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64" r:id="rId3"/>
    <p:sldId id="261" r:id="rId4"/>
    <p:sldId id="347" r:id="rId5"/>
    <p:sldId id="348" r:id="rId6"/>
    <p:sldId id="349" r:id="rId7"/>
    <p:sldId id="295" r:id="rId8"/>
    <p:sldId id="350" r:id="rId9"/>
    <p:sldId id="351" r:id="rId10"/>
    <p:sldId id="352" r:id="rId11"/>
    <p:sldId id="323" r:id="rId12"/>
    <p:sldId id="293" r:id="rId13"/>
    <p:sldId id="341" r:id="rId14"/>
    <p:sldId id="339" r:id="rId15"/>
    <p:sldId id="354" r:id="rId16"/>
    <p:sldId id="370" r:id="rId17"/>
    <p:sldId id="288" r:id="rId18"/>
    <p:sldId id="258" r:id="rId19"/>
  </p:sldIdLst>
  <p:sldSz cx="12192000" cy="6858000"/>
  <p:notesSz cx="6858000" cy="9144000"/>
  <p:embeddedFontLst>
    <p:embeddedFont>
      <p:font typeface="思源黑体 CN Light" panose="02010600030101010101" charset="-122"/>
      <p:regular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思源黑体 CN Bold" panose="02010600030101010101" charset="-122"/>
      <p:regular r:id="rId27"/>
    </p:embeddedFont>
    <p:embeddedFont>
      <p:font typeface="等线" panose="02010600030101010101" pitchFamily="2" charset="-122"/>
      <p:regular r:id="rId28"/>
      <p:bold r:id="rId29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9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黑体 CN Bold" panose="02010600030101010101" pitchFamily="34" charset="-122"/>
                <a:ea typeface="思源黑体 CN Bold" panose="02010600030101010101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黑体 CN Bold" panose="02010600030101010101" pitchFamily="34" charset="-122"/>
                <a:ea typeface="思源黑体 CN Bold" panose="02010600030101010101" pitchFamily="34" charset="-122"/>
              </a:defRPr>
            </a:lvl1pPr>
          </a:lstStyle>
          <a:p>
            <a:fld id="{BE3A963A-53D4-42D4-A83C-FD47964B16F2}" type="datetimeFigureOut">
              <a:rPr lang="zh-CN" altLang="en-US" smtClean="0"/>
              <a:t>2023-01-16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黑体 CN Bold" panose="02010600030101010101" pitchFamily="34" charset="-122"/>
                <a:ea typeface="思源黑体 CN Bold" panose="02010600030101010101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黑体 CN Bold" panose="02010600030101010101" pitchFamily="34" charset="-122"/>
                <a:ea typeface="思源黑体 CN Bold" panose="02010600030101010101" pitchFamily="34" charset="-122"/>
              </a:defRPr>
            </a:lvl1pPr>
          </a:lstStyle>
          <a:p>
            <a:fld id="{DC513ADC-69AF-4015-B650-13B7542E5715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黑体 CN Bold" panose="02010600030101010101" pitchFamily="34" charset="-122"/>
        <a:ea typeface="思源黑体 CN Bold" panose="02010600030101010101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黑体 CN Bold" panose="02010600030101010101" pitchFamily="34" charset="-122"/>
        <a:ea typeface="思源黑体 CN Bold" panose="02010600030101010101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黑体 CN Bold" panose="02010600030101010101" pitchFamily="34" charset="-122"/>
        <a:ea typeface="思源黑体 CN Bold" panose="02010600030101010101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黑体 CN Bold" panose="02010600030101010101" pitchFamily="34" charset="-122"/>
        <a:ea typeface="思源黑体 CN Bold" panose="02010600030101010101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黑体 CN Bold" panose="02010600030101010101" pitchFamily="34" charset="-122"/>
        <a:ea typeface="思源黑体 CN Bold" panose="02010600030101010101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9218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6386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713235" y="154029"/>
            <a:ext cx="1744168" cy="874671"/>
          </a:xfrm>
          <a:custGeom>
            <a:avLst/>
            <a:gdLst>
              <a:gd name="connsiteX0" fmla="*/ 3286680 w 6358156"/>
              <a:gd name="connsiteY0" fmla="*/ 4338824 h 4713183"/>
              <a:gd name="connsiteX1" fmla="*/ 3382889 w 6358156"/>
              <a:gd name="connsiteY1" fmla="*/ 4346359 h 4713183"/>
              <a:gd name="connsiteX2" fmla="*/ 3712030 w 6358156"/>
              <a:gd name="connsiteY2" fmla="*/ 4470928 h 4713183"/>
              <a:gd name="connsiteX3" fmla="*/ 3796323 w 6358156"/>
              <a:gd name="connsiteY3" fmla="*/ 4523166 h 4713183"/>
              <a:gd name="connsiteX4" fmla="*/ 3832448 w 6358156"/>
              <a:gd name="connsiteY4" fmla="*/ 4571387 h 4713183"/>
              <a:gd name="connsiteX5" fmla="*/ 3776253 w 6358156"/>
              <a:gd name="connsiteY5" fmla="*/ 4579424 h 4713183"/>
              <a:gd name="connsiteX6" fmla="*/ 3419014 w 6358156"/>
              <a:gd name="connsiteY6" fmla="*/ 4491020 h 4713183"/>
              <a:gd name="connsiteX7" fmla="*/ 3073817 w 6358156"/>
              <a:gd name="connsiteY7" fmla="*/ 4515130 h 4713183"/>
              <a:gd name="connsiteX8" fmla="*/ 2865093 w 6358156"/>
              <a:gd name="connsiteY8" fmla="*/ 4487001 h 4713183"/>
              <a:gd name="connsiteX9" fmla="*/ 2873121 w 6358156"/>
              <a:gd name="connsiteY9" fmla="*/ 4438781 h 4713183"/>
              <a:gd name="connsiteX10" fmla="*/ 2881149 w 6358156"/>
              <a:gd name="connsiteY10" fmla="*/ 4430744 h 4713183"/>
              <a:gd name="connsiteX11" fmla="*/ 3005580 w 6358156"/>
              <a:gd name="connsiteY11" fmla="*/ 4370469 h 4713183"/>
              <a:gd name="connsiteX12" fmla="*/ 3286680 w 6358156"/>
              <a:gd name="connsiteY12" fmla="*/ 4338824 h 4713183"/>
              <a:gd name="connsiteX13" fmla="*/ 764959 w 6358156"/>
              <a:gd name="connsiteY13" fmla="*/ 3572298 h 4713183"/>
              <a:gd name="connsiteX14" fmla="*/ 1085874 w 6358156"/>
              <a:gd name="connsiteY14" fmla="*/ 3664594 h 4713183"/>
              <a:gd name="connsiteX15" fmla="*/ 1190171 w 6358156"/>
              <a:gd name="connsiteY15" fmla="*/ 3712748 h 4713183"/>
              <a:gd name="connsiteX16" fmla="*/ 1254353 w 6358156"/>
              <a:gd name="connsiteY16" fmla="*/ 3760902 h 4713183"/>
              <a:gd name="connsiteX17" fmla="*/ 1226273 w 6358156"/>
              <a:gd name="connsiteY17" fmla="*/ 3780966 h 4713183"/>
              <a:gd name="connsiteX18" fmla="*/ 917394 w 6358156"/>
              <a:gd name="connsiteY18" fmla="*/ 3728799 h 4713183"/>
              <a:gd name="connsiteX19" fmla="*/ 716822 w 6358156"/>
              <a:gd name="connsiteY19" fmla="*/ 3813069 h 4713183"/>
              <a:gd name="connsiteX20" fmla="*/ 560376 w 6358156"/>
              <a:gd name="connsiteY20" fmla="*/ 3813069 h 4713183"/>
              <a:gd name="connsiteX21" fmla="*/ 520262 w 6358156"/>
              <a:gd name="connsiteY21" fmla="*/ 3756889 h 4713183"/>
              <a:gd name="connsiteX22" fmla="*/ 520262 w 6358156"/>
              <a:gd name="connsiteY22" fmla="*/ 3748863 h 4713183"/>
              <a:gd name="connsiteX23" fmla="*/ 544331 w 6358156"/>
              <a:gd name="connsiteY23" fmla="*/ 3656568 h 4713183"/>
              <a:gd name="connsiteX24" fmla="*/ 764959 w 6358156"/>
              <a:gd name="connsiteY24" fmla="*/ 3572298 h 4713183"/>
              <a:gd name="connsiteX25" fmla="*/ 6122732 w 6358156"/>
              <a:gd name="connsiteY25" fmla="*/ 2175575 h 4713183"/>
              <a:gd name="connsiteX26" fmla="*/ 6148399 w 6358156"/>
              <a:gd name="connsiteY26" fmla="*/ 2176139 h 4713183"/>
              <a:gd name="connsiteX27" fmla="*/ 6164425 w 6358156"/>
              <a:gd name="connsiteY27" fmla="*/ 2232345 h 4713183"/>
              <a:gd name="connsiteX28" fmla="*/ 5988137 w 6358156"/>
              <a:gd name="connsiteY28" fmla="*/ 2581621 h 4713183"/>
              <a:gd name="connsiteX29" fmla="*/ 6040222 w 6358156"/>
              <a:gd name="connsiteY29" fmla="*/ 2922868 h 4713183"/>
              <a:gd name="connsiteX30" fmla="*/ 5988137 w 6358156"/>
              <a:gd name="connsiteY30" fmla="*/ 3127616 h 4713183"/>
              <a:gd name="connsiteX31" fmla="*/ 5891980 w 6358156"/>
              <a:gd name="connsiteY31" fmla="*/ 3123602 h 4713183"/>
              <a:gd name="connsiteX32" fmla="*/ 5879960 w 6358156"/>
              <a:gd name="connsiteY32" fmla="*/ 3115572 h 4713183"/>
              <a:gd name="connsiteX33" fmla="*/ 5755757 w 6358156"/>
              <a:gd name="connsiteY33" fmla="*/ 2995132 h 4713183"/>
              <a:gd name="connsiteX34" fmla="*/ 5711685 w 6358156"/>
              <a:gd name="connsiteY34" fmla="*/ 2625782 h 4713183"/>
              <a:gd name="connsiteX35" fmla="*/ 5948071 w 6358156"/>
              <a:gd name="connsiteY35" fmla="*/ 2296580 h 4713183"/>
              <a:gd name="connsiteX36" fmla="*/ 6056248 w 6358156"/>
              <a:gd name="connsiteY36" fmla="*/ 2212271 h 4713183"/>
              <a:gd name="connsiteX37" fmla="*/ 6122732 w 6358156"/>
              <a:gd name="connsiteY37" fmla="*/ 2175575 h 4713183"/>
              <a:gd name="connsiteX38" fmla="*/ 1266938 w 6358156"/>
              <a:gd name="connsiteY38" fmla="*/ 171789 h 4713183"/>
              <a:gd name="connsiteX39" fmla="*/ 1326147 w 6358156"/>
              <a:gd name="connsiteY39" fmla="*/ 194358 h 4713183"/>
              <a:gd name="connsiteX40" fmla="*/ 1338177 w 6358156"/>
              <a:gd name="connsiteY40" fmla="*/ 202382 h 4713183"/>
              <a:gd name="connsiteX41" fmla="*/ 1418375 w 6358156"/>
              <a:gd name="connsiteY41" fmla="*/ 330772 h 4713183"/>
              <a:gd name="connsiteX42" fmla="*/ 1390306 w 6358156"/>
              <a:gd name="connsiteY42" fmla="*/ 655759 h 4713183"/>
              <a:gd name="connsiteX43" fmla="*/ 1125652 w 6358156"/>
              <a:gd name="connsiteY43" fmla="*/ 892478 h 4713183"/>
              <a:gd name="connsiteX44" fmla="*/ 1021394 w 6358156"/>
              <a:gd name="connsiteY44" fmla="*/ 944637 h 4713183"/>
              <a:gd name="connsiteX45" fmla="*/ 933176 w 6358156"/>
              <a:gd name="connsiteY45" fmla="*/ 960686 h 4713183"/>
              <a:gd name="connsiteX46" fmla="*/ 929166 w 6358156"/>
              <a:gd name="connsiteY46" fmla="*/ 908527 h 4713183"/>
              <a:gd name="connsiteX47" fmla="*/ 1145701 w 6358156"/>
              <a:gd name="connsiteY47" fmla="*/ 639711 h 4713183"/>
              <a:gd name="connsiteX48" fmla="*/ 1161741 w 6358156"/>
              <a:gd name="connsiteY48" fmla="*/ 338796 h 4713183"/>
              <a:gd name="connsiteX49" fmla="*/ 1245949 w 6358156"/>
              <a:gd name="connsiteY49" fmla="*/ 174297 h 4713183"/>
              <a:gd name="connsiteX50" fmla="*/ 1266938 w 6358156"/>
              <a:gd name="connsiteY50" fmla="*/ 171789 h 4713183"/>
              <a:gd name="connsiteX51" fmla="*/ 2060202 w 6358156"/>
              <a:gd name="connsiteY51" fmla="*/ 2301 h 4713183"/>
              <a:gd name="connsiteX52" fmla="*/ 2655825 w 6358156"/>
              <a:gd name="connsiteY52" fmla="*/ 271361 h 4713183"/>
              <a:gd name="connsiteX53" fmla="*/ 3057299 w 6358156"/>
              <a:gd name="connsiteY53" fmla="*/ 359606 h 4713183"/>
              <a:gd name="connsiteX54" fmla="*/ 3466802 w 6358156"/>
              <a:gd name="connsiteY54" fmla="*/ 143004 h 4713183"/>
              <a:gd name="connsiteX55" fmla="*/ 3972658 w 6358156"/>
              <a:gd name="connsiteY55" fmla="*/ 215205 h 4713183"/>
              <a:gd name="connsiteX56" fmla="*/ 4121204 w 6358156"/>
              <a:gd name="connsiteY56" fmla="*/ 363617 h 4713183"/>
              <a:gd name="connsiteX57" fmla="*/ 4635090 w 6358156"/>
              <a:gd name="connsiteY57" fmla="*/ 367628 h 4713183"/>
              <a:gd name="connsiteX58" fmla="*/ 4803708 w 6358156"/>
              <a:gd name="connsiteY58" fmla="*/ 175093 h 4713183"/>
              <a:gd name="connsiteX59" fmla="*/ 5911776 w 6358156"/>
              <a:gd name="connsiteY59" fmla="*/ 343561 h 4713183"/>
              <a:gd name="connsiteX60" fmla="*/ 6357412 w 6358156"/>
              <a:gd name="connsiteY60" fmla="*/ 1274147 h 4713183"/>
              <a:gd name="connsiteX61" fmla="*/ 6317264 w 6358156"/>
              <a:gd name="connsiteY61" fmla="*/ 1599050 h 4713183"/>
              <a:gd name="connsiteX62" fmla="*/ 6305220 w 6358156"/>
              <a:gd name="connsiteY62" fmla="*/ 1647183 h 4713183"/>
              <a:gd name="connsiteX63" fmla="*/ 6301205 w 6358156"/>
              <a:gd name="connsiteY63" fmla="*/ 1655206 h 4713183"/>
              <a:gd name="connsiteX64" fmla="*/ 6285146 w 6358156"/>
              <a:gd name="connsiteY64" fmla="*/ 1691306 h 4713183"/>
              <a:gd name="connsiteX65" fmla="*/ 6281132 w 6358156"/>
              <a:gd name="connsiteY65" fmla="*/ 1703339 h 4713183"/>
              <a:gd name="connsiteX66" fmla="*/ 6269087 w 6358156"/>
              <a:gd name="connsiteY66" fmla="*/ 1735429 h 4713183"/>
              <a:gd name="connsiteX67" fmla="*/ 6261058 w 6358156"/>
              <a:gd name="connsiteY67" fmla="*/ 1751473 h 4713183"/>
              <a:gd name="connsiteX68" fmla="*/ 6244998 w 6358156"/>
              <a:gd name="connsiteY68" fmla="*/ 1779551 h 4713183"/>
              <a:gd name="connsiteX69" fmla="*/ 6236969 w 6358156"/>
              <a:gd name="connsiteY69" fmla="*/ 1795596 h 4713183"/>
              <a:gd name="connsiteX70" fmla="*/ 6224925 w 6358156"/>
              <a:gd name="connsiteY70" fmla="*/ 1823674 h 4713183"/>
              <a:gd name="connsiteX71" fmla="*/ 6212881 w 6358156"/>
              <a:gd name="connsiteY71" fmla="*/ 1839718 h 4713183"/>
              <a:gd name="connsiteX72" fmla="*/ 6196822 w 6358156"/>
              <a:gd name="connsiteY72" fmla="*/ 1863785 h 4713183"/>
              <a:gd name="connsiteX73" fmla="*/ 6188792 w 6358156"/>
              <a:gd name="connsiteY73" fmla="*/ 1879830 h 4713183"/>
              <a:gd name="connsiteX74" fmla="*/ 6168718 w 6358156"/>
              <a:gd name="connsiteY74" fmla="*/ 1907908 h 4713183"/>
              <a:gd name="connsiteX75" fmla="*/ 6156674 w 6358156"/>
              <a:gd name="connsiteY75" fmla="*/ 1919941 h 4713183"/>
              <a:gd name="connsiteX76" fmla="*/ 6128572 w 6358156"/>
              <a:gd name="connsiteY76" fmla="*/ 1956042 h 4713183"/>
              <a:gd name="connsiteX77" fmla="*/ 6048276 w 6358156"/>
              <a:gd name="connsiteY77" fmla="*/ 2036264 h 4713183"/>
              <a:gd name="connsiteX78" fmla="*/ 6020174 w 6358156"/>
              <a:gd name="connsiteY78" fmla="*/ 2060331 h 4713183"/>
              <a:gd name="connsiteX79" fmla="*/ 5988056 w 6358156"/>
              <a:gd name="connsiteY79" fmla="*/ 2084398 h 4713183"/>
              <a:gd name="connsiteX80" fmla="*/ 5831481 w 6358156"/>
              <a:gd name="connsiteY80" fmla="*/ 2212755 h 4713183"/>
              <a:gd name="connsiteX81" fmla="*/ 5771260 w 6358156"/>
              <a:gd name="connsiteY81" fmla="*/ 2264900 h 4713183"/>
              <a:gd name="connsiteX82" fmla="*/ 5598626 w 6358156"/>
              <a:gd name="connsiteY82" fmla="*/ 2517602 h 4713183"/>
              <a:gd name="connsiteX83" fmla="*/ 5586582 w 6358156"/>
              <a:gd name="connsiteY83" fmla="*/ 2561724 h 4713183"/>
              <a:gd name="connsiteX84" fmla="*/ 5582568 w 6358156"/>
              <a:gd name="connsiteY84" fmla="*/ 2581780 h 4713183"/>
              <a:gd name="connsiteX85" fmla="*/ 5578552 w 6358156"/>
              <a:gd name="connsiteY85" fmla="*/ 2621891 h 4713183"/>
              <a:gd name="connsiteX86" fmla="*/ 5574538 w 6358156"/>
              <a:gd name="connsiteY86" fmla="*/ 2645958 h 4713183"/>
              <a:gd name="connsiteX87" fmla="*/ 5574538 w 6358156"/>
              <a:gd name="connsiteY87" fmla="*/ 2666014 h 4713183"/>
              <a:gd name="connsiteX88" fmla="*/ 5574538 w 6358156"/>
              <a:gd name="connsiteY88" fmla="*/ 2686070 h 4713183"/>
              <a:gd name="connsiteX89" fmla="*/ 5578552 w 6358156"/>
              <a:gd name="connsiteY89" fmla="*/ 2706126 h 4713183"/>
              <a:gd name="connsiteX90" fmla="*/ 5582568 w 6358156"/>
              <a:gd name="connsiteY90" fmla="*/ 2750248 h 4713183"/>
              <a:gd name="connsiteX91" fmla="*/ 5586582 w 6358156"/>
              <a:gd name="connsiteY91" fmla="*/ 2770304 h 4713183"/>
              <a:gd name="connsiteX92" fmla="*/ 5594612 w 6358156"/>
              <a:gd name="connsiteY92" fmla="*/ 2810415 h 4713183"/>
              <a:gd name="connsiteX93" fmla="*/ 5602641 w 6358156"/>
              <a:gd name="connsiteY93" fmla="*/ 2830471 h 4713183"/>
              <a:gd name="connsiteX94" fmla="*/ 5678921 w 6358156"/>
              <a:gd name="connsiteY94" fmla="*/ 3018995 h 4713183"/>
              <a:gd name="connsiteX95" fmla="*/ 5723083 w 6358156"/>
              <a:gd name="connsiteY95" fmla="*/ 3099218 h 4713183"/>
              <a:gd name="connsiteX96" fmla="*/ 5803378 w 6358156"/>
              <a:gd name="connsiteY96" fmla="*/ 3247630 h 4713183"/>
              <a:gd name="connsiteX97" fmla="*/ 5827466 w 6358156"/>
              <a:gd name="connsiteY97" fmla="*/ 3287741 h 4713183"/>
              <a:gd name="connsiteX98" fmla="*/ 5851554 w 6358156"/>
              <a:gd name="connsiteY98" fmla="*/ 3331864 h 4713183"/>
              <a:gd name="connsiteX99" fmla="*/ 5875643 w 6358156"/>
              <a:gd name="connsiteY99" fmla="*/ 3371976 h 4713183"/>
              <a:gd name="connsiteX100" fmla="*/ 5899732 w 6358156"/>
              <a:gd name="connsiteY100" fmla="*/ 3416098 h 4713183"/>
              <a:gd name="connsiteX101" fmla="*/ 5980026 w 6358156"/>
              <a:gd name="connsiteY101" fmla="*/ 3608633 h 4713183"/>
              <a:gd name="connsiteX102" fmla="*/ 6024188 w 6358156"/>
              <a:gd name="connsiteY102" fmla="*/ 3981670 h 4713183"/>
              <a:gd name="connsiteX103" fmla="*/ 6012144 w 6358156"/>
              <a:gd name="connsiteY103" fmla="*/ 4053870 h 4713183"/>
              <a:gd name="connsiteX104" fmla="*/ 5980026 w 6358156"/>
              <a:gd name="connsiteY104" fmla="*/ 4154149 h 4713183"/>
              <a:gd name="connsiteX105" fmla="*/ 5935864 w 6358156"/>
              <a:gd name="connsiteY105" fmla="*/ 4246405 h 4713183"/>
              <a:gd name="connsiteX106" fmla="*/ 5919805 w 6358156"/>
              <a:gd name="connsiteY106" fmla="*/ 4274483 h 4713183"/>
              <a:gd name="connsiteX107" fmla="*/ 5879658 w 6358156"/>
              <a:gd name="connsiteY107" fmla="*/ 4330639 h 4713183"/>
              <a:gd name="connsiteX108" fmla="*/ 5855570 w 6358156"/>
              <a:gd name="connsiteY108" fmla="*/ 4354706 h 4713183"/>
              <a:gd name="connsiteX109" fmla="*/ 4683266 w 6358156"/>
              <a:gd name="connsiteY109" fmla="*/ 4703676 h 4713183"/>
              <a:gd name="connsiteX110" fmla="*/ 4570854 w 6358156"/>
              <a:gd name="connsiteY110" fmla="*/ 4691642 h 4713183"/>
              <a:gd name="connsiteX111" fmla="*/ 4502604 w 6358156"/>
              <a:gd name="connsiteY111" fmla="*/ 4675598 h 4713183"/>
              <a:gd name="connsiteX112" fmla="*/ 4466471 w 6358156"/>
              <a:gd name="connsiteY112" fmla="*/ 4667575 h 4713183"/>
              <a:gd name="connsiteX113" fmla="*/ 4398220 w 6358156"/>
              <a:gd name="connsiteY113" fmla="*/ 4651531 h 4713183"/>
              <a:gd name="connsiteX114" fmla="*/ 4366102 w 6358156"/>
              <a:gd name="connsiteY114" fmla="*/ 4639497 h 4713183"/>
              <a:gd name="connsiteX115" fmla="*/ 4237631 w 6358156"/>
              <a:gd name="connsiteY115" fmla="*/ 4595375 h 4713183"/>
              <a:gd name="connsiteX116" fmla="*/ 4153322 w 6358156"/>
              <a:gd name="connsiteY116" fmla="*/ 4563286 h 4713183"/>
              <a:gd name="connsiteX117" fmla="*/ 3848202 w 6358156"/>
              <a:gd name="connsiteY117" fmla="*/ 4434929 h 4713183"/>
              <a:gd name="connsiteX118" fmla="*/ 2940871 w 6358156"/>
              <a:gd name="connsiteY118" fmla="*/ 4302561 h 4713183"/>
              <a:gd name="connsiteX119" fmla="*/ 2824444 w 6358156"/>
              <a:gd name="connsiteY119" fmla="*/ 4346684 h 4713183"/>
              <a:gd name="connsiteX120" fmla="*/ 2768238 w 6358156"/>
              <a:gd name="connsiteY120" fmla="*/ 4370751 h 4713183"/>
              <a:gd name="connsiteX121" fmla="*/ 2583560 w 6358156"/>
              <a:gd name="connsiteY121" fmla="*/ 4458996 h 4713183"/>
              <a:gd name="connsiteX122" fmla="*/ 2479177 w 6358156"/>
              <a:gd name="connsiteY122" fmla="*/ 4499107 h 4713183"/>
              <a:gd name="connsiteX123" fmla="*/ 1583891 w 6358156"/>
              <a:gd name="connsiteY123" fmla="*/ 4218327 h 4713183"/>
              <a:gd name="connsiteX124" fmla="*/ 1551773 w 6358156"/>
              <a:gd name="connsiteY124" fmla="*/ 4174205 h 4713183"/>
              <a:gd name="connsiteX125" fmla="*/ 1527685 w 6358156"/>
              <a:gd name="connsiteY125" fmla="*/ 4134093 h 4713183"/>
              <a:gd name="connsiteX126" fmla="*/ 1491552 w 6358156"/>
              <a:gd name="connsiteY126" fmla="*/ 4069915 h 4713183"/>
              <a:gd name="connsiteX127" fmla="*/ 1475493 w 6358156"/>
              <a:gd name="connsiteY127" fmla="*/ 4029803 h 4713183"/>
              <a:gd name="connsiteX128" fmla="*/ 1467464 w 6358156"/>
              <a:gd name="connsiteY128" fmla="*/ 4013759 h 4713183"/>
              <a:gd name="connsiteX129" fmla="*/ 1122196 w 6358156"/>
              <a:gd name="connsiteY129" fmla="*/ 3536432 h 4713183"/>
              <a:gd name="connsiteX130" fmla="*/ 1041902 w 6358156"/>
              <a:gd name="connsiteY130" fmla="*/ 3512366 h 4713183"/>
              <a:gd name="connsiteX131" fmla="*/ 1001754 w 6358156"/>
              <a:gd name="connsiteY131" fmla="*/ 3504343 h 4713183"/>
              <a:gd name="connsiteX132" fmla="*/ 993725 w 6358156"/>
              <a:gd name="connsiteY132" fmla="*/ 3500332 h 4713183"/>
              <a:gd name="connsiteX133" fmla="*/ 792988 w 6358156"/>
              <a:gd name="connsiteY133" fmla="*/ 3484288 h 4713183"/>
              <a:gd name="connsiteX134" fmla="*/ 764884 w 6358156"/>
              <a:gd name="connsiteY134" fmla="*/ 3484288 h 4713183"/>
              <a:gd name="connsiteX135" fmla="*/ 712693 w 6358156"/>
              <a:gd name="connsiteY135" fmla="*/ 3480276 h 4713183"/>
              <a:gd name="connsiteX136" fmla="*/ 584221 w 6358156"/>
              <a:gd name="connsiteY136" fmla="*/ 3472254 h 4713183"/>
              <a:gd name="connsiteX137" fmla="*/ 387499 w 6358156"/>
              <a:gd name="connsiteY137" fmla="*/ 3424120 h 4713183"/>
              <a:gd name="connsiteX138" fmla="*/ 363411 w 6358156"/>
              <a:gd name="connsiteY138" fmla="*/ 3412087 h 4713183"/>
              <a:gd name="connsiteX139" fmla="*/ 315234 w 6358156"/>
              <a:gd name="connsiteY139" fmla="*/ 3384009 h 4713183"/>
              <a:gd name="connsiteX140" fmla="*/ 238954 w 6358156"/>
              <a:gd name="connsiteY140" fmla="*/ 3323842 h 4713183"/>
              <a:gd name="connsiteX141" fmla="*/ 202821 w 6358156"/>
              <a:gd name="connsiteY141" fmla="*/ 3287741 h 4713183"/>
              <a:gd name="connsiteX142" fmla="*/ 182748 w 6358156"/>
              <a:gd name="connsiteY142" fmla="*/ 3271697 h 4713183"/>
              <a:gd name="connsiteX143" fmla="*/ 150630 w 6358156"/>
              <a:gd name="connsiteY143" fmla="*/ 3231585 h 4713183"/>
              <a:gd name="connsiteX144" fmla="*/ 122527 w 6358156"/>
              <a:gd name="connsiteY144" fmla="*/ 3191474 h 4713183"/>
              <a:gd name="connsiteX145" fmla="*/ 90409 w 6358156"/>
              <a:gd name="connsiteY145" fmla="*/ 3143340 h 4713183"/>
              <a:gd name="connsiteX146" fmla="*/ 78365 w 6358156"/>
              <a:gd name="connsiteY146" fmla="*/ 3115262 h 4713183"/>
              <a:gd name="connsiteX147" fmla="*/ 58291 w 6358156"/>
              <a:gd name="connsiteY147" fmla="*/ 3075151 h 4713183"/>
              <a:gd name="connsiteX148" fmla="*/ 10114 w 6358156"/>
              <a:gd name="connsiteY148" fmla="*/ 2698103 h 4713183"/>
              <a:gd name="connsiteX149" fmla="*/ 22158 w 6358156"/>
              <a:gd name="connsiteY149" fmla="*/ 2657992 h 4713183"/>
              <a:gd name="connsiteX150" fmla="*/ 22158 w 6358156"/>
              <a:gd name="connsiteY150" fmla="*/ 2645958 h 4713183"/>
              <a:gd name="connsiteX151" fmla="*/ 34203 w 6358156"/>
              <a:gd name="connsiteY151" fmla="*/ 2617880 h 4713183"/>
              <a:gd name="connsiteX152" fmla="*/ 38217 w 6358156"/>
              <a:gd name="connsiteY152" fmla="*/ 2605847 h 4713183"/>
              <a:gd name="connsiteX153" fmla="*/ 46247 w 6358156"/>
              <a:gd name="connsiteY153" fmla="*/ 2577769 h 4713183"/>
              <a:gd name="connsiteX154" fmla="*/ 54276 w 6358156"/>
              <a:gd name="connsiteY154" fmla="*/ 2565735 h 4713183"/>
              <a:gd name="connsiteX155" fmla="*/ 66320 w 6358156"/>
              <a:gd name="connsiteY155" fmla="*/ 2537657 h 4713183"/>
              <a:gd name="connsiteX156" fmla="*/ 70335 w 6358156"/>
              <a:gd name="connsiteY156" fmla="*/ 2525624 h 4713183"/>
              <a:gd name="connsiteX157" fmla="*/ 90409 w 6358156"/>
              <a:gd name="connsiteY157" fmla="*/ 2489524 h 4713183"/>
              <a:gd name="connsiteX158" fmla="*/ 94424 w 6358156"/>
              <a:gd name="connsiteY158" fmla="*/ 2481501 h 4713183"/>
              <a:gd name="connsiteX159" fmla="*/ 110483 w 6358156"/>
              <a:gd name="connsiteY159" fmla="*/ 2457435 h 4713183"/>
              <a:gd name="connsiteX160" fmla="*/ 122527 w 6358156"/>
              <a:gd name="connsiteY160" fmla="*/ 2441390 h 4713183"/>
              <a:gd name="connsiteX161" fmla="*/ 134571 w 6358156"/>
              <a:gd name="connsiteY161" fmla="*/ 2421334 h 4713183"/>
              <a:gd name="connsiteX162" fmla="*/ 146615 w 6358156"/>
              <a:gd name="connsiteY162" fmla="*/ 2409301 h 4713183"/>
              <a:gd name="connsiteX163" fmla="*/ 162674 w 6358156"/>
              <a:gd name="connsiteY163" fmla="*/ 2389245 h 4713183"/>
              <a:gd name="connsiteX164" fmla="*/ 174718 w 6358156"/>
              <a:gd name="connsiteY164" fmla="*/ 2377212 h 4713183"/>
              <a:gd name="connsiteX165" fmla="*/ 194792 w 6358156"/>
              <a:gd name="connsiteY165" fmla="*/ 2353145 h 4713183"/>
              <a:gd name="connsiteX166" fmla="*/ 210851 w 6358156"/>
              <a:gd name="connsiteY166" fmla="*/ 2337100 h 4713183"/>
              <a:gd name="connsiteX167" fmla="*/ 230925 w 6358156"/>
              <a:gd name="connsiteY167" fmla="*/ 2317044 h 4713183"/>
              <a:gd name="connsiteX168" fmla="*/ 242969 w 6358156"/>
              <a:gd name="connsiteY168" fmla="*/ 2305011 h 4713183"/>
              <a:gd name="connsiteX169" fmla="*/ 259028 w 6358156"/>
              <a:gd name="connsiteY169" fmla="*/ 2292978 h 4713183"/>
              <a:gd name="connsiteX170" fmla="*/ 275087 w 6358156"/>
              <a:gd name="connsiteY170" fmla="*/ 2280944 h 4713183"/>
              <a:gd name="connsiteX171" fmla="*/ 295160 w 6358156"/>
              <a:gd name="connsiteY171" fmla="*/ 2264900 h 4713183"/>
              <a:gd name="connsiteX172" fmla="*/ 311219 w 6358156"/>
              <a:gd name="connsiteY172" fmla="*/ 2252866 h 4713183"/>
              <a:gd name="connsiteX173" fmla="*/ 327278 w 6358156"/>
              <a:gd name="connsiteY173" fmla="*/ 2240833 h 4713183"/>
              <a:gd name="connsiteX174" fmla="*/ 463779 w 6358156"/>
              <a:gd name="connsiteY174" fmla="*/ 2172643 h 4713183"/>
              <a:gd name="connsiteX175" fmla="*/ 644442 w 6358156"/>
              <a:gd name="connsiteY175" fmla="*/ 2108465 h 4713183"/>
              <a:gd name="connsiteX176" fmla="*/ 648457 w 6358156"/>
              <a:gd name="connsiteY176" fmla="*/ 1574983 h 4713183"/>
              <a:gd name="connsiteX177" fmla="*/ 712693 w 6358156"/>
              <a:gd name="connsiteY177" fmla="*/ 1266125 h 4713183"/>
              <a:gd name="connsiteX178" fmla="*/ 1539729 w 6358156"/>
              <a:gd name="connsiteY178" fmla="*/ 692531 h 4713183"/>
              <a:gd name="connsiteX179" fmla="*/ 1848863 w 6358156"/>
              <a:gd name="connsiteY179" fmla="*/ 34703 h 4713183"/>
              <a:gd name="connsiteX180" fmla="*/ 2060202 w 6358156"/>
              <a:gd name="connsiteY180" fmla="*/ 2301 h 4713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</a:cxnLst>
            <a:rect l="l" t="t" r="r" b="b"/>
            <a:pathLst>
              <a:path w="6358156" h="4713183">
                <a:moveTo>
                  <a:pt x="3286680" y="4338824"/>
                </a:moveTo>
                <a:cubicBezTo>
                  <a:pt x="3319419" y="4339829"/>
                  <a:pt x="3351781" y="4342340"/>
                  <a:pt x="3382889" y="4346359"/>
                </a:cubicBezTo>
                <a:cubicBezTo>
                  <a:pt x="3515348" y="4370469"/>
                  <a:pt x="3619710" y="4418689"/>
                  <a:pt x="3712030" y="4470928"/>
                </a:cubicBezTo>
                <a:cubicBezTo>
                  <a:pt x="3740128" y="4487001"/>
                  <a:pt x="3772239" y="4507093"/>
                  <a:pt x="3796323" y="4523166"/>
                </a:cubicBezTo>
                <a:cubicBezTo>
                  <a:pt x="3816392" y="4539240"/>
                  <a:pt x="3840476" y="4555313"/>
                  <a:pt x="3832448" y="4571387"/>
                </a:cubicBezTo>
                <a:cubicBezTo>
                  <a:pt x="3824420" y="4587460"/>
                  <a:pt x="3800337" y="4587460"/>
                  <a:pt x="3776253" y="4579424"/>
                </a:cubicBezTo>
                <a:cubicBezTo>
                  <a:pt x="3655836" y="4547277"/>
                  <a:pt x="3559501" y="4499056"/>
                  <a:pt x="3419014" y="4491020"/>
                </a:cubicBezTo>
                <a:cubicBezTo>
                  <a:pt x="3302610" y="4482983"/>
                  <a:pt x="3186207" y="4495038"/>
                  <a:pt x="3073817" y="4515130"/>
                </a:cubicBezTo>
                <a:cubicBezTo>
                  <a:pt x="3005580" y="4527185"/>
                  <a:pt x="2901218" y="4527185"/>
                  <a:pt x="2865093" y="4487001"/>
                </a:cubicBezTo>
                <a:cubicBezTo>
                  <a:pt x="2853051" y="4470928"/>
                  <a:pt x="2857065" y="4454854"/>
                  <a:pt x="2873121" y="4438781"/>
                </a:cubicBezTo>
                <a:cubicBezTo>
                  <a:pt x="2873121" y="4434763"/>
                  <a:pt x="2877135" y="4434763"/>
                  <a:pt x="2881149" y="4430744"/>
                </a:cubicBezTo>
                <a:cubicBezTo>
                  <a:pt x="2909246" y="4406634"/>
                  <a:pt x="2953399" y="4386542"/>
                  <a:pt x="3005580" y="4370469"/>
                </a:cubicBezTo>
                <a:cubicBezTo>
                  <a:pt x="3086862" y="4346358"/>
                  <a:pt x="3188465" y="4335810"/>
                  <a:pt x="3286680" y="4338824"/>
                </a:cubicBezTo>
                <a:close/>
                <a:moveTo>
                  <a:pt x="764959" y="3572298"/>
                </a:moveTo>
                <a:cubicBezTo>
                  <a:pt x="873268" y="3576311"/>
                  <a:pt x="985588" y="3616439"/>
                  <a:pt x="1085874" y="3664594"/>
                </a:cubicBezTo>
                <a:cubicBezTo>
                  <a:pt x="1121976" y="3680645"/>
                  <a:pt x="1158079" y="3696696"/>
                  <a:pt x="1190171" y="3712748"/>
                </a:cubicBezTo>
                <a:cubicBezTo>
                  <a:pt x="1214239" y="3724786"/>
                  <a:pt x="1246331" y="3740838"/>
                  <a:pt x="1254353" y="3760902"/>
                </a:cubicBezTo>
                <a:cubicBezTo>
                  <a:pt x="1262376" y="3780966"/>
                  <a:pt x="1250342" y="3784979"/>
                  <a:pt x="1226273" y="3780966"/>
                </a:cubicBezTo>
                <a:cubicBezTo>
                  <a:pt x="1121976" y="3760902"/>
                  <a:pt x="1017679" y="3720773"/>
                  <a:pt x="917394" y="3728799"/>
                </a:cubicBezTo>
                <a:cubicBezTo>
                  <a:pt x="837165" y="3740838"/>
                  <a:pt x="772982" y="3776953"/>
                  <a:pt x="716822" y="3813069"/>
                </a:cubicBezTo>
                <a:cubicBezTo>
                  <a:pt x="684731" y="3837146"/>
                  <a:pt x="616536" y="3857210"/>
                  <a:pt x="560376" y="3813069"/>
                </a:cubicBezTo>
                <a:cubicBezTo>
                  <a:pt x="540319" y="3797018"/>
                  <a:pt x="524274" y="3776953"/>
                  <a:pt x="520262" y="3756889"/>
                </a:cubicBezTo>
                <a:cubicBezTo>
                  <a:pt x="520262" y="3752876"/>
                  <a:pt x="520262" y="3748863"/>
                  <a:pt x="520262" y="3748863"/>
                </a:cubicBezTo>
                <a:cubicBezTo>
                  <a:pt x="516251" y="3712748"/>
                  <a:pt x="524274" y="3680645"/>
                  <a:pt x="544331" y="3656568"/>
                </a:cubicBezTo>
                <a:cubicBezTo>
                  <a:pt x="588456" y="3600388"/>
                  <a:pt x="672696" y="3568285"/>
                  <a:pt x="764959" y="3572298"/>
                </a:cubicBezTo>
                <a:close/>
                <a:moveTo>
                  <a:pt x="6122732" y="2175575"/>
                </a:moveTo>
                <a:cubicBezTo>
                  <a:pt x="6130870" y="2174132"/>
                  <a:pt x="6139384" y="2174132"/>
                  <a:pt x="6148399" y="2176139"/>
                </a:cubicBezTo>
                <a:cubicBezTo>
                  <a:pt x="6176444" y="2184169"/>
                  <a:pt x="6180451" y="2208257"/>
                  <a:pt x="6164425" y="2232345"/>
                </a:cubicBezTo>
                <a:cubicBezTo>
                  <a:pt x="6100320" y="2348770"/>
                  <a:pt x="6008169" y="2445122"/>
                  <a:pt x="5988137" y="2581621"/>
                </a:cubicBezTo>
                <a:cubicBezTo>
                  <a:pt x="5976117" y="2698047"/>
                  <a:pt x="6004163" y="2814472"/>
                  <a:pt x="6040222" y="2922868"/>
                </a:cubicBezTo>
                <a:cubicBezTo>
                  <a:pt x="6064261" y="2991117"/>
                  <a:pt x="6068268" y="3095499"/>
                  <a:pt x="5988137" y="3127616"/>
                </a:cubicBezTo>
                <a:cubicBezTo>
                  <a:pt x="5960091" y="3139660"/>
                  <a:pt x="5924032" y="3135646"/>
                  <a:pt x="5891980" y="3123602"/>
                </a:cubicBezTo>
                <a:cubicBezTo>
                  <a:pt x="5887973" y="3119587"/>
                  <a:pt x="5883966" y="3119587"/>
                  <a:pt x="5879960" y="3115572"/>
                </a:cubicBezTo>
                <a:cubicBezTo>
                  <a:pt x="5827875" y="3087469"/>
                  <a:pt x="5787809" y="3043308"/>
                  <a:pt x="5755757" y="2995132"/>
                </a:cubicBezTo>
                <a:cubicBezTo>
                  <a:pt x="5691652" y="2886736"/>
                  <a:pt x="5675626" y="2742208"/>
                  <a:pt x="5711685" y="2625782"/>
                </a:cubicBezTo>
                <a:cubicBezTo>
                  <a:pt x="5751750" y="2493298"/>
                  <a:pt x="5847908" y="2388917"/>
                  <a:pt x="5948071" y="2296580"/>
                </a:cubicBezTo>
                <a:cubicBezTo>
                  <a:pt x="5984130" y="2268477"/>
                  <a:pt x="6020189" y="2240374"/>
                  <a:pt x="6056248" y="2212271"/>
                </a:cubicBezTo>
                <a:cubicBezTo>
                  <a:pt x="6077283" y="2197216"/>
                  <a:pt x="6098317" y="2179903"/>
                  <a:pt x="6122732" y="2175575"/>
                </a:cubicBezTo>
                <a:close/>
                <a:moveTo>
                  <a:pt x="1266938" y="171789"/>
                </a:moveTo>
                <a:cubicBezTo>
                  <a:pt x="1287802" y="172541"/>
                  <a:pt x="1308103" y="182321"/>
                  <a:pt x="1326147" y="194358"/>
                </a:cubicBezTo>
                <a:cubicBezTo>
                  <a:pt x="1330157" y="198370"/>
                  <a:pt x="1334167" y="198370"/>
                  <a:pt x="1338177" y="202382"/>
                </a:cubicBezTo>
                <a:cubicBezTo>
                  <a:pt x="1374266" y="238492"/>
                  <a:pt x="1402335" y="282626"/>
                  <a:pt x="1418375" y="330772"/>
                </a:cubicBezTo>
                <a:cubicBezTo>
                  <a:pt x="1454464" y="435089"/>
                  <a:pt x="1442434" y="559467"/>
                  <a:pt x="1390306" y="655759"/>
                </a:cubicBezTo>
                <a:cubicBezTo>
                  <a:pt x="1334167" y="760076"/>
                  <a:pt x="1229909" y="832296"/>
                  <a:pt x="1125652" y="892478"/>
                </a:cubicBezTo>
                <a:cubicBezTo>
                  <a:pt x="1093572" y="912539"/>
                  <a:pt x="1057483" y="928588"/>
                  <a:pt x="1021394" y="944637"/>
                </a:cubicBezTo>
                <a:cubicBezTo>
                  <a:pt x="993324" y="956673"/>
                  <a:pt x="965255" y="972722"/>
                  <a:pt x="933176" y="960686"/>
                </a:cubicBezTo>
                <a:cubicBezTo>
                  <a:pt x="913126" y="948649"/>
                  <a:pt x="913126" y="928588"/>
                  <a:pt x="929166" y="908527"/>
                </a:cubicBezTo>
                <a:cubicBezTo>
                  <a:pt x="1005354" y="820259"/>
                  <a:pt x="1105602" y="756064"/>
                  <a:pt x="1145701" y="639711"/>
                </a:cubicBezTo>
                <a:cubicBezTo>
                  <a:pt x="1177780" y="543418"/>
                  <a:pt x="1173770" y="439101"/>
                  <a:pt x="1161741" y="338796"/>
                </a:cubicBezTo>
                <a:cubicBezTo>
                  <a:pt x="1157731" y="274601"/>
                  <a:pt x="1169761" y="186333"/>
                  <a:pt x="1245949" y="174297"/>
                </a:cubicBezTo>
                <a:cubicBezTo>
                  <a:pt x="1252966" y="172291"/>
                  <a:pt x="1259984" y="171538"/>
                  <a:pt x="1266938" y="171789"/>
                </a:cubicBezTo>
                <a:close/>
                <a:moveTo>
                  <a:pt x="2060202" y="2301"/>
                </a:moveTo>
                <a:cubicBezTo>
                  <a:pt x="2271164" y="23171"/>
                  <a:pt x="2478174" y="181110"/>
                  <a:pt x="2655825" y="271361"/>
                </a:cubicBezTo>
                <a:cubicBezTo>
                  <a:pt x="2780282" y="335539"/>
                  <a:pt x="2916783" y="379662"/>
                  <a:pt x="3057299" y="359606"/>
                </a:cubicBezTo>
                <a:cubicBezTo>
                  <a:pt x="3221903" y="331528"/>
                  <a:pt x="3318256" y="207182"/>
                  <a:pt x="3466802" y="143004"/>
                </a:cubicBezTo>
                <a:cubicBezTo>
                  <a:pt x="3631406" y="74815"/>
                  <a:pt x="3836157" y="94870"/>
                  <a:pt x="3972658" y="215205"/>
                </a:cubicBezTo>
                <a:cubicBezTo>
                  <a:pt x="4024850" y="263338"/>
                  <a:pt x="4064997" y="319495"/>
                  <a:pt x="4121204" y="363617"/>
                </a:cubicBezTo>
                <a:cubicBezTo>
                  <a:pt x="4261720" y="483951"/>
                  <a:pt x="4494574" y="487963"/>
                  <a:pt x="4635090" y="367628"/>
                </a:cubicBezTo>
                <a:cubicBezTo>
                  <a:pt x="4699326" y="315483"/>
                  <a:pt x="4743488" y="239272"/>
                  <a:pt x="4803708" y="175093"/>
                </a:cubicBezTo>
                <a:cubicBezTo>
                  <a:pt x="5108828" y="-133765"/>
                  <a:pt x="5642788" y="94870"/>
                  <a:pt x="5911776" y="343561"/>
                </a:cubicBezTo>
                <a:cubicBezTo>
                  <a:pt x="6168718" y="580219"/>
                  <a:pt x="6341352" y="925177"/>
                  <a:pt x="6357412" y="1274147"/>
                </a:cubicBezTo>
                <a:cubicBezTo>
                  <a:pt x="6361426" y="1382448"/>
                  <a:pt x="6349382" y="1494760"/>
                  <a:pt x="6317264" y="1599050"/>
                </a:cubicBezTo>
                <a:cubicBezTo>
                  <a:pt x="6313249" y="1615094"/>
                  <a:pt x="6309234" y="1631139"/>
                  <a:pt x="6305220" y="1647183"/>
                </a:cubicBezTo>
                <a:cubicBezTo>
                  <a:pt x="6301205" y="1647183"/>
                  <a:pt x="6301205" y="1651195"/>
                  <a:pt x="6301205" y="1655206"/>
                </a:cubicBezTo>
                <a:cubicBezTo>
                  <a:pt x="6297190" y="1667239"/>
                  <a:pt x="6293176" y="1679273"/>
                  <a:pt x="6285146" y="1691306"/>
                </a:cubicBezTo>
                <a:cubicBezTo>
                  <a:pt x="6285146" y="1695317"/>
                  <a:pt x="6285146" y="1699328"/>
                  <a:pt x="6281132" y="1703339"/>
                </a:cubicBezTo>
                <a:cubicBezTo>
                  <a:pt x="6277116" y="1715373"/>
                  <a:pt x="6273102" y="1727406"/>
                  <a:pt x="6269087" y="1735429"/>
                </a:cubicBezTo>
                <a:cubicBezTo>
                  <a:pt x="6265072" y="1739440"/>
                  <a:pt x="6265072" y="1747462"/>
                  <a:pt x="6261058" y="1751473"/>
                </a:cubicBezTo>
                <a:cubicBezTo>
                  <a:pt x="6257043" y="1759495"/>
                  <a:pt x="6253028" y="1771529"/>
                  <a:pt x="6244998" y="1779551"/>
                </a:cubicBezTo>
                <a:cubicBezTo>
                  <a:pt x="6244998" y="1783562"/>
                  <a:pt x="6240984" y="1791585"/>
                  <a:pt x="6236969" y="1795596"/>
                </a:cubicBezTo>
                <a:cubicBezTo>
                  <a:pt x="6232954" y="1803618"/>
                  <a:pt x="6228940" y="1815651"/>
                  <a:pt x="6224925" y="1823674"/>
                </a:cubicBezTo>
                <a:cubicBezTo>
                  <a:pt x="6220910" y="1827685"/>
                  <a:pt x="6216896" y="1831696"/>
                  <a:pt x="6212881" y="1839718"/>
                </a:cubicBezTo>
                <a:cubicBezTo>
                  <a:pt x="6208866" y="1847741"/>
                  <a:pt x="6200836" y="1855763"/>
                  <a:pt x="6196822" y="1863785"/>
                </a:cubicBezTo>
                <a:cubicBezTo>
                  <a:pt x="6192807" y="1867796"/>
                  <a:pt x="6188792" y="1875819"/>
                  <a:pt x="6188792" y="1879830"/>
                </a:cubicBezTo>
                <a:cubicBezTo>
                  <a:pt x="6180763" y="1887852"/>
                  <a:pt x="6172734" y="1895874"/>
                  <a:pt x="6168718" y="1907908"/>
                </a:cubicBezTo>
                <a:cubicBezTo>
                  <a:pt x="6164704" y="1911919"/>
                  <a:pt x="6160689" y="1915930"/>
                  <a:pt x="6156674" y="1919941"/>
                </a:cubicBezTo>
                <a:cubicBezTo>
                  <a:pt x="6148645" y="1931975"/>
                  <a:pt x="6136601" y="1944008"/>
                  <a:pt x="6128572" y="1956042"/>
                </a:cubicBezTo>
                <a:cubicBezTo>
                  <a:pt x="6100468" y="1984119"/>
                  <a:pt x="6076380" y="2008186"/>
                  <a:pt x="6048276" y="2036264"/>
                </a:cubicBezTo>
                <a:cubicBezTo>
                  <a:pt x="6040247" y="2044287"/>
                  <a:pt x="6028203" y="2052309"/>
                  <a:pt x="6020174" y="2060331"/>
                </a:cubicBezTo>
                <a:cubicBezTo>
                  <a:pt x="6008130" y="2068354"/>
                  <a:pt x="6000100" y="2076376"/>
                  <a:pt x="5988056" y="2084398"/>
                </a:cubicBezTo>
                <a:cubicBezTo>
                  <a:pt x="5935864" y="2128521"/>
                  <a:pt x="5883672" y="2168632"/>
                  <a:pt x="5831481" y="2212755"/>
                </a:cubicBezTo>
                <a:cubicBezTo>
                  <a:pt x="5811407" y="2228799"/>
                  <a:pt x="5791334" y="2248855"/>
                  <a:pt x="5771260" y="2264900"/>
                </a:cubicBezTo>
                <a:cubicBezTo>
                  <a:pt x="5682936" y="2349134"/>
                  <a:pt x="5626730" y="2437379"/>
                  <a:pt x="5598626" y="2517602"/>
                </a:cubicBezTo>
                <a:cubicBezTo>
                  <a:pt x="5594612" y="2533646"/>
                  <a:pt x="5590597" y="2545680"/>
                  <a:pt x="5586582" y="2561724"/>
                </a:cubicBezTo>
                <a:cubicBezTo>
                  <a:pt x="5586582" y="2569747"/>
                  <a:pt x="5582568" y="2573758"/>
                  <a:pt x="5582568" y="2581780"/>
                </a:cubicBezTo>
                <a:cubicBezTo>
                  <a:pt x="5578552" y="2597825"/>
                  <a:pt x="5578552" y="2609858"/>
                  <a:pt x="5578552" y="2621891"/>
                </a:cubicBezTo>
                <a:cubicBezTo>
                  <a:pt x="5578552" y="2629914"/>
                  <a:pt x="5574538" y="2637936"/>
                  <a:pt x="5574538" y="2645958"/>
                </a:cubicBezTo>
                <a:cubicBezTo>
                  <a:pt x="5574538" y="2649969"/>
                  <a:pt x="5574538" y="2657992"/>
                  <a:pt x="5574538" y="2666014"/>
                </a:cubicBezTo>
                <a:cubicBezTo>
                  <a:pt x="5574538" y="2674036"/>
                  <a:pt x="5574538" y="2678048"/>
                  <a:pt x="5574538" y="2686070"/>
                </a:cubicBezTo>
                <a:cubicBezTo>
                  <a:pt x="5574538" y="2694092"/>
                  <a:pt x="5578552" y="2698103"/>
                  <a:pt x="5578552" y="2706126"/>
                </a:cubicBezTo>
                <a:cubicBezTo>
                  <a:pt x="5578552" y="2722170"/>
                  <a:pt x="5578552" y="2734204"/>
                  <a:pt x="5582568" y="2750248"/>
                </a:cubicBezTo>
                <a:cubicBezTo>
                  <a:pt x="5582568" y="2754259"/>
                  <a:pt x="5586582" y="2762282"/>
                  <a:pt x="5586582" y="2770304"/>
                </a:cubicBezTo>
                <a:cubicBezTo>
                  <a:pt x="5590597" y="2782337"/>
                  <a:pt x="5590597" y="2798382"/>
                  <a:pt x="5594612" y="2810415"/>
                </a:cubicBezTo>
                <a:cubicBezTo>
                  <a:pt x="5598626" y="2818438"/>
                  <a:pt x="5598626" y="2826460"/>
                  <a:pt x="5602641" y="2830471"/>
                </a:cubicBezTo>
                <a:cubicBezTo>
                  <a:pt x="5618700" y="2894649"/>
                  <a:pt x="5646803" y="2954816"/>
                  <a:pt x="5678921" y="3018995"/>
                </a:cubicBezTo>
                <a:cubicBezTo>
                  <a:pt x="5690965" y="3047073"/>
                  <a:pt x="5707024" y="3075151"/>
                  <a:pt x="5723083" y="3099218"/>
                </a:cubicBezTo>
                <a:cubicBezTo>
                  <a:pt x="5747172" y="3151363"/>
                  <a:pt x="5775274" y="3199496"/>
                  <a:pt x="5803378" y="3247630"/>
                </a:cubicBezTo>
                <a:cubicBezTo>
                  <a:pt x="5811407" y="3259663"/>
                  <a:pt x="5819436" y="3275708"/>
                  <a:pt x="5827466" y="3287741"/>
                </a:cubicBezTo>
                <a:cubicBezTo>
                  <a:pt x="5835496" y="3303786"/>
                  <a:pt x="5843525" y="3315819"/>
                  <a:pt x="5851554" y="3331864"/>
                </a:cubicBezTo>
                <a:cubicBezTo>
                  <a:pt x="5859584" y="3343898"/>
                  <a:pt x="5867614" y="3359942"/>
                  <a:pt x="5875643" y="3371976"/>
                </a:cubicBezTo>
                <a:cubicBezTo>
                  <a:pt x="5883672" y="3388020"/>
                  <a:pt x="5891702" y="3400054"/>
                  <a:pt x="5899732" y="3416098"/>
                </a:cubicBezTo>
                <a:cubicBezTo>
                  <a:pt x="5931850" y="3480276"/>
                  <a:pt x="5959952" y="3544455"/>
                  <a:pt x="5980026" y="3608633"/>
                </a:cubicBezTo>
                <a:cubicBezTo>
                  <a:pt x="6020174" y="3745012"/>
                  <a:pt x="6036232" y="3873369"/>
                  <a:pt x="6024188" y="3981670"/>
                </a:cubicBezTo>
                <a:cubicBezTo>
                  <a:pt x="6020174" y="4005736"/>
                  <a:pt x="6016158" y="4029803"/>
                  <a:pt x="6012144" y="4053870"/>
                </a:cubicBezTo>
                <a:cubicBezTo>
                  <a:pt x="6004114" y="4089971"/>
                  <a:pt x="5992070" y="4122060"/>
                  <a:pt x="5980026" y="4154149"/>
                </a:cubicBezTo>
                <a:cubicBezTo>
                  <a:pt x="5967982" y="4186238"/>
                  <a:pt x="5951923" y="4218327"/>
                  <a:pt x="5935864" y="4246405"/>
                </a:cubicBezTo>
                <a:cubicBezTo>
                  <a:pt x="5931850" y="4254427"/>
                  <a:pt x="5923820" y="4266461"/>
                  <a:pt x="5919805" y="4274483"/>
                </a:cubicBezTo>
                <a:cubicBezTo>
                  <a:pt x="5907761" y="4294539"/>
                  <a:pt x="5891702" y="4310583"/>
                  <a:pt x="5879658" y="4330639"/>
                </a:cubicBezTo>
                <a:cubicBezTo>
                  <a:pt x="5871628" y="4338661"/>
                  <a:pt x="5863599" y="4346684"/>
                  <a:pt x="5855570" y="4354706"/>
                </a:cubicBezTo>
                <a:cubicBezTo>
                  <a:pt x="5602641" y="4639497"/>
                  <a:pt x="5108828" y="4747798"/>
                  <a:pt x="4683266" y="4703676"/>
                </a:cubicBezTo>
                <a:cubicBezTo>
                  <a:pt x="4647134" y="4699665"/>
                  <a:pt x="4606986" y="4695653"/>
                  <a:pt x="4570854" y="4691642"/>
                </a:cubicBezTo>
                <a:cubicBezTo>
                  <a:pt x="4546766" y="4687631"/>
                  <a:pt x="4522677" y="4679609"/>
                  <a:pt x="4502604" y="4675598"/>
                </a:cubicBezTo>
                <a:cubicBezTo>
                  <a:pt x="4490559" y="4675598"/>
                  <a:pt x="4478515" y="4671587"/>
                  <a:pt x="4466471" y="4667575"/>
                </a:cubicBezTo>
                <a:cubicBezTo>
                  <a:pt x="4442382" y="4663564"/>
                  <a:pt x="4422308" y="4659553"/>
                  <a:pt x="4398220" y="4651531"/>
                </a:cubicBezTo>
                <a:cubicBezTo>
                  <a:pt x="4386176" y="4647520"/>
                  <a:pt x="4378146" y="4643508"/>
                  <a:pt x="4366102" y="4639497"/>
                </a:cubicBezTo>
                <a:cubicBezTo>
                  <a:pt x="4321940" y="4627464"/>
                  <a:pt x="4281793" y="4611419"/>
                  <a:pt x="4237631" y="4595375"/>
                </a:cubicBezTo>
                <a:cubicBezTo>
                  <a:pt x="4209528" y="4587352"/>
                  <a:pt x="4181424" y="4575319"/>
                  <a:pt x="4153322" y="4563286"/>
                </a:cubicBezTo>
                <a:cubicBezTo>
                  <a:pt x="4052953" y="4523174"/>
                  <a:pt x="3948570" y="4479052"/>
                  <a:pt x="3848202" y="4434929"/>
                </a:cubicBezTo>
                <a:cubicBezTo>
                  <a:pt x="3555126" y="4318606"/>
                  <a:pt x="3250006" y="4222338"/>
                  <a:pt x="2940871" y="4302561"/>
                </a:cubicBezTo>
                <a:cubicBezTo>
                  <a:pt x="2900724" y="4314595"/>
                  <a:pt x="2860577" y="4330639"/>
                  <a:pt x="2824444" y="4346684"/>
                </a:cubicBezTo>
                <a:cubicBezTo>
                  <a:pt x="2804370" y="4354706"/>
                  <a:pt x="2784297" y="4362728"/>
                  <a:pt x="2768238" y="4370751"/>
                </a:cubicBezTo>
                <a:cubicBezTo>
                  <a:pt x="2704002" y="4402840"/>
                  <a:pt x="2647796" y="4434929"/>
                  <a:pt x="2583560" y="4458996"/>
                </a:cubicBezTo>
                <a:cubicBezTo>
                  <a:pt x="2551442" y="4475040"/>
                  <a:pt x="2515310" y="4491085"/>
                  <a:pt x="2479177" y="4499107"/>
                </a:cubicBezTo>
                <a:cubicBezTo>
                  <a:pt x="2137924" y="4607408"/>
                  <a:pt x="1788642" y="4479052"/>
                  <a:pt x="1583891" y="4218327"/>
                </a:cubicBezTo>
                <a:cubicBezTo>
                  <a:pt x="1571847" y="4202283"/>
                  <a:pt x="1563817" y="4190249"/>
                  <a:pt x="1551773" y="4174205"/>
                </a:cubicBezTo>
                <a:cubicBezTo>
                  <a:pt x="1543744" y="4162171"/>
                  <a:pt x="1535714" y="4146127"/>
                  <a:pt x="1527685" y="4134093"/>
                </a:cubicBezTo>
                <a:cubicBezTo>
                  <a:pt x="1515640" y="4114037"/>
                  <a:pt x="1503596" y="4089971"/>
                  <a:pt x="1491552" y="4069915"/>
                </a:cubicBezTo>
                <a:cubicBezTo>
                  <a:pt x="1487537" y="4057881"/>
                  <a:pt x="1479508" y="4041837"/>
                  <a:pt x="1475493" y="4029803"/>
                </a:cubicBezTo>
                <a:cubicBezTo>
                  <a:pt x="1471478" y="4025792"/>
                  <a:pt x="1471478" y="4021781"/>
                  <a:pt x="1467464" y="4013759"/>
                </a:cubicBezTo>
                <a:cubicBezTo>
                  <a:pt x="1391184" y="3825235"/>
                  <a:pt x="1326948" y="3620666"/>
                  <a:pt x="1122196" y="3536432"/>
                </a:cubicBezTo>
                <a:cubicBezTo>
                  <a:pt x="1094093" y="3528410"/>
                  <a:pt x="1070005" y="3516377"/>
                  <a:pt x="1041902" y="3512366"/>
                </a:cubicBezTo>
                <a:cubicBezTo>
                  <a:pt x="1029857" y="3508354"/>
                  <a:pt x="1013799" y="3504343"/>
                  <a:pt x="1001754" y="3504343"/>
                </a:cubicBezTo>
                <a:cubicBezTo>
                  <a:pt x="997740" y="3500332"/>
                  <a:pt x="993725" y="3500332"/>
                  <a:pt x="993725" y="3500332"/>
                </a:cubicBezTo>
                <a:cubicBezTo>
                  <a:pt x="925474" y="3488299"/>
                  <a:pt x="857223" y="3488299"/>
                  <a:pt x="792988" y="3484288"/>
                </a:cubicBezTo>
                <a:cubicBezTo>
                  <a:pt x="780943" y="3484288"/>
                  <a:pt x="772914" y="3484288"/>
                  <a:pt x="764884" y="3484288"/>
                </a:cubicBezTo>
                <a:cubicBezTo>
                  <a:pt x="748826" y="3484288"/>
                  <a:pt x="732767" y="3484288"/>
                  <a:pt x="712693" y="3480276"/>
                </a:cubicBezTo>
                <a:cubicBezTo>
                  <a:pt x="672546" y="3480276"/>
                  <a:pt x="628383" y="3480276"/>
                  <a:pt x="584221" y="3472254"/>
                </a:cubicBezTo>
                <a:cubicBezTo>
                  <a:pt x="519986" y="3464232"/>
                  <a:pt x="451735" y="3452198"/>
                  <a:pt x="387499" y="3424120"/>
                </a:cubicBezTo>
                <a:cubicBezTo>
                  <a:pt x="379470" y="3420109"/>
                  <a:pt x="371440" y="3416098"/>
                  <a:pt x="363411" y="3412087"/>
                </a:cubicBezTo>
                <a:cubicBezTo>
                  <a:pt x="347352" y="3404065"/>
                  <a:pt x="331293" y="3392031"/>
                  <a:pt x="315234" y="3384009"/>
                </a:cubicBezTo>
                <a:cubicBezTo>
                  <a:pt x="287131" y="3363953"/>
                  <a:pt x="263043" y="3343898"/>
                  <a:pt x="238954" y="3323842"/>
                </a:cubicBezTo>
                <a:cubicBezTo>
                  <a:pt x="222895" y="3311808"/>
                  <a:pt x="210851" y="3299775"/>
                  <a:pt x="202821" y="3287741"/>
                </a:cubicBezTo>
                <a:cubicBezTo>
                  <a:pt x="194792" y="3283730"/>
                  <a:pt x="190777" y="3275708"/>
                  <a:pt x="182748" y="3271697"/>
                </a:cubicBezTo>
                <a:cubicBezTo>
                  <a:pt x="174718" y="3259663"/>
                  <a:pt x="162674" y="3243619"/>
                  <a:pt x="150630" y="3231585"/>
                </a:cubicBezTo>
                <a:cubicBezTo>
                  <a:pt x="142600" y="3219552"/>
                  <a:pt x="130556" y="3207519"/>
                  <a:pt x="122527" y="3191474"/>
                </a:cubicBezTo>
                <a:cubicBezTo>
                  <a:pt x="110483" y="3175429"/>
                  <a:pt x="102453" y="3159385"/>
                  <a:pt x="90409" y="3143340"/>
                </a:cubicBezTo>
                <a:cubicBezTo>
                  <a:pt x="86394" y="3135318"/>
                  <a:pt x="82379" y="3123285"/>
                  <a:pt x="78365" y="3115262"/>
                </a:cubicBezTo>
                <a:cubicBezTo>
                  <a:pt x="70335" y="3103229"/>
                  <a:pt x="62306" y="3087184"/>
                  <a:pt x="58291" y="3075151"/>
                </a:cubicBezTo>
                <a:cubicBezTo>
                  <a:pt x="6099" y="2958828"/>
                  <a:pt x="-13974" y="2826460"/>
                  <a:pt x="10114" y="2698103"/>
                </a:cubicBezTo>
                <a:cubicBezTo>
                  <a:pt x="14129" y="2686070"/>
                  <a:pt x="18144" y="2670025"/>
                  <a:pt x="22158" y="2657992"/>
                </a:cubicBezTo>
                <a:cubicBezTo>
                  <a:pt x="22158" y="2653981"/>
                  <a:pt x="22158" y="2649969"/>
                  <a:pt x="22158" y="2645958"/>
                </a:cubicBezTo>
                <a:cubicBezTo>
                  <a:pt x="26173" y="2637936"/>
                  <a:pt x="30188" y="2625903"/>
                  <a:pt x="34203" y="2617880"/>
                </a:cubicBezTo>
                <a:cubicBezTo>
                  <a:pt x="34203" y="2613869"/>
                  <a:pt x="34203" y="2609858"/>
                  <a:pt x="38217" y="2605847"/>
                </a:cubicBezTo>
                <a:cubicBezTo>
                  <a:pt x="42232" y="2593813"/>
                  <a:pt x="42232" y="2585791"/>
                  <a:pt x="46247" y="2577769"/>
                </a:cubicBezTo>
                <a:cubicBezTo>
                  <a:pt x="50262" y="2573758"/>
                  <a:pt x="50262" y="2569747"/>
                  <a:pt x="54276" y="2565735"/>
                </a:cubicBezTo>
                <a:cubicBezTo>
                  <a:pt x="58291" y="2553702"/>
                  <a:pt x="62306" y="2545680"/>
                  <a:pt x="66320" y="2537657"/>
                </a:cubicBezTo>
                <a:cubicBezTo>
                  <a:pt x="66320" y="2533646"/>
                  <a:pt x="70335" y="2529635"/>
                  <a:pt x="70335" y="2525624"/>
                </a:cubicBezTo>
                <a:cubicBezTo>
                  <a:pt x="74350" y="2513591"/>
                  <a:pt x="82379" y="2501557"/>
                  <a:pt x="90409" y="2489524"/>
                </a:cubicBezTo>
                <a:cubicBezTo>
                  <a:pt x="90409" y="2485513"/>
                  <a:pt x="94424" y="2485513"/>
                  <a:pt x="94424" y="2481501"/>
                </a:cubicBezTo>
                <a:cubicBezTo>
                  <a:pt x="102453" y="2473479"/>
                  <a:pt x="106468" y="2465457"/>
                  <a:pt x="110483" y="2457435"/>
                </a:cubicBezTo>
                <a:cubicBezTo>
                  <a:pt x="114497" y="2449412"/>
                  <a:pt x="118512" y="2445401"/>
                  <a:pt x="122527" y="2441390"/>
                </a:cubicBezTo>
                <a:cubicBezTo>
                  <a:pt x="126542" y="2433368"/>
                  <a:pt x="130556" y="2429357"/>
                  <a:pt x="134571" y="2421334"/>
                </a:cubicBezTo>
                <a:cubicBezTo>
                  <a:pt x="138586" y="2417323"/>
                  <a:pt x="142600" y="2413312"/>
                  <a:pt x="146615" y="2409301"/>
                </a:cubicBezTo>
                <a:cubicBezTo>
                  <a:pt x="150630" y="2401279"/>
                  <a:pt x="154645" y="2397267"/>
                  <a:pt x="162674" y="2389245"/>
                </a:cubicBezTo>
                <a:cubicBezTo>
                  <a:pt x="166689" y="2385234"/>
                  <a:pt x="170704" y="2381223"/>
                  <a:pt x="174718" y="2377212"/>
                </a:cubicBezTo>
                <a:cubicBezTo>
                  <a:pt x="178733" y="2369189"/>
                  <a:pt x="186763" y="2361167"/>
                  <a:pt x="194792" y="2353145"/>
                </a:cubicBezTo>
                <a:cubicBezTo>
                  <a:pt x="198807" y="2349134"/>
                  <a:pt x="202821" y="2341111"/>
                  <a:pt x="210851" y="2337100"/>
                </a:cubicBezTo>
                <a:cubicBezTo>
                  <a:pt x="214866" y="2329078"/>
                  <a:pt x="222895" y="2325067"/>
                  <a:pt x="230925" y="2317044"/>
                </a:cubicBezTo>
                <a:cubicBezTo>
                  <a:pt x="234939" y="2313033"/>
                  <a:pt x="238954" y="2309022"/>
                  <a:pt x="242969" y="2305011"/>
                </a:cubicBezTo>
                <a:cubicBezTo>
                  <a:pt x="250998" y="2301000"/>
                  <a:pt x="255013" y="2296989"/>
                  <a:pt x="259028" y="2292978"/>
                </a:cubicBezTo>
                <a:cubicBezTo>
                  <a:pt x="267057" y="2288966"/>
                  <a:pt x="271072" y="2284955"/>
                  <a:pt x="275087" y="2280944"/>
                </a:cubicBezTo>
                <a:cubicBezTo>
                  <a:pt x="283116" y="2272922"/>
                  <a:pt x="287131" y="2268911"/>
                  <a:pt x="295160" y="2264900"/>
                </a:cubicBezTo>
                <a:cubicBezTo>
                  <a:pt x="299175" y="2260888"/>
                  <a:pt x="303190" y="2256877"/>
                  <a:pt x="311219" y="2252866"/>
                </a:cubicBezTo>
                <a:cubicBezTo>
                  <a:pt x="315234" y="2248855"/>
                  <a:pt x="323264" y="2244844"/>
                  <a:pt x="327278" y="2240833"/>
                </a:cubicBezTo>
                <a:cubicBezTo>
                  <a:pt x="371440" y="2216766"/>
                  <a:pt x="415602" y="2192699"/>
                  <a:pt x="463779" y="2172643"/>
                </a:cubicBezTo>
                <a:cubicBezTo>
                  <a:pt x="524000" y="2152588"/>
                  <a:pt x="588236" y="2136543"/>
                  <a:pt x="644442" y="2108465"/>
                </a:cubicBezTo>
                <a:cubicBezTo>
                  <a:pt x="873282" y="1980108"/>
                  <a:pt x="672546" y="1755484"/>
                  <a:pt x="648457" y="1574983"/>
                </a:cubicBezTo>
                <a:cubicBezTo>
                  <a:pt x="636413" y="1466682"/>
                  <a:pt x="652472" y="1354370"/>
                  <a:pt x="712693" y="1266125"/>
                </a:cubicBezTo>
                <a:cubicBezTo>
                  <a:pt x="909415" y="961278"/>
                  <a:pt x="1395198" y="1053534"/>
                  <a:pt x="1539729" y="692531"/>
                </a:cubicBezTo>
                <a:cubicBezTo>
                  <a:pt x="1632068" y="455873"/>
                  <a:pt x="1567832" y="155037"/>
                  <a:pt x="1848863" y="34703"/>
                </a:cubicBezTo>
                <a:cubicBezTo>
                  <a:pt x="1919121" y="3617"/>
                  <a:pt x="1989881" y="-4656"/>
                  <a:pt x="2060202" y="2301"/>
                </a:cubicBezTo>
                <a:close/>
              </a:path>
            </a:pathLst>
          </a:custGeom>
          <a:solidFill>
            <a:schemeClr val="accent2"/>
          </a:solidFill>
          <a:ln w="25400">
            <a:gradFill flip="none" rotWithShape="1">
              <a:gsLst>
                <a:gs pos="0">
                  <a:srgbClr val="F5AD14">
                    <a:lumMod val="100000"/>
                  </a:srgbClr>
                </a:gs>
                <a:gs pos="100000">
                  <a:srgbClr val="F01D06"/>
                </a:gs>
              </a:gsLst>
              <a:lin ang="2700000" scaled="1"/>
              <a:tileRect/>
            </a:gradFill>
          </a:ln>
          <a:effectLst/>
        </p:spPr>
      </p:pic>
      <p:sp>
        <p:nvSpPr>
          <p:cNvPr id="12" name="文本占位符 11"/>
          <p:cNvSpPr>
            <a:spLocks noGrp="1"/>
          </p:cNvSpPr>
          <p:nvPr>
            <p:ph type="body" sz="quarter" idx="10" hasCustomPrompt="1"/>
          </p:nvPr>
        </p:nvSpPr>
        <p:spPr>
          <a:xfrm>
            <a:off x="254000" y="391698"/>
            <a:ext cx="1041400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zh-CN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cs typeface="Arial" panose="020B0604020202020204" pitchFamily="34" charset="0"/>
              </a:defRPr>
            </a:lvl1pPr>
          </a:lstStyle>
          <a:p>
            <a:pPr marL="0" lvl="0"/>
            <a:r>
              <a:rPr lang="zh-CN" altLang="en-US" dirty="0"/>
              <a:t>单击</a:t>
            </a:r>
          </a:p>
        </p:txBody>
      </p:sp>
      <p:sp>
        <p:nvSpPr>
          <p:cNvPr id="13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1170632" y="391698"/>
            <a:ext cx="3985567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zh-CN" altLang="en-US" sz="2400" b="1" dirty="0" smtClean="0">
                <a:gradFill>
                  <a:gsLst>
                    <a:gs pos="0">
                      <a:srgbClr val="F5AD14"/>
                    </a:gs>
                    <a:gs pos="100000">
                      <a:srgbClr val="F01D06"/>
                    </a:gs>
                  </a:gsLst>
                  <a:lin ang="2700000" scaled="1"/>
                </a:gradFill>
                <a:latin typeface="思源黑体 CN Bold" panose="02010600030101010101" pitchFamily="34" charset="-122"/>
                <a:ea typeface="思源黑体 CN Bold" panose="02010600030101010101" pitchFamily="34" charset="-122"/>
                <a:cs typeface="Arial" panose="020B0604020202020204" pitchFamily="34" charset="0"/>
              </a:defRPr>
            </a:lvl1pPr>
          </a:lstStyle>
          <a:p>
            <a:pPr marL="0"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951308" y="794362"/>
            <a:ext cx="7132776" cy="5220996"/>
          </a:xfrm>
          <a:custGeom>
            <a:avLst/>
            <a:gdLst>
              <a:gd name="connsiteX0" fmla="*/ 3286680 w 6358156"/>
              <a:gd name="connsiteY0" fmla="*/ 4338824 h 4713183"/>
              <a:gd name="connsiteX1" fmla="*/ 3382889 w 6358156"/>
              <a:gd name="connsiteY1" fmla="*/ 4346359 h 4713183"/>
              <a:gd name="connsiteX2" fmla="*/ 3712030 w 6358156"/>
              <a:gd name="connsiteY2" fmla="*/ 4470928 h 4713183"/>
              <a:gd name="connsiteX3" fmla="*/ 3796323 w 6358156"/>
              <a:gd name="connsiteY3" fmla="*/ 4523166 h 4713183"/>
              <a:gd name="connsiteX4" fmla="*/ 3832448 w 6358156"/>
              <a:gd name="connsiteY4" fmla="*/ 4571387 h 4713183"/>
              <a:gd name="connsiteX5" fmla="*/ 3776253 w 6358156"/>
              <a:gd name="connsiteY5" fmla="*/ 4579424 h 4713183"/>
              <a:gd name="connsiteX6" fmla="*/ 3419014 w 6358156"/>
              <a:gd name="connsiteY6" fmla="*/ 4491020 h 4713183"/>
              <a:gd name="connsiteX7" fmla="*/ 3073817 w 6358156"/>
              <a:gd name="connsiteY7" fmla="*/ 4515130 h 4713183"/>
              <a:gd name="connsiteX8" fmla="*/ 2865093 w 6358156"/>
              <a:gd name="connsiteY8" fmla="*/ 4487001 h 4713183"/>
              <a:gd name="connsiteX9" fmla="*/ 2873121 w 6358156"/>
              <a:gd name="connsiteY9" fmla="*/ 4438781 h 4713183"/>
              <a:gd name="connsiteX10" fmla="*/ 2881149 w 6358156"/>
              <a:gd name="connsiteY10" fmla="*/ 4430744 h 4713183"/>
              <a:gd name="connsiteX11" fmla="*/ 3005580 w 6358156"/>
              <a:gd name="connsiteY11" fmla="*/ 4370469 h 4713183"/>
              <a:gd name="connsiteX12" fmla="*/ 3286680 w 6358156"/>
              <a:gd name="connsiteY12" fmla="*/ 4338824 h 4713183"/>
              <a:gd name="connsiteX13" fmla="*/ 764959 w 6358156"/>
              <a:gd name="connsiteY13" fmla="*/ 3572298 h 4713183"/>
              <a:gd name="connsiteX14" fmla="*/ 1085874 w 6358156"/>
              <a:gd name="connsiteY14" fmla="*/ 3664594 h 4713183"/>
              <a:gd name="connsiteX15" fmla="*/ 1190171 w 6358156"/>
              <a:gd name="connsiteY15" fmla="*/ 3712748 h 4713183"/>
              <a:gd name="connsiteX16" fmla="*/ 1254353 w 6358156"/>
              <a:gd name="connsiteY16" fmla="*/ 3760902 h 4713183"/>
              <a:gd name="connsiteX17" fmla="*/ 1226273 w 6358156"/>
              <a:gd name="connsiteY17" fmla="*/ 3780966 h 4713183"/>
              <a:gd name="connsiteX18" fmla="*/ 917394 w 6358156"/>
              <a:gd name="connsiteY18" fmla="*/ 3728799 h 4713183"/>
              <a:gd name="connsiteX19" fmla="*/ 716822 w 6358156"/>
              <a:gd name="connsiteY19" fmla="*/ 3813069 h 4713183"/>
              <a:gd name="connsiteX20" fmla="*/ 560376 w 6358156"/>
              <a:gd name="connsiteY20" fmla="*/ 3813069 h 4713183"/>
              <a:gd name="connsiteX21" fmla="*/ 520262 w 6358156"/>
              <a:gd name="connsiteY21" fmla="*/ 3756889 h 4713183"/>
              <a:gd name="connsiteX22" fmla="*/ 520262 w 6358156"/>
              <a:gd name="connsiteY22" fmla="*/ 3748863 h 4713183"/>
              <a:gd name="connsiteX23" fmla="*/ 544331 w 6358156"/>
              <a:gd name="connsiteY23" fmla="*/ 3656568 h 4713183"/>
              <a:gd name="connsiteX24" fmla="*/ 764959 w 6358156"/>
              <a:gd name="connsiteY24" fmla="*/ 3572298 h 4713183"/>
              <a:gd name="connsiteX25" fmla="*/ 6122732 w 6358156"/>
              <a:gd name="connsiteY25" fmla="*/ 2175575 h 4713183"/>
              <a:gd name="connsiteX26" fmla="*/ 6148399 w 6358156"/>
              <a:gd name="connsiteY26" fmla="*/ 2176139 h 4713183"/>
              <a:gd name="connsiteX27" fmla="*/ 6164425 w 6358156"/>
              <a:gd name="connsiteY27" fmla="*/ 2232345 h 4713183"/>
              <a:gd name="connsiteX28" fmla="*/ 5988137 w 6358156"/>
              <a:gd name="connsiteY28" fmla="*/ 2581621 h 4713183"/>
              <a:gd name="connsiteX29" fmla="*/ 6040222 w 6358156"/>
              <a:gd name="connsiteY29" fmla="*/ 2922868 h 4713183"/>
              <a:gd name="connsiteX30" fmla="*/ 5988137 w 6358156"/>
              <a:gd name="connsiteY30" fmla="*/ 3127616 h 4713183"/>
              <a:gd name="connsiteX31" fmla="*/ 5891980 w 6358156"/>
              <a:gd name="connsiteY31" fmla="*/ 3123602 h 4713183"/>
              <a:gd name="connsiteX32" fmla="*/ 5879960 w 6358156"/>
              <a:gd name="connsiteY32" fmla="*/ 3115572 h 4713183"/>
              <a:gd name="connsiteX33" fmla="*/ 5755757 w 6358156"/>
              <a:gd name="connsiteY33" fmla="*/ 2995132 h 4713183"/>
              <a:gd name="connsiteX34" fmla="*/ 5711685 w 6358156"/>
              <a:gd name="connsiteY34" fmla="*/ 2625782 h 4713183"/>
              <a:gd name="connsiteX35" fmla="*/ 5948071 w 6358156"/>
              <a:gd name="connsiteY35" fmla="*/ 2296580 h 4713183"/>
              <a:gd name="connsiteX36" fmla="*/ 6056248 w 6358156"/>
              <a:gd name="connsiteY36" fmla="*/ 2212271 h 4713183"/>
              <a:gd name="connsiteX37" fmla="*/ 6122732 w 6358156"/>
              <a:gd name="connsiteY37" fmla="*/ 2175575 h 4713183"/>
              <a:gd name="connsiteX38" fmla="*/ 1266938 w 6358156"/>
              <a:gd name="connsiteY38" fmla="*/ 171789 h 4713183"/>
              <a:gd name="connsiteX39" fmla="*/ 1326147 w 6358156"/>
              <a:gd name="connsiteY39" fmla="*/ 194358 h 4713183"/>
              <a:gd name="connsiteX40" fmla="*/ 1338177 w 6358156"/>
              <a:gd name="connsiteY40" fmla="*/ 202382 h 4713183"/>
              <a:gd name="connsiteX41" fmla="*/ 1418375 w 6358156"/>
              <a:gd name="connsiteY41" fmla="*/ 330772 h 4713183"/>
              <a:gd name="connsiteX42" fmla="*/ 1390306 w 6358156"/>
              <a:gd name="connsiteY42" fmla="*/ 655759 h 4713183"/>
              <a:gd name="connsiteX43" fmla="*/ 1125652 w 6358156"/>
              <a:gd name="connsiteY43" fmla="*/ 892478 h 4713183"/>
              <a:gd name="connsiteX44" fmla="*/ 1021394 w 6358156"/>
              <a:gd name="connsiteY44" fmla="*/ 944637 h 4713183"/>
              <a:gd name="connsiteX45" fmla="*/ 933176 w 6358156"/>
              <a:gd name="connsiteY45" fmla="*/ 960686 h 4713183"/>
              <a:gd name="connsiteX46" fmla="*/ 929166 w 6358156"/>
              <a:gd name="connsiteY46" fmla="*/ 908527 h 4713183"/>
              <a:gd name="connsiteX47" fmla="*/ 1145701 w 6358156"/>
              <a:gd name="connsiteY47" fmla="*/ 639711 h 4713183"/>
              <a:gd name="connsiteX48" fmla="*/ 1161741 w 6358156"/>
              <a:gd name="connsiteY48" fmla="*/ 338796 h 4713183"/>
              <a:gd name="connsiteX49" fmla="*/ 1245949 w 6358156"/>
              <a:gd name="connsiteY49" fmla="*/ 174297 h 4713183"/>
              <a:gd name="connsiteX50" fmla="*/ 1266938 w 6358156"/>
              <a:gd name="connsiteY50" fmla="*/ 171789 h 4713183"/>
              <a:gd name="connsiteX51" fmla="*/ 2060202 w 6358156"/>
              <a:gd name="connsiteY51" fmla="*/ 2301 h 4713183"/>
              <a:gd name="connsiteX52" fmla="*/ 2655825 w 6358156"/>
              <a:gd name="connsiteY52" fmla="*/ 271361 h 4713183"/>
              <a:gd name="connsiteX53" fmla="*/ 3057299 w 6358156"/>
              <a:gd name="connsiteY53" fmla="*/ 359606 h 4713183"/>
              <a:gd name="connsiteX54" fmla="*/ 3466802 w 6358156"/>
              <a:gd name="connsiteY54" fmla="*/ 143004 h 4713183"/>
              <a:gd name="connsiteX55" fmla="*/ 3972658 w 6358156"/>
              <a:gd name="connsiteY55" fmla="*/ 215205 h 4713183"/>
              <a:gd name="connsiteX56" fmla="*/ 4121204 w 6358156"/>
              <a:gd name="connsiteY56" fmla="*/ 363617 h 4713183"/>
              <a:gd name="connsiteX57" fmla="*/ 4635090 w 6358156"/>
              <a:gd name="connsiteY57" fmla="*/ 367628 h 4713183"/>
              <a:gd name="connsiteX58" fmla="*/ 4803708 w 6358156"/>
              <a:gd name="connsiteY58" fmla="*/ 175093 h 4713183"/>
              <a:gd name="connsiteX59" fmla="*/ 5911776 w 6358156"/>
              <a:gd name="connsiteY59" fmla="*/ 343561 h 4713183"/>
              <a:gd name="connsiteX60" fmla="*/ 6357412 w 6358156"/>
              <a:gd name="connsiteY60" fmla="*/ 1274147 h 4713183"/>
              <a:gd name="connsiteX61" fmla="*/ 6317264 w 6358156"/>
              <a:gd name="connsiteY61" fmla="*/ 1599050 h 4713183"/>
              <a:gd name="connsiteX62" fmla="*/ 6305220 w 6358156"/>
              <a:gd name="connsiteY62" fmla="*/ 1647183 h 4713183"/>
              <a:gd name="connsiteX63" fmla="*/ 6301205 w 6358156"/>
              <a:gd name="connsiteY63" fmla="*/ 1655206 h 4713183"/>
              <a:gd name="connsiteX64" fmla="*/ 6285146 w 6358156"/>
              <a:gd name="connsiteY64" fmla="*/ 1691306 h 4713183"/>
              <a:gd name="connsiteX65" fmla="*/ 6281132 w 6358156"/>
              <a:gd name="connsiteY65" fmla="*/ 1703339 h 4713183"/>
              <a:gd name="connsiteX66" fmla="*/ 6269087 w 6358156"/>
              <a:gd name="connsiteY66" fmla="*/ 1735429 h 4713183"/>
              <a:gd name="connsiteX67" fmla="*/ 6261058 w 6358156"/>
              <a:gd name="connsiteY67" fmla="*/ 1751473 h 4713183"/>
              <a:gd name="connsiteX68" fmla="*/ 6244998 w 6358156"/>
              <a:gd name="connsiteY68" fmla="*/ 1779551 h 4713183"/>
              <a:gd name="connsiteX69" fmla="*/ 6236969 w 6358156"/>
              <a:gd name="connsiteY69" fmla="*/ 1795596 h 4713183"/>
              <a:gd name="connsiteX70" fmla="*/ 6224925 w 6358156"/>
              <a:gd name="connsiteY70" fmla="*/ 1823674 h 4713183"/>
              <a:gd name="connsiteX71" fmla="*/ 6212881 w 6358156"/>
              <a:gd name="connsiteY71" fmla="*/ 1839718 h 4713183"/>
              <a:gd name="connsiteX72" fmla="*/ 6196822 w 6358156"/>
              <a:gd name="connsiteY72" fmla="*/ 1863785 h 4713183"/>
              <a:gd name="connsiteX73" fmla="*/ 6188792 w 6358156"/>
              <a:gd name="connsiteY73" fmla="*/ 1879830 h 4713183"/>
              <a:gd name="connsiteX74" fmla="*/ 6168718 w 6358156"/>
              <a:gd name="connsiteY74" fmla="*/ 1907908 h 4713183"/>
              <a:gd name="connsiteX75" fmla="*/ 6156674 w 6358156"/>
              <a:gd name="connsiteY75" fmla="*/ 1919941 h 4713183"/>
              <a:gd name="connsiteX76" fmla="*/ 6128572 w 6358156"/>
              <a:gd name="connsiteY76" fmla="*/ 1956042 h 4713183"/>
              <a:gd name="connsiteX77" fmla="*/ 6048276 w 6358156"/>
              <a:gd name="connsiteY77" fmla="*/ 2036264 h 4713183"/>
              <a:gd name="connsiteX78" fmla="*/ 6020174 w 6358156"/>
              <a:gd name="connsiteY78" fmla="*/ 2060331 h 4713183"/>
              <a:gd name="connsiteX79" fmla="*/ 5988056 w 6358156"/>
              <a:gd name="connsiteY79" fmla="*/ 2084398 h 4713183"/>
              <a:gd name="connsiteX80" fmla="*/ 5831481 w 6358156"/>
              <a:gd name="connsiteY80" fmla="*/ 2212755 h 4713183"/>
              <a:gd name="connsiteX81" fmla="*/ 5771260 w 6358156"/>
              <a:gd name="connsiteY81" fmla="*/ 2264900 h 4713183"/>
              <a:gd name="connsiteX82" fmla="*/ 5598626 w 6358156"/>
              <a:gd name="connsiteY82" fmla="*/ 2517602 h 4713183"/>
              <a:gd name="connsiteX83" fmla="*/ 5586582 w 6358156"/>
              <a:gd name="connsiteY83" fmla="*/ 2561724 h 4713183"/>
              <a:gd name="connsiteX84" fmla="*/ 5582568 w 6358156"/>
              <a:gd name="connsiteY84" fmla="*/ 2581780 h 4713183"/>
              <a:gd name="connsiteX85" fmla="*/ 5578552 w 6358156"/>
              <a:gd name="connsiteY85" fmla="*/ 2621891 h 4713183"/>
              <a:gd name="connsiteX86" fmla="*/ 5574538 w 6358156"/>
              <a:gd name="connsiteY86" fmla="*/ 2645958 h 4713183"/>
              <a:gd name="connsiteX87" fmla="*/ 5574538 w 6358156"/>
              <a:gd name="connsiteY87" fmla="*/ 2666014 h 4713183"/>
              <a:gd name="connsiteX88" fmla="*/ 5574538 w 6358156"/>
              <a:gd name="connsiteY88" fmla="*/ 2686070 h 4713183"/>
              <a:gd name="connsiteX89" fmla="*/ 5578552 w 6358156"/>
              <a:gd name="connsiteY89" fmla="*/ 2706126 h 4713183"/>
              <a:gd name="connsiteX90" fmla="*/ 5582568 w 6358156"/>
              <a:gd name="connsiteY90" fmla="*/ 2750248 h 4713183"/>
              <a:gd name="connsiteX91" fmla="*/ 5586582 w 6358156"/>
              <a:gd name="connsiteY91" fmla="*/ 2770304 h 4713183"/>
              <a:gd name="connsiteX92" fmla="*/ 5594612 w 6358156"/>
              <a:gd name="connsiteY92" fmla="*/ 2810415 h 4713183"/>
              <a:gd name="connsiteX93" fmla="*/ 5602641 w 6358156"/>
              <a:gd name="connsiteY93" fmla="*/ 2830471 h 4713183"/>
              <a:gd name="connsiteX94" fmla="*/ 5678921 w 6358156"/>
              <a:gd name="connsiteY94" fmla="*/ 3018995 h 4713183"/>
              <a:gd name="connsiteX95" fmla="*/ 5723083 w 6358156"/>
              <a:gd name="connsiteY95" fmla="*/ 3099218 h 4713183"/>
              <a:gd name="connsiteX96" fmla="*/ 5803378 w 6358156"/>
              <a:gd name="connsiteY96" fmla="*/ 3247630 h 4713183"/>
              <a:gd name="connsiteX97" fmla="*/ 5827466 w 6358156"/>
              <a:gd name="connsiteY97" fmla="*/ 3287741 h 4713183"/>
              <a:gd name="connsiteX98" fmla="*/ 5851554 w 6358156"/>
              <a:gd name="connsiteY98" fmla="*/ 3331864 h 4713183"/>
              <a:gd name="connsiteX99" fmla="*/ 5875643 w 6358156"/>
              <a:gd name="connsiteY99" fmla="*/ 3371976 h 4713183"/>
              <a:gd name="connsiteX100" fmla="*/ 5899732 w 6358156"/>
              <a:gd name="connsiteY100" fmla="*/ 3416098 h 4713183"/>
              <a:gd name="connsiteX101" fmla="*/ 5980026 w 6358156"/>
              <a:gd name="connsiteY101" fmla="*/ 3608633 h 4713183"/>
              <a:gd name="connsiteX102" fmla="*/ 6024188 w 6358156"/>
              <a:gd name="connsiteY102" fmla="*/ 3981670 h 4713183"/>
              <a:gd name="connsiteX103" fmla="*/ 6012144 w 6358156"/>
              <a:gd name="connsiteY103" fmla="*/ 4053870 h 4713183"/>
              <a:gd name="connsiteX104" fmla="*/ 5980026 w 6358156"/>
              <a:gd name="connsiteY104" fmla="*/ 4154149 h 4713183"/>
              <a:gd name="connsiteX105" fmla="*/ 5935864 w 6358156"/>
              <a:gd name="connsiteY105" fmla="*/ 4246405 h 4713183"/>
              <a:gd name="connsiteX106" fmla="*/ 5919805 w 6358156"/>
              <a:gd name="connsiteY106" fmla="*/ 4274483 h 4713183"/>
              <a:gd name="connsiteX107" fmla="*/ 5879658 w 6358156"/>
              <a:gd name="connsiteY107" fmla="*/ 4330639 h 4713183"/>
              <a:gd name="connsiteX108" fmla="*/ 5855570 w 6358156"/>
              <a:gd name="connsiteY108" fmla="*/ 4354706 h 4713183"/>
              <a:gd name="connsiteX109" fmla="*/ 4683266 w 6358156"/>
              <a:gd name="connsiteY109" fmla="*/ 4703676 h 4713183"/>
              <a:gd name="connsiteX110" fmla="*/ 4570854 w 6358156"/>
              <a:gd name="connsiteY110" fmla="*/ 4691642 h 4713183"/>
              <a:gd name="connsiteX111" fmla="*/ 4502604 w 6358156"/>
              <a:gd name="connsiteY111" fmla="*/ 4675598 h 4713183"/>
              <a:gd name="connsiteX112" fmla="*/ 4466471 w 6358156"/>
              <a:gd name="connsiteY112" fmla="*/ 4667575 h 4713183"/>
              <a:gd name="connsiteX113" fmla="*/ 4398220 w 6358156"/>
              <a:gd name="connsiteY113" fmla="*/ 4651531 h 4713183"/>
              <a:gd name="connsiteX114" fmla="*/ 4366102 w 6358156"/>
              <a:gd name="connsiteY114" fmla="*/ 4639497 h 4713183"/>
              <a:gd name="connsiteX115" fmla="*/ 4237631 w 6358156"/>
              <a:gd name="connsiteY115" fmla="*/ 4595375 h 4713183"/>
              <a:gd name="connsiteX116" fmla="*/ 4153322 w 6358156"/>
              <a:gd name="connsiteY116" fmla="*/ 4563286 h 4713183"/>
              <a:gd name="connsiteX117" fmla="*/ 3848202 w 6358156"/>
              <a:gd name="connsiteY117" fmla="*/ 4434929 h 4713183"/>
              <a:gd name="connsiteX118" fmla="*/ 2940871 w 6358156"/>
              <a:gd name="connsiteY118" fmla="*/ 4302561 h 4713183"/>
              <a:gd name="connsiteX119" fmla="*/ 2824444 w 6358156"/>
              <a:gd name="connsiteY119" fmla="*/ 4346684 h 4713183"/>
              <a:gd name="connsiteX120" fmla="*/ 2768238 w 6358156"/>
              <a:gd name="connsiteY120" fmla="*/ 4370751 h 4713183"/>
              <a:gd name="connsiteX121" fmla="*/ 2583560 w 6358156"/>
              <a:gd name="connsiteY121" fmla="*/ 4458996 h 4713183"/>
              <a:gd name="connsiteX122" fmla="*/ 2479177 w 6358156"/>
              <a:gd name="connsiteY122" fmla="*/ 4499107 h 4713183"/>
              <a:gd name="connsiteX123" fmla="*/ 1583891 w 6358156"/>
              <a:gd name="connsiteY123" fmla="*/ 4218327 h 4713183"/>
              <a:gd name="connsiteX124" fmla="*/ 1551773 w 6358156"/>
              <a:gd name="connsiteY124" fmla="*/ 4174205 h 4713183"/>
              <a:gd name="connsiteX125" fmla="*/ 1527685 w 6358156"/>
              <a:gd name="connsiteY125" fmla="*/ 4134093 h 4713183"/>
              <a:gd name="connsiteX126" fmla="*/ 1491552 w 6358156"/>
              <a:gd name="connsiteY126" fmla="*/ 4069915 h 4713183"/>
              <a:gd name="connsiteX127" fmla="*/ 1475493 w 6358156"/>
              <a:gd name="connsiteY127" fmla="*/ 4029803 h 4713183"/>
              <a:gd name="connsiteX128" fmla="*/ 1467464 w 6358156"/>
              <a:gd name="connsiteY128" fmla="*/ 4013759 h 4713183"/>
              <a:gd name="connsiteX129" fmla="*/ 1122196 w 6358156"/>
              <a:gd name="connsiteY129" fmla="*/ 3536432 h 4713183"/>
              <a:gd name="connsiteX130" fmla="*/ 1041902 w 6358156"/>
              <a:gd name="connsiteY130" fmla="*/ 3512366 h 4713183"/>
              <a:gd name="connsiteX131" fmla="*/ 1001754 w 6358156"/>
              <a:gd name="connsiteY131" fmla="*/ 3504343 h 4713183"/>
              <a:gd name="connsiteX132" fmla="*/ 993725 w 6358156"/>
              <a:gd name="connsiteY132" fmla="*/ 3500332 h 4713183"/>
              <a:gd name="connsiteX133" fmla="*/ 792988 w 6358156"/>
              <a:gd name="connsiteY133" fmla="*/ 3484288 h 4713183"/>
              <a:gd name="connsiteX134" fmla="*/ 764884 w 6358156"/>
              <a:gd name="connsiteY134" fmla="*/ 3484288 h 4713183"/>
              <a:gd name="connsiteX135" fmla="*/ 712693 w 6358156"/>
              <a:gd name="connsiteY135" fmla="*/ 3480276 h 4713183"/>
              <a:gd name="connsiteX136" fmla="*/ 584221 w 6358156"/>
              <a:gd name="connsiteY136" fmla="*/ 3472254 h 4713183"/>
              <a:gd name="connsiteX137" fmla="*/ 387499 w 6358156"/>
              <a:gd name="connsiteY137" fmla="*/ 3424120 h 4713183"/>
              <a:gd name="connsiteX138" fmla="*/ 363411 w 6358156"/>
              <a:gd name="connsiteY138" fmla="*/ 3412087 h 4713183"/>
              <a:gd name="connsiteX139" fmla="*/ 315234 w 6358156"/>
              <a:gd name="connsiteY139" fmla="*/ 3384009 h 4713183"/>
              <a:gd name="connsiteX140" fmla="*/ 238954 w 6358156"/>
              <a:gd name="connsiteY140" fmla="*/ 3323842 h 4713183"/>
              <a:gd name="connsiteX141" fmla="*/ 202821 w 6358156"/>
              <a:gd name="connsiteY141" fmla="*/ 3287741 h 4713183"/>
              <a:gd name="connsiteX142" fmla="*/ 182748 w 6358156"/>
              <a:gd name="connsiteY142" fmla="*/ 3271697 h 4713183"/>
              <a:gd name="connsiteX143" fmla="*/ 150630 w 6358156"/>
              <a:gd name="connsiteY143" fmla="*/ 3231585 h 4713183"/>
              <a:gd name="connsiteX144" fmla="*/ 122527 w 6358156"/>
              <a:gd name="connsiteY144" fmla="*/ 3191474 h 4713183"/>
              <a:gd name="connsiteX145" fmla="*/ 90409 w 6358156"/>
              <a:gd name="connsiteY145" fmla="*/ 3143340 h 4713183"/>
              <a:gd name="connsiteX146" fmla="*/ 78365 w 6358156"/>
              <a:gd name="connsiteY146" fmla="*/ 3115262 h 4713183"/>
              <a:gd name="connsiteX147" fmla="*/ 58291 w 6358156"/>
              <a:gd name="connsiteY147" fmla="*/ 3075151 h 4713183"/>
              <a:gd name="connsiteX148" fmla="*/ 10114 w 6358156"/>
              <a:gd name="connsiteY148" fmla="*/ 2698103 h 4713183"/>
              <a:gd name="connsiteX149" fmla="*/ 22158 w 6358156"/>
              <a:gd name="connsiteY149" fmla="*/ 2657992 h 4713183"/>
              <a:gd name="connsiteX150" fmla="*/ 22158 w 6358156"/>
              <a:gd name="connsiteY150" fmla="*/ 2645958 h 4713183"/>
              <a:gd name="connsiteX151" fmla="*/ 34203 w 6358156"/>
              <a:gd name="connsiteY151" fmla="*/ 2617880 h 4713183"/>
              <a:gd name="connsiteX152" fmla="*/ 38217 w 6358156"/>
              <a:gd name="connsiteY152" fmla="*/ 2605847 h 4713183"/>
              <a:gd name="connsiteX153" fmla="*/ 46247 w 6358156"/>
              <a:gd name="connsiteY153" fmla="*/ 2577769 h 4713183"/>
              <a:gd name="connsiteX154" fmla="*/ 54276 w 6358156"/>
              <a:gd name="connsiteY154" fmla="*/ 2565735 h 4713183"/>
              <a:gd name="connsiteX155" fmla="*/ 66320 w 6358156"/>
              <a:gd name="connsiteY155" fmla="*/ 2537657 h 4713183"/>
              <a:gd name="connsiteX156" fmla="*/ 70335 w 6358156"/>
              <a:gd name="connsiteY156" fmla="*/ 2525624 h 4713183"/>
              <a:gd name="connsiteX157" fmla="*/ 90409 w 6358156"/>
              <a:gd name="connsiteY157" fmla="*/ 2489524 h 4713183"/>
              <a:gd name="connsiteX158" fmla="*/ 94424 w 6358156"/>
              <a:gd name="connsiteY158" fmla="*/ 2481501 h 4713183"/>
              <a:gd name="connsiteX159" fmla="*/ 110483 w 6358156"/>
              <a:gd name="connsiteY159" fmla="*/ 2457435 h 4713183"/>
              <a:gd name="connsiteX160" fmla="*/ 122527 w 6358156"/>
              <a:gd name="connsiteY160" fmla="*/ 2441390 h 4713183"/>
              <a:gd name="connsiteX161" fmla="*/ 134571 w 6358156"/>
              <a:gd name="connsiteY161" fmla="*/ 2421334 h 4713183"/>
              <a:gd name="connsiteX162" fmla="*/ 146615 w 6358156"/>
              <a:gd name="connsiteY162" fmla="*/ 2409301 h 4713183"/>
              <a:gd name="connsiteX163" fmla="*/ 162674 w 6358156"/>
              <a:gd name="connsiteY163" fmla="*/ 2389245 h 4713183"/>
              <a:gd name="connsiteX164" fmla="*/ 174718 w 6358156"/>
              <a:gd name="connsiteY164" fmla="*/ 2377212 h 4713183"/>
              <a:gd name="connsiteX165" fmla="*/ 194792 w 6358156"/>
              <a:gd name="connsiteY165" fmla="*/ 2353145 h 4713183"/>
              <a:gd name="connsiteX166" fmla="*/ 210851 w 6358156"/>
              <a:gd name="connsiteY166" fmla="*/ 2337100 h 4713183"/>
              <a:gd name="connsiteX167" fmla="*/ 230925 w 6358156"/>
              <a:gd name="connsiteY167" fmla="*/ 2317044 h 4713183"/>
              <a:gd name="connsiteX168" fmla="*/ 242969 w 6358156"/>
              <a:gd name="connsiteY168" fmla="*/ 2305011 h 4713183"/>
              <a:gd name="connsiteX169" fmla="*/ 259028 w 6358156"/>
              <a:gd name="connsiteY169" fmla="*/ 2292978 h 4713183"/>
              <a:gd name="connsiteX170" fmla="*/ 275087 w 6358156"/>
              <a:gd name="connsiteY170" fmla="*/ 2280944 h 4713183"/>
              <a:gd name="connsiteX171" fmla="*/ 295160 w 6358156"/>
              <a:gd name="connsiteY171" fmla="*/ 2264900 h 4713183"/>
              <a:gd name="connsiteX172" fmla="*/ 311219 w 6358156"/>
              <a:gd name="connsiteY172" fmla="*/ 2252866 h 4713183"/>
              <a:gd name="connsiteX173" fmla="*/ 327278 w 6358156"/>
              <a:gd name="connsiteY173" fmla="*/ 2240833 h 4713183"/>
              <a:gd name="connsiteX174" fmla="*/ 463779 w 6358156"/>
              <a:gd name="connsiteY174" fmla="*/ 2172643 h 4713183"/>
              <a:gd name="connsiteX175" fmla="*/ 644442 w 6358156"/>
              <a:gd name="connsiteY175" fmla="*/ 2108465 h 4713183"/>
              <a:gd name="connsiteX176" fmla="*/ 648457 w 6358156"/>
              <a:gd name="connsiteY176" fmla="*/ 1574983 h 4713183"/>
              <a:gd name="connsiteX177" fmla="*/ 712693 w 6358156"/>
              <a:gd name="connsiteY177" fmla="*/ 1266125 h 4713183"/>
              <a:gd name="connsiteX178" fmla="*/ 1539729 w 6358156"/>
              <a:gd name="connsiteY178" fmla="*/ 692531 h 4713183"/>
              <a:gd name="connsiteX179" fmla="*/ 1848863 w 6358156"/>
              <a:gd name="connsiteY179" fmla="*/ 34703 h 4713183"/>
              <a:gd name="connsiteX180" fmla="*/ 2060202 w 6358156"/>
              <a:gd name="connsiteY180" fmla="*/ 2301 h 4713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</a:cxnLst>
            <a:rect l="l" t="t" r="r" b="b"/>
            <a:pathLst>
              <a:path w="6358156" h="4713183">
                <a:moveTo>
                  <a:pt x="3286680" y="4338824"/>
                </a:moveTo>
                <a:cubicBezTo>
                  <a:pt x="3319419" y="4339829"/>
                  <a:pt x="3351781" y="4342340"/>
                  <a:pt x="3382889" y="4346359"/>
                </a:cubicBezTo>
                <a:cubicBezTo>
                  <a:pt x="3515348" y="4370469"/>
                  <a:pt x="3619710" y="4418689"/>
                  <a:pt x="3712030" y="4470928"/>
                </a:cubicBezTo>
                <a:cubicBezTo>
                  <a:pt x="3740128" y="4487001"/>
                  <a:pt x="3772239" y="4507093"/>
                  <a:pt x="3796323" y="4523166"/>
                </a:cubicBezTo>
                <a:cubicBezTo>
                  <a:pt x="3816392" y="4539240"/>
                  <a:pt x="3840476" y="4555313"/>
                  <a:pt x="3832448" y="4571387"/>
                </a:cubicBezTo>
                <a:cubicBezTo>
                  <a:pt x="3824420" y="4587460"/>
                  <a:pt x="3800337" y="4587460"/>
                  <a:pt x="3776253" y="4579424"/>
                </a:cubicBezTo>
                <a:cubicBezTo>
                  <a:pt x="3655836" y="4547277"/>
                  <a:pt x="3559501" y="4499056"/>
                  <a:pt x="3419014" y="4491020"/>
                </a:cubicBezTo>
                <a:cubicBezTo>
                  <a:pt x="3302610" y="4482983"/>
                  <a:pt x="3186207" y="4495038"/>
                  <a:pt x="3073817" y="4515130"/>
                </a:cubicBezTo>
                <a:cubicBezTo>
                  <a:pt x="3005580" y="4527185"/>
                  <a:pt x="2901218" y="4527185"/>
                  <a:pt x="2865093" y="4487001"/>
                </a:cubicBezTo>
                <a:cubicBezTo>
                  <a:pt x="2853051" y="4470928"/>
                  <a:pt x="2857065" y="4454854"/>
                  <a:pt x="2873121" y="4438781"/>
                </a:cubicBezTo>
                <a:cubicBezTo>
                  <a:pt x="2873121" y="4434763"/>
                  <a:pt x="2877135" y="4434763"/>
                  <a:pt x="2881149" y="4430744"/>
                </a:cubicBezTo>
                <a:cubicBezTo>
                  <a:pt x="2909246" y="4406634"/>
                  <a:pt x="2953399" y="4386542"/>
                  <a:pt x="3005580" y="4370469"/>
                </a:cubicBezTo>
                <a:cubicBezTo>
                  <a:pt x="3086862" y="4346358"/>
                  <a:pt x="3188465" y="4335810"/>
                  <a:pt x="3286680" y="4338824"/>
                </a:cubicBezTo>
                <a:close/>
                <a:moveTo>
                  <a:pt x="764959" y="3572298"/>
                </a:moveTo>
                <a:cubicBezTo>
                  <a:pt x="873268" y="3576311"/>
                  <a:pt x="985588" y="3616439"/>
                  <a:pt x="1085874" y="3664594"/>
                </a:cubicBezTo>
                <a:cubicBezTo>
                  <a:pt x="1121976" y="3680645"/>
                  <a:pt x="1158079" y="3696696"/>
                  <a:pt x="1190171" y="3712748"/>
                </a:cubicBezTo>
                <a:cubicBezTo>
                  <a:pt x="1214239" y="3724786"/>
                  <a:pt x="1246331" y="3740838"/>
                  <a:pt x="1254353" y="3760902"/>
                </a:cubicBezTo>
                <a:cubicBezTo>
                  <a:pt x="1262376" y="3780966"/>
                  <a:pt x="1250342" y="3784979"/>
                  <a:pt x="1226273" y="3780966"/>
                </a:cubicBezTo>
                <a:cubicBezTo>
                  <a:pt x="1121976" y="3760902"/>
                  <a:pt x="1017679" y="3720773"/>
                  <a:pt x="917394" y="3728799"/>
                </a:cubicBezTo>
                <a:cubicBezTo>
                  <a:pt x="837165" y="3740838"/>
                  <a:pt x="772982" y="3776953"/>
                  <a:pt x="716822" y="3813069"/>
                </a:cubicBezTo>
                <a:cubicBezTo>
                  <a:pt x="684731" y="3837146"/>
                  <a:pt x="616536" y="3857210"/>
                  <a:pt x="560376" y="3813069"/>
                </a:cubicBezTo>
                <a:cubicBezTo>
                  <a:pt x="540319" y="3797018"/>
                  <a:pt x="524274" y="3776953"/>
                  <a:pt x="520262" y="3756889"/>
                </a:cubicBezTo>
                <a:cubicBezTo>
                  <a:pt x="520262" y="3752876"/>
                  <a:pt x="520262" y="3748863"/>
                  <a:pt x="520262" y="3748863"/>
                </a:cubicBezTo>
                <a:cubicBezTo>
                  <a:pt x="516251" y="3712748"/>
                  <a:pt x="524274" y="3680645"/>
                  <a:pt x="544331" y="3656568"/>
                </a:cubicBezTo>
                <a:cubicBezTo>
                  <a:pt x="588456" y="3600388"/>
                  <a:pt x="672696" y="3568285"/>
                  <a:pt x="764959" y="3572298"/>
                </a:cubicBezTo>
                <a:close/>
                <a:moveTo>
                  <a:pt x="6122732" y="2175575"/>
                </a:moveTo>
                <a:cubicBezTo>
                  <a:pt x="6130870" y="2174132"/>
                  <a:pt x="6139384" y="2174132"/>
                  <a:pt x="6148399" y="2176139"/>
                </a:cubicBezTo>
                <a:cubicBezTo>
                  <a:pt x="6176444" y="2184169"/>
                  <a:pt x="6180451" y="2208257"/>
                  <a:pt x="6164425" y="2232345"/>
                </a:cubicBezTo>
                <a:cubicBezTo>
                  <a:pt x="6100320" y="2348770"/>
                  <a:pt x="6008169" y="2445122"/>
                  <a:pt x="5988137" y="2581621"/>
                </a:cubicBezTo>
                <a:cubicBezTo>
                  <a:pt x="5976117" y="2698047"/>
                  <a:pt x="6004163" y="2814472"/>
                  <a:pt x="6040222" y="2922868"/>
                </a:cubicBezTo>
                <a:cubicBezTo>
                  <a:pt x="6064261" y="2991117"/>
                  <a:pt x="6068268" y="3095499"/>
                  <a:pt x="5988137" y="3127616"/>
                </a:cubicBezTo>
                <a:cubicBezTo>
                  <a:pt x="5960091" y="3139660"/>
                  <a:pt x="5924032" y="3135646"/>
                  <a:pt x="5891980" y="3123602"/>
                </a:cubicBezTo>
                <a:cubicBezTo>
                  <a:pt x="5887973" y="3119587"/>
                  <a:pt x="5883966" y="3119587"/>
                  <a:pt x="5879960" y="3115572"/>
                </a:cubicBezTo>
                <a:cubicBezTo>
                  <a:pt x="5827875" y="3087469"/>
                  <a:pt x="5787809" y="3043308"/>
                  <a:pt x="5755757" y="2995132"/>
                </a:cubicBezTo>
                <a:cubicBezTo>
                  <a:pt x="5691652" y="2886736"/>
                  <a:pt x="5675626" y="2742208"/>
                  <a:pt x="5711685" y="2625782"/>
                </a:cubicBezTo>
                <a:cubicBezTo>
                  <a:pt x="5751750" y="2493298"/>
                  <a:pt x="5847908" y="2388917"/>
                  <a:pt x="5948071" y="2296580"/>
                </a:cubicBezTo>
                <a:cubicBezTo>
                  <a:pt x="5984130" y="2268477"/>
                  <a:pt x="6020189" y="2240374"/>
                  <a:pt x="6056248" y="2212271"/>
                </a:cubicBezTo>
                <a:cubicBezTo>
                  <a:pt x="6077283" y="2197216"/>
                  <a:pt x="6098317" y="2179903"/>
                  <a:pt x="6122732" y="2175575"/>
                </a:cubicBezTo>
                <a:close/>
                <a:moveTo>
                  <a:pt x="1266938" y="171789"/>
                </a:moveTo>
                <a:cubicBezTo>
                  <a:pt x="1287802" y="172541"/>
                  <a:pt x="1308103" y="182321"/>
                  <a:pt x="1326147" y="194358"/>
                </a:cubicBezTo>
                <a:cubicBezTo>
                  <a:pt x="1330157" y="198370"/>
                  <a:pt x="1334167" y="198370"/>
                  <a:pt x="1338177" y="202382"/>
                </a:cubicBezTo>
                <a:cubicBezTo>
                  <a:pt x="1374266" y="238492"/>
                  <a:pt x="1402335" y="282626"/>
                  <a:pt x="1418375" y="330772"/>
                </a:cubicBezTo>
                <a:cubicBezTo>
                  <a:pt x="1454464" y="435089"/>
                  <a:pt x="1442434" y="559467"/>
                  <a:pt x="1390306" y="655759"/>
                </a:cubicBezTo>
                <a:cubicBezTo>
                  <a:pt x="1334167" y="760076"/>
                  <a:pt x="1229909" y="832296"/>
                  <a:pt x="1125652" y="892478"/>
                </a:cubicBezTo>
                <a:cubicBezTo>
                  <a:pt x="1093572" y="912539"/>
                  <a:pt x="1057483" y="928588"/>
                  <a:pt x="1021394" y="944637"/>
                </a:cubicBezTo>
                <a:cubicBezTo>
                  <a:pt x="993324" y="956673"/>
                  <a:pt x="965255" y="972722"/>
                  <a:pt x="933176" y="960686"/>
                </a:cubicBezTo>
                <a:cubicBezTo>
                  <a:pt x="913126" y="948649"/>
                  <a:pt x="913126" y="928588"/>
                  <a:pt x="929166" y="908527"/>
                </a:cubicBezTo>
                <a:cubicBezTo>
                  <a:pt x="1005354" y="820259"/>
                  <a:pt x="1105602" y="756064"/>
                  <a:pt x="1145701" y="639711"/>
                </a:cubicBezTo>
                <a:cubicBezTo>
                  <a:pt x="1177780" y="543418"/>
                  <a:pt x="1173770" y="439101"/>
                  <a:pt x="1161741" y="338796"/>
                </a:cubicBezTo>
                <a:cubicBezTo>
                  <a:pt x="1157731" y="274601"/>
                  <a:pt x="1169761" y="186333"/>
                  <a:pt x="1245949" y="174297"/>
                </a:cubicBezTo>
                <a:cubicBezTo>
                  <a:pt x="1252966" y="172291"/>
                  <a:pt x="1259984" y="171538"/>
                  <a:pt x="1266938" y="171789"/>
                </a:cubicBezTo>
                <a:close/>
                <a:moveTo>
                  <a:pt x="2060202" y="2301"/>
                </a:moveTo>
                <a:cubicBezTo>
                  <a:pt x="2271164" y="23171"/>
                  <a:pt x="2478174" y="181110"/>
                  <a:pt x="2655825" y="271361"/>
                </a:cubicBezTo>
                <a:cubicBezTo>
                  <a:pt x="2780282" y="335539"/>
                  <a:pt x="2916783" y="379662"/>
                  <a:pt x="3057299" y="359606"/>
                </a:cubicBezTo>
                <a:cubicBezTo>
                  <a:pt x="3221903" y="331528"/>
                  <a:pt x="3318256" y="207182"/>
                  <a:pt x="3466802" y="143004"/>
                </a:cubicBezTo>
                <a:cubicBezTo>
                  <a:pt x="3631406" y="74815"/>
                  <a:pt x="3836157" y="94870"/>
                  <a:pt x="3972658" y="215205"/>
                </a:cubicBezTo>
                <a:cubicBezTo>
                  <a:pt x="4024850" y="263338"/>
                  <a:pt x="4064997" y="319495"/>
                  <a:pt x="4121204" y="363617"/>
                </a:cubicBezTo>
                <a:cubicBezTo>
                  <a:pt x="4261720" y="483951"/>
                  <a:pt x="4494574" y="487963"/>
                  <a:pt x="4635090" y="367628"/>
                </a:cubicBezTo>
                <a:cubicBezTo>
                  <a:pt x="4699326" y="315483"/>
                  <a:pt x="4743488" y="239272"/>
                  <a:pt x="4803708" y="175093"/>
                </a:cubicBezTo>
                <a:cubicBezTo>
                  <a:pt x="5108828" y="-133765"/>
                  <a:pt x="5642788" y="94870"/>
                  <a:pt x="5911776" y="343561"/>
                </a:cubicBezTo>
                <a:cubicBezTo>
                  <a:pt x="6168718" y="580219"/>
                  <a:pt x="6341352" y="925177"/>
                  <a:pt x="6357412" y="1274147"/>
                </a:cubicBezTo>
                <a:cubicBezTo>
                  <a:pt x="6361426" y="1382448"/>
                  <a:pt x="6349382" y="1494760"/>
                  <a:pt x="6317264" y="1599050"/>
                </a:cubicBezTo>
                <a:cubicBezTo>
                  <a:pt x="6313249" y="1615094"/>
                  <a:pt x="6309234" y="1631139"/>
                  <a:pt x="6305220" y="1647183"/>
                </a:cubicBezTo>
                <a:cubicBezTo>
                  <a:pt x="6301205" y="1647183"/>
                  <a:pt x="6301205" y="1651195"/>
                  <a:pt x="6301205" y="1655206"/>
                </a:cubicBezTo>
                <a:cubicBezTo>
                  <a:pt x="6297190" y="1667239"/>
                  <a:pt x="6293176" y="1679273"/>
                  <a:pt x="6285146" y="1691306"/>
                </a:cubicBezTo>
                <a:cubicBezTo>
                  <a:pt x="6285146" y="1695317"/>
                  <a:pt x="6285146" y="1699328"/>
                  <a:pt x="6281132" y="1703339"/>
                </a:cubicBezTo>
                <a:cubicBezTo>
                  <a:pt x="6277116" y="1715373"/>
                  <a:pt x="6273102" y="1727406"/>
                  <a:pt x="6269087" y="1735429"/>
                </a:cubicBezTo>
                <a:cubicBezTo>
                  <a:pt x="6265072" y="1739440"/>
                  <a:pt x="6265072" y="1747462"/>
                  <a:pt x="6261058" y="1751473"/>
                </a:cubicBezTo>
                <a:cubicBezTo>
                  <a:pt x="6257043" y="1759495"/>
                  <a:pt x="6253028" y="1771529"/>
                  <a:pt x="6244998" y="1779551"/>
                </a:cubicBezTo>
                <a:cubicBezTo>
                  <a:pt x="6244998" y="1783562"/>
                  <a:pt x="6240984" y="1791585"/>
                  <a:pt x="6236969" y="1795596"/>
                </a:cubicBezTo>
                <a:cubicBezTo>
                  <a:pt x="6232954" y="1803618"/>
                  <a:pt x="6228940" y="1815651"/>
                  <a:pt x="6224925" y="1823674"/>
                </a:cubicBezTo>
                <a:cubicBezTo>
                  <a:pt x="6220910" y="1827685"/>
                  <a:pt x="6216896" y="1831696"/>
                  <a:pt x="6212881" y="1839718"/>
                </a:cubicBezTo>
                <a:cubicBezTo>
                  <a:pt x="6208866" y="1847741"/>
                  <a:pt x="6200836" y="1855763"/>
                  <a:pt x="6196822" y="1863785"/>
                </a:cubicBezTo>
                <a:cubicBezTo>
                  <a:pt x="6192807" y="1867796"/>
                  <a:pt x="6188792" y="1875819"/>
                  <a:pt x="6188792" y="1879830"/>
                </a:cubicBezTo>
                <a:cubicBezTo>
                  <a:pt x="6180763" y="1887852"/>
                  <a:pt x="6172734" y="1895874"/>
                  <a:pt x="6168718" y="1907908"/>
                </a:cubicBezTo>
                <a:cubicBezTo>
                  <a:pt x="6164704" y="1911919"/>
                  <a:pt x="6160689" y="1915930"/>
                  <a:pt x="6156674" y="1919941"/>
                </a:cubicBezTo>
                <a:cubicBezTo>
                  <a:pt x="6148645" y="1931975"/>
                  <a:pt x="6136601" y="1944008"/>
                  <a:pt x="6128572" y="1956042"/>
                </a:cubicBezTo>
                <a:cubicBezTo>
                  <a:pt x="6100468" y="1984119"/>
                  <a:pt x="6076380" y="2008186"/>
                  <a:pt x="6048276" y="2036264"/>
                </a:cubicBezTo>
                <a:cubicBezTo>
                  <a:pt x="6040247" y="2044287"/>
                  <a:pt x="6028203" y="2052309"/>
                  <a:pt x="6020174" y="2060331"/>
                </a:cubicBezTo>
                <a:cubicBezTo>
                  <a:pt x="6008130" y="2068354"/>
                  <a:pt x="6000100" y="2076376"/>
                  <a:pt x="5988056" y="2084398"/>
                </a:cubicBezTo>
                <a:cubicBezTo>
                  <a:pt x="5935864" y="2128521"/>
                  <a:pt x="5883672" y="2168632"/>
                  <a:pt x="5831481" y="2212755"/>
                </a:cubicBezTo>
                <a:cubicBezTo>
                  <a:pt x="5811407" y="2228799"/>
                  <a:pt x="5791334" y="2248855"/>
                  <a:pt x="5771260" y="2264900"/>
                </a:cubicBezTo>
                <a:cubicBezTo>
                  <a:pt x="5682936" y="2349134"/>
                  <a:pt x="5626730" y="2437379"/>
                  <a:pt x="5598626" y="2517602"/>
                </a:cubicBezTo>
                <a:cubicBezTo>
                  <a:pt x="5594612" y="2533646"/>
                  <a:pt x="5590597" y="2545680"/>
                  <a:pt x="5586582" y="2561724"/>
                </a:cubicBezTo>
                <a:cubicBezTo>
                  <a:pt x="5586582" y="2569747"/>
                  <a:pt x="5582568" y="2573758"/>
                  <a:pt x="5582568" y="2581780"/>
                </a:cubicBezTo>
                <a:cubicBezTo>
                  <a:pt x="5578552" y="2597825"/>
                  <a:pt x="5578552" y="2609858"/>
                  <a:pt x="5578552" y="2621891"/>
                </a:cubicBezTo>
                <a:cubicBezTo>
                  <a:pt x="5578552" y="2629914"/>
                  <a:pt x="5574538" y="2637936"/>
                  <a:pt x="5574538" y="2645958"/>
                </a:cubicBezTo>
                <a:cubicBezTo>
                  <a:pt x="5574538" y="2649969"/>
                  <a:pt x="5574538" y="2657992"/>
                  <a:pt x="5574538" y="2666014"/>
                </a:cubicBezTo>
                <a:cubicBezTo>
                  <a:pt x="5574538" y="2674036"/>
                  <a:pt x="5574538" y="2678048"/>
                  <a:pt x="5574538" y="2686070"/>
                </a:cubicBezTo>
                <a:cubicBezTo>
                  <a:pt x="5574538" y="2694092"/>
                  <a:pt x="5578552" y="2698103"/>
                  <a:pt x="5578552" y="2706126"/>
                </a:cubicBezTo>
                <a:cubicBezTo>
                  <a:pt x="5578552" y="2722170"/>
                  <a:pt x="5578552" y="2734204"/>
                  <a:pt x="5582568" y="2750248"/>
                </a:cubicBezTo>
                <a:cubicBezTo>
                  <a:pt x="5582568" y="2754259"/>
                  <a:pt x="5586582" y="2762282"/>
                  <a:pt x="5586582" y="2770304"/>
                </a:cubicBezTo>
                <a:cubicBezTo>
                  <a:pt x="5590597" y="2782337"/>
                  <a:pt x="5590597" y="2798382"/>
                  <a:pt x="5594612" y="2810415"/>
                </a:cubicBezTo>
                <a:cubicBezTo>
                  <a:pt x="5598626" y="2818438"/>
                  <a:pt x="5598626" y="2826460"/>
                  <a:pt x="5602641" y="2830471"/>
                </a:cubicBezTo>
                <a:cubicBezTo>
                  <a:pt x="5618700" y="2894649"/>
                  <a:pt x="5646803" y="2954816"/>
                  <a:pt x="5678921" y="3018995"/>
                </a:cubicBezTo>
                <a:cubicBezTo>
                  <a:pt x="5690965" y="3047073"/>
                  <a:pt x="5707024" y="3075151"/>
                  <a:pt x="5723083" y="3099218"/>
                </a:cubicBezTo>
                <a:cubicBezTo>
                  <a:pt x="5747172" y="3151363"/>
                  <a:pt x="5775274" y="3199496"/>
                  <a:pt x="5803378" y="3247630"/>
                </a:cubicBezTo>
                <a:cubicBezTo>
                  <a:pt x="5811407" y="3259663"/>
                  <a:pt x="5819436" y="3275708"/>
                  <a:pt x="5827466" y="3287741"/>
                </a:cubicBezTo>
                <a:cubicBezTo>
                  <a:pt x="5835496" y="3303786"/>
                  <a:pt x="5843525" y="3315819"/>
                  <a:pt x="5851554" y="3331864"/>
                </a:cubicBezTo>
                <a:cubicBezTo>
                  <a:pt x="5859584" y="3343898"/>
                  <a:pt x="5867614" y="3359942"/>
                  <a:pt x="5875643" y="3371976"/>
                </a:cubicBezTo>
                <a:cubicBezTo>
                  <a:pt x="5883672" y="3388020"/>
                  <a:pt x="5891702" y="3400054"/>
                  <a:pt x="5899732" y="3416098"/>
                </a:cubicBezTo>
                <a:cubicBezTo>
                  <a:pt x="5931850" y="3480276"/>
                  <a:pt x="5959952" y="3544455"/>
                  <a:pt x="5980026" y="3608633"/>
                </a:cubicBezTo>
                <a:cubicBezTo>
                  <a:pt x="6020174" y="3745012"/>
                  <a:pt x="6036232" y="3873369"/>
                  <a:pt x="6024188" y="3981670"/>
                </a:cubicBezTo>
                <a:cubicBezTo>
                  <a:pt x="6020174" y="4005736"/>
                  <a:pt x="6016158" y="4029803"/>
                  <a:pt x="6012144" y="4053870"/>
                </a:cubicBezTo>
                <a:cubicBezTo>
                  <a:pt x="6004114" y="4089971"/>
                  <a:pt x="5992070" y="4122060"/>
                  <a:pt x="5980026" y="4154149"/>
                </a:cubicBezTo>
                <a:cubicBezTo>
                  <a:pt x="5967982" y="4186238"/>
                  <a:pt x="5951923" y="4218327"/>
                  <a:pt x="5935864" y="4246405"/>
                </a:cubicBezTo>
                <a:cubicBezTo>
                  <a:pt x="5931850" y="4254427"/>
                  <a:pt x="5923820" y="4266461"/>
                  <a:pt x="5919805" y="4274483"/>
                </a:cubicBezTo>
                <a:cubicBezTo>
                  <a:pt x="5907761" y="4294539"/>
                  <a:pt x="5891702" y="4310583"/>
                  <a:pt x="5879658" y="4330639"/>
                </a:cubicBezTo>
                <a:cubicBezTo>
                  <a:pt x="5871628" y="4338661"/>
                  <a:pt x="5863599" y="4346684"/>
                  <a:pt x="5855570" y="4354706"/>
                </a:cubicBezTo>
                <a:cubicBezTo>
                  <a:pt x="5602641" y="4639497"/>
                  <a:pt x="5108828" y="4747798"/>
                  <a:pt x="4683266" y="4703676"/>
                </a:cubicBezTo>
                <a:cubicBezTo>
                  <a:pt x="4647134" y="4699665"/>
                  <a:pt x="4606986" y="4695653"/>
                  <a:pt x="4570854" y="4691642"/>
                </a:cubicBezTo>
                <a:cubicBezTo>
                  <a:pt x="4546766" y="4687631"/>
                  <a:pt x="4522677" y="4679609"/>
                  <a:pt x="4502604" y="4675598"/>
                </a:cubicBezTo>
                <a:cubicBezTo>
                  <a:pt x="4490559" y="4675598"/>
                  <a:pt x="4478515" y="4671587"/>
                  <a:pt x="4466471" y="4667575"/>
                </a:cubicBezTo>
                <a:cubicBezTo>
                  <a:pt x="4442382" y="4663564"/>
                  <a:pt x="4422308" y="4659553"/>
                  <a:pt x="4398220" y="4651531"/>
                </a:cubicBezTo>
                <a:cubicBezTo>
                  <a:pt x="4386176" y="4647520"/>
                  <a:pt x="4378146" y="4643508"/>
                  <a:pt x="4366102" y="4639497"/>
                </a:cubicBezTo>
                <a:cubicBezTo>
                  <a:pt x="4321940" y="4627464"/>
                  <a:pt x="4281793" y="4611419"/>
                  <a:pt x="4237631" y="4595375"/>
                </a:cubicBezTo>
                <a:cubicBezTo>
                  <a:pt x="4209528" y="4587352"/>
                  <a:pt x="4181424" y="4575319"/>
                  <a:pt x="4153322" y="4563286"/>
                </a:cubicBezTo>
                <a:cubicBezTo>
                  <a:pt x="4052953" y="4523174"/>
                  <a:pt x="3948570" y="4479052"/>
                  <a:pt x="3848202" y="4434929"/>
                </a:cubicBezTo>
                <a:cubicBezTo>
                  <a:pt x="3555126" y="4318606"/>
                  <a:pt x="3250006" y="4222338"/>
                  <a:pt x="2940871" y="4302561"/>
                </a:cubicBezTo>
                <a:cubicBezTo>
                  <a:pt x="2900724" y="4314595"/>
                  <a:pt x="2860577" y="4330639"/>
                  <a:pt x="2824444" y="4346684"/>
                </a:cubicBezTo>
                <a:cubicBezTo>
                  <a:pt x="2804370" y="4354706"/>
                  <a:pt x="2784297" y="4362728"/>
                  <a:pt x="2768238" y="4370751"/>
                </a:cubicBezTo>
                <a:cubicBezTo>
                  <a:pt x="2704002" y="4402840"/>
                  <a:pt x="2647796" y="4434929"/>
                  <a:pt x="2583560" y="4458996"/>
                </a:cubicBezTo>
                <a:cubicBezTo>
                  <a:pt x="2551442" y="4475040"/>
                  <a:pt x="2515310" y="4491085"/>
                  <a:pt x="2479177" y="4499107"/>
                </a:cubicBezTo>
                <a:cubicBezTo>
                  <a:pt x="2137924" y="4607408"/>
                  <a:pt x="1788642" y="4479052"/>
                  <a:pt x="1583891" y="4218327"/>
                </a:cubicBezTo>
                <a:cubicBezTo>
                  <a:pt x="1571847" y="4202283"/>
                  <a:pt x="1563817" y="4190249"/>
                  <a:pt x="1551773" y="4174205"/>
                </a:cubicBezTo>
                <a:cubicBezTo>
                  <a:pt x="1543744" y="4162171"/>
                  <a:pt x="1535714" y="4146127"/>
                  <a:pt x="1527685" y="4134093"/>
                </a:cubicBezTo>
                <a:cubicBezTo>
                  <a:pt x="1515640" y="4114037"/>
                  <a:pt x="1503596" y="4089971"/>
                  <a:pt x="1491552" y="4069915"/>
                </a:cubicBezTo>
                <a:cubicBezTo>
                  <a:pt x="1487537" y="4057881"/>
                  <a:pt x="1479508" y="4041837"/>
                  <a:pt x="1475493" y="4029803"/>
                </a:cubicBezTo>
                <a:cubicBezTo>
                  <a:pt x="1471478" y="4025792"/>
                  <a:pt x="1471478" y="4021781"/>
                  <a:pt x="1467464" y="4013759"/>
                </a:cubicBezTo>
                <a:cubicBezTo>
                  <a:pt x="1391184" y="3825235"/>
                  <a:pt x="1326948" y="3620666"/>
                  <a:pt x="1122196" y="3536432"/>
                </a:cubicBezTo>
                <a:cubicBezTo>
                  <a:pt x="1094093" y="3528410"/>
                  <a:pt x="1070005" y="3516377"/>
                  <a:pt x="1041902" y="3512366"/>
                </a:cubicBezTo>
                <a:cubicBezTo>
                  <a:pt x="1029857" y="3508354"/>
                  <a:pt x="1013799" y="3504343"/>
                  <a:pt x="1001754" y="3504343"/>
                </a:cubicBezTo>
                <a:cubicBezTo>
                  <a:pt x="997740" y="3500332"/>
                  <a:pt x="993725" y="3500332"/>
                  <a:pt x="993725" y="3500332"/>
                </a:cubicBezTo>
                <a:cubicBezTo>
                  <a:pt x="925474" y="3488299"/>
                  <a:pt x="857223" y="3488299"/>
                  <a:pt x="792988" y="3484288"/>
                </a:cubicBezTo>
                <a:cubicBezTo>
                  <a:pt x="780943" y="3484288"/>
                  <a:pt x="772914" y="3484288"/>
                  <a:pt x="764884" y="3484288"/>
                </a:cubicBezTo>
                <a:cubicBezTo>
                  <a:pt x="748826" y="3484288"/>
                  <a:pt x="732767" y="3484288"/>
                  <a:pt x="712693" y="3480276"/>
                </a:cubicBezTo>
                <a:cubicBezTo>
                  <a:pt x="672546" y="3480276"/>
                  <a:pt x="628383" y="3480276"/>
                  <a:pt x="584221" y="3472254"/>
                </a:cubicBezTo>
                <a:cubicBezTo>
                  <a:pt x="519986" y="3464232"/>
                  <a:pt x="451735" y="3452198"/>
                  <a:pt x="387499" y="3424120"/>
                </a:cubicBezTo>
                <a:cubicBezTo>
                  <a:pt x="379470" y="3420109"/>
                  <a:pt x="371440" y="3416098"/>
                  <a:pt x="363411" y="3412087"/>
                </a:cubicBezTo>
                <a:cubicBezTo>
                  <a:pt x="347352" y="3404065"/>
                  <a:pt x="331293" y="3392031"/>
                  <a:pt x="315234" y="3384009"/>
                </a:cubicBezTo>
                <a:cubicBezTo>
                  <a:pt x="287131" y="3363953"/>
                  <a:pt x="263043" y="3343898"/>
                  <a:pt x="238954" y="3323842"/>
                </a:cubicBezTo>
                <a:cubicBezTo>
                  <a:pt x="222895" y="3311808"/>
                  <a:pt x="210851" y="3299775"/>
                  <a:pt x="202821" y="3287741"/>
                </a:cubicBezTo>
                <a:cubicBezTo>
                  <a:pt x="194792" y="3283730"/>
                  <a:pt x="190777" y="3275708"/>
                  <a:pt x="182748" y="3271697"/>
                </a:cubicBezTo>
                <a:cubicBezTo>
                  <a:pt x="174718" y="3259663"/>
                  <a:pt x="162674" y="3243619"/>
                  <a:pt x="150630" y="3231585"/>
                </a:cubicBezTo>
                <a:cubicBezTo>
                  <a:pt x="142600" y="3219552"/>
                  <a:pt x="130556" y="3207519"/>
                  <a:pt x="122527" y="3191474"/>
                </a:cubicBezTo>
                <a:cubicBezTo>
                  <a:pt x="110483" y="3175429"/>
                  <a:pt x="102453" y="3159385"/>
                  <a:pt x="90409" y="3143340"/>
                </a:cubicBezTo>
                <a:cubicBezTo>
                  <a:pt x="86394" y="3135318"/>
                  <a:pt x="82379" y="3123285"/>
                  <a:pt x="78365" y="3115262"/>
                </a:cubicBezTo>
                <a:cubicBezTo>
                  <a:pt x="70335" y="3103229"/>
                  <a:pt x="62306" y="3087184"/>
                  <a:pt x="58291" y="3075151"/>
                </a:cubicBezTo>
                <a:cubicBezTo>
                  <a:pt x="6099" y="2958828"/>
                  <a:pt x="-13974" y="2826460"/>
                  <a:pt x="10114" y="2698103"/>
                </a:cubicBezTo>
                <a:cubicBezTo>
                  <a:pt x="14129" y="2686070"/>
                  <a:pt x="18144" y="2670025"/>
                  <a:pt x="22158" y="2657992"/>
                </a:cubicBezTo>
                <a:cubicBezTo>
                  <a:pt x="22158" y="2653981"/>
                  <a:pt x="22158" y="2649969"/>
                  <a:pt x="22158" y="2645958"/>
                </a:cubicBezTo>
                <a:cubicBezTo>
                  <a:pt x="26173" y="2637936"/>
                  <a:pt x="30188" y="2625903"/>
                  <a:pt x="34203" y="2617880"/>
                </a:cubicBezTo>
                <a:cubicBezTo>
                  <a:pt x="34203" y="2613869"/>
                  <a:pt x="34203" y="2609858"/>
                  <a:pt x="38217" y="2605847"/>
                </a:cubicBezTo>
                <a:cubicBezTo>
                  <a:pt x="42232" y="2593813"/>
                  <a:pt x="42232" y="2585791"/>
                  <a:pt x="46247" y="2577769"/>
                </a:cubicBezTo>
                <a:cubicBezTo>
                  <a:pt x="50262" y="2573758"/>
                  <a:pt x="50262" y="2569747"/>
                  <a:pt x="54276" y="2565735"/>
                </a:cubicBezTo>
                <a:cubicBezTo>
                  <a:pt x="58291" y="2553702"/>
                  <a:pt x="62306" y="2545680"/>
                  <a:pt x="66320" y="2537657"/>
                </a:cubicBezTo>
                <a:cubicBezTo>
                  <a:pt x="66320" y="2533646"/>
                  <a:pt x="70335" y="2529635"/>
                  <a:pt x="70335" y="2525624"/>
                </a:cubicBezTo>
                <a:cubicBezTo>
                  <a:pt x="74350" y="2513591"/>
                  <a:pt x="82379" y="2501557"/>
                  <a:pt x="90409" y="2489524"/>
                </a:cubicBezTo>
                <a:cubicBezTo>
                  <a:pt x="90409" y="2485513"/>
                  <a:pt x="94424" y="2485513"/>
                  <a:pt x="94424" y="2481501"/>
                </a:cubicBezTo>
                <a:cubicBezTo>
                  <a:pt x="102453" y="2473479"/>
                  <a:pt x="106468" y="2465457"/>
                  <a:pt x="110483" y="2457435"/>
                </a:cubicBezTo>
                <a:cubicBezTo>
                  <a:pt x="114497" y="2449412"/>
                  <a:pt x="118512" y="2445401"/>
                  <a:pt x="122527" y="2441390"/>
                </a:cubicBezTo>
                <a:cubicBezTo>
                  <a:pt x="126542" y="2433368"/>
                  <a:pt x="130556" y="2429357"/>
                  <a:pt x="134571" y="2421334"/>
                </a:cubicBezTo>
                <a:cubicBezTo>
                  <a:pt x="138586" y="2417323"/>
                  <a:pt x="142600" y="2413312"/>
                  <a:pt x="146615" y="2409301"/>
                </a:cubicBezTo>
                <a:cubicBezTo>
                  <a:pt x="150630" y="2401279"/>
                  <a:pt x="154645" y="2397267"/>
                  <a:pt x="162674" y="2389245"/>
                </a:cubicBezTo>
                <a:cubicBezTo>
                  <a:pt x="166689" y="2385234"/>
                  <a:pt x="170704" y="2381223"/>
                  <a:pt x="174718" y="2377212"/>
                </a:cubicBezTo>
                <a:cubicBezTo>
                  <a:pt x="178733" y="2369189"/>
                  <a:pt x="186763" y="2361167"/>
                  <a:pt x="194792" y="2353145"/>
                </a:cubicBezTo>
                <a:cubicBezTo>
                  <a:pt x="198807" y="2349134"/>
                  <a:pt x="202821" y="2341111"/>
                  <a:pt x="210851" y="2337100"/>
                </a:cubicBezTo>
                <a:cubicBezTo>
                  <a:pt x="214866" y="2329078"/>
                  <a:pt x="222895" y="2325067"/>
                  <a:pt x="230925" y="2317044"/>
                </a:cubicBezTo>
                <a:cubicBezTo>
                  <a:pt x="234939" y="2313033"/>
                  <a:pt x="238954" y="2309022"/>
                  <a:pt x="242969" y="2305011"/>
                </a:cubicBezTo>
                <a:cubicBezTo>
                  <a:pt x="250998" y="2301000"/>
                  <a:pt x="255013" y="2296989"/>
                  <a:pt x="259028" y="2292978"/>
                </a:cubicBezTo>
                <a:cubicBezTo>
                  <a:pt x="267057" y="2288966"/>
                  <a:pt x="271072" y="2284955"/>
                  <a:pt x="275087" y="2280944"/>
                </a:cubicBezTo>
                <a:cubicBezTo>
                  <a:pt x="283116" y="2272922"/>
                  <a:pt x="287131" y="2268911"/>
                  <a:pt x="295160" y="2264900"/>
                </a:cubicBezTo>
                <a:cubicBezTo>
                  <a:pt x="299175" y="2260888"/>
                  <a:pt x="303190" y="2256877"/>
                  <a:pt x="311219" y="2252866"/>
                </a:cubicBezTo>
                <a:cubicBezTo>
                  <a:pt x="315234" y="2248855"/>
                  <a:pt x="323264" y="2244844"/>
                  <a:pt x="327278" y="2240833"/>
                </a:cubicBezTo>
                <a:cubicBezTo>
                  <a:pt x="371440" y="2216766"/>
                  <a:pt x="415602" y="2192699"/>
                  <a:pt x="463779" y="2172643"/>
                </a:cubicBezTo>
                <a:cubicBezTo>
                  <a:pt x="524000" y="2152588"/>
                  <a:pt x="588236" y="2136543"/>
                  <a:pt x="644442" y="2108465"/>
                </a:cubicBezTo>
                <a:cubicBezTo>
                  <a:pt x="873282" y="1980108"/>
                  <a:pt x="672546" y="1755484"/>
                  <a:pt x="648457" y="1574983"/>
                </a:cubicBezTo>
                <a:cubicBezTo>
                  <a:pt x="636413" y="1466682"/>
                  <a:pt x="652472" y="1354370"/>
                  <a:pt x="712693" y="1266125"/>
                </a:cubicBezTo>
                <a:cubicBezTo>
                  <a:pt x="909415" y="961278"/>
                  <a:pt x="1395198" y="1053534"/>
                  <a:pt x="1539729" y="692531"/>
                </a:cubicBezTo>
                <a:cubicBezTo>
                  <a:pt x="1632068" y="455873"/>
                  <a:pt x="1567832" y="155037"/>
                  <a:pt x="1848863" y="34703"/>
                </a:cubicBezTo>
                <a:cubicBezTo>
                  <a:pt x="1919121" y="3617"/>
                  <a:pt x="1989881" y="-4656"/>
                  <a:pt x="2060202" y="2301"/>
                </a:cubicBezTo>
                <a:close/>
              </a:path>
            </a:pathLst>
          </a:custGeom>
          <a:ln w="25400">
            <a:gradFill flip="none" rotWithShape="1">
              <a:gsLst>
                <a:gs pos="0">
                  <a:srgbClr val="F5AD14">
                    <a:lumMod val="100000"/>
                  </a:srgbClr>
                </a:gs>
                <a:gs pos="100000">
                  <a:srgbClr val="F01D06"/>
                </a:gs>
              </a:gsLst>
              <a:lin ang="2700000" scaled="1"/>
              <a:tileRect/>
            </a:gradFill>
          </a:ln>
          <a:effectLst/>
        </p:spPr>
      </p:pic>
      <p:grpSp>
        <p:nvGrpSpPr>
          <p:cNvPr id="34" name="组合 33"/>
          <p:cNvGrpSpPr/>
          <p:nvPr/>
        </p:nvGrpSpPr>
        <p:grpSpPr>
          <a:xfrm>
            <a:off x="6148354" y="3404860"/>
            <a:ext cx="5680584" cy="1931987"/>
            <a:chOff x="6148354" y="3404860"/>
            <a:chExt cx="5680584" cy="1931987"/>
          </a:xfrm>
        </p:grpSpPr>
        <p:sp>
          <p:nvSpPr>
            <p:cNvPr id="9" name="矩形 8"/>
            <p:cNvSpPr/>
            <p:nvPr/>
          </p:nvSpPr>
          <p:spPr>
            <a:xfrm>
              <a:off x="6680440" y="3404860"/>
              <a:ext cx="3092245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4000" dirty="0">
                  <a:solidFill>
                    <a:schemeClr val="bg2">
                      <a:lumMod val="50000"/>
                    </a:schemeClr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二年级下册</a:t>
              </a:r>
              <a:endParaRPr lang="en-US" altLang="zh-CN" sz="4000" dirty="0">
                <a:solidFill>
                  <a:schemeClr val="bg2">
                    <a:lumMod val="50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9294143" y="3404860"/>
              <a:ext cx="2534795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sz="4000" b="1" dirty="0">
                  <a:gradFill>
                    <a:gsLst>
                      <a:gs pos="0">
                        <a:srgbClr val="F5AD14"/>
                      </a:gs>
                      <a:gs pos="100000">
                        <a:srgbClr val="F01D06"/>
                      </a:gs>
                    </a:gsLst>
                    <a:lin ang="2700000" scaled="1"/>
                  </a:gradFill>
                  <a:latin typeface="思源黑体 CN Bold" panose="02010600030101010101" pitchFamily="34" charset="-122"/>
                  <a:ea typeface="思源黑体 CN Bold" panose="02010600030101010101" pitchFamily="34" charset="-122"/>
                  <a:cs typeface="Arial" panose="020B0604020202020204" pitchFamily="34" charset="0"/>
                </a:rPr>
                <a:t>数学课件</a:t>
              </a:r>
              <a:endParaRPr lang="en-US" altLang="zh-CN" sz="4000" b="1" dirty="0">
                <a:gradFill>
                  <a:gsLst>
                    <a:gs pos="0">
                      <a:srgbClr val="F5AD14"/>
                    </a:gs>
                    <a:gs pos="100000">
                      <a:srgbClr val="F01D06"/>
                    </a:gs>
                  </a:gsLst>
                  <a:lin ang="2700000" scaled="1"/>
                </a:gradFill>
                <a:latin typeface="思源黑体 CN Bold" panose="02010600030101010101" pitchFamily="34" charset="-122"/>
                <a:ea typeface="思源黑体 CN Bold" panose="02010600030101010101" pitchFamily="34" charset="-122"/>
                <a:cs typeface="Arial" panose="020B0604020202020204" pitchFamily="34" charset="0"/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 flipH="1">
              <a:off x="6148354" y="4166456"/>
              <a:ext cx="5570333" cy="0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组合 12"/>
            <p:cNvGrpSpPr/>
            <p:nvPr/>
          </p:nvGrpSpPr>
          <p:grpSpPr>
            <a:xfrm flipH="1">
              <a:off x="8772615" y="5037663"/>
              <a:ext cx="2946071" cy="299184"/>
              <a:chOff x="1488329" y="5285993"/>
              <a:chExt cx="2424543" cy="246221"/>
            </a:xfrm>
          </p:grpSpPr>
          <p:sp>
            <p:nvSpPr>
              <p:cNvPr id="14" name="矩形: 圆角 13"/>
              <p:cNvSpPr/>
              <p:nvPr/>
            </p:nvSpPr>
            <p:spPr>
              <a:xfrm>
                <a:off x="2712607" y="5285993"/>
                <a:ext cx="1200265" cy="246221"/>
              </a:xfrm>
              <a:prstGeom prst="roundRect">
                <a:avLst>
                  <a:gd name="adj" fmla="val 50000"/>
                </a:avLst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200" dirty="0">
                    <a:solidFill>
                      <a:sysClr val="windowText" lastClr="000000"/>
                    </a:solidFill>
                    <a:latin typeface="思源黑体 CN Light" panose="02010600030101010101" pitchFamily="34" charset="-122"/>
                    <a:ea typeface="思源黑体 CN Light" panose="02010600030101010101" pitchFamily="34" charset="-122"/>
                    <a:cs typeface="+mn-ea"/>
                    <a:sym typeface="+mn-lt"/>
                  </a:rPr>
                  <a:t>授课时间：</a:t>
                </a:r>
                <a:r>
                  <a:rPr lang="en-US" altLang="zh-CN" sz="1200" dirty="0">
                    <a:solidFill>
                      <a:sysClr val="windowText" lastClr="000000"/>
                    </a:solidFill>
                    <a:latin typeface="思源黑体 CN Light" panose="02010600030101010101" pitchFamily="34" charset="-122"/>
                    <a:ea typeface="思源黑体 CN Light" panose="02010600030101010101" pitchFamily="34" charset="-122"/>
                    <a:cs typeface="+mn-ea"/>
                    <a:sym typeface="+mn-lt"/>
                  </a:rPr>
                  <a:t>20XX</a:t>
                </a:r>
                <a:endParaRPr lang="zh-CN" altLang="en-US" sz="1200" dirty="0">
                  <a:solidFill>
                    <a:sysClr val="windowText" lastClr="000000"/>
                  </a:solidFill>
                  <a:latin typeface="思源黑体 CN Light" panose="02010600030101010101" pitchFamily="34" charset="-122"/>
                  <a:ea typeface="思源黑体 CN Light" panose="02010600030101010101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5" name="矩形: 圆角 14"/>
              <p:cNvSpPr/>
              <p:nvPr/>
            </p:nvSpPr>
            <p:spPr>
              <a:xfrm>
                <a:off x="1488329" y="5285993"/>
                <a:ext cx="930411" cy="246221"/>
              </a:xfrm>
              <a:prstGeom prst="roundRect">
                <a:avLst>
                  <a:gd name="adj" fmla="val 50000"/>
                </a:avLst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200" smtClean="0">
                    <a:solidFill>
                      <a:sysClr val="windowText" lastClr="000000"/>
                    </a:solidFill>
                    <a:latin typeface="思源黑体 CN Light" panose="02010600030101010101" pitchFamily="34" charset="-122"/>
                    <a:ea typeface="思源黑体 CN Light" panose="02010600030101010101" pitchFamily="34" charset="-122"/>
                    <a:cs typeface="+mn-ea"/>
                    <a:sym typeface="+mn-lt"/>
                  </a:rPr>
                  <a:t>PPT818</a:t>
                </a:r>
                <a:endParaRPr lang="zh-CN" altLang="en-US" sz="1200" dirty="0">
                  <a:solidFill>
                    <a:sysClr val="windowText" lastClr="000000"/>
                  </a:solidFill>
                  <a:latin typeface="思源黑体 CN Light" panose="02010600030101010101" pitchFamily="34" charset="-122"/>
                  <a:ea typeface="思源黑体 CN Light" panose="02010600030101010101" pitchFamily="3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16" name="矩形 15"/>
            <p:cNvSpPr/>
            <p:nvPr/>
          </p:nvSpPr>
          <p:spPr>
            <a:xfrm>
              <a:off x="6718540" y="4190424"/>
              <a:ext cx="5098937" cy="2991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>
                <a:lnSpc>
                  <a:spcPct val="150000"/>
                </a:lnSpc>
              </a:pPr>
              <a:r>
                <a:rPr lang="en-US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10600030101010101" pitchFamily="34" charset="-122"/>
                  <a:ea typeface="思源黑体 CN Light" panose="02010600030101010101" pitchFamily="34" charset="-122"/>
                </a:rPr>
                <a:t>SECOND GRADE MATHEMATICS COURSEWARE VOLUME II</a:t>
              </a:r>
            </a:p>
          </p:txBody>
        </p:sp>
      </p:grpSp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黑体 CN Light" panose="02010600030101010101" pitchFamily="34" charset="-122"/>
                <a:ea typeface="思源黑体 CN Light" panose="02010600030101010101" pitchFamily="34" charset="-122"/>
              </a:rPr>
              <a:t>BY YUSHEN</a:t>
            </a:r>
            <a:endParaRPr lang="zh-CN" altLang="en-US" dirty="0">
              <a:noFill/>
              <a:latin typeface="思源黑体 CN Light" panose="02010600030101010101" pitchFamily="34" charset="-122"/>
              <a:ea typeface="思源黑体 CN Light" panose="02010600030101010101" pitchFamily="34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7918473" y="1746186"/>
            <a:ext cx="3949776" cy="1497769"/>
            <a:chOff x="8967221" y="1312281"/>
            <a:chExt cx="3012130" cy="1142210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8967221" y="1312281"/>
              <a:ext cx="3012130" cy="1142210"/>
            </a:xfrm>
            <a:custGeom>
              <a:avLst/>
              <a:gdLst>
                <a:gd name="connsiteX0" fmla="*/ 3286680 w 6358156"/>
                <a:gd name="connsiteY0" fmla="*/ 4338824 h 4713183"/>
                <a:gd name="connsiteX1" fmla="*/ 3382889 w 6358156"/>
                <a:gd name="connsiteY1" fmla="*/ 4346359 h 4713183"/>
                <a:gd name="connsiteX2" fmla="*/ 3712030 w 6358156"/>
                <a:gd name="connsiteY2" fmla="*/ 4470928 h 4713183"/>
                <a:gd name="connsiteX3" fmla="*/ 3796323 w 6358156"/>
                <a:gd name="connsiteY3" fmla="*/ 4523166 h 4713183"/>
                <a:gd name="connsiteX4" fmla="*/ 3832448 w 6358156"/>
                <a:gd name="connsiteY4" fmla="*/ 4571387 h 4713183"/>
                <a:gd name="connsiteX5" fmla="*/ 3776253 w 6358156"/>
                <a:gd name="connsiteY5" fmla="*/ 4579424 h 4713183"/>
                <a:gd name="connsiteX6" fmla="*/ 3419014 w 6358156"/>
                <a:gd name="connsiteY6" fmla="*/ 4491020 h 4713183"/>
                <a:gd name="connsiteX7" fmla="*/ 3073817 w 6358156"/>
                <a:gd name="connsiteY7" fmla="*/ 4515130 h 4713183"/>
                <a:gd name="connsiteX8" fmla="*/ 2865093 w 6358156"/>
                <a:gd name="connsiteY8" fmla="*/ 4487001 h 4713183"/>
                <a:gd name="connsiteX9" fmla="*/ 2873121 w 6358156"/>
                <a:gd name="connsiteY9" fmla="*/ 4438781 h 4713183"/>
                <a:gd name="connsiteX10" fmla="*/ 2881149 w 6358156"/>
                <a:gd name="connsiteY10" fmla="*/ 4430744 h 4713183"/>
                <a:gd name="connsiteX11" fmla="*/ 3005580 w 6358156"/>
                <a:gd name="connsiteY11" fmla="*/ 4370469 h 4713183"/>
                <a:gd name="connsiteX12" fmla="*/ 3286680 w 6358156"/>
                <a:gd name="connsiteY12" fmla="*/ 4338824 h 4713183"/>
                <a:gd name="connsiteX13" fmla="*/ 764959 w 6358156"/>
                <a:gd name="connsiteY13" fmla="*/ 3572298 h 4713183"/>
                <a:gd name="connsiteX14" fmla="*/ 1085874 w 6358156"/>
                <a:gd name="connsiteY14" fmla="*/ 3664594 h 4713183"/>
                <a:gd name="connsiteX15" fmla="*/ 1190171 w 6358156"/>
                <a:gd name="connsiteY15" fmla="*/ 3712748 h 4713183"/>
                <a:gd name="connsiteX16" fmla="*/ 1254353 w 6358156"/>
                <a:gd name="connsiteY16" fmla="*/ 3760902 h 4713183"/>
                <a:gd name="connsiteX17" fmla="*/ 1226273 w 6358156"/>
                <a:gd name="connsiteY17" fmla="*/ 3780966 h 4713183"/>
                <a:gd name="connsiteX18" fmla="*/ 917394 w 6358156"/>
                <a:gd name="connsiteY18" fmla="*/ 3728799 h 4713183"/>
                <a:gd name="connsiteX19" fmla="*/ 716822 w 6358156"/>
                <a:gd name="connsiteY19" fmla="*/ 3813069 h 4713183"/>
                <a:gd name="connsiteX20" fmla="*/ 560376 w 6358156"/>
                <a:gd name="connsiteY20" fmla="*/ 3813069 h 4713183"/>
                <a:gd name="connsiteX21" fmla="*/ 520262 w 6358156"/>
                <a:gd name="connsiteY21" fmla="*/ 3756889 h 4713183"/>
                <a:gd name="connsiteX22" fmla="*/ 520262 w 6358156"/>
                <a:gd name="connsiteY22" fmla="*/ 3748863 h 4713183"/>
                <a:gd name="connsiteX23" fmla="*/ 544331 w 6358156"/>
                <a:gd name="connsiteY23" fmla="*/ 3656568 h 4713183"/>
                <a:gd name="connsiteX24" fmla="*/ 764959 w 6358156"/>
                <a:gd name="connsiteY24" fmla="*/ 3572298 h 4713183"/>
                <a:gd name="connsiteX25" fmla="*/ 6122732 w 6358156"/>
                <a:gd name="connsiteY25" fmla="*/ 2175575 h 4713183"/>
                <a:gd name="connsiteX26" fmla="*/ 6148399 w 6358156"/>
                <a:gd name="connsiteY26" fmla="*/ 2176139 h 4713183"/>
                <a:gd name="connsiteX27" fmla="*/ 6164425 w 6358156"/>
                <a:gd name="connsiteY27" fmla="*/ 2232345 h 4713183"/>
                <a:gd name="connsiteX28" fmla="*/ 5988137 w 6358156"/>
                <a:gd name="connsiteY28" fmla="*/ 2581621 h 4713183"/>
                <a:gd name="connsiteX29" fmla="*/ 6040222 w 6358156"/>
                <a:gd name="connsiteY29" fmla="*/ 2922868 h 4713183"/>
                <a:gd name="connsiteX30" fmla="*/ 5988137 w 6358156"/>
                <a:gd name="connsiteY30" fmla="*/ 3127616 h 4713183"/>
                <a:gd name="connsiteX31" fmla="*/ 5891980 w 6358156"/>
                <a:gd name="connsiteY31" fmla="*/ 3123602 h 4713183"/>
                <a:gd name="connsiteX32" fmla="*/ 5879960 w 6358156"/>
                <a:gd name="connsiteY32" fmla="*/ 3115572 h 4713183"/>
                <a:gd name="connsiteX33" fmla="*/ 5755757 w 6358156"/>
                <a:gd name="connsiteY33" fmla="*/ 2995132 h 4713183"/>
                <a:gd name="connsiteX34" fmla="*/ 5711685 w 6358156"/>
                <a:gd name="connsiteY34" fmla="*/ 2625782 h 4713183"/>
                <a:gd name="connsiteX35" fmla="*/ 5948071 w 6358156"/>
                <a:gd name="connsiteY35" fmla="*/ 2296580 h 4713183"/>
                <a:gd name="connsiteX36" fmla="*/ 6056248 w 6358156"/>
                <a:gd name="connsiteY36" fmla="*/ 2212271 h 4713183"/>
                <a:gd name="connsiteX37" fmla="*/ 6122732 w 6358156"/>
                <a:gd name="connsiteY37" fmla="*/ 2175575 h 4713183"/>
                <a:gd name="connsiteX38" fmla="*/ 1266938 w 6358156"/>
                <a:gd name="connsiteY38" fmla="*/ 171789 h 4713183"/>
                <a:gd name="connsiteX39" fmla="*/ 1326147 w 6358156"/>
                <a:gd name="connsiteY39" fmla="*/ 194358 h 4713183"/>
                <a:gd name="connsiteX40" fmla="*/ 1338177 w 6358156"/>
                <a:gd name="connsiteY40" fmla="*/ 202382 h 4713183"/>
                <a:gd name="connsiteX41" fmla="*/ 1418375 w 6358156"/>
                <a:gd name="connsiteY41" fmla="*/ 330772 h 4713183"/>
                <a:gd name="connsiteX42" fmla="*/ 1390306 w 6358156"/>
                <a:gd name="connsiteY42" fmla="*/ 655759 h 4713183"/>
                <a:gd name="connsiteX43" fmla="*/ 1125652 w 6358156"/>
                <a:gd name="connsiteY43" fmla="*/ 892478 h 4713183"/>
                <a:gd name="connsiteX44" fmla="*/ 1021394 w 6358156"/>
                <a:gd name="connsiteY44" fmla="*/ 944637 h 4713183"/>
                <a:gd name="connsiteX45" fmla="*/ 933176 w 6358156"/>
                <a:gd name="connsiteY45" fmla="*/ 960686 h 4713183"/>
                <a:gd name="connsiteX46" fmla="*/ 929166 w 6358156"/>
                <a:gd name="connsiteY46" fmla="*/ 908527 h 4713183"/>
                <a:gd name="connsiteX47" fmla="*/ 1145701 w 6358156"/>
                <a:gd name="connsiteY47" fmla="*/ 639711 h 4713183"/>
                <a:gd name="connsiteX48" fmla="*/ 1161741 w 6358156"/>
                <a:gd name="connsiteY48" fmla="*/ 338796 h 4713183"/>
                <a:gd name="connsiteX49" fmla="*/ 1245949 w 6358156"/>
                <a:gd name="connsiteY49" fmla="*/ 174297 h 4713183"/>
                <a:gd name="connsiteX50" fmla="*/ 1266938 w 6358156"/>
                <a:gd name="connsiteY50" fmla="*/ 171789 h 4713183"/>
                <a:gd name="connsiteX51" fmla="*/ 2060202 w 6358156"/>
                <a:gd name="connsiteY51" fmla="*/ 2301 h 4713183"/>
                <a:gd name="connsiteX52" fmla="*/ 2655825 w 6358156"/>
                <a:gd name="connsiteY52" fmla="*/ 271361 h 4713183"/>
                <a:gd name="connsiteX53" fmla="*/ 3057299 w 6358156"/>
                <a:gd name="connsiteY53" fmla="*/ 359606 h 4713183"/>
                <a:gd name="connsiteX54" fmla="*/ 3466802 w 6358156"/>
                <a:gd name="connsiteY54" fmla="*/ 143004 h 4713183"/>
                <a:gd name="connsiteX55" fmla="*/ 3972658 w 6358156"/>
                <a:gd name="connsiteY55" fmla="*/ 215205 h 4713183"/>
                <a:gd name="connsiteX56" fmla="*/ 4121204 w 6358156"/>
                <a:gd name="connsiteY56" fmla="*/ 363617 h 4713183"/>
                <a:gd name="connsiteX57" fmla="*/ 4635090 w 6358156"/>
                <a:gd name="connsiteY57" fmla="*/ 367628 h 4713183"/>
                <a:gd name="connsiteX58" fmla="*/ 4803708 w 6358156"/>
                <a:gd name="connsiteY58" fmla="*/ 175093 h 4713183"/>
                <a:gd name="connsiteX59" fmla="*/ 5911776 w 6358156"/>
                <a:gd name="connsiteY59" fmla="*/ 343561 h 4713183"/>
                <a:gd name="connsiteX60" fmla="*/ 6357412 w 6358156"/>
                <a:gd name="connsiteY60" fmla="*/ 1274147 h 4713183"/>
                <a:gd name="connsiteX61" fmla="*/ 6317264 w 6358156"/>
                <a:gd name="connsiteY61" fmla="*/ 1599050 h 4713183"/>
                <a:gd name="connsiteX62" fmla="*/ 6305220 w 6358156"/>
                <a:gd name="connsiteY62" fmla="*/ 1647183 h 4713183"/>
                <a:gd name="connsiteX63" fmla="*/ 6301205 w 6358156"/>
                <a:gd name="connsiteY63" fmla="*/ 1655206 h 4713183"/>
                <a:gd name="connsiteX64" fmla="*/ 6285146 w 6358156"/>
                <a:gd name="connsiteY64" fmla="*/ 1691306 h 4713183"/>
                <a:gd name="connsiteX65" fmla="*/ 6281132 w 6358156"/>
                <a:gd name="connsiteY65" fmla="*/ 1703339 h 4713183"/>
                <a:gd name="connsiteX66" fmla="*/ 6269087 w 6358156"/>
                <a:gd name="connsiteY66" fmla="*/ 1735429 h 4713183"/>
                <a:gd name="connsiteX67" fmla="*/ 6261058 w 6358156"/>
                <a:gd name="connsiteY67" fmla="*/ 1751473 h 4713183"/>
                <a:gd name="connsiteX68" fmla="*/ 6244998 w 6358156"/>
                <a:gd name="connsiteY68" fmla="*/ 1779551 h 4713183"/>
                <a:gd name="connsiteX69" fmla="*/ 6236969 w 6358156"/>
                <a:gd name="connsiteY69" fmla="*/ 1795596 h 4713183"/>
                <a:gd name="connsiteX70" fmla="*/ 6224925 w 6358156"/>
                <a:gd name="connsiteY70" fmla="*/ 1823674 h 4713183"/>
                <a:gd name="connsiteX71" fmla="*/ 6212881 w 6358156"/>
                <a:gd name="connsiteY71" fmla="*/ 1839718 h 4713183"/>
                <a:gd name="connsiteX72" fmla="*/ 6196822 w 6358156"/>
                <a:gd name="connsiteY72" fmla="*/ 1863785 h 4713183"/>
                <a:gd name="connsiteX73" fmla="*/ 6188792 w 6358156"/>
                <a:gd name="connsiteY73" fmla="*/ 1879830 h 4713183"/>
                <a:gd name="connsiteX74" fmla="*/ 6168718 w 6358156"/>
                <a:gd name="connsiteY74" fmla="*/ 1907908 h 4713183"/>
                <a:gd name="connsiteX75" fmla="*/ 6156674 w 6358156"/>
                <a:gd name="connsiteY75" fmla="*/ 1919941 h 4713183"/>
                <a:gd name="connsiteX76" fmla="*/ 6128572 w 6358156"/>
                <a:gd name="connsiteY76" fmla="*/ 1956042 h 4713183"/>
                <a:gd name="connsiteX77" fmla="*/ 6048276 w 6358156"/>
                <a:gd name="connsiteY77" fmla="*/ 2036264 h 4713183"/>
                <a:gd name="connsiteX78" fmla="*/ 6020174 w 6358156"/>
                <a:gd name="connsiteY78" fmla="*/ 2060331 h 4713183"/>
                <a:gd name="connsiteX79" fmla="*/ 5988056 w 6358156"/>
                <a:gd name="connsiteY79" fmla="*/ 2084398 h 4713183"/>
                <a:gd name="connsiteX80" fmla="*/ 5831481 w 6358156"/>
                <a:gd name="connsiteY80" fmla="*/ 2212755 h 4713183"/>
                <a:gd name="connsiteX81" fmla="*/ 5771260 w 6358156"/>
                <a:gd name="connsiteY81" fmla="*/ 2264900 h 4713183"/>
                <a:gd name="connsiteX82" fmla="*/ 5598626 w 6358156"/>
                <a:gd name="connsiteY82" fmla="*/ 2517602 h 4713183"/>
                <a:gd name="connsiteX83" fmla="*/ 5586582 w 6358156"/>
                <a:gd name="connsiteY83" fmla="*/ 2561724 h 4713183"/>
                <a:gd name="connsiteX84" fmla="*/ 5582568 w 6358156"/>
                <a:gd name="connsiteY84" fmla="*/ 2581780 h 4713183"/>
                <a:gd name="connsiteX85" fmla="*/ 5578552 w 6358156"/>
                <a:gd name="connsiteY85" fmla="*/ 2621891 h 4713183"/>
                <a:gd name="connsiteX86" fmla="*/ 5574538 w 6358156"/>
                <a:gd name="connsiteY86" fmla="*/ 2645958 h 4713183"/>
                <a:gd name="connsiteX87" fmla="*/ 5574538 w 6358156"/>
                <a:gd name="connsiteY87" fmla="*/ 2666014 h 4713183"/>
                <a:gd name="connsiteX88" fmla="*/ 5574538 w 6358156"/>
                <a:gd name="connsiteY88" fmla="*/ 2686070 h 4713183"/>
                <a:gd name="connsiteX89" fmla="*/ 5578552 w 6358156"/>
                <a:gd name="connsiteY89" fmla="*/ 2706126 h 4713183"/>
                <a:gd name="connsiteX90" fmla="*/ 5582568 w 6358156"/>
                <a:gd name="connsiteY90" fmla="*/ 2750248 h 4713183"/>
                <a:gd name="connsiteX91" fmla="*/ 5586582 w 6358156"/>
                <a:gd name="connsiteY91" fmla="*/ 2770304 h 4713183"/>
                <a:gd name="connsiteX92" fmla="*/ 5594612 w 6358156"/>
                <a:gd name="connsiteY92" fmla="*/ 2810415 h 4713183"/>
                <a:gd name="connsiteX93" fmla="*/ 5602641 w 6358156"/>
                <a:gd name="connsiteY93" fmla="*/ 2830471 h 4713183"/>
                <a:gd name="connsiteX94" fmla="*/ 5678921 w 6358156"/>
                <a:gd name="connsiteY94" fmla="*/ 3018995 h 4713183"/>
                <a:gd name="connsiteX95" fmla="*/ 5723083 w 6358156"/>
                <a:gd name="connsiteY95" fmla="*/ 3099218 h 4713183"/>
                <a:gd name="connsiteX96" fmla="*/ 5803378 w 6358156"/>
                <a:gd name="connsiteY96" fmla="*/ 3247630 h 4713183"/>
                <a:gd name="connsiteX97" fmla="*/ 5827466 w 6358156"/>
                <a:gd name="connsiteY97" fmla="*/ 3287741 h 4713183"/>
                <a:gd name="connsiteX98" fmla="*/ 5851554 w 6358156"/>
                <a:gd name="connsiteY98" fmla="*/ 3331864 h 4713183"/>
                <a:gd name="connsiteX99" fmla="*/ 5875643 w 6358156"/>
                <a:gd name="connsiteY99" fmla="*/ 3371976 h 4713183"/>
                <a:gd name="connsiteX100" fmla="*/ 5899732 w 6358156"/>
                <a:gd name="connsiteY100" fmla="*/ 3416098 h 4713183"/>
                <a:gd name="connsiteX101" fmla="*/ 5980026 w 6358156"/>
                <a:gd name="connsiteY101" fmla="*/ 3608633 h 4713183"/>
                <a:gd name="connsiteX102" fmla="*/ 6024188 w 6358156"/>
                <a:gd name="connsiteY102" fmla="*/ 3981670 h 4713183"/>
                <a:gd name="connsiteX103" fmla="*/ 6012144 w 6358156"/>
                <a:gd name="connsiteY103" fmla="*/ 4053870 h 4713183"/>
                <a:gd name="connsiteX104" fmla="*/ 5980026 w 6358156"/>
                <a:gd name="connsiteY104" fmla="*/ 4154149 h 4713183"/>
                <a:gd name="connsiteX105" fmla="*/ 5935864 w 6358156"/>
                <a:gd name="connsiteY105" fmla="*/ 4246405 h 4713183"/>
                <a:gd name="connsiteX106" fmla="*/ 5919805 w 6358156"/>
                <a:gd name="connsiteY106" fmla="*/ 4274483 h 4713183"/>
                <a:gd name="connsiteX107" fmla="*/ 5879658 w 6358156"/>
                <a:gd name="connsiteY107" fmla="*/ 4330639 h 4713183"/>
                <a:gd name="connsiteX108" fmla="*/ 5855570 w 6358156"/>
                <a:gd name="connsiteY108" fmla="*/ 4354706 h 4713183"/>
                <a:gd name="connsiteX109" fmla="*/ 4683266 w 6358156"/>
                <a:gd name="connsiteY109" fmla="*/ 4703676 h 4713183"/>
                <a:gd name="connsiteX110" fmla="*/ 4570854 w 6358156"/>
                <a:gd name="connsiteY110" fmla="*/ 4691642 h 4713183"/>
                <a:gd name="connsiteX111" fmla="*/ 4502604 w 6358156"/>
                <a:gd name="connsiteY111" fmla="*/ 4675598 h 4713183"/>
                <a:gd name="connsiteX112" fmla="*/ 4466471 w 6358156"/>
                <a:gd name="connsiteY112" fmla="*/ 4667575 h 4713183"/>
                <a:gd name="connsiteX113" fmla="*/ 4398220 w 6358156"/>
                <a:gd name="connsiteY113" fmla="*/ 4651531 h 4713183"/>
                <a:gd name="connsiteX114" fmla="*/ 4366102 w 6358156"/>
                <a:gd name="connsiteY114" fmla="*/ 4639497 h 4713183"/>
                <a:gd name="connsiteX115" fmla="*/ 4237631 w 6358156"/>
                <a:gd name="connsiteY115" fmla="*/ 4595375 h 4713183"/>
                <a:gd name="connsiteX116" fmla="*/ 4153322 w 6358156"/>
                <a:gd name="connsiteY116" fmla="*/ 4563286 h 4713183"/>
                <a:gd name="connsiteX117" fmla="*/ 3848202 w 6358156"/>
                <a:gd name="connsiteY117" fmla="*/ 4434929 h 4713183"/>
                <a:gd name="connsiteX118" fmla="*/ 2940871 w 6358156"/>
                <a:gd name="connsiteY118" fmla="*/ 4302561 h 4713183"/>
                <a:gd name="connsiteX119" fmla="*/ 2824444 w 6358156"/>
                <a:gd name="connsiteY119" fmla="*/ 4346684 h 4713183"/>
                <a:gd name="connsiteX120" fmla="*/ 2768238 w 6358156"/>
                <a:gd name="connsiteY120" fmla="*/ 4370751 h 4713183"/>
                <a:gd name="connsiteX121" fmla="*/ 2583560 w 6358156"/>
                <a:gd name="connsiteY121" fmla="*/ 4458996 h 4713183"/>
                <a:gd name="connsiteX122" fmla="*/ 2479177 w 6358156"/>
                <a:gd name="connsiteY122" fmla="*/ 4499107 h 4713183"/>
                <a:gd name="connsiteX123" fmla="*/ 1583891 w 6358156"/>
                <a:gd name="connsiteY123" fmla="*/ 4218327 h 4713183"/>
                <a:gd name="connsiteX124" fmla="*/ 1551773 w 6358156"/>
                <a:gd name="connsiteY124" fmla="*/ 4174205 h 4713183"/>
                <a:gd name="connsiteX125" fmla="*/ 1527685 w 6358156"/>
                <a:gd name="connsiteY125" fmla="*/ 4134093 h 4713183"/>
                <a:gd name="connsiteX126" fmla="*/ 1491552 w 6358156"/>
                <a:gd name="connsiteY126" fmla="*/ 4069915 h 4713183"/>
                <a:gd name="connsiteX127" fmla="*/ 1475493 w 6358156"/>
                <a:gd name="connsiteY127" fmla="*/ 4029803 h 4713183"/>
                <a:gd name="connsiteX128" fmla="*/ 1467464 w 6358156"/>
                <a:gd name="connsiteY128" fmla="*/ 4013759 h 4713183"/>
                <a:gd name="connsiteX129" fmla="*/ 1122196 w 6358156"/>
                <a:gd name="connsiteY129" fmla="*/ 3536432 h 4713183"/>
                <a:gd name="connsiteX130" fmla="*/ 1041902 w 6358156"/>
                <a:gd name="connsiteY130" fmla="*/ 3512366 h 4713183"/>
                <a:gd name="connsiteX131" fmla="*/ 1001754 w 6358156"/>
                <a:gd name="connsiteY131" fmla="*/ 3504343 h 4713183"/>
                <a:gd name="connsiteX132" fmla="*/ 993725 w 6358156"/>
                <a:gd name="connsiteY132" fmla="*/ 3500332 h 4713183"/>
                <a:gd name="connsiteX133" fmla="*/ 792988 w 6358156"/>
                <a:gd name="connsiteY133" fmla="*/ 3484288 h 4713183"/>
                <a:gd name="connsiteX134" fmla="*/ 764884 w 6358156"/>
                <a:gd name="connsiteY134" fmla="*/ 3484288 h 4713183"/>
                <a:gd name="connsiteX135" fmla="*/ 712693 w 6358156"/>
                <a:gd name="connsiteY135" fmla="*/ 3480276 h 4713183"/>
                <a:gd name="connsiteX136" fmla="*/ 584221 w 6358156"/>
                <a:gd name="connsiteY136" fmla="*/ 3472254 h 4713183"/>
                <a:gd name="connsiteX137" fmla="*/ 387499 w 6358156"/>
                <a:gd name="connsiteY137" fmla="*/ 3424120 h 4713183"/>
                <a:gd name="connsiteX138" fmla="*/ 363411 w 6358156"/>
                <a:gd name="connsiteY138" fmla="*/ 3412087 h 4713183"/>
                <a:gd name="connsiteX139" fmla="*/ 315234 w 6358156"/>
                <a:gd name="connsiteY139" fmla="*/ 3384009 h 4713183"/>
                <a:gd name="connsiteX140" fmla="*/ 238954 w 6358156"/>
                <a:gd name="connsiteY140" fmla="*/ 3323842 h 4713183"/>
                <a:gd name="connsiteX141" fmla="*/ 202821 w 6358156"/>
                <a:gd name="connsiteY141" fmla="*/ 3287741 h 4713183"/>
                <a:gd name="connsiteX142" fmla="*/ 182748 w 6358156"/>
                <a:gd name="connsiteY142" fmla="*/ 3271697 h 4713183"/>
                <a:gd name="connsiteX143" fmla="*/ 150630 w 6358156"/>
                <a:gd name="connsiteY143" fmla="*/ 3231585 h 4713183"/>
                <a:gd name="connsiteX144" fmla="*/ 122527 w 6358156"/>
                <a:gd name="connsiteY144" fmla="*/ 3191474 h 4713183"/>
                <a:gd name="connsiteX145" fmla="*/ 90409 w 6358156"/>
                <a:gd name="connsiteY145" fmla="*/ 3143340 h 4713183"/>
                <a:gd name="connsiteX146" fmla="*/ 78365 w 6358156"/>
                <a:gd name="connsiteY146" fmla="*/ 3115262 h 4713183"/>
                <a:gd name="connsiteX147" fmla="*/ 58291 w 6358156"/>
                <a:gd name="connsiteY147" fmla="*/ 3075151 h 4713183"/>
                <a:gd name="connsiteX148" fmla="*/ 10114 w 6358156"/>
                <a:gd name="connsiteY148" fmla="*/ 2698103 h 4713183"/>
                <a:gd name="connsiteX149" fmla="*/ 22158 w 6358156"/>
                <a:gd name="connsiteY149" fmla="*/ 2657992 h 4713183"/>
                <a:gd name="connsiteX150" fmla="*/ 22158 w 6358156"/>
                <a:gd name="connsiteY150" fmla="*/ 2645958 h 4713183"/>
                <a:gd name="connsiteX151" fmla="*/ 34203 w 6358156"/>
                <a:gd name="connsiteY151" fmla="*/ 2617880 h 4713183"/>
                <a:gd name="connsiteX152" fmla="*/ 38217 w 6358156"/>
                <a:gd name="connsiteY152" fmla="*/ 2605847 h 4713183"/>
                <a:gd name="connsiteX153" fmla="*/ 46247 w 6358156"/>
                <a:gd name="connsiteY153" fmla="*/ 2577769 h 4713183"/>
                <a:gd name="connsiteX154" fmla="*/ 54276 w 6358156"/>
                <a:gd name="connsiteY154" fmla="*/ 2565735 h 4713183"/>
                <a:gd name="connsiteX155" fmla="*/ 66320 w 6358156"/>
                <a:gd name="connsiteY155" fmla="*/ 2537657 h 4713183"/>
                <a:gd name="connsiteX156" fmla="*/ 70335 w 6358156"/>
                <a:gd name="connsiteY156" fmla="*/ 2525624 h 4713183"/>
                <a:gd name="connsiteX157" fmla="*/ 90409 w 6358156"/>
                <a:gd name="connsiteY157" fmla="*/ 2489524 h 4713183"/>
                <a:gd name="connsiteX158" fmla="*/ 94424 w 6358156"/>
                <a:gd name="connsiteY158" fmla="*/ 2481501 h 4713183"/>
                <a:gd name="connsiteX159" fmla="*/ 110483 w 6358156"/>
                <a:gd name="connsiteY159" fmla="*/ 2457435 h 4713183"/>
                <a:gd name="connsiteX160" fmla="*/ 122527 w 6358156"/>
                <a:gd name="connsiteY160" fmla="*/ 2441390 h 4713183"/>
                <a:gd name="connsiteX161" fmla="*/ 134571 w 6358156"/>
                <a:gd name="connsiteY161" fmla="*/ 2421334 h 4713183"/>
                <a:gd name="connsiteX162" fmla="*/ 146615 w 6358156"/>
                <a:gd name="connsiteY162" fmla="*/ 2409301 h 4713183"/>
                <a:gd name="connsiteX163" fmla="*/ 162674 w 6358156"/>
                <a:gd name="connsiteY163" fmla="*/ 2389245 h 4713183"/>
                <a:gd name="connsiteX164" fmla="*/ 174718 w 6358156"/>
                <a:gd name="connsiteY164" fmla="*/ 2377212 h 4713183"/>
                <a:gd name="connsiteX165" fmla="*/ 194792 w 6358156"/>
                <a:gd name="connsiteY165" fmla="*/ 2353145 h 4713183"/>
                <a:gd name="connsiteX166" fmla="*/ 210851 w 6358156"/>
                <a:gd name="connsiteY166" fmla="*/ 2337100 h 4713183"/>
                <a:gd name="connsiteX167" fmla="*/ 230925 w 6358156"/>
                <a:gd name="connsiteY167" fmla="*/ 2317044 h 4713183"/>
                <a:gd name="connsiteX168" fmla="*/ 242969 w 6358156"/>
                <a:gd name="connsiteY168" fmla="*/ 2305011 h 4713183"/>
                <a:gd name="connsiteX169" fmla="*/ 259028 w 6358156"/>
                <a:gd name="connsiteY169" fmla="*/ 2292978 h 4713183"/>
                <a:gd name="connsiteX170" fmla="*/ 275087 w 6358156"/>
                <a:gd name="connsiteY170" fmla="*/ 2280944 h 4713183"/>
                <a:gd name="connsiteX171" fmla="*/ 295160 w 6358156"/>
                <a:gd name="connsiteY171" fmla="*/ 2264900 h 4713183"/>
                <a:gd name="connsiteX172" fmla="*/ 311219 w 6358156"/>
                <a:gd name="connsiteY172" fmla="*/ 2252866 h 4713183"/>
                <a:gd name="connsiteX173" fmla="*/ 327278 w 6358156"/>
                <a:gd name="connsiteY173" fmla="*/ 2240833 h 4713183"/>
                <a:gd name="connsiteX174" fmla="*/ 463779 w 6358156"/>
                <a:gd name="connsiteY174" fmla="*/ 2172643 h 4713183"/>
                <a:gd name="connsiteX175" fmla="*/ 644442 w 6358156"/>
                <a:gd name="connsiteY175" fmla="*/ 2108465 h 4713183"/>
                <a:gd name="connsiteX176" fmla="*/ 648457 w 6358156"/>
                <a:gd name="connsiteY176" fmla="*/ 1574983 h 4713183"/>
                <a:gd name="connsiteX177" fmla="*/ 712693 w 6358156"/>
                <a:gd name="connsiteY177" fmla="*/ 1266125 h 4713183"/>
                <a:gd name="connsiteX178" fmla="*/ 1539729 w 6358156"/>
                <a:gd name="connsiteY178" fmla="*/ 692531 h 4713183"/>
                <a:gd name="connsiteX179" fmla="*/ 1848863 w 6358156"/>
                <a:gd name="connsiteY179" fmla="*/ 34703 h 4713183"/>
                <a:gd name="connsiteX180" fmla="*/ 2060202 w 6358156"/>
                <a:gd name="connsiteY180" fmla="*/ 2301 h 4713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6358156" h="4713183">
                  <a:moveTo>
                    <a:pt x="3286680" y="4338824"/>
                  </a:moveTo>
                  <a:cubicBezTo>
                    <a:pt x="3319419" y="4339829"/>
                    <a:pt x="3351781" y="4342340"/>
                    <a:pt x="3382889" y="4346359"/>
                  </a:cubicBezTo>
                  <a:cubicBezTo>
                    <a:pt x="3515348" y="4370469"/>
                    <a:pt x="3619710" y="4418689"/>
                    <a:pt x="3712030" y="4470928"/>
                  </a:cubicBezTo>
                  <a:cubicBezTo>
                    <a:pt x="3740128" y="4487001"/>
                    <a:pt x="3772239" y="4507093"/>
                    <a:pt x="3796323" y="4523166"/>
                  </a:cubicBezTo>
                  <a:cubicBezTo>
                    <a:pt x="3816392" y="4539240"/>
                    <a:pt x="3840476" y="4555313"/>
                    <a:pt x="3832448" y="4571387"/>
                  </a:cubicBezTo>
                  <a:cubicBezTo>
                    <a:pt x="3824420" y="4587460"/>
                    <a:pt x="3800337" y="4587460"/>
                    <a:pt x="3776253" y="4579424"/>
                  </a:cubicBezTo>
                  <a:cubicBezTo>
                    <a:pt x="3655836" y="4547277"/>
                    <a:pt x="3559501" y="4499056"/>
                    <a:pt x="3419014" y="4491020"/>
                  </a:cubicBezTo>
                  <a:cubicBezTo>
                    <a:pt x="3302610" y="4482983"/>
                    <a:pt x="3186207" y="4495038"/>
                    <a:pt x="3073817" y="4515130"/>
                  </a:cubicBezTo>
                  <a:cubicBezTo>
                    <a:pt x="3005580" y="4527185"/>
                    <a:pt x="2901218" y="4527185"/>
                    <a:pt x="2865093" y="4487001"/>
                  </a:cubicBezTo>
                  <a:cubicBezTo>
                    <a:pt x="2853051" y="4470928"/>
                    <a:pt x="2857065" y="4454854"/>
                    <a:pt x="2873121" y="4438781"/>
                  </a:cubicBezTo>
                  <a:cubicBezTo>
                    <a:pt x="2873121" y="4434763"/>
                    <a:pt x="2877135" y="4434763"/>
                    <a:pt x="2881149" y="4430744"/>
                  </a:cubicBezTo>
                  <a:cubicBezTo>
                    <a:pt x="2909246" y="4406634"/>
                    <a:pt x="2953399" y="4386542"/>
                    <a:pt x="3005580" y="4370469"/>
                  </a:cubicBezTo>
                  <a:cubicBezTo>
                    <a:pt x="3086862" y="4346358"/>
                    <a:pt x="3188465" y="4335810"/>
                    <a:pt x="3286680" y="4338824"/>
                  </a:cubicBezTo>
                  <a:close/>
                  <a:moveTo>
                    <a:pt x="764959" y="3572298"/>
                  </a:moveTo>
                  <a:cubicBezTo>
                    <a:pt x="873268" y="3576311"/>
                    <a:pt x="985588" y="3616439"/>
                    <a:pt x="1085874" y="3664594"/>
                  </a:cubicBezTo>
                  <a:cubicBezTo>
                    <a:pt x="1121976" y="3680645"/>
                    <a:pt x="1158079" y="3696696"/>
                    <a:pt x="1190171" y="3712748"/>
                  </a:cubicBezTo>
                  <a:cubicBezTo>
                    <a:pt x="1214239" y="3724786"/>
                    <a:pt x="1246331" y="3740838"/>
                    <a:pt x="1254353" y="3760902"/>
                  </a:cubicBezTo>
                  <a:cubicBezTo>
                    <a:pt x="1262376" y="3780966"/>
                    <a:pt x="1250342" y="3784979"/>
                    <a:pt x="1226273" y="3780966"/>
                  </a:cubicBezTo>
                  <a:cubicBezTo>
                    <a:pt x="1121976" y="3760902"/>
                    <a:pt x="1017679" y="3720773"/>
                    <a:pt x="917394" y="3728799"/>
                  </a:cubicBezTo>
                  <a:cubicBezTo>
                    <a:pt x="837165" y="3740838"/>
                    <a:pt x="772982" y="3776953"/>
                    <a:pt x="716822" y="3813069"/>
                  </a:cubicBezTo>
                  <a:cubicBezTo>
                    <a:pt x="684731" y="3837146"/>
                    <a:pt x="616536" y="3857210"/>
                    <a:pt x="560376" y="3813069"/>
                  </a:cubicBezTo>
                  <a:cubicBezTo>
                    <a:pt x="540319" y="3797018"/>
                    <a:pt x="524274" y="3776953"/>
                    <a:pt x="520262" y="3756889"/>
                  </a:cubicBezTo>
                  <a:cubicBezTo>
                    <a:pt x="520262" y="3752876"/>
                    <a:pt x="520262" y="3748863"/>
                    <a:pt x="520262" y="3748863"/>
                  </a:cubicBezTo>
                  <a:cubicBezTo>
                    <a:pt x="516251" y="3712748"/>
                    <a:pt x="524274" y="3680645"/>
                    <a:pt x="544331" y="3656568"/>
                  </a:cubicBezTo>
                  <a:cubicBezTo>
                    <a:pt x="588456" y="3600388"/>
                    <a:pt x="672696" y="3568285"/>
                    <a:pt x="764959" y="3572298"/>
                  </a:cubicBezTo>
                  <a:close/>
                  <a:moveTo>
                    <a:pt x="6122732" y="2175575"/>
                  </a:moveTo>
                  <a:cubicBezTo>
                    <a:pt x="6130870" y="2174132"/>
                    <a:pt x="6139384" y="2174132"/>
                    <a:pt x="6148399" y="2176139"/>
                  </a:cubicBezTo>
                  <a:cubicBezTo>
                    <a:pt x="6176444" y="2184169"/>
                    <a:pt x="6180451" y="2208257"/>
                    <a:pt x="6164425" y="2232345"/>
                  </a:cubicBezTo>
                  <a:cubicBezTo>
                    <a:pt x="6100320" y="2348770"/>
                    <a:pt x="6008169" y="2445122"/>
                    <a:pt x="5988137" y="2581621"/>
                  </a:cubicBezTo>
                  <a:cubicBezTo>
                    <a:pt x="5976117" y="2698047"/>
                    <a:pt x="6004163" y="2814472"/>
                    <a:pt x="6040222" y="2922868"/>
                  </a:cubicBezTo>
                  <a:cubicBezTo>
                    <a:pt x="6064261" y="2991117"/>
                    <a:pt x="6068268" y="3095499"/>
                    <a:pt x="5988137" y="3127616"/>
                  </a:cubicBezTo>
                  <a:cubicBezTo>
                    <a:pt x="5960091" y="3139660"/>
                    <a:pt x="5924032" y="3135646"/>
                    <a:pt x="5891980" y="3123602"/>
                  </a:cubicBezTo>
                  <a:cubicBezTo>
                    <a:pt x="5887973" y="3119587"/>
                    <a:pt x="5883966" y="3119587"/>
                    <a:pt x="5879960" y="3115572"/>
                  </a:cubicBezTo>
                  <a:cubicBezTo>
                    <a:pt x="5827875" y="3087469"/>
                    <a:pt x="5787809" y="3043308"/>
                    <a:pt x="5755757" y="2995132"/>
                  </a:cubicBezTo>
                  <a:cubicBezTo>
                    <a:pt x="5691652" y="2886736"/>
                    <a:pt x="5675626" y="2742208"/>
                    <a:pt x="5711685" y="2625782"/>
                  </a:cubicBezTo>
                  <a:cubicBezTo>
                    <a:pt x="5751750" y="2493298"/>
                    <a:pt x="5847908" y="2388917"/>
                    <a:pt x="5948071" y="2296580"/>
                  </a:cubicBezTo>
                  <a:cubicBezTo>
                    <a:pt x="5984130" y="2268477"/>
                    <a:pt x="6020189" y="2240374"/>
                    <a:pt x="6056248" y="2212271"/>
                  </a:cubicBezTo>
                  <a:cubicBezTo>
                    <a:pt x="6077283" y="2197216"/>
                    <a:pt x="6098317" y="2179903"/>
                    <a:pt x="6122732" y="2175575"/>
                  </a:cubicBezTo>
                  <a:close/>
                  <a:moveTo>
                    <a:pt x="1266938" y="171789"/>
                  </a:moveTo>
                  <a:cubicBezTo>
                    <a:pt x="1287802" y="172541"/>
                    <a:pt x="1308103" y="182321"/>
                    <a:pt x="1326147" y="194358"/>
                  </a:cubicBezTo>
                  <a:cubicBezTo>
                    <a:pt x="1330157" y="198370"/>
                    <a:pt x="1334167" y="198370"/>
                    <a:pt x="1338177" y="202382"/>
                  </a:cubicBezTo>
                  <a:cubicBezTo>
                    <a:pt x="1374266" y="238492"/>
                    <a:pt x="1402335" y="282626"/>
                    <a:pt x="1418375" y="330772"/>
                  </a:cubicBezTo>
                  <a:cubicBezTo>
                    <a:pt x="1454464" y="435089"/>
                    <a:pt x="1442434" y="559467"/>
                    <a:pt x="1390306" y="655759"/>
                  </a:cubicBezTo>
                  <a:cubicBezTo>
                    <a:pt x="1334167" y="760076"/>
                    <a:pt x="1229909" y="832296"/>
                    <a:pt x="1125652" y="892478"/>
                  </a:cubicBezTo>
                  <a:cubicBezTo>
                    <a:pt x="1093572" y="912539"/>
                    <a:pt x="1057483" y="928588"/>
                    <a:pt x="1021394" y="944637"/>
                  </a:cubicBezTo>
                  <a:cubicBezTo>
                    <a:pt x="993324" y="956673"/>
                    <a:pt x="965255" y="972722"/>
                    <a:pt x="933176" y="960686"/>
                  </a:cubicBezTo>
                  <a:cubicBezTo>
                    <a:pt x="913126" y="948649"/>
                    <a:pt x="913126" y="928588"/>
                    <a:pt x="929166" y="908527"/>
                  </a:cubicBezTo>
                  <a:cubicBezTo>
                    <a:pt x="1005354" y="820259"/>
                    <a:pt x="1105602" y="756064"/>
                    <a:pt x="1145701" y="639711"/>
                  </a:cubicBezTo>
                  <a:cubicBezTo>
                    <a:pt x="1177780" y="543418"/>
                    <a:pt x="1173770" y="439101"/>
                    <a:pt x="1161741" y="338796"/>
                  </a:cubicBezTo>
                  <a:cubicBezTo>
                    <a:pt x="1157731" y="274601"/>
                    <a:pt x="1169761" y="186333"/>
                    <a:pt x="1245949" y="174297"/>
                  </a:cubicBezTo>
                  <a:cubicBezTo>
                    <a:pt x="1252966" y="172291"/>
                    <a:pt x="1259984" y="171538"/>
                    <a:pt x="1266938" y="171789"/>
                  </a:cubicBezTo>
                  <a:close/>
                  <a:moveTo>
                    <a:pt x="2060202" y="2301"/>
                  </a:moveTo>
                  <a:cubicBezTo>
                    <a:pt x="2271164" y="23171"/>
                    <a:pt x="2478174" y="181110"/>
                    <a:pt x="2655825" y="271361"/>
                  </a:cubicBezTo>
                  <a:cubicBezTo>
                    <a:pt x="2780282" y="335539"/>
                    <a:pt x="2916783" y="379662"/>
                    <a:pt x="3057299" y="359606"/>
                  </a:cubicBezTo>
                  <a:cubicBezTo>
                    <a:pt x="3221903" y="331528"/>
                    <a:pt x="3318256" y="207182"/>
                    <a:pt x="3466802" y="143004"/>
                  </a:cubicBezTo>
                  <a:cubicBezTo>
                    <a:pt x="3631406" y="74815"/>
                    <a:pt x="3836157" y="94870"/>
                    <a:pt x="3972658" y="215205"/>
                  </a:cubicBezTo>
                  <a:cubicBezTo>
                    <a:pt x="4024850" y="263338"/>
                    <a:pt x="4064997" y="319495"/>
                    <a:pt x="4121204" y="363617"/>
                  </a:cubicBezTo>
                  <a:cubicBezTo>
                    <a:pt x="4261720" y="483951"/>
                    <a:pt x="4494574" y="487963"/>
                    <a:pt x="4635090" y="367628"/>
                  </a:cubicBezTo>
                  <a:cubicBezTo>
                    <a:pt x="4699326" y="315483"/>
                    <a:pt x="4743488" y="239272"/>
                    <a:pt x="4803708" y="175093"/>
                  </a:cubicBezTo>
                  <a:cubicBezTo>
                    <a:pt x="5108828" y="-133765"/>
                    <a:pt x="5642788" y="94870"/>
                    <a:pt x="5911776" y="343561"/>
                  </a:cubicBezTo>
                  <a:cubicBezTo>
                    <a:pt x="6168718" y="580219"/>
                    <a:pt x="6341352" y="925177"/>
                    <a:pt x="6357412" y="1274147"/>
                  </a:cubicBezTo>
                  <a:cubicBezTo>
                    <a:pt x="6361426" y="1382448"/>
                    <a:pt x="6349382" y="1494760"/>
                    <a:pt x="6317264" y="1599050"/>
                  </a:cubicBezTo>
                  <a:cubicBezTo>
                    <a:pt x="6313249" y="1615094"/>
                    <a:pt x="6309234" y="1631139"/>
                    <a:pt x="6305220" y="1647183"/>
                  </a:cubicBezTo>
                  <a:cubicBezTo>
                    <a:pt x="6301205" y="1647183"/>
                    <a:pt x="6301205" y="1651195"/>
                    <a:pt x="6301205" y="1655206"/>
                  </a:cubicBezTo>
                  <a:cubicBezTo>
                    <a:pt x="6297190" y="1667239"/>
                    <a:pt x="6293176" y="1679273"/>
                    <a:pt x="6285146" y="1691306"/>
                  </a:cubicBezTo>
                  <a:cubicBezTo>
                    <a:pt x="6285146" y="1695317"/>
                    <a:pt x="6285146" y="1699328"/>
                    <a:pt x="6281132" y="1703339"/>
                  </a:cubicBezTo>
                  <a:cubicBezTo>
                    <a:pt x="6277116" y="1715373"/>
                    <a:pt x="6273102" y="1727406"/>
                    <a:pt x="6269087" y="1735429"/>
                  </a:cubicBezTo>
                  <a:cubicBezTo>
                    <a:pt x="6265072" y="1739440"/>
                    <a:pt x="6265072" y="1747462"/>
                    <a:pt x="6261058" y="1751473"/>
                  </a:cubicBezTo>
                  <a:cubicBezTo>
                    <a:pt x="6257043" y="1759495"/>
                    <a:pt x="6253028" y="1771529"/>
                    <a:pt x="6244998" y="1779551"/>
                  </a:cubicBezTo>
                  <a:cubicBezTo>
                    <a:pt x="6244998" y="1783562"/>
                    <a:pt x="6240984" y="1791585"/>
                    <a:pt x="6236969" y="1795596"/>
                  </a:cubicBezTo>
                  <a:cubicBezTo>
                    <a:pt x="6232954" y="1803618"/>
                    <a:pt x="6228940" y="1815651"/>
                    <a:pt x="6224925" y="1823674"/>
                  </a:cubicBezTo>
                  <a:cubicBezTo>
                    <a:pt x="6220910" y="1827685"/>
                    <a:pt x="6216896" y="1831696"/>
                    <a:pt x="6212881" y="1839718"/>
                  </a:cubicBezTo>
                  <a:cubicBezTo>
                    <a:pt x="6208866" y="1847741"/>
                    <a:pt x="6200836" y="1855763"/>
                    <a:pt x="6196822" y="1863785"/>
                  </a:cubicBezTo>
                  <a:cubicBezTo>
                    <a:pt x="6192807" y="1867796"/>
                    <a:pt x="6188792" y="1875819"/>
                    <a:pt x="6188792" y="1879830"/>
                  </a:cubicBezTo>
                  <a:cubicBezTo>
                    <a:pt x="6180763" y="1887852"/>
                    <a:pt x="6172734" y="1895874"/>
                    <a:pt x="6168718" y="1907908"/>
                  </a:cubicBezTo>
                  <a:cubicBezTo>
                    <a:pt x="6164704" y="1911919"/>
                    <a:pt x="6160689" y="1915930"/>
                    <a:pt x="6156674" y="1919941"/>
                  </a:cubicBezTo>
                  <a:cubicBezTo>
                    <a:pt x="6148645" y="1931975"/>
                    <a:pt x="6136601" y="1944008"/>
                    <a:pt x="6128572" y="1956042"/>
                  </a:cubicBezTo>
                  <a:cubicBezTo>
                    <a:pt x="6100468" y="1984119"/>
                    <a:pt x="6076380" y="2008186"/>
                    <a:pt x="6048276" y="2036264"/>
                  </a:cubicBezTo>
                  <a:cubicBezTo>
                    <a:pt x="6040247" y="2044287"/>
                    <a:pt x="6028203" y="2052309"/>
                    <a:pt x="6020174" y="2060331"/>
                  </a:cubicBezTo>
                  <a:cubicBezTo>
                    <a:pt x="6008130" y="2068354"/>
                    <a:pt x="6000100" y="2076376"/>
                    <a:pt x="5988056" y="2084398"/>
                  </a:cubicBezTo>
                  <a:cubicBezTo>
                    <a:pt x="5935864" y="2128521"/>
                    <a:pt x="5883672" y="2168632"/>
                    <a:pt x="5831481" y="2212755"/>
                  </a:cubicBezTo>
                  <a:cubicBezTo>
                    <a:pt x="5811407" y="2228799"/>
                    <a:pt x="5791334" y="2248855"/>
                    <a:pt x="5771260" y="2264900"/>
                  </a:cubicBezTo>
                  <a:cubicBezTo>
                    <a:pt x="5682936" y="2349134"/>
                    <a:pt x="5626730" y="2437379"/>
                    <a:pt x="5598626" y="2517602"/>
                  </a:cubicBezTo>
                  <a:cubicBezTo>
                    <a:pt x="5594612" y="2533646"/>
                    <a:pt x="5590597" y="2545680"/>
                    <a:pt x="5586582" y="2561724"/>
                  </a:cubicBezTo>
                  <a:cubicBezTo>
                    <a:pt x="5586582" y="2569747"/>
                    <a:pt x="5582568" y="2573758"/>
                    <a:pt x="5582568" y="2581780"/>
                  </a:cubicBezTo>
                  <a:cubicBezTo>
                    <a:pt x="5578552" y="2597825"/>
                    <a:pt x="5578552" y="2609858"/>
                    <a:pt x="5578552" y="2621891"/>
                  </a:cubicBezTo>
                  <a:cubicBezTo>
                    <a:pt x="5578552" y="2629914"/>
                    <a:pt x="5574538" y="2637936"/>
                    <a:pt x="5574538" y="2645958"/>
                  </a:cubicBezTo>
                  <a:cubicBezTo>
                    <a:pt x="5574538" y="2649969"/>
                    <a:pt x="5574538" y="2657992"/>
                    <a:pt x="5574538" y="2666014"/>
                  </a:cubicBezTo>
                  <a:cubicBezTo>
                    <a:pt x="5574538" y="2674036"/>
                    <a:pt x="5574538" y="2678048"/>
                    <a:pt x="5574538" y="2686070"/>
                  </a:cubicBezTo>
                  <a:cubicBezTo>
                    <a:pt x="5574538" y="2694092"/>
                    <a:pt x="5578552" y="2698103"/>
                    <a:pt x="5578552" y="2706126"/>
                  </a:cubicBezTo>
                  <a:cubicBezTo>
                    <a:pt x="5578552" y="2722170"/>
                    <a:pt x="5578552" y="2734204"/>
                    <a:pt x="5582568" y="2750248"/>
                  </a:cubicBezTo>
                  <a:cubicBezTo>
                    <a:pt x="5582568" y="2754259"/>
                    <a:pt x="5586582" y="2762282"/>
                    <a:pt x="5586582" y="2770304"/>
                  </a:cubicBezTo>
                  <a:cubicBezTo>
                    <a:pt x="5590597" y="2782337"/>
                    <a:pt x="5590597" y="2798382"/>
                    <a:pt x="5594612" y="2810415"/>
                  </a:cubicBezTo>
                  <a:cubicBezTo>
                    <a:pt x="5598626" y="2818438"/>
                    <a:pt x="5598626" y="2826460"/>
                    <a:pt x="5602641" y="2830471"/>
                  </a:cubicBezTo>
                  <a:cubicBezTo>
                    <a:pt x="5618700" y="2894649"/>
                    <a:pt x="5646803" y="2954816"/>
                    <a:pt x="5678921" y="3018995"/>
                  </a:cubicBezTo>
                  <a:cubicBezTo>
                    <a:pt x="5690965" y="3047073"/>
                    <a:pt x="5707024" y="3075151"/>
                    <a:pt x="5723083" y="3099218"/>
                  </a:cubicBezTo>
                  <a:cubicBezTo>
                    <a:pt x="5747172" y="3151363"/>
                    <a:pt x="5775274" y="3199496"/>
                    <a:pt x="5803378" y="3247630"/>
                  </a:cubicBezTo>
                  <a:cubicBezTo>
                    <a:pt x="5811407" y="3259663"/>
                    <a:pt x="5819436" y="3275708"/>
                    <a:pt x="5827466" y="3287741"/>
                  </a:cubicBezTo>
                  <a:cubicBezTo>
                    <a:pt x="5835496" y="3303786"/>
                    <a:pt x="5843525" y="3315819"/>
                    <a:pt x="5851554" y="3331864"/>
                  </a:cubicBezTo>
                  <a:cubicBezTo>
                    <a:pt x="5859584" y="3343898"/>
                    <a:pt x="5867614" y="3359942"/>
                    <a:pt x="5875643" y="3371976"/>
                  </a:cubicBezTo>
                  <a:cubicBezTo>
                    <a:pt x="5883672" y="3388020"/>
                    <a:pt x="5891702" y="3400054"/>
                    <a:pt x="5899732" y="3416098"/>
                  </a:cubicBezTo>
                  <a:cubicBezTo>
                    <a:pt x="5931850" y="3480276"/>
                    <a:pt x="5959952" y="3544455"/>
                    <a:pt x="5980026" y="3608633"/>
                  </a:cubicBezTo>
                  <a:cubicBezTo>
                    <a:pt x="6020174" y="3745012"/>
                    <a:pt x="6036232" y="3873369"/>
                    <a:pt x="6024188" y="3981670"/>
                  </a:cubicBezTo>
                  <a:cubicBezTo>
                    <a:pt x="6020174" y="4005736"/>
                    <a:pt x="6016158" y="4029803"/>
                    <a:pt x="6012144" y="4053870"/>
                  </a:cubicBezTo>
                  <a:cubicBezTo>
                    <a:pt x="6004114" y="4089971"/>
                    <a:pt x="5992070" y="4122060"/>
                    <a:pt x="5980026" y="4154149"/>
                  </a:cubicBezTo>
                  <a:cubicBezTo>
                    <a:pt x="5967982" y="4186238"/>
                    <a:pt x="5951923" y="4218327"/>
                    <a:pt x="5935864" y="4246405"/>
                  </a:cubicBezTo>
                  <a:cubicBezTo>
                    <a:pt x="5931850" y="4254427"/>
                    <a:pt x="5923820" y="4266461"/>
                    <a:pt x="5919805" y="4274483"/>
                  </a:cubicBezTo>
                  <a:cubicBezTo>
                    <a:pt x="5907761" y="4294539"/>
                    <a:pt x="5891702" y="4310583"/>
                    <a:pt x="5879658" y="4330639"/>
                  </a:cubicBezTo>
                  <a:cubicBezTo>
                    <a:pt x="5871628" y="4338661"/>
                    <a:pt x="5863599" y="4346684"/>
                    <a:pt x="5855570" y="4354706"/>
                  </a:cubicBezTo>
                  <a:cubicBezTo>
                    <a:pt x="5602641" y="4639497"/>
                    <a:pt x="5108828" y="4747798"/>
                    <a:pt x="4683266" y="4703676"/>
                  </a:cubicBezTo>
                  <a:cubicBezTo>
                    <a:pt x="4647134" y="4699665"/>
                    <a:pt x="4606986" y="4695653"/>
                    <a:pt x="4570854" y="4691642"/>
                  </a:cubicBezTo>
                  <a:cubicBezTo>
                    <a:pt x="4546766" y="4687631"/>
                    <a:pt x="4522677" y="4679609"/>
                    <a:pt x="4502604" y="4675598"/>
                  </a:cubicBezTo>
                  <a:cubicBezTo>
                    <a:pt x="4490559" y="4675598"/>
                    <a:pt x="4478515" y="4671587"/>
                    <a:pt x="4466471" y="4667575"/>
                  </a:cubicBezTo>
                  <a:cubicBezTo>
                    <a:pt x="4442382" y="4663564"/>
                    <a:pt x="4422308" y="4659553"/>
                    <a:pt x="4398220" y="4651531"/>
                  </a:cubicBezTo>
                  <a:cubicBezTo>
                    <a:pt x="4386176" y="4647520"/>
                    <a:pt x="4378146" y="4643508"/>
                    <a:pt x="4366102" y="4639497"/>
                  </a:cubicBezTo>
                  <a:cubicBezTo>
                    <a:pt x="4321940" y="4627464"/>
                    <a:pt x="4281793" y="4611419"/>
                    <a:pt x="4237631" y="4595375"/>
                  </a:cubicBezTo>
                  <a:cubicBezTo>
                    <a:pt x="4209528" y="4587352"/>
                    <a:pt x="4181424" y="4575319"/>
                    <a:pt x="4153322" y="4563286"/>
                  </a:cubicBezTo>
                  <a:cubicBezTo>
                    <a:pt x="4052953" y="4523174"/>
                    <a:pt x="3948570" y="4479052"/>
                    <a:pt x="3848202" y="4434929"/>
                  </a:cubicBezTo>
                  <a:cubicBezTo>
                    <a:pt x="3555126" y="4318606"/>
                    <a:pt x="3250006" y="4222338"/>
                    <a:pt x="2940871" y="4302561"/>
                  </a:cubicBezTo>
                  <a:cubicBezTo>
                    <a:pt x="2900724" y="4314595"/>
                    <a:pt x="2860577" y="4330639"/>
                    <a:pt x="2824444" y="4346684"/>
                  </a:cubicBezTo>
                  <a:cubicBezTo>
                    <a:pt x="2804370" y="4354706"/>
                    <a:pt x="2784297" y="4362728"/>
                    <a:pt x="2768238" y="4370751"/>
                  </a:cubicBezTo>
                  <a:cubicBezTo>
                    <a:pt x="2704002" y="4402840"/>
                    <a:pt x="2647796" y="4434929"/>
                    <a:pt x="2583560" y="4458996"/>
                  </a:cubicBezTo>
                  <a:cubicBezTo>
                    <a:pt x="2551442" y="4475040"/>
                    <a:pt x="2515310" y="4491085"/>
                    <a:pt x="2479177" y="4499107"/>
                  </a:cubicBezTo>
                  <a:cubicBezTo>
                    <a:pt x="2137924" y="4607408"/>
                    <a:pt x="1788642" y="4479052"/>
                    <a:pt x="1583891" y="4218327"/>
                  </a:cubicBezTo>
                  <a:cubicBezTo>
                    <a:pt x="1571847" y="4202283"/>
                    <a:pt x="1563817" y="4190249"/>
                    <a:pt x="1551773" y="4174205"/>
                  </a:cubicBezTo>
                  <a:cubicBezTo>
                    <a:pt x="1543744" y="4162171"/>
                    <a:pt x="1535714" y="4146127"/>
                    <a:pt x="1527685" y="4134093"/>
                  </a:cubicBezTo>
                  <a:cubicBezTo>
                    <a:pt x="1515640" y="4114037"/>
                    <a:pt x="1503596" y="4089971"/>
                    <a:pt x="1491552" y="4069915"/>
                  </a:cubicBezTo>
                  <a:cubicBezTo>
                    <a:pt x="1487537" y="4057881"/>
                    <a:pt x="1479508" y="4041837"/>
                    <a:pt x="1475493" y="4029803"/>
                  </a:cubicBezTo>
                  <a:cubicBezTo>
                    <a:pt x="1471478" y="4025792"/>
                    <a:pt x="1471478" y="4021781"/>
                    <a:pt x="1467464" y="4013759"/>
                  </a:cubicBezTo>
                  <a:cubicBezTo>
                    <a:pt x="1391184" y="3825235"/>
                    <a:pt x="1326948" y="3620666"/>
                    <a:pt x="1122196" y="3536432"/>
                  </a:cubicBezTo>
                  <a:cubicBezTo>
                    <a:pt x="1094093" y="3528410"/>
                    <a:pt x="1070005" y="3516377"/>
                    <a:pt x="1041902" y="3512366"/>
                  </a:cubicBezTo>
                  <a:cubicBezTo>
                    <a:pt x="1029857" y="3508354"/>
                    <a:pt x="1013799" y="3504343"/>
                    <a:pt x="1001754" y="3504343"/>
                  </a:cubicBezTo>
                  <a:cubicBezTo>
                    <a:pt x="997740" y="3500332"/>
                    <a:pt x="993725" y="3500332"/>
                    <a:pt x="993725" y="3500332"/>
                  </a:cubicBezTo>
                  <a:cubicBezTo>
                    <a:pt x="925474" y="3488299"/>
                    <a:pt x="857223" y="3488299"/>
                    <a:pt x="792988" y="3484288"/>
                  </a:cubicBezTo>
                  <a:cubicBezTo>
                    <a:pt x="780943" y="3484288"/>
                    <a:pt x="772914" y="3484288"/>
                    <a:pt x="764884" y="3484288"/>
                  </a:cubicBezTo>
                  <a:cubicBezTo>
                    <a:pt x="748826" y="3484288"/>
                    <a:pt x="732767" y="3484288"/>
                    <a:pt x="712693" y="3480276"/>
                  </a:cubicBezTo>
                  <a:cubicBezTo>
                    <a:pt x="672546" y="3480276"/>
                    <a:pt x="628383" y="3480276"/>
                    <a:pt x="584221" y="3472254"/>
                  </a:cubicBezTo>
                  <a:cubicBezTo>
                    <a:pt x="519986" y="3464232"/>
                    <a:pt x="451735" y="3452198"/>
                    <a:pt x="387499" y="3424120"/>
                  </a:cubicBezTo>
                  <a:cubicBezTo>
                    <a:pt x="379470" y="3420109"/>
                    <a:pt x="371440" y="3416098"/>
                    <a:pt x="363411" y="3412087"/>
                  </a:cubicBezTo>
                  <a:cubicBezTo>
                    <a:pt x="347352" y="3404065"/>
                    <a:pt x="331293" y="3392031"/>
                    <a:pt x="315234" y="3384009"/>
                  </a:cubicBezTo>
                  <a:cubicBezTo>
                    <a:pt x="287131" y="3363953"/>
                    <a:pt x="263043" y="3343898"/>
                    <a:pt x="238954" y="3323842"/>
                  </a:cubicBezTo>
                  <a:cubicBezTo>
                    <a:pt x="222895" y="3311808"/>
                    <a:pt x="210851" y="3299775"/>
                    <a:pt x="202821" y="3287741"/>
                  </a:cubicBezTo>
                  <a:cubicBezTo>
                    <a:pt x="194792" y="3283730"/>
                    <a:pt x="190777" y="3275708"/>
                    <a:pt x="182748" y="3271697"/>
                  </a:cubicBezTo>
                  <a:cubicBezTo>
                    <a:pt x="174718" y="3259663"/>
                    <a:pt x="162674" y="3243619"/>
                    <a:pt x="150630" y="3231585"/>
                  </a:cubicBezTo>
                  <a:cubicBezTo>
                    <a:pt x="142600" y="3219552"/>
                    <a:pt x="130556" y="3207519"/>
                    <a:pt x="122527" y="3191474"/>
                  </a:cubicBezTo>
                  <a:cubicBezTo>
                    <a:pt x="110483" y="3175429"/>
                    <a:pt x="102453" y="3159385"/>
                    <a:pt x="90409" y="3143340"/>
                  </a:cubicBezTo>
                  <a:cubicBezTo>
                    <a:pt x="86394" y="3135318"/>
                    <a:pt x="82379" y="3123285"/>
                    <a:pt x="78365" y="3115262"/>
                  </a:cubicBezTo>
                  <a:cubicBezTo>
                    <a:pt x="70335" y="3103229"/>
                    <a:pt x="62306" y="3087184"/>
                    <a:pt x="58291" y="3075151"/>
                  </a:cubicBezTo>
                  <a:cubicBezTo>
                    <a:pt x="6099" y="2958828"/>
                    <a:pt x="-13974" y="2826460"/>
                    <a:pt x="10114" y="2698103"/>
                  </a:cubicBezTo>
                  <a:cubicBezTo>
                    <a:pt x="14129" y="2686070"/>
                    <a:pt x="18144" y="2670025"/>
                    <a:pt x="22158" y="2657992"/>
                  </a:cubicBezTo>
                  <a:cubicBezTo>
                    <a:pt x="22158" y="2653981"/>
                    <a:pt x="22158" y="2649969"/>
                    <a:pt x="22158" y="2645958"/>
                  </a:cubicBezTo>
                  <a:cubicBezTo>
                    <a:pt x="26173" y="2637936"/>
                    <a:pt x="30188" y="2625903"/>
                    <a:pt x="34203" y="2617880"/>
                  </a:cubicBezTo>
                  <a:cubicBezTo>
                    <a:pt x="34203" y="2613869"/>
                    <a:pt x="34203" y="2609858"/>
                    <a:pt x="38217" y="2605847"/>
                  </a:cubicBezTo>
                  <a:cubicBezTo>
                    <a:pt x="42232" y="2593813"/>
                    <a:pt x="42232" y="2585791"/>
                    <a:pt x="46247" y="2577769"/>
                  </a:cubicBezTo>
                  <a:cubicBezTo>
                    <a:pt x="50262" y="2573758"/>
                    <a:pt x="50262" y="2569747"/>
                    <a:pt x="54276" y="2565735"/>
                  </a:cubicBezTo>
                  <a:cubicBezTo>
                    <a:pt x="58291" y="2553702"/>
                    <a:pt x="62306" y="2545680"/>
                    <a:pt x="66320" y="2537657"/>
                  </a:cubicBezTo>
                  <a:cubicBezTo>
                    <a:pt x="66320" y="2533646"/>
                    <a:pt x="70335" y="2529635"/>
                    <a:pt x="70335" y="2525624"/>
                  </a:cubicBezTo>
                  <a:cubicBezTo>
                    <a:pt x="74350" y="2513591"/>
                    <a:pt x="82379" y="2501557"/>
                    <a:pt x="90409" y="2489524"/>
                  </a:cubicBezTo>
                  <a:cubicBezTo>
                    <a:pt x="90409" y="2485513"/>
                    <a:pt x="94424" y="2485513"/>
                    <a:pt x="94424" y="2481501"/>
                  </a:cubicBezTo>
                  <a:cubicBezTo>
                    <a:pt x="102453" y="2473479"/>
                    <a:pt x="106468" y="2465457"/>
                    <a:pt x="110483" y="2457435"/>
                  </a:cubicBezTo>
                  <a:cubicBezTo>
                    <a:pt x="114497" y="2449412"/>
                    <a:pt x="118512" y="2445401"/>
                    <a:pt x="122527" y="2441390"/>
                  </a:cubicBezTo>
                  <a:cubicBezTo>
                    <a:pt x="126542" y="2433368"/>
                    <a:pt x="130556" y="2429357"/>
                    <a:pt x="134571" y="2421334"/>
                  </a:cubicBezTo>
                  <a:cubicBezTo>
                    <a:pt x="138586" y="2417323"/>
                    <a:pt x="142600" y="2413312"/>
                    <a:pt x="146615" y="2409301"/>
                  </a:cubicBezTo>
                  <a:cubicBezTo>
                    <a:pt x="150630" y="2401279"/>
                    <a:pt x="154645" y="2397267"/>
                    <a:pt x="162674" y="2389245"/>
                  </a:cubicBezTo>
                  <a:cubicBezTo>
                    <a:pt x="166689" y="2385234"/>
                    <a:pt x="170704" y="2381223"/>
                    <a:pt x="174718" y="2377212"/>
                  </a:cubicBezTo>
                  <a:cubicBezTo>
                    <a:pt x="178733" y="2369189"/>
                    <a:pt x="186763" y="2361167"/>
                    <a:pt x="194792" y="2353145"/>
                  </a:cubicBezTo>
                  <a:cubicBezTo>
                    <a:pt x="198807" y="2349134"/>
                    <a:pt x="202821" y="2341111"/>
                    <a:pt x="210851" y="2337100"/>
                  </a:cubicBezTo>
                  <a:cubicBezTo>
                    <a:pt x="214866" y="2329078"/>
                    <a:pt x="222895" y="2325067"/>
                    <a:pt x="230925" y="2317044"/>
                  </a:cubicBezTo>
                  <a:cubicBezTo>
                    <a:pt x="234939" y="2313033"/>
                    <a:pt x="238954" y="2309022"/>
                    <a:pt x="242969" y="2305011"/>
                  </a:cubicBezTo>
                  <a:cubicBezTo>
                    <a:pt x="250998" y="2301000"/>
                    <a:pt x="255013" y="2296989"/>
                    <a:pt x="259028" y="2292978"/>
                  </a:cubicBezTo>
                  <a:cubicBezTo>
                    <a:pt x="267057" y="2288966"/>
                    <a:pt x="271072" y="2284955"/>
                    <a:pt x="275087" y="2280944"/>
                  </a:cubicBezTo>
                  <a:cubicBezTo>
                    <a:pt x="283116" y="2272922"/>
                    <a:pt x="287131" y="2268911"/>
                    <a:pt x="295160" y="2264900"/>
                  </a:cubicBezTo>
                  <a:cubicBezTo>
                    <a:pt x="299175" y="2260888"/>
                    <a:pt x="303190" y="2256877"/>
                    <a:pt x="311219" y="2252866"/>
                  </a:cubicBezTo>
                  <a:cubicBezTo>
                    <a:pt x="315234" y="2248855"/>
                    <a:pt x="323264" y="2244844"/>
                    <a:pt x="327278" y="2240833"/>
                  </a:cubicBezTo>
                  <a:cubicBezTo>
                    <a:pt x="371440" y="2216766"/>
                    <a:pt x="415602" y="2192699"/>
                    <a:pt x="463779" y="2172643"/>
                  </a:cubicBezTo>
                  <a:cubicBezTo>
                    <a:pt x="524000" y="2152588"/>
                    <a:pt x="588236" y="2136543"/>
                    <a:pt x="644442" y="2108465"/>
                  </a:cubicBezTo>
                  <a:cubicBezTo>
                    <a:pt x="873282" y="1980108"/>
                    <a:pt x="672546" y="1755484"/>
                    <a:pt x="648457" y="1574983"/>
                  </a:cubicBezTo>
                  <a:cubicBezTo>
                    <a:pt x="636413" y="1466682"/>
                    <a:pt x="652472" y="1354370"/>
                    <a:pt x="712693" y="1266125"/>
                  </a:cubicBezTo>
                  <a:cubicBezTo>
                    <a:pt x="909415" y="961278"/>
                    <a:pt x="1395198" y="1053534"/>
                    <a:pt x="1539729" y="692531"/>
                  </a:cubicBezTo>
                  <a:cubicBezTo>
                    <a:pt x="1632068" y="455873"/>
                    <a:pt x="1567832" y="155037"/>
                    <a:pt x="1848863" y="34703"/>
                  </a:cubicBezTo>
                  <a:cubicBezTo>
                    <a:pt x="1919121" y="3617"/>
                    <a:pt x="1989881" y="-4656"/>
                    <a:pt x="2060202" y="2301"/>
                  </a:cubicBezTo>
                  <a:close/>
                </a:path>
              </a:pathLst>
            </a:custGeom>
            <a:solidFill>
              <a:schemeClr val="accent2"/>
            </a:solidFill>
            <a:ln w="25400">
              <a:gradFill flip="none" rotWithShape="1">
                <a:gsLst>
                  <a:gs pos="0">
                    <a:srgbClr val="F5AD14">
                      <a:lumMod val="100000"/>
                    </a:srgbClr>
                  </a:gs>
                  <a:gs pos="100000">
                    <a:srgbClr val="F01D06"/>
                  </a:gs>
                </a:gsLst>
                <a:lin ang="2700000" scaled="1"/>
                <a:tileRect/>
              </a:gradFill>
            </a:ln>
            <a:effectLst/>
          </p:spPr>
        </p:pic>
        <p:sp>
          <p:nvSpPr>
            <p:cNvPr id="11" name="矩形 10"/>
            <p:cNvSpPr/>
            <p:nvPr/>
          </p:nvSpPr>
          <p:spPr>
            <a:xfrm>
              <a:off x="9315547" y="1434988"/>
              <a:ext cx="2545185" cy="8449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zh-CN" altLang="en-US" sz="6600" b="1" dirty="0">
                  <a:gradFill>
                    <a:gsLst>
                      <a:gs pos="0">
                        <a:srgbClr val="F5AD14"/>
                      </a:gs>
                      <a:gs pos="100000">
                        <a:srgbClr val="F01D06"/>
                      </a:gs>
                    </a:gsLst>
                    <a:lin ang="2700000" scaled="1"/>
                  </a:gradFill>
                  <a:latin typeface="思源黑体 CN Bold" panose="02010600030101010101" pitchFamily="34" charset="-122"/>
                  <a:ea typeface="思源黑体 CN Bold" panose="02010600030101010101" pitchFamily="34" charset="-122"/>
                  <a:cs typeface="Arial" panose="020B0604020202020204" pitchFamily="34" charset="0"/>
                </a:rPr>
                <a:t>除法</a:t>
              </a:r>
              <a:endParaRPr lang="en-US" altLang="zh-CN" sz="6600" b="1" dirty="0">
                <a:gradFill>
                  <a:gsLst>
                    <a:gs pos="0">
                      <a:srgbClr val="F5AD14"/>
                    </a:gs>
                    <a:gs pos="100000">
                      <a:srgbClr val="F01D06"/>
                    </a:gs>
                  </a:gsLst>
                  <a:lin ang="2700000" scaled="1"/>
                </a:gradFill>
                <a:latin typeface="思源黑体 CN Bold" panose="02010600030101010101" pitchFamily="34" charset="-122"/>
                <a:ea typeface="思源黑体 CN Bold" panose="02010600030101010101" pitchFamily="34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996165" y="-874671"/>
            <a:ext cx="1744168" cy="1497769"/>
          </a:xfrm>
          <a:custGeom>
            <a:avLst/>
            <a:gdLst>
              <a:gd name="connsiteX0" fmla="*/ 3286680 w 6358156"/>
              <a:gd name="connsiteY0" fmla="*/ 4338824 h 4713183"/>
              <a:gd name="connsiteX1" fmla="*/ 3382889 w 6358156"/>
              <a:gd name="connsiteY1" fmla="*/ 4346359 h 4713183"/>
              <a:gd name="connsiteX2" fmla="*/ 3712030 w 6358156"/>
              <a:gd name="connsiteY2" fmla="*/ 4470928 h 4713183"/>
              <a:gd name="connsiteX3" fmla="*/ 3796323 w 6358156"/>
              <a:gd name="connsiteY3" fmla="*/ 4523166 h 4713183"/>
              <a:gd name="connsiteX4" fmla="*/ 3832448 w 6358156"/>
              <a:gd name="connsiteY4" fmla="*/ 4571387 h 4713183"/>
              <a:gd name="connsiteX5" fmla="*/ 3776253 w 6358156"/>
              <a:gd name="connsiteY5" fmla="*/ 4579424 h 4713183"/>
              <a:gd name="connsiteX6" fmla="*/ 3419014 w 6358156"/>
              <a:gd name="connsiteY6" fmla="*/ 4491020 h 4713183"/>
              <a:gd name="connsiteX7" fmla="*/ 3073817 w 6358156"/>
              <a:gd name="connsiteY7" fmla="*/ 4515130 h 4713183"/>
              <a:gd name="connsiteX8" fmla="*/ 2865093 w 6358156"/>
              <a:gd name="connsiteY8" fmla="*/ 4487001 h 4713183"/>
              <a:gd name="connsiteX9" fmla="*/ 2873121 w 6358156"/>
              <a:gd name="connsiteY9" fmla="*/ 4438781 h 4713183"/>
              <a:gd name="connsiteX10" fmla="*/ 2881149 w 6358156"/>
              <a:gd name="connsiteY10" fmla="*/ 4430744 h 4713183"/>
              <a:gd name="connsiteX11" fmla="*/ 3005580 w 6358156"/>
              <a:gd name="connsiteY11" fmla="*/ 4370469 h 4713183"/>
              <a:gd name="connsiteX12" fmla="*/ 3286680 w 6358156"/>
              <a:gd name="connsiteY12" fmla="*/ 4338824 h 4713183"/>
              <a:gd name="connsiteX13" fmla="*/ 764959 w 6358156"/>
              <a:gd name="connsiteY13" fmla="*/ 3572298 h 4713183"/>
              <a:gd name="connsiteX14" fmla="*/ 1085874 w 6358156"/>
              <a:gd name="connsiteY14" fmla="*/ 3664594 h 4713183"/>
              <a:gd name="connsiteX15" fmla="*/ 1190171 w 6358156"/>
              <a:gd name="connsiteY15" fmla="*/ 3712748 h 4713183"/>
              <a:gd name="connsiteX16" fmla="*/ 1254353 w 6358156"/>
              <a:gd name="connsiteY16" fmla="*/ 3760902 h 4713183"/>
              <a:gd name="connsiteX17" fmla="*/ 1226273 w 6358156"/>
              <a:gd name="connsiteY17" fmla="*/ 3780966 h 4713183"/>
              <a:gd name="connsiteX18" fmla="*/ 917394 w 6358156"/>
              <a:gd name="connsiteY18" fmla="*/ 3728799 h 4713183"/>
              <a:gd name="connsiteX19" fmla="*/ 716822 w 6358156"/>
              <a:gd name="connsiteY19" fmla="*/ 3813069 h 4713183"/>
              <a:gd name="connsiteX20" fmla="*/ 560376 w 6358156"/>
              <a:gd name="connsiteY20" fmla="*/ 3813069 h 4713183"/>
              <a:gd name="connsiteX21" fmla="*/ 520262 w 6358156"/>
              <a:gd name="connsiteY21" fmla="*/ 3756889 h 4713183"/>
              <a:gd name="connsiteX22" fmla="*/ 520262 w 6358156"/>
              <a:gd name="connsiteY22" fmla="*/ 3748863 h 4713183"/>
              <a:gd name="connsiteX23" fmla="*/ 544331 w 6358156"/>
              <a:gd name="connsiteY23" fmla="*/ 3656568 h 4713183"/>
              <a:gd name="connsiteX24" fmla="*/ 764959 w 6358156"/>
              <a:gd name="connsiteY24" fmla="*/ 3572298 h 4713183"/>
              <a:gd name="connsiteX25" fmla="*/ 6122732 w 6358156"/>
              <a:gd name="connsiteY25" fmla="*/ 2175575 h 4713183"/>
              <a:gd name="connsiteX26" fmla="*/ 6148399 w 6358156"/>
              <a:gd name="connsiteY26" fmla="*/ 2176139 h 4713183"/>
              <a:gd name="connsiteX27" fmla="*/ 6164425 w 6358156"/>
              <a:gd name="connsiteY27" fmla="*/ 2232345 h 4713183"/>
              <a:gd name="connsiteX28" fmla="*/ 5988137 w 6358156"/>
              <a:gd name="connsiteY28" fmla="*/ 2581621 h 4713183"/>
              <a:gd name="connsiteX29" fmla="*/ 6040222 w 6358156"/>
              <a:gd name="connsiteY29" fmla="*/ 2922868 h 4713183"/>
              <a:gd name="connsiteX30" fmla="*/ 5988137 w 6358156"/>
              <a:gd name="connsiteY30" fmla="*/ 3127616 h 4713183"/>
              <a:gd name="connsiteX31" fmla="*/ 5891980 w 6358156"/>
              <a:gd name="connsiteY31" fmla="*/ 3123602 h 4713183"/>
              <a:gd name="connsiteX32" fmla="*/ 5879960 w 6358156"/>
              <a:gd name="connsiteY32" fmla="*/ 3115572 h 4713183"/>
              <a:gd name="connsiteX33" fmla="*/ 5755757 w 6358156"/>
              <a:gd name="connsiteY33" fmla="*/ 2995132 h 4713183"/>
              <a:gd name="connsiteX34" fmla="*/ 5711685 w 6358156"/>
              <a:gd name="connsiteY34" fmla="*/ 2625782 h 4713183"/>
              <a:gd name="connsiteX35" fmla="*/ 5948071 w 6358156"/>
              <a:gd name="connsiteY35" fmla="*/ 2296580 h 4713183"/>
              <a:gd name="connsiteX36" fmla="*/ 6056248 w 6358156"/>
              <a:gd name="connsiteY36" fmla="*/ 2212271 h 4713183"/>
              <a:gd name="connsiteX37" fmla="*/ 6122732 w 6358156"/>
              <a:gd name="connsiteY37" fmla="*/ 2175575 h 4713183"/>
              <a:gd name="connsiteX38" fmla="*/ 1266938 w 6358156"/>
              <a:gd name="connsiteY38" fmla="*/ 171789 h 4713183"/>
              <a:gd name="connsiteX39" fmla="*/ 1326147 w 6358156"/>
              <a:gd name="connsiteY39" fmla="*/ 194358 h 4713183"/>
              <a:gd name="connsiteX40" fmla="*/ 1338177 w 6358156"/>
              <a:gd name="connsiteY40" fmla="*/ 202382 h 4713183"/>
              <a:gd name="connsiteX41" fmla="*/ 1418375 w 6358156"/>
              <a:gd name="connsiteY41" fmla="*/ 330772 h 4713183"/>
              <a:gd name="connsiteX42" fmla="*/ 1390306 w 6358156"/>
              <a:gd name="connsiteY42" fmla="*/ 655759 h 4713183"/>
              <a:gd name="connsiteX43" fmla="*/ 1125652 w 6358156"/>
              <a:gd name="connsiteY43" fmla="*/ 892478 h 4713183"/>
              <a:gd name="connsiteX44" fmla="*/ 1021394 w 6358156"/>
              <a:gd name="connsiteY44" fmla="*/ 944637 h 4713183"/>
              <a:gd name="connsiteX45" fmla="*/ 933176 w 6358156"/>
              <a:gd name="connsiteY45" fmla="*/ 960686 h 4713183"/>
              <a:gd name="connsiteX46" fmla="*/ 929166 w 6358156"/>
              <a:gd name="connsiteY46" fmla="*/ 908527 h 4713183"/>
              <a:gd name="connsiteX47" fmla="*/ 1145701 w 6358156"/>
              <a:gd name="connsiteY47" fmla="*/ 639711 h 4713183"/>
              <a:gd name="connsiteX48" fmla="*/ 1161741 w 6358156"/>
              <a:gd name="connsiteY48" fmla="*/ 338796 h 4713183"/>
              <a:gd name="connsiteX49" fmla="*/ 1245949 w 6358156"/>
              <a:gd name="connsiteY49" fmla="*/ 174297 h 4713183"/>
              <a:gd name="connsiteX50" fmla="*/ 1266938 w 6358156"/>
              <a:gd name="connsiteY50" fmla="*/ 171789 h 4713183"/>
              <a:gd name="connsiteX51" fmla="*/ 2060202 w 6358156"/>
              <a:gd name="connsiteY51" fmla="*/ 2301 h 4713183"/>
              <a:gd name="connsiteX52" fmla="*/ 2655825 w 6358156"/>
              <a:gd name="connsiteY52" fmla="*/ 271361 h 4713183"/>
              <a:gd name="connsiteX53" fmla="*/ 3057299 w 6358156"/>
              <a:gd name="connsiteY53" fmla="*/ 359606 h 4713183"/>
              <a:gd name="connsiteX54" fmla="*/ 3466802 w 6358156"/>
              <a:gd name="connsiteY54" fmla="*/ 143004 h 4713183"/>
              <a:gd name="connsiteX55" fmla="*/ 3972658 w 6358156"/>
              <a:gd name="connsiteY55" fmla="*/ 215205 h 4713183"/>
              <a:gd name="connsiteX56" fmla="*/ 4121204 w 6358156"/>
              <a:gd name="connsiteY56" fmla="*/ 363617 h 4713183"/>
              <a:gd name="connsiteX57" fmla="*/ 4635090 w 6358156"/>
              <a:gd name="connsiteY57" fmla="*/ 367628 h 4713183"/>
              <a:gd name="connsiteX58" fmla="*/ 4803708 w 6358156"/>
              <a:gd name="connsiteY58" fmla="*/ 175093 h 4713183"/>
              <a:gd name="connsiteX59" fmla="*/ 5911776 w 6358156"/>
              <a:gd name="connsiteY59" fmla="*/ 343561 h 4713183"/>
              <a:gd name="connsiteX60" fmla="*/ 6357412 w 6358156"/>
              <a:gd name="connsiteY60" fmla="*/ 1274147 h 4713183"/>
              <a:gd name="connsiteX61" fmla="*/ 6317264 w 6358156"/>
              <a:gd name="connsiteY61" fmla="*/ 1599050 h 4713183"/>
              <a:gd name="connsiteX62" fmla="*/ 6305220 w 6358156"/>
              <a:gd name="connsiteY62" fmla="*/ 1647183 h 4713183"/>
              <a:gd name="connsiteX63" fmla="*/ 6301205 w 6358156"/>
              <a:gd name="connsiteY63" fmla="*/ 1655206 h 4713183"/>
              <a:gd name="connsiteX64" fmla="*/ 6285146 w 6358156"/>
              <a:gd name="connsiteY64" fmla="*/ 1691306 h 4713183"/>
              <a:gd name="connsiteX65" fmla="*/ 6281132 w 6358156"/>
              <a:gd name="connsiteY65" fmla="*/ 1703339 h 4713183"/>
              <a:gd name="connsiteX66" fmla="*/ 6269087 w 6358156"/>
              <a:gd name="connsiteY66" fmla="*/ 1735429 h 4713183"/>
              <a:gd name="connsiteX67" fmla="*/ 6261058 w 6358156"/>
              <a:gd name="connsiteY67" fmla="*/ 1751473 h 4713183"/>
              <a:gd name="connsiteX68" fmla="*/ 6244998 w 6358156"/>
              <a:gd name="connsiteY68" fmla="*/ 1779551 h 4713183"/>
              <a:gd name="connsiteX69" fmla="*/ 6236969 w 6358156"/>
              <a:gd name="connsiteY69" fmla="*/ 1795596 h 4713183"/>
              <a:gd name="connsiteX70" fmla="*/ 6224925 w 6358156"/>
              <a:gd name="connsiteY70" fmla="*/ 1823674 h 4713183"/>
              <a:gd name="connsiteX71" fmla="*/ 6212881 w 6358156"/>
              <a:gd name="connsiteY71" fmla="*/ 1839718 h 4713183"/>
              <a:gd name="connsiteX72" fmla="*/ 6196822 w 6358156"/>
              <a:gd name="connsiteY72" fmla="*/ 1863785 h 4713183"/>
              <a:gd name="connsiteX73" fmla="*/ 6188792 w 6358156"/>
              <a:gd name="connsiteY73" fmla="*/ 1879830 h 4713183"/>
              <a:gd name="connsiteX74" fmla="*/ 6168718 w 6358156"/>
              <a:gd name="connsiteY74" fmla="*/ 1907908 h 4713183"/>
              <a:gd name="connsiteX75" fmla="*/ 6156674 w 6358156"/>
              <a:gd name="connsiteY75" fmla="*/ 1919941 h 4713183"/>
              <a:gd name="connsiteX76" fmla="*/ 6128572 w 6358156"/>
              <a:gd name="connsiteY76" fmla="*/ 1956042 h 4713183"/>
              <a:gd name="connsiteX77" fmla="*/ 6048276 w 6358156"/>
              <a:gd name="connsiteY77" fmla="*/ 2036264 h 4713183"/>
              <a:gd name="connsiteX78" fmla="*/ 6020174 w 6358156"/>
              <a:gd name="connsiteY78" fmla="*/ 2060331 h 4713183"/>
              <a:gd name="connsiteX79" fmla="*/ 5988056 w 6358156"/>
              <a:gd name="connsiteY79" fmla="*/ 2084398 h 4713183"/>
              <a:gd name="connsiteX80" fmla="*/ 5831481 w 6358156"/>
              <a:gd name="connsiteY80" fmla="*/ 2212755 h 4713183"/>
              <a:gd name="connsiteX81" fmla="*/ 5771260 w 6358156"/>
              <a:gd name="connsiteY81" fmla="*/ 2264900 h 4713183"/>
              <a:gd name="connsiteX82" fmla="*/ 5598626 w 6358156"/>
              <a:gd name="connsiteY82" fmla="*/ 2517602 h 4713183"/>
              <a:gd name="connsiteX83" fmla="*/ 5586582 w 6358156"/>
              <a:gd name="connsiteY83" fmla="*/ 2561724 h 4713183"/>
              <a:gd name="connsiteX84" fmla="*/ 5582568 w 6358156"/>
              <a:gd name="connsiteY84" fmla="*/ 2581780 h 4713183"/>
              <a:gd name="connsiteX85" fmla="*/ 5578552 w 6358156"/>
              <a:gd name="connsiteY85" fmla="*/ 2621891 h 4713183"/>
              <a:gd name="connsiteX86" fmla="*/ 5574538 w 6358156"/>
              <a:gd name="connsiteY86" fmla="*/ 2645958 h 4713183"/>
              <a:gd name="connsiteX87" fmla="*/ 5574538 w 6358156"/>
              <a:gd name="connsiteY87" fmla="*/ 2666014 h 4713183"/>
              <a:gd name="connsiteX88" fmla="*/ 5574538 w 6358156"/>
              <a:gd name="connsiteY88" fmla="*/ 2686070 h 4713183"/>
              <a:gd name="connsiteX89" fmla="*/ 5578552 w 6358156"/>
              <a:gd name="connsiteY89" fmla="*/ 2706126 h 4713183"/>
              <a:gd name="connsiteX90" fmla="*/ 5582568 w 6358156"/>
              <a:gd name="connsiteY90" fmla="*/ 2750248 h 4713183"/>
              <a:gd name="connsiteX91" fmla="*/ 5586582 w 6358156"/>
              <a:gd name="connsiteY91" fmla="*/ 2770304 h 4713183"/>
              <a:gd name="connsiteX92" fmla="*/ 5594612 w 6358156"/>
              <a:gd name="connsiteY92" fmla="*/ 2810415 h 4713183"/>
              <a:gd name="connsiteX93" fmla="*/ 5602641 w 6358156"/>
              <a:gd name="connsiteY93" fmla="*/ 2830471 h 4713183"/>
              <a:gd name="connsiteX94" fmla="*/ 5678921 w 6358156"/>
              <a:gd name="connsiteY94" fmla="*/ 3018995 h 4713183"/>
              <a:gd name="connsiteX95" fmla="*/ 5723083 w 6358156"/>
              <a:gd name="connsiteY95" fmla="*/ 3099218 h 4713183"/>
              <a:gd name="connsiteX96" fmla="*/ 5803378 w 6358156"/>
              <a:gd name="connsiteY96" fmla="*/ 3247630 h 4713183"/>
              <a:gd name="connsiteX97" fmla="*/ 5827466 w 6358156"/>
              <a:gd name="connsiteY97" fmla="*/ 3287741 h 4713183"/>
              <a:gd name="connsiteX98" fmla="*/ 5851554 w 6358156"/>
              <a:gd name="connsiteY98" fmla="*/ 3331864 h 4713183"/>
              <a:gd name="connsiteX99" fmla="*/ 5875643 w 6358156"/>
              <a:gd name="connsiteY99" fmla="*/ 3371976 h 4713183"/>
              <a:gd name="connsiteX100" fmla="*/ 5899732 w 6358156"/>
              <a:gd name="connsiteY100" fmla="*/ 3416098 h 4713183"/>
              <a:gd name="connsiteX101" fmla="*/ 5980026 w 6358156"/>
              <a:gd name="connsiteY101" fmla="*/ 3608633 h 4713183"/>
              <a:gd name="connsiteX102" fmla="*/ 6024188 w 6358156"/>
              <a:gd name="connsiteY102" fmla="*/ 3981670 h 4713183"/>
              <a:gd name="connsiteX103" fmla="*/ 6012144 w 6358156"/>
              <a:gd name="connsiteY103" fmla="*/ 4053870 h 4713183"/>
              <a:gd name="connsiteX104" fmla="*/ 5980026 w 6358156"/>
              <a:gd name="connsiteY104" fmla="*/ 4154149 h 4713183"/>
              <a:gd name="connsiteX105" fmla="*/ 5935864 w 6358156"/>
              <a:gd name="connsiteY105" fmla="*/ 4246405 h 4713183"/>
              <a:gd name="connsiteX106" fmla="*/ 5919805 w 6358156"/>
              <a:gd name="connsiteY106" fmla="*/ 4274483 h 4713183"/>
              <a:gd name="connsiteX107" fmla="*/ 5879658 w 6358156"/>
              <a:gd name="connsiteY107" fmla="*/ 4330639 h 4713183"/>
              <a:gd name="connsiteX108" fmla="*/ 5855570 w 6358156"/>
              <a:gd name="connsiteY108" fmla="*/ 4354706 h 4713183"/>
              <a:gd name="connsiteX109" fmla="*/ 4683266 w 6358156"/>
              <a:gd name="connsiteY109" fmla="*/ 4703676 h 4713183"/>
              <a:gd name="connsiteX110" fmla="*/ 4570854 w 6358156"/>
              <a:gd name="connsiteY110" fmla="*/ 4691642 h 4713183"/>
              <a:gd name="connsiteX111" fmla="*/ 4502604 w 6358156"/>
              <a:gd name="connsiteY111" fmla="*/ 4675598 h 4713183"/>
              <a:gd name="connsiteX112" fmla="*/ 4466471 w 6358156"/>
              <a:gd name="connsiteY112" fmla="*/ 4667575 h 4713183"/>
              <a:gd name="connsiteX113" fmla="*/ 4398220 w 6358156"/>
              <a:gd name="connsiteY113" fmla="*/ 4651531 h 4713183"/>
              <a:gd name="connsiteX114" fmla="*/ 4366102 w 6358156"/>
              <a:gd name="connsiteY114" fmla="*/ 4639497 h 4713183"/>
              <a:gd name="connsiteX115" fmla="*/ 4237631 w 6358156"/>
              <a:gd name="connsiteY115" fmla="*/ 4595375 h 4713183"/>
              <a:gd name="connsiteX116" fmla="*/ 4153322 w 6358156"/>
              <a:gd name="connsiteY116" fmla="*/ 4563286 h 4713183"/>
              <a:gd name="connsiteX117" fmla="*/ 3848202 w 6358156"/>
              <a:gd name="connsiteY117" fmla="*/ 4434929 h 4713183"/>
              <a:gd name="connsiteX118" fmla="*/ 2940871 w 6358156"/>
              <a:gd name="connsiteY118" fmla="*/ 4302561 h 4713183"/>
              <a:gd name="connsiteX119" fmla="*/ 2824444 w 6358156"/>
              <a:gd name="connsiteY119" fmla="*/ 4346684 h 4713183"/>
              <a:gd name="connsiteX120" fmla="*/ 2768238 w 6358156"/>
              <a:gd name="connsiteY120" fmla="*/ 4370751 h 4713183"/>
              <a:gd name="connsiteX121" fmla="*/ 2583560 w 6358156"/>
              <a:gd name="connsiteY121" fmla="*/ 4458996 h 4713183"/>
              <a:gd name="connsiteX122" fmla="*/ 2479177 w 6358156"/>
              <a:gd name="connsiteY122" fmla="*/ 4499107 h 4713183"/>
              <a:gd name="connsiteX123" fmla="*/ 1583891 w 6358156"/>
              <a:gd name="connsiteY123" fmla="*/ 4218327 h 4713183"/>
              <a:gd name="connsiteX124" fmla="*/ 1551773 w 6358156"/>
              <a:gd name="connsiteY124" fmla="*/ 4174205 h 4713183"/>
              <a:gd name="connsiteX125" fmla="*/ 1527685 w 6358156"/>
              <a:gd name="connsiteY125" fmla="*/ 4134093 h 4713183"/>
              <a:gd name="connsiteX126" fmla="*/ 1491552 w 6358156"/>
              <a:gd name="connsiteY126" fmla="*/ 4069915 h 4713183"/>
              <a:gd name="connsiteX127" fmla="*/ 1475493 w 6358156"/>
              <a:gd name="connsiteY127" fmla="*/ 4029803 h 4713183"/>
              <a:gd name="connsiteX128" fmla="*/ 1467464 w 6358156"/>
              <a:gd name="connsiteY128" fmla="*/ 4013759 h 4713183"/>
              <a:gd name="connsiteX129" fmla="*/ 1122196 w 6358156"/>
              <a:gd name="connsiteY129" fmla="*/ 3536432 h 4713183"/>
              <a:gd name="connsiteX130" fmla="*/ 1041902 w 6358156"/>
              <a:gd name="connsiteY130" fmla="*/ 3512366 h 4713183"/>
              <a:gd name="connsiteX131" fmla="*/ 1001754 w 6358156"/>
              <a:gd name="connsiteY131" fmla="*/ 3504343 h 4713183"/>
              <a:gd name="connsiteX132" fmla="*/ 993725 w 6358156"/>
              <a:gd name="connsiteY132" fmla="*/ 3500332 h 4713183"/>
              <a:gd name="connsiteX133" fmla="*/ 792988 w 6358156"/>
              <a:gd name="connsiteY133" fmla="*/ 3484288 h 4713183"/>
              <a:gd name="connsiteX134" fmla="*/ 764884 w 6358156"/>
              <a:gd name="connsiteY134" fmla="*/ 3484288 h 4713183"/>
              <a:gd name="connsiteX135" fmla="*/ 712693 w 6358156"/>
              <a:gd name="connsiteY135" fmla="*/ 3480276 h 4713183"/>
              <a:gd name="connsiteX136" fmla="*/ 584221 w 6358156"/>
              <a:gd name="connsiteY136" fmla="*/ 3472254 h 4713183"/>
              <a:gd name="connsiteX137" fmla="*/ 387499 w 6358156"/>
              <a:gd name="connsiteY137" fmla="*/ 3424120 h 4713183"/>
              <a:gd name="connsiteX138" fmla="*/ 363411 w 6358156"/>
              <a:gd name="connsiteY138" fmla="*/ 3412087 h 4713183"/>
              <a:gd name="connsiteX139" fmla="*/ 315234 w 6358156"/>
              <a:gd name="connsiteY139" fmla="*/ 3384009 h 4713183"/>
              <a:gd name="connsiteX140" fmla="*/ 238954 w 6358156"/>
              <a:gd name="connsiteY140" fmla="*/ 3323842 h 4713183"/>
              <a:gd name="connsiteX141" fmla="*/ 202821 w 6358156"/>
              <a:gd name="connsiteY141" fmla="*/ 3287741 h 4713183"/>
              <a:gd name="connsiteX142" fmla="*/ 182748 w 6358156"/>
              <a:gd name="connsiteY142" fmla="*/ 3271697 h 4713183"/>
              <a:gd name="connsiteX143" fmla="*/ 150630 w 6358156"/>
              <a:gd name="connsiteY143" fmla="*/ 3231585 h 4713183"/>
              <a:gd name="connsiteX144" fmla="*/ 122527 w 6358156"/>
              <a:gd name="connsiteY144" fmla="*/ 3191474 h 4713183"/>
              <a:gd name="connsiteX145" fmla="*/ 90409 w 6358156"/>
              <a:gd name="connsiteY145" fmla="*/ 3143340 h 4713183"/>
              <a:gd name="connsiteX146" fmla="*/ 78365 w 6358156"/>
              <a:gd name="connsiteY146" fmla="*/ 3115262 h 4713183"/>
              <a:gd name="connsiteX147" fmla="*/ 58291 w 6358156"/>
              <a:gd name="connsiteY147" fmla="*/ 3075151 h 4713183"/>
              <a:gd name="connsiteX148" fmla="*/ 10114 w 6358156"/>
              <a:gd name="connsiteY148" fmla="*/ 2698103 h 4713183"/>
              <a:gd name="connsiteX149" fmla="*/ 22158 w 6358156"/>
              <a:gd name="connsiteY149" fmla="*/ 2657992 h 4713183"/>
              <a:gd name="connsiteX150" fmla="*/ 22158 w 6358156"/>
              <a:gd name="connsiteY150" fmla="*/ 2645958 h 4713183"/>
              <a:gd name="connsiteX151" fmla="*/ 34203 w 6358156"/>
              <a:gd name="connsiteY151" fmla="*/ 2617880 h 4713183"/>
              <a:gd name="connsiteX152" fmla="*/ 38217 w 6358156"/>
              <a:gd name="connsiteY152" fmla="*/ 2605847 h 4713183"/>
              <a:gd name="connsiteX153" fmla="*/ 46247 w 6358156"/>
              <a:gd name="connsiteY153" fmla="*/ 2577769 h 4713183"/>
              <a:gd name="connsiteX154" fmla="*/ 54276 w 6358156"/>
              <a:gd name="connsiteY154" fmla="*/ 2565735 h 4713183"/>
              <a:gd name="connsiteX155" fmla="*/ 66320 w 6358156"/>
              <a:gd name="connsiteY155" fmla="*/ 2537657 h 4713183"/>
              <a:gd name="connsiteX156" fmla="*/ 70335 w 6358156"/>
              <a:gd name="connsiteY156" fmla="*/ 2525624 h 4713183"/>
              <a:gd name="connsiteX157" fmla="*/ 90409 w 6358156"/>
              <a:gd name="connsiteY157" fmla="*/ 2489524 h 4713183"/>
              <a:gd name="connsiteX158" fmla="*/ 94424 w 6358156"/>
              <a:gd name="connsiteY158" fmla="*/ 2481501 h 4713183"/>
              <a:gd name="connsiteX159" fmla="*/ 110483 w 6358156"/>
              <a:gd name="connsiteY159" fmla="*/ 2457435 h 4713183"/>
              <a:gd name="connsiteX160" fmla="*/ 122527 w 6358156"/>
              <a:gd name="connsiteY160" fmla="*/ 2441390 h 4713183"/>
              <a:gd name="connsiteX161" fmla="*/ 134571 w 6358156"/>
              <a:gd name="connsiteY161" fmla="*/ 2421334 h 4713183"/>
              <a:gd name="connsiteX162" fmla="*/ 146615 w 6358156"/>
              <a:gd name="connsiteY162" fmla="*/ 2409301 h 4713183"/>
              <a:gd name="connsiteX163" fmla="*/ 162674 w 6358156"/>
              <a:gd name="connsiteY163" fmla="*/ 2389245 h 4713183"/>
              <a:gd name="connsiteX164" fmla="*/ 174718 w 6358156"/>
              <a:gd name="connsiteY164" fmla="*/ 2377212 h 4713183"/>
              <a:gd name="connsiteX165" fmla="*/ 194792 w 6358156"/>
              <a:gd name="connsiteY165" fmla="*/ 2353145 h 4713183"/>
              <a:gd name="connsiteX166" fmla="*/ 210851 w 6358156"/>
              <a:gd name="connsiteY166" fmla="*/ 2337100 h 4713183"/>
              <a:gd name="connsiteX167" fmla="*/ 230925 w 6358156"/>
              <a:gd name="connsiteY167" fmla="*/ 2317044 h 4713183"/>
              <a:gd name="connsiteX168" fmla="*/ 242969 w 6358156"/>
              <a:gd name="connsiteY168" fmla="*/ 2305011 h 4713183"/>
              <a:gd name="connsiteX169" fmla="*/ 259028 w 6358156"/>
              <a:gd name="connsiteY169" fmla="*/ 2292978 h 4713183"/>
              <a:gd name="connsiteX170" fmla="*/ 275087 w 6358156"/>
              <a:gd name="connsiteY170" fmla="*/ 2280944 h 4713183"/>
              <a:gd name="connsiteX171" fmla="*/ 295160 w 6358156"/>
              <a:gd name="connsiteY171" fmla="*/ 2264900 h 4713183"/>
              <a:gd name="connsiteX172" fmla="*/ 311219 w 6358156"/>
              <a:gd name="connsiteY172" fmla="*/ 2252866 h 4713183"/>
              <a:gd name="connsiteX173" fmla="*/ 327278 w 6358156"/>
              <a:gd name="connsiteY173" fmla="*/ 2240833 h 4713183"/>
              <a:gd name="connsiteX174" fmla="*/ 463779 w 6358156"/>
              <a:gd name="connsiteY174" fmla="*/ 2172643 h 4713183"/>
              <a:gd name="connsiteX175" fmla="*/ 644442 w 6358156"/>
              <a:gd name="connsiteY175" fmla="*/ 2108465 h 4713183"/>
              <a:gd name="connsiteX176" fmla="*/ 648457 w 6358156"/>
              <a:gd name="connsiteY176" fmla="*/ 1574983 h 4713183"/>
              <a:gd name="connsiteX177" fmla="*/ 712693 w 6358156"/>
              <a:gd name="connsiteY177" fmla="*/ 1266125 h 4713183"/>
              <a:gd name="connsiteX178" fmla="*/ 1539729 w 6358156"/>
              <a:gd name="connsiteY178" fmla="*/ 692531 h 4713183"/>
              <a:gd name="connsiteX179" fmla="*/ 1848863 w 6358156"/>
              <a:gd name="connsiteY179" fmla="*/ 34703 h 4713183"/>
              <a:gd name="connsiteX180" fmla="*/ 2060202 w 6358156"/>
              <a:gd name="connsiteY180" fmla="*/ 2301 h 4713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</a:cxnLst>
            <a:rect l="l" t="t" r="r" b="b"/>
            <a:pathLst>
              <a:path w="6358156" h="4713183">
                <a:moveTo>
                  <a:pt x="3286680" y="4338824"/>
                </a:moveTo>
                <a:cubicBezTo>
                  <a:pt x="3319419" y="4339829"/>
                  <a:pt x="3351781" y="4342340"/>
                  <a:pt x="3382889" y="4346359"/>
                </a:cubicBezTo>
                <a:cubicBezTo>
                  <a:pt x="3515348" y="4370469"/>
                  <a:pt x="3619710" y="4418689"/>
                  <a:pt x="3712030" y="4470928"/>
                </a:cubicBezTo>
                <a:cubicBezTo>
                  <a:pt x="3740128" y="4487001"/>
                  <a:pt x="3772239" y="4507093"/>
                  <a:pt x="3796323" y="4523166"/>
                </a:cubicBezTo>
                <a:cubicBezTo>
                  <a:pt x="3816392" y="4539240"/>
                  <a:pt x="3840476" y="4555313"/>
                  <a:pt x="3832448" y="4571387"/>
                </a:cubicBezTo>
                <a:cubicBezTo>
                  <a:pt x="3824420" y="4587460"/>
                  <a:pt x="3800337" y="4587460"/>
                  <a:pt x="3776253" y="4579424"/>
                </a:cubicBezTo>
                <a:cubicBezTo>
                  <a:pt x="3655836" y="4547277"/>
                  <a:pt x="3559501" y="4499056"/>
                  <a:pt x="3419014" y="4491020"/>
                </a:cubicBezTo>
                <a:cubicBezTo>
                  <a:pt x="3302610" y="4482983"/>
                  <a:pt x="3186207" y="4495038"/>
                  <a:pt x="3073817" y="4515130"/>
                </a:cubicBezTo>
                <a:cubicBezTo>
                  <a:pt x="3005580" y="4527185"/>
                  <a:pt x="2901218" y="4527185"/>
                  <a:pt x="2865093" y="4487001"/>
                </a:cubicBezTo>
                <a:cubicBezTo>
                  <a:pt x="2853051" y="4470928"/>
                  <a:pt x="2857065" y="4454854"/>
                  <a:pt x="2873121" y="4438781"/>
                </a:cubicBezTo>
                <a:cubicBezTo>
                  <a:pt x="2873121" y="4434763"/>
                  <a:pt x="2877135" y="4434763"/>
                  <a:pt x="2881149" y="4430744"/>
                </a:cubicBezTo>
                <a:cubicBezTo>
                  <a:pt x="2909246" y="4406634"/>
                  <a:pt x="2953399" y="4386542"/>
                  <a:pt x="3005580" y="4370469"/>
                </a:cubicBezTo>
                <a:cubicBezTo>
                  <a:pt x="3086862" y="4346358"/>
                  <a:pt x="3188465" y="4335810"/>
                  <a:pt x="3286680" y="4338824"/>
                </a:cubicBezTo>
                <a:close/>
                <a:moveTo>
                  <a:pt x="764959" y="3572298"/>
                </a:moveTo>
                <a:cubicBezTo>
                  <a:pt x="873268" y="3576311"/>
                  <a:pt x="985588" y="3616439"/>
                  <a:pt x="1085874" y="3664594"/>
                </a:cubicBezTo>
                <a:cubicBezTo>
                  <a:pt x="1121976" y="3680645"/>
                  <a:pt x="1158079" y="3696696"/>
                  <a:pt x="1190171" y="3712748"/>
                </a:cubicBezTo>
                <a:cubicBezTo>
                  <a:pt x="1214239" y="3724786"/>
                  <a:pt x="1246331" y="3740838"/>
                  <a:pt x="1254353" y="3760902"/>
                </a:cubicBezTo>
                <a:cubicBezTo>
                  <a:pt x="1262376" y="3780966"/>
                  <a:pt x="1250342" y="3784979"/>
                  <a:pt x="1226273" y="3780966"/>
                </a:cubicBezTo>
                <a:cubicBezTo>
                  <a:pt x="1121976" y="3760902"/>
                  <a:pt x="1017679" y="3720773"/>
                  <a:pt x="917394" y="3728799"/>
                </a:cubicBezTo>
                <a:cubicBezTo>
                  <a:pt x="837165" y="3740838"/>
                  <a:pt x="772982" y="3776953"/>
                  <a:pt x="716822" y="3813069"/>
                </a:cubicBezTo>
                <a:cubicBezTo>
                  <a:pt x="684731" y="3837146"/>
                  <a:pt x="616536" y="3857210"/>
                  <a:pt x="560376" y="3813069"/>
                </a:cubicBezTo>
                <a:cubicBezTo>
                  <a:pt x="540319" y="3797018"/>
                  <a:pt x="524274" y="3776953"/>
                  <a:pt x="520262" y="3756889"/>
                </a:cubicBezTo>
                <a:cubicBezTo>
                  <a:pt x="520262" y="3752876"/>
                  <a:pt x="520262" y="3748863"/>
                  <a:pt x="520262" y="3748863"/>
                </a:cubicBezTo>
                <a:cubicBezTo>
                  <a:pt x="516251" y="3712748"/>
                  <a:pt x="524274" y="3680645"/>
                  <a:pt x="544331" y="3656568"/>
                </a:cubicBezTo>
                <a:cubicBezTo>
                  <a:pt x="588456" y="3600388"/>
                  <a:pt x="672696" y="3568285"/>
                  <a:pt x="764959" y="3572298"/>
                </a:cubicBezTo>
                <a:close/>
                <a:moveTo>
                  <a:pt x="6122732" y="2175575"/>
                </a:moveTo>
                <a:cubicBezTo>
                  <a:pt x="6130870" y="2174132"/>
                  <a:pt x="6139384" y="2174132"/>
                  <a:pt x="6148399" y="2176139"/>
                </a:cubicBezTo>
                <a:cubicBezTo>
                  <a:pt x="6176444" y="2184169"/>
                  <a:pt x="6180451" y="2208257"/>
                  <a:pt x="6164425" y="2232345"/>
                </a:cubicBezTo>
                <a:cubicBezTo>
                  <a:pt x="6100320" y="2348770"/>
                  <a:pt x="6008169" y="2445122"/>
                  <a:pt x="5988137" y="2581621"/>
                </a:cubicBezTo>
                <a:cubicBezTo>
                  <a:pt x="5976117" y="2698047"/>
                  <a:pt x="6004163" y="2814472"/>
                  <a:pt x="6040222" y="2922868"/>
                </a:cubicBezTo>
                <a:cubicBezTo>
                  <a:pt x="6064261" y="2991117"/>
                  <a:pt x="6068268" y="3095499"/>
                  <a:pt x="5988137" y="3127616"/>
                </a:cubicBezTo>
                <a:cubicBezTo>
                  <a:pt x="5960091" y="3139660"/>
                  <a:pt x="5924032" y="3135646"/>
                  <a:pt x="5891980" y="3123602"/>
                </a:cubicBezTo>
                <a:cubicBezTo>
                  <a:pt x="5887973" y="3119587"/>
                  <a:pt x="5883966" y="3119587"/>
                  <a:pt x="5879960" y="3115572"/>
                </a:cubicBezTo>
                <a:cubicBezTo>
                  <a:pt x="5827875" y="3087469"/>
                  <a:pt x="5787809" y="3043308"/>
                  <a:pt x="5755757" y="2995132"/>
                </a:cubicBezTo>
                <a:cubicBezTo>
                  <a:pt x="5691652" y="2886736"/>
                  <a:pt x="5675626" y="2742208"/>
                  <a:pt x="5711685" y="2625782"/>
                </a:cubicBezTo>
                <a:cubicBezTo>
                  <a:pt x="5751750" y="2493298"/>
                  <a:pt x="5847908" y="2388917"/>
                  <a:pt x="5948071" y="2296580"/>
                </a:cubicBezTo>
                <a:cubicBezTo>
                  <a:pt x="5984130" y="2268477"/>
                  <a:pt x="6020189" y="2240374"/>
                  <a:pt x="6056248" y="2212271"/>
                </a:cubicBezTo>
                <a:cubicBezTo>
                  <a:pt x="6077283" y="2197216"/>
                  <a:pt x="6098317" y="2179903"/>
                  <a:pt x="6122732" y="2175575"/>
                </a:cubicBezTo>
                <a:close/>
                <a:moveTo>
                  <a:pt x="1266938" y="171789"/>
                </a:moveTo>
                <a:cubicBezTo>
                  <a:pt x="1287802" y="172541"/>
                  <a:pt x="1308103" y="182321"/>
                  <a:pt x="1326147" y="194358"/>
                </a:cubicBezTo>
                <a:cubicBezTo>
                  <a:pt x="1330157" y="198370"/>
                  <a:pt x="1334167" y="198370"/>
                  <a:pt x="1338177" y="202382"/>
                </a:cubicBezTo>
                <a:cubicBezTo>
                  <a:pt x="1374266" y="238492"/>
                  <a:pt x="1402335" y="282626"/>
                  <a:pt x="1418375" y="330772"/>
                </a:cubicBezTo>
                <a:cubicBezTo>
                  <a:pt x="1454464" y="435089"/>
                  <a:pt x="1442434" y="559467"/>
                  <a:pt x="1390306" y="655759"/>
                </a:cubicBezTo>
                <a:cubicBezTo>
                  <a:pt x="1334167" y="760076"/>
                  <a:pt x="1229909" y="832296"/>
                  <a:pt x="1125652" y="892478"/>
                </a:cubicBezTo>
                <a:cubicBezTo>
                  <a:pt x="1093572" y="912539"/>
                  <a:pt x="1057483" y="928588"/>
                  <a:pt x="1021394" y="944637"/>
                </a:cubicBezTo>
                <a:cubicBezTo>
                  <a:pt x="993324" y="956673"/>
                  <a:pt x="965255" y="972722"/>
                  <a:pt x="933176" y="960686"/>
                </a:cubicBezTo>
                <a:cubicBezTo>
                  <a:pt x="913126" y="948649"/>
                  <a:pt x="913126" y="928588"/>
                  <a:pt x="929166" y="908527"/>
                </a:cubicBezTo>
                <a:cubicBezTo>
                  <a:pt x="1005354" y="820259"/>
                  <a:pt x="1105602" y="756064"/>
                  <a:pt x="1145701" y="639711"/>
                </a:cubicBezTo>
                <a:cubicBezTo>
                  <a:pt x="1177780" y="543418"/>
                  <a:pt x="1173770" y="439101"/>
                  <a:pt x="1161741" y="338796"/>
                </a:cubicBezTo>
                <a:cubicBezTo>
                  <a:pt x="1157731" y="274601"/>
                  <a:pt x="1169761" y="186333"/>
                  <a:pt x="1245949" y="174297"/>
                </a:cubicBezTo>
                <a:cubicBezTo>
                  <a:pt x="1252966" y="172291"/>
                  <a:pt x="1259984" y="171538"/>
                  <a:pt x="1266938" y="171789"/>
                </a:cubicBezTo>
                <a:close/>
                <a:moveTo>
                  <a:pt x="2060202" y="2301"/>
                </a:moveTo>
                <a:cubicBezTo>
                  <a:pt x="2271164" y="23171"/>
                  <a:pt x="2478174" y="181110"/>
                  <a:pt x="2655825" y="271361"/>
                </a:cubicBezTo>
                <a:cubicBezTo>
                  <a:pt x="2780282" y="335539"/>
                  <a:pt x="2916783" y="379662"/>
                  <a:pt x="3057299" y="359606"/>
                </a:cubicBezTo>
                <a:cubicBezTo>
                  <a:pt x="3221903" y="331528"/>
                  <a:pt x="3318256" y="207182"/>
                  <a:pt x="3466802" y="143004"/>
                </a:cubicBezTo>
                <a:cubicBezTo>
                  <a:pt x="3631406" y="74815"/>
                  <a:pt x="3836157" y="94870"/>
                  <a:pt x="3972658" y="215205"/>
                </a:cubicBezTo>
                <a:cubicBezTo>
                  <a:pt x="4024850" y="263338"/>
                  <a:pt x="4064997" y="319495"/>
                  <a:pt x="4121204" y="363617"/>
                </a:cubicBezTo>
                <a:cubicBezTo>
                  <a:pt x="4261720" y="483951"/>
                  <a:pt x="4494574" y="487963"/>
                  <a:pt x="4635090" y="367628"/>
                </a:cubicBezTo>
                <a:cubicBezTo>
                  <a:pt x="4699326" y="315483"/>
                  <a:pt x="4743488" y="239272"/>
                  <a:pt x="4803708" y="175093"/>
                </a:cubicBezTo>
                <a:cubicBezTo>
                  <a:pt x="5108828" y="-133765"/>
                  <a:pt x="5642788" y="94870"/>
                  <a:pt x="5911776" y="343561"/>
                </a:cubicBezTo>
                <a:cubicBezTo>
                  <a:pt x="6168718" y="580219"/>
                  <a:pt x="6341352" y="925177"/>
                  <a:pt x="6357412" y="1274147"/>
                </a:cubicBezTo>
                <a:cubicBezTo>
                  <a:pt x="6361426" y="1382448"/>
                  <a:pt x="6349382" y="1494760"/>
                  <a:pt x="6317264" y="1599050"/>
                </a:cubicBezTo>
                <a:cubicBezTo>
                  <a:pt x="6313249" y="1615094"/>
                  <a:pt x="6309234" y="1631139"/>
                  <a:pt x="6305220" y="1647183"/>
                </a:cubicBezTo>
                <a:cubicBezTo>
                  <a:pt x="6301205" y="1647183"/>
                  <a:pt x="6301205" y="1651195"/>
                  <a:pt x="6301205" y="1655206"/>
                </a:cubicBezTo>
                <a:cubicBezTo>
                  <a:pt x="6297190" y="1667239"/>
                  <a:pt x="6293176" y="1679273"/>
                  <a:pt x="6285146" y="1691306"/>
                </a:cubicBezTo>
                <a:cubicBezTo>
                  <a:pt x="6285146" y="1695317"/>
                  <a:pt x="6285146" y="1699328"/>
                  <a:pt x="6281132" y="1703339"/>
                </a:cubicBezTo>
                <a:cubicBezTo>
                  <a:pt x="6277116" y="1715373"/>
                  <a:pt x="6273102" y="1727406"/>
                  <a:pt x="6269087" y="1735429"/>
                </a:cubicBezTo>
                <a:cubicBezTo>
                  <a:pt x="6265072" y="1739440"/>
                  <a:pt x="6265072" y="1747462"/>
                  <a:pt x="6261058" y="1751473"/>
                </a:cubicBezTo>
                <a:cubicBezTo>
                  <a:pt x="6257043" y="1759495"/>
                  <a:pt x="6253028" y="1771529"/>
                  <a:pt x="6244998" y="1779551"/>
                </a:cubicBezTo>
                <a:cubicBezTo>
                  <a:pt x="6244998" y="1783562"/>
                  <a:pt x="6240984" y="1791585"/>
                  <a:pt x="6236969" y="1795596"/>
                </a:cubicBezTo>
                <a:cubicBezTo>
                  <a:pt x="6232954" y="1803618"/>
                  <a:pt x="6228940" y="1815651"/>
                  <a:pt x="6224925" y="1823674"/>
                </a:cubicBezTo>
                <a:cubicBezTo>
                  <a:pt x="6220910" y="1827685"/>
                  <a:pt x="6216896" y="1831696"/>
                  <a:pt x="6212881" y="1839718"/>
                </a:cubicBezTo>
                <a:cubicBezTo>
                  <a:pt x="6208866" y="1847741"/>
                  <a:pt x="6200836" y="1855763"/>
                  <a:pt x="6196822" y="1863785"/>
                </a:cubicBezTo>
                <a:cubicBezTo>
                  <a:pt x="6192807" y="1867796"/>
                  <a:pt x="6188792" y="1875819"/>
                  <a:pt x="6188792" y="1879830"/>
                </a:cubicBezTo>
                <a:cubicBezTo>
                  <a:pt x="6180763" y="1887852"/>
                  <a:pt x="6172734" y="1895874"/>
                  <a:pt x="6168718" y="1907908"/>
                </a:cubicBezTo>
                <a:cubicBezTo>
                  <a:pt x="6164704" y="1911919"/>
                  <a:pt x="6160689" y="1915930"/>
                  <a:pt x="6156674" y="1919941"/>
                </a:cubicBezTo>
                <a:cubicBezTo>
                  <a:pt x="6148645" y="1931975"/>
                  <a:pt x="6136601" y="1944008"/>
                  <a:pt x="6128572" y="1956042"/>
                </a:cubicBezTo>
                <a:cubicBezTo>
                  <a:pt x="6100468" y="1984119"/>
                  <a:pt x="6076380" y="2008186"/>
                  <a:pt x="6048276" y="2036264"/>
                </a:cubicBezTo>
                <a:cubicBezTo>
                  <a:pt x="6040247" y="2044287"/>
                  <a:pt x="6028203" y="2052309"/>
                  <a:pt x="6020174" y="2060331"/>
                </a:cubicBezTo>
                <a:cubicBezTo>
                  <a:pt x="6008130" y="2068354"/>
                  <a:pt x="6000100" y="2076376"/>
                  <a:pt x="5988056" y="2084398"/>
                </a:cubicBezTo>
                <a:cubicBezTo>
                  <a:pt x="5935864" y="2128521"/>
                  <a:pt x="5883672" y="2168632"/>
                  <a:pt x="5831481" y="2212755"/>
                </a:cubicBezTo>
                <a:cubicBezTo>
                  <a:pt x="5811407" y="2228799"/>
                  <a:pt x="5791334" y="2248855"/>
                  <a:pt x="5771260" y="2264900"/>
                </a:cubicBezTo>
                <a:cubicBezTo>
                  <a:pt x="5682936" y="2349134"/>
                  <a:pt x="5626730" y="2437379"/>
                  <a:pt x="5598626" y="2517602"/>
                </a:cubicBezTo>
                <a:cubicBezTo>
                  <a:pt x="5594612" y="2533646"/>
                  <a:pt x="5590597" y="2545680"/>
                  <a:pt x="5586582" y="2561724"/>
                </a:cubicBezTo>
                <a:cubicBezTo>
                  <a:pt x="5586582" y="2569747"/>
                  <a:pt x="5582568" y="2573758"/>
                  <a:pt x="5582568" y="2581780"/>
                </a:cubicBezTo>
                <a:cubicBezTo>
                  <a:pt x="5578552" y="2597825"/>
                  <a:pt x="5578552" y="2609858"/>
                  <a:pt x="5578552" y="2621891"/>
                </a:cubicBezTo>
                <a:cubicBezTo>
                  <a:pt x="5578552" y="2629914"/>
                  <a:pt x="5574538" y="2637936"/>
                  <a:pt x="5574538" y="2645958"/>
                </a:cubicBezTo>
                <a:cubicBezTo>
                  <a:pt x="5574538" y="2649969"/>
                  <a:pt x="5574538" y="2657992"/>
                  <a:pt x="5574538" y="2666014"/>
                </a:cubicBezTo>
                <a:cubicBezTo>
                  <a:pt x="5574538" y="2674036"/>
                  <a:pt x="5574538" y="2678048"/>
                  <a:pt x="5574538" y="2686070"/>
                </a:cubicBezTo>
                <a:cubicBezTo>
                  <a:pt x="5574538" y="2694092"/>
                  <a:pt x="5578552" y="2698103"/>
                  <a:pt x="5578552" y="2706126"/>
                </a:cubicBezTo>
                <a:cubicBezTo>
                  <a:pt x="5578552" y="2722170"/>
                  <a:pt x="5578552" y="2734204"/>
                  <a:pt x="5582568" y="2750248"/>
                </a:cubicBezTo>
                <a:cubicBezTo>
                  <a:pt x="5582568" y="2754259"/>
                  <a:pt x="5586582" y="2762282"/>
                  <a:pt x="5586582" y="2770304"/>
                </a:cubicBezTo>
                <a:cubicBezTo>
                  <a:pt x="5590597" y="2782337"/>
                  <a:pt x="5590597" y="2798382"/>
                  <a:pt x="5594612" y="2810415"/>
                </a:cubicBezTo>
                <a:cubicBezTo>
                  <a:pt x="5598626" y="2818438"/>
                  <a:pt x="5598626" y="2826460"/>
                  <a:pt x="5602641" y="2830471"/>
                </a:cubicBezTo>
                <a:cubicBezTo>
                  <a:pt x="5618700" y="2894649"/>
                  <a:pt x="5646803" y="2954816"/>
                  <a:pt x="5678921" y="3018995"/>
                </a:cubicBezTo>
                <a:cubicBezTo>
                  <a:pt x="5690965" y="3047073"/>
                  <a:pt x="5707024" y="3075151"/>
                  <a:pt x="5723083" y="3099218"/>
                </a:cubicBezTo>
                <a:cubicBezTo>
                  <a:pt x="5747172" y="3151363"/>
                  <a:pt x="5775274" y="3199496"/>
                  <a:pt x="5803378" y="3247630"/>
                </a:cubicBezTo>
                <a:cubicBezTo>
                  <a:pt x="5811407" y="3259663"/>
                  <a:pt x="5819436" y="3275708"/>
                  <a:pt x="5827466" y="3287741"/>
                </a:cubicBezTo>
                <a:cubicBezTo>
                  <a:pt x="5835496" y="3303786"/>
                  <a:pt x="5843525" y="3315819"/>
                  <a:pt x="5851554" y="3331864"/>
                </a:cubicBezTo>
                <a:cubicBezTo>
                  <a:pt x="5859584" y="3343898"/>
                  <a:pt x="5867614" y="3359942"/>
                  <a:pt x="5875643" y="3371976"/>
                </a:cubicBezTo>
                <a:cubicBezTo>
                  <a:pt x="5883672" y="3388020"/>
                  <a:pt x="5891702" y="3400054"/>
                  <a:pt x="5899732" y="3416098"/>
                </a:cubicBezTo>
                <a:cubicBezTo>
                  <a:pt x="5931850" y="3480276"/>
                  <a:pt x="5959952" y="3544455"/>
                  <a:pt x="5980026" y="3608633"/>
                </a:cubicBezTo>
                <a:cubicBezTo>
                  <a:pt x="6020174" y="3745012"/>
                  <a:pt x="6036232" y="3873369"/>
                  <a:pt x="6024188" y="3981670"/>
                </a:cubicBezTo>
                <a:cubicBezTo>
                  <a:pt x="6020174" y="4005736"/>
                  <a:pt x="6016158" y="4029803"/>
                  <a:pt x="6012144" y="4053870"/>
                </a:cubicBezTo>
                <a:cubicBezTo>
                  <a:pt x="6004114" y="4089971"/>
                  <a:pt x="5992070" y="4122060"/>
                  <a:pt x="5980026" y="4154149"/>
                </a:cubicBezTo>
                <a:cubicBezTo>
                  <a:pt x="5967982" y="4186238"/>
                  <a:pt x="5951923" y="4218327"/>
                  <a:pt x="5935864" y="4246405"/>
                </a:cubicBezTo>
                <a:cubicBezTo>
                  <a:pt x="5931850" y="4254427"/>
                  <a:pt x="5923820" y="4266461"/>
                  <a:pt x="5919805" y="4274483"/>
                </a:cubicBezTo>
                <a:cubicBezTo>
                  <a:pt x="5907761" y="4294539"/>
                  <a:pt x="5891702" y="4310583"/>
                  <a:pt x="5879658" y="4330639"/>
                </a:cubicBezTo>
                <a:cubicBezTo>
                  <a:pt x="5871628" y="4338661"/>
                  <a:pt x="5863599" y="4346684"/>
                  <a:pt x="5855570" y="4354706"/>
                </a:cubicBezTo>
                <a:cubicBezTo>
                  <a:pt x="5602641" y="4639497"/>
                  <a:pt x="5108828" y="4747798"/>
                  <a:pt x="4683266" y="4703676"/>
                </a:cubicBezTo>
                <a:cubicBezTo>
                  <a:pt x="4647134" y="4699665"/>
                  <a:pt x="4606986" y="4695653"/>
                  <a:pt x="4570854" y="4691642"/>
                </a:cubicBezTo>
                <a:cubicBezTo>
                  <a:pt x="4546766" y="4687631"/>
                  <a:pt x="4522677" y="4679609"/>
                  <a:pt x="4502604" y="4675598"/>
                </a:cubicBezTo>
                <a:cubicBezTo>
                  <a:pt x="4490559" y="4675598"/>
                  <a:pt x="4478515" y="4671587"/>
                  <a:pt x="4466471" y="4667575"/>
                </a:cubicBezTo>
                <a:cubicBezTo>
                  <a:pt x="4442382" y="4663564"/>
                  <a:pt x="4422308" y="4659553"/>
                  <a:pt x="4398220" y="4651531"/>
                </a:cubicBezTo>
                <a:cubicBezTo>
                  <a:pt x="4386176" y="4647520"/>
                  <a:pt x="4378146" y="4643508"/>
                  <a:pt x="4366102" y="4639497"/>
                </a:cubicBezTo>
                <a:cubicBezTo>
                  <a:pt x="4321940" y="4627464"/>
                  <a:pt x="4281793" y="4611419"/>
                  <a:pt x="4237631" y="4595375"/>
                </a:cubicBezTo>
                <a:cubicBezTo>
                  <a:pt x="4209528" y="4587352"/>
                  <a:pt x="4181424" y="4575319"/>
                  <a:pt x="4153322" y="4563286"/>
                </a:cubicBezTo>
                <a:cubicBezTo>
                  <a:pt x="4052953" y="4523174"/>
                  <a:pt x="3948570" y="4479052"/>
                  <a:pt x="3848202" y="4434929"/>
                </a:cubicBezTo>
                <a:cubicBezTo>
                  <a:pt x="3555126" y="4318606"/>
                  <a:pt x="3250006" y="4222338"/>
                  <a:pt x="2940871" y="4302561"/>
                </a:cubicBezTo>
                <a:cubicBezTo>
                  <a:pt x="2900724" y="4314595"/>
                  <a:pt x="2860577" y="4330639"/>
                  <a:pt x="2824444" y="4346684"/>
                </a:cubicBezTo>
                <a:cubicBezTo>
                  <a:pt x="2804370" y="4354706"/>
                  <a:pt x="2784297" y="4362728"/>
                  <a:pt x="2768238" y="4370751"/>
                </a:cubicBezTo>
                <a:cubicBezTo>
                  <a:pt x="2704002" y="4402840"/>
                  <a:pt x="2647796" y="4434929"/>
                  <a:pt x="2583560" y="4458996"/>
                </a:cubicBezTo>
                <a:cubicBezTo>
                  <a:pt x="2551442" y="4475040"/>
                  <a:pt x="2515310" y="4491085"/>
                  <a:pt x="2479177" y="4499107"/>
                </a:cubicBezTo>
                <a:cubicBezTo>
                  <a:pt x="2137924" y="4607408"/>
                  <a:pt x="1788642" y="4479052"/>
                  <a:pt x="1583891" y="4218327"/>
                </a:cubicBezTo>
                <a:cubicBezTo>
                  <a:pt x="1571847" y="4202283"/>
                  <a:pt x="1563817" y="4190249"/>
                  <a:pt x="1551773" y="4174205"/>
                </a:cubicBezTo>
                <a:cubicBezTo>
                  <a:pt x="1543744" y="4162171"/>
                  <a:pt x="1535714" y="4146127"/>
                  <a:pt x="1527685" y="4134093"/>
                </a:cubicBezTo>
                <a:cubicBezTo>
                  <a:pt x="1515640" y="4114037"/>
                  <a:pt x="1503596" y="4089971"/>
                  <a:pt x="1491552" y="4069915"/>
                </a:cubicBezTo>
                <a:cubicBezTo>
                  <a:pt x="1487537" y="4057881"/>
                  <a:pt x="1479508" y="4041837"/>
                  <a:pt x="1475493" y="4029803"/>
                </a:cubicBezTo>
                <a:cubicBezTo>
                  <a:pt x="1471478" y="4025792"/>
                  <a:pt x="1471478" y="4021781"/>
                  <a:pt x="1467464" y="4013759"/>
                </a:cubicBezTo>
                <a:cubicBezTo>
                  <a:pt x="1391184" y="3825235"/>
                  <a:pt x="1326948" y="3620666"/>
                  <a:pt x="1122196" y="3536432"/>
                </a:cubicBezTo>
                <a:cubicBezTo>
                  <a:pt x="1094093" y="3528410"/>
                  <a:pt x="1070005" y="3516377"/>
                  <a:pt x="1041902" y="3512366"/>
                </a:cubicBezTo>
                <a:cubicBezTo>
                  <a:pt x="1029857" y="3508354"/>
                  <a:pt x="1013799" y="3504343"/>
                  <a:pt x="1001754" y="3504343"/>
                </a:cubicBezTo>
                <a:cubicBezTo>
                  <a:pt x="997740" y="3500332"/>
                  <a:pt x="993725" y="3500332"/>
                  <a:pt x="993725" y="3500332"/>
                </a:cubicBezTo>
                <a:cubicBezTo>
                  <a:pt x="925474" y="3488299"/>
                  <a:pt x="857223" y="3488299"/>
                  <a:pt x="792988" y="3484288"/>
                </a:cubicBezTo>
                <a:cubicBezTo>
                  <a:pt x="780943" y="3484288"/>
                  <a:pt x="772914" y="3484288"/>
                  <a:pt x="764884" y="3484288"/>
                </a:cubicBezTo>
                <a:cubicBezTo>
                  <a:pt x="748826" y="3484288"/>
                  <a:pt x="732767" y="3484288"/>
                  <a:pt x="712693" y="3480276"/>
                </a:cubicBezTo>
                <a:cubicBezTo>
                  <a:pt x="672546" y="3480276"/>
                  <a:pt x="628383" y="3480276"/>
                  <a:pt x="584221" y="3472254"/>
                </a:cubicBezTo>
                <a:cubicBezTo>
                  <a:pt x="519986" y="3464232"/>
                  <a:pt x="451735" y="3452198"/>
                  <a:pt x="387499" y="3424120"/>
                </a:cubicBezTo>
                <a:cubicBezTo>
                  <a:pt x="379470" y="3420109"/>
                  <a:pt x="371440" y="3416098"/>
                  <a:pt x="363411" y="3412087"/>
                </a:cubicBezTo>
                <a:cubicBezTo>
                  <a:pt x="347352" y="3404065"/>
                  <a:pt x="331293" y="3392031"/>
                  <a:pt x="315234" y="3384009"/>
                </a:cubicBezTo>
                <a:cubicBezTo>
                  <a:pt x="287131" y="3363953"/>
                  <a:pt x="263043" y="3343898"/>
                  <a:pt x="238954" y="3323842"/>
                </a:cubicBezTo>
                <a:cubicBezTo>
                  <a:pt x="222895" y="3311808"/>
                  <a:pt x="210851" y="3299775"/>
                  <a:pt x="202821" y="3287741"/>
                </a:cubicBezTo>
                <a:cubicBezTo>
                  <a:pt x="194792" y="3283730"/>
                  <a:pt x="190777" y="3275708"/>
                  <a:pt x="182748" y="3271697"/>
                </a:cubicBezTo>
                <a:cubicBezTo>
                  <a:pt x="174718" y="3259663"/>
                  <a:pt x="162674" y="3243619"/>
                  <a:pt x="150630" y="3231585"/>
                </a:cubicBezTo>
                <a:cubicBezTo>
                  <a:pt x="142600" y="3219552"/>
                  <a:pt x="130556" y="3207519"/>
                  <a:pt x="122527" y="3191474"/>
                </a:cubicBezTo>
                <a:cubicBezTo>
                  <a:pt x="110483" y="3175429"/>
                  <a:pt x="102453" y="3159385"/>
                  <a:pt x="90409" y="3143340"/>
                </a:cubicBezTo>
                <a:cubicBezTo>
                  <a:pt x="86394" y="3135318"/>
                  <a:pt x="82379" y="3123285"/>
                  <a:pt x="78365" y="3115262"/>
                </a:cubicBezTo>
                <a:cubicBezTo>
                  <a:pt x="70335" y="3103229"/>
                  <a:pt x="62306" y="3087184"/>
                  <a:pt x="58291" y="3075151"/>
                </a:cubicBezTo>
                <a:cubicBezTo>
                  <a:pt x="6099" y="2958828"/>
                  <a:pt x="-13974" y="2826460"/>
                  <a:pt x="10114" y="2698103"/>
                </a:cubicBezTo>
                <a:cubicBezTo>
                  <a:pt x="14129" y="2686070"/>
                  <a:pt x="18144" y="2670025"/>
                  <a:pt x="22158" y="2657992"/>
                </a:cubicBezTo>
                <a:cubicBezTo>
                  <a:pt x="22158" y="2653981"/>
                  <a:pt x="22158" y="2649969"/>
                  <a:pt x="22158" y="2645958"/>
                </a:cubicBezTo>
                <a:cubicBezTo>
                  <a:pt x="26173" y="2637936"/>
                  <a:pt x="30188" y="2625903"/>
                  <a:pt x="34203" y="2617880"/>
                </a:cubicBezTo>
                <a:cubicBezTo>
                  <a:pt x="34203" y="2613869"/>
                  <a:pt x="34203" y="2609858"/>
                  <a:pt x="38217" y="2605847"/>
                </a:cubicBezTo>
                <a:cubicBezTo>
                  <a:pt x="42232" y="2593813"/>
                  <a:pt x="42232" y="2585791"/>
                  <a:pt x="46247" y="2577769"/>
                </a:cubicBezTo>
                <a:cubicBezTo>
                  <a:pt x="50262" y="2573758"/>
                  <a:pt x="50262" y="2569747"/>
                  <a:pt x="54276" y="2565735"/>
                </a:cubicBezTo>
                <a:cubicBezTo>
                  <a:pt x="58291" y="2553702"/>
                  <a:pt x="62306" y="2545680"/>
                  <a:pt x="66320" y="2537657"/>
                </a:cubicBezTo>
                <a:cubicBezTo>
                  <a:pt x="66320" y="2533646"/>
                  <a:pt x="70335" y="2529635"/>
                  <a:pt x="70335" y="2525624"/>
                </a:cubicBezTo>
                <a:cubicBezTo>
                  <a:pt x="74350" y="2513591"/>
                  <a:pt x="82379" y="2501557"/>
                  <a:pt x="90409" y="2489524"/>
                </a:cubicBezTo>
                <a:cubicBezTo>
                  <a:pt x="90409" y="2485513"/>
                  <a:pt x="94424" y="2485513"/>
                  <a:pt x="94424" y="2481501"/>
                </a:cubicBezTo>
                <a:cubicBezTo>
                  <a:pt x="102453" y="2473479"/>
                  <a:pt x="106468" y="2465457"/>
                  <a:pt x="110483" y="2457435"/>
                </a:cubicBezTo>
                <a:cubicBezTo>
                  <a:pt x="114497" y="2449412"/>
                  <a:pt x="118512" y="2445401"/>
                  <a:pt x="122527" y="2441390"/>
                </a:cubicBezTo>
                <a:cubicBezTo>
                  <a:pt x="126542" y="2433368"/>
                  <a:pt x="130556" y="2429357"/>
                  <a:pt x="134571" y="2421334"/>
                </a:cubicBezTo>
                <a:cubicBezTo>
                  <a:pt x="138586" y="2417323"/>
                  <a:pt x="142600" y="2413312"/>
                  <a:pt x="146615" y="2409301"/>
                </a:cubicBezTo>
                <a:cubicBezTo>
                  <a:pt x="150630" y="2401279"/>
                  <a:pt x="154645" y="2397267"/>
                  <a:pt x="162674" y="2389245"/>
                </a:cubicBezTo>
                <a:cubicBezTo>
                  <a:pt x="166689" y="2385234"/>
                  <a:pt x="170704" y="2381223"/>
                  <a:pt x="174718" y="2377212"/>
                </a:cubicBezTo>
                <a:cubicBezTo>
                  <a:pt x="178733" y="2369189"/>
                  <a:pt x="186763" y="2361167"/>
                  <a:pt x="194792" y="2353145"/>
                </a:cubicBezTo>
                <a:cubicBezTo>
                  <a:pt x="198807" y="2349134"/>
                  <a:pt x="202821" y="2341111"/>
                  <a:pt x="210851" y="2337100"/>
                </a:cubicBezTo>
                <a:cubicBezTo>
                  <a:pt x="214866" y="2329078"/>
                  <a:pt x="222895" y="2325067"/>
                  <a:pt x="230925" y="2317044"/>
                </a:cubicBezTo>
                <a:cubicBezTo>
                  <a:pt x="234939" y="2313033"/>
                  <a:pt x="238954" y="2309022"/>
                  <a:pt x="242969" y="2305011"/>
                </a:cubicBezTo>
                <a:cubicBezTo>
                  <a:pt x="250998" y="2301000"/>
                  <a:pt x="255013" y="2296989"/>
                  <a:pt x="259028" y="2292978"/>
                </a:cubicBezTo>
                <a:cubicBezTo>
                  <a:pt x="267057" y="2288966"/>
                  <a:pt x="271072" y="2284955"/>
                  <a:pt x="275087" y="2280944"/>
                </a:cubicBezTo>
                <a:cubicBezTo>
                  <a:pt x="283116" y="2272922"/>
                  <a:pt x="287131" y="2268911"/>
                  <a:pt x="295160" y="2264900"/>
                </a:cubicBezTo>
                <a:cubicBezTo>
                  <a:pt x="299175" y="2260888"/>
                  <a:pt x="303190" y="2256877"/>
                  <a:pt x="311219" y="2252866"/>
                </a:cubicBezTo>
                <a:cubicBezTo>
                  <a:pt x="315234" y="2248855"/>
                  <a:pt x="323264" y="2244844"/>
                  <a:pt x="327278" y="2240833"/>
                </a:cubicBezTo>
                <a:cubicBezTo>
                  <a:pt x="371440" y="2216766"/>
                  <a:pt x="415602" y="2192699"/>
                  <a:pt x="463779" y="2172643"/>
                </a:cubicBezTo>
                <a:cubicBezTo>
                  <a:pt x="524000" y="2152588"/>
                  <a:pt x="588236" y="2136543"/>
                  <a:pt x="644442" y="2108465"/>
                </a:cubicBezTo>
                <a:cubicBezTo>
                  <a:pt x="873282" y="1980108"/>
                  <a:pt x="672546" y="1755484"/>
                  <a:pt x="648457" y="1574983"/>
                </a:cubicBezTo>
                <a:cubicBezTo>
                  <a:pt x="636413" y="1466682"/>
                  <a:pt x="652472" y="1354370"/>
                  <a:pt x="712693" y="1266125"/>
                </a:cubicBezTo>
                <a:cubicBezTo>
                  <a:pt x="909415" y="961278"/>
                  <a:pt x="1395198" y="1053534"/>
                  <a:pt x="1539729" y="692531"/>
                </a:cubicBezTo>
                <a:cubicBezTo>
                  <a:pt x="1632068" y="455873"/>
                  <a:pt x="1567832" y="155037"/>
                  <a:pt x="1848863" y="34703"/>
                </a:cubicBezTo>
                <a:cubicBezTo>
                  <a:pt x="1919121" y="3617"/>
                  <a:pt x="1989881" y="-4656"/>
                  <a:pt x="2060202" y="2301"/>
                </a:cubicBezTo>
                <a:close/>
              </a:path>
            </a:pathLst>
          </a:custGeom>
          <a:solidFill>
            <a:schemeClr val="accent2"/>
          </a:solidFill>
          <a:ln w="25400">
            <a:gradFill flip="none" rotWithShape="1">
              <a:gsLst>
                <a:gs pos="0">
                  <a:srgbClr val="F5AD14">
                    <a:lumMod val="100000"/>
                  </a:srgbClr>
                </a:gs>
                <a:gs pos="100000">
                  <a:srgbClr val="F01D06"/>
                </a:gs>
              </a:gsLst>
              <a:lin ang="2700000" scaled="1"/>
              <a:tileRect/>
            </a:gradFill>
          </a:ln>
          <a:effectLst/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51997" y="6431518"/>
            <a:ext cx="1744168" cy="1497769"/>
          </a:xfrm>
          <a:custGeom>
            <a:avLst/>
            <a:gdLst>
              <a:gd name="connsiteX0" fmla="*/ 3286680 w 6358156"/>
              <a:gd name="connsiteY0" fmla="*/ 4338824 h 4713183"/>
              <a:gd name="connsiteX1" fmla="*/ 3382889 w 6358156"/>
              <a:gd name="connsiteY1" fmla="*/ 4346359 h 4713183"/>
              <a:gd name="connsiteX2" fmla="*/ 3712030 w 6358156"/>
              <a:gd name="connsiteY2" fmla="*/ 4470928 h 4713183"/>
              <a:gd name="connsiteX3" fmla="*/ 3796323 w 6358156"/>
              <a:gd name="connsiteY3" fmla="*/ 4523166 h 4713183"/>
              <a:gd name="connsiteX4" fmla="*/ 3832448 w 6358156"/>
              <a:gd name="connsiteY4" fmla="*/ 4571387 h 4713183"/>
              <a:gd name="connsiteX5" fmla="*/ 3776253 w 6358156"/>
              <a:gd name="connsiteY5" fmla="*/ 4579424 h 4713183"/>
              <a:gd name="connsiteX6" fmla="*/ 3419014 w 6358156"/>
              <a:gd name="connsiteY6" fmla="*/ 4491020 h 4713183"/>
              <a:gd name="connsiteX7" fmla="*/ 3073817 w 6358156"/>
              <a:gd name="connsiteY7" fmla="*/ 4515130 h 4713183"/>
              <a:gd name="connsiteX8" fmla="*/ 2865093 w 6358156"/>
              <a:gd name="connsiteY8" fmla="*/ 4487001 h 4713183"/>
              <a:gd name="connsiteX9" fmla="*/ 2873121 w 6358156"/>
              <a:gd name="connsiteY9" fmla="*/ 4438781 h 4713183"/>
              <a:gd name="connsiteX10" fmla="*/ 2881149 w 6358156"/>
              <a:gd name="connsiteY10" fmla="*/ 4430744 h 4713183"/>
              <a:gd name="connsiteX11" fmla="*/ 3005580 w 6358156"/>
              <a:gd name="connsiteY11" fmla="*/ 4370469 h 4713183"/>
              <a:gd name="connsiteX12" fmla="*/ 3286680 w 6358156"/>
              <a:gd name="connsiteY12" fmla="*/ 4338824 h 4713183"/>
              <a:gd name="connsiteX13" fmla="*/ 764959 w 6358156"/>
              <a:gd name="connsiteY13" fmla="*/ 3572298 h 4713183"/>
              <a:gd name="connsiteX14" fmla="*/ 1085874 w 6358156"/>
              <a:gd name="connsiteY14" fmla="*/ 3664594 h 4713183"/>
              <a:gd name="connsiteX15" fmla="*/ 1190171 w 6358156"/>
              <a:gd name="connsiteY15" fmla="*/ 3712748 h 4713183"/>
              <a:gd name="connsiteX16" fmla="*/ 1254353 w 6358156"/>
              <a:gd name="connsiteY16" fmla="*/ 3760902 h 4713183"/>
              <a:gd name="connsiteX17" fmla="*/ 1226273 w 6358156"/>
              <a:gd name="connsiteY17" fmla="*/ 3780966 h 4713183"/>
              <a:gd name="connsiteX18" fmla="*/ 917394 w 6358156"/>
              <a:gd name="connsiteY18" fmla="*/ 3728799 h 4713183"/>
              <a:gd name="connsiteX19" fmla="*/ 716822 w 6358156"/>
              <a:gd name="connsiteY19" fmla="*/ 3813069 h 4713183"/>
              <a:gd name="connsiteX20" fmla="*/ 560376 w 6358156"/>
              <a:gd name="connsiteY20" fmla="*/ 3813069 h 4713183"/>
              <a:gd name="connsiteX21" fmla="*/ 520262 w 6358156"/>
              <a:gd name="connsiteY21" fmla="*/ 3756889 h 4713183"/>
              <a:gd name="connsiteX22" fmla="*/ 520262 w 6358156"/>
              <a:gd name="connsiteY22" fmla="*/ 3748863 h 4713183"/>
              <a:gd name="connsiteX23" fmla="*/ 544331 w 6358156"/>
              <a:gd name="connsiteY23" fmla="*/ 3656568 h 4713183"/>
              <a:gd name="connsiteX24" fmla="*/ 764959 w 6358156"/>
              <a:gd name="connsiteY24" fmla="*/ 3572298 h 4713183"/>
              <a:gd name="connsiteX25" fmla="*/ 6122732 w 6358156"/>
              <a:gd name="connsiteY25" fmla="*/ 2175575 h 4713183"/>
              <a:gd name="connsiteX26" fmla="*/ 6148399 w 6358156"/>
              <a:gd name="connsiteY26" fmla="*/ 2176139 h 4713183"/>
              <a:gd name="connsiteX27" fmla="*/ 6164425 w 6358156"/>
              <a:gd name="connsiteY27" fmla="*/ 2232345 h 4713183"/>
              <a:gd name="connsiteX28" fmla="*/ 5988137 w 6358156"/>
              <a:gd name="connsiteY28" fmla="*/ 2581621 h 4713183"/>
              <a:gd name="connsiteX29" fmla="*/ 6040222 w 6358156"/>
              <a:gd name="connsiteY29" fmla="*/ 2922868 h 4713183"/>
              <a:gd name="connsiteX30" fmla="*/ 5988137 w 6358156"/>
              <a:gd name="connsiteY30" fmla="*/ 3127616 h 4713183"/>
              <a:gd name="connsiteX31" fmla="*/ 5891980 w 6358156"/>
              <a:gd name="connsiteY31" fmla="*/ 3123602 h 4713183"/>
              <a:gd name="connsiteX32" fmla="*/ 5879960 w 6358156"/>
              <a:gd name="connsiteY32" fmla="*/ 3115572 h 4713183"/>
              <a:gd name="connsiteX33" fmla="*/ 5755757 w 6358156"/>
              <a:gd name="connsiteY33" fmla="*/ 2995132 h 4713183"/>
              <a:gd name="connsiteX34" fmla="*/ 5711685 w 6358156"/>
              <a:gd name="connsiteY34" fmla="*/ 2625782 h 4713183"/>
              <a:gd name="connsiteX35" fmla="*/ 5948071 w 6358156"/>
              <a:gd name="connsiteY35" fmla="*/ 2296580 h 4713183"/>
              <a:gd name="connsiteX36" fmla="*/ 6056248 w 6358156"/>
              <a:gd name="connsiteY36" fmla="*/ 2212271 h 4713183"/>
              <a:gd name="connsiteX37" fmla="*/ 6122732 w 6358156"/>
              <a:gd name="connsiteY37" fmla="*/ 2175575 h 4713183"/>
              <a:gd name="connsiteX38" fmla="*/ 1266938 w 6358156"/>
              <a:gd name="connsiteY38" fmla="*/ 171789 h 4713183"/>
              <a:gd name="connsiteX39" fmla="*/ 1326147 w 6358156"/>
              <a:gd name="connsiteY39" fmla="*/ 194358 h 4713183"/>
              <a:gd name="connsiteX40" fmla="*/ 1338177 w 6358156"/>
              <a:gd name="connsiteY40" fmla="*/ 202382 h 4713183"/>
              <a:gd name="connsiteX41" fmla="*/ 1418375 w 6358156"/>
              <a:gd name="connsiteY41" fmla="*/ 330772 h 4713183"/>
              <a:gd name="connsiteX42" fmla="*/ 1390306 w 6358156"/>
              <a:gd name="connsiteY42" fmla="*/ 655759 h 4713183"/>
              <a:gd name="connsiteX43" fmla="*/ 1125652 w 6358156"/>
              <a:gd name="connsiteY43" fmla="*/ 892478 h 4713183"/>
              <a:gd name="connsiteX44" fmla="*/ 1021394 w 6358156"/>
              <a:gd name="connsiteY44" fmla="*/ 944637 h 4713183"/>
              <a:gd name="connsiteX45" fmla="*/ 933176 w 6358156"/>
              <a:gd name="connsiteY45" fmla="*/ 960686 h 4713183"/>
              <a:gd name="connsiteX46" fmla="*/ 929166 w 6358156"/>
              <a:gd name="connsiteY46" fmla="*/ 908527 h 4713183"/>
              <a:gd name="connsiteX47" fmla="*/ 1145701 w 6358156"/>
              <a:gd name="connsiteY47" fmla="*/ 639711 h 4713183"/>
              <a:gd name="connsiteX48" fmla="*/ 1161741 w 6358156"/>
              <a:gd name="connsiteY48" fmla="*/ 338796 h 4713183"/>
              <a:gd name="connsiteX49" fmla="*/ 1245949 w 6358156"/>
              <a:gd name="connsiteY49" fmla="*/ 174297 h 4713183"/>
              <a:gd name="connsiteX50" fmla="*/ 1266938 w 6358156"/>
              <a:gd name="connsiteY50" fmla="*/ 171789 h 4713183"/>
              <a:gd name="connsiteX51" fmla="*/ 2060202 w 6358156"/>
              <a:gd name="connsiteY51" fmla="*/ 2301 h 4713183"/>
              <a:gd name="connsiteX52" fmla="*/ 2655825 w 6358156"/>
              <a:gd name="connsiteY52" fmla="*/ 271361 h 4713183"/>
              <a:gd name="connsiteX53" fmla="*/ 3057299 w 6358156"/>
              <a:gd name="connsiteY53" fmla="*/ 359606 h 4713183"/>
              <a:gd name="connsiteX54" fmla="*/ 3466802 w 6358156"/>
              <a:gd name="connsiteY54" fmla="*/ 143004 h 4713183"/>
              <a:gd name="connsiteX55" fmla="*/ 3972658 w 6358156"/>
              <a:gd name="connsiteY55" fmla="*/ 215205 h 4713183"/>
              <a:gd name="connsiteX56" fmla="*/ 4121204 w 6358156"/>
              <a:gd name="connsiteY56" fmla="*/ 363617 h 4713183"/>
              <a:gd name="connsiteX57" fmla="*/ 4635090 w 6358156"/>
              <a:gd name="connsiteY57" fmla="*/ 367628 h 4713183"/>
              <a:gd name="connsiteX58" fmla="*/ 4803708 w 6358156"/>
              <a:gd name="connsiteY58" fmla="*/ 175093 h 4713183"/>
              <a:gd name="connsiteX59" fmla="*/ 5911776 w 6358156"/>
              <a:gd name="connsiteY59" fmla="*/ 343561 h 4713183"/>
              <a:gd name="connsiteX60" fmla="*/ 6357412 w 6358156"/>
              <a:gd name="connsiteY60" fmla="*/ 1274147 h 4713183"/>
              <a:gd name="connsiteX61" fmla="*/ 6317264 w 6358156"/>
              <a:gd name="connsiteY61" fmla="*/ 1599050 h 4713183"/>
              <a:gd name="connsiteX62" fmla="*/ 6305220 w 6358156"/>
              <a:gd name="connsiteY62" fmla="*/ 1647183 h 4713183"/>
              <a:gd name="connsiteX63" fmla="*/ 6301205 w 6358156"/>
              <a:gd name="connsiteY63" fmla="*/ 1655206 h 4713183"/>
              <a:gd name="connsiteX64" fmla="*/ 6285146 w 6358156"/>
              <a:gd name="connsiteY64" fmla="*/ 1691306 h 4713183"/>
              <a:gd name="connsiteX65" fmla="*/ 6281132 w 6358156"/>
              <a:gd name="connsiteY65" fmla="*/ 1703339 h 4713183"/>
              <a:gd name="connsiteX66" fmla="*/ 6269087 w 6358156"/>
              <a:gd name="connsiteY66" fmla="*/ 1735429 h 4713183"/>
              <a:gd name="connsiteX67" fmla="*/ 6261058 w 6358156"/>
              <a:gd name="connsiteY67" fmla="*/ 1751473 h 4713183"/>
              <a:gd name="connsiteX68" fmla="*/ 6244998 w 6358156"/>
              <a:gd name="connsiteY68" fmla="*/ 1779551 h 4713183"/>
              <a:gd name="connsiteX69" fmla="*/ 6236969 w 6358156"/>
              <a:gd name="connsiteY69" fmla="*/ 1795596 h 4713183"/>
              <a:gd name="connsiteX70" fmla="*/ 6224925 w 6358156"/>
              <a:gd name="connsiteY70" fmla="*/ 1823674 h 4713183"/>
              <a:gd name="connsiteX71" fmla="*/ 6212881 w 6358156"/>
              <a:gd name="connsiteY71" fmla="*/ 1839718 h 4713183"/>
              <a:gd name="connsiteX72" fmla="*/ 6196822 w 6358156"/>
              <a:gd name="connsiteY72" fmla="*/ 1863785 h 4713183"/>
              <a:gd name="connsiteX73" fmla="*/ 6188792 w 6358156"/>
              <a:gd name="connsiteY73" fmla="*/ 1879830 h 4713183"/>
              <a:gd name="connsiteX74" fmla="*/ 6168718 w 6358156"/>
              <a:gd name="connsiteY74" fmla="*/ 1907908 h 4713183"/>
              <a:gd name="connsiteX75" fmla="*/ 6156674 w 6358156"/>
              <a:gd name="connsiteY75" fmla="*/ 1919941 h 4713183"/>
              <a:gd name="connsiteX76" fmla="*/ 6128572 w 6358156"/>
              <a:gd name="connsiteY76" fmla="*/ 1956042 h 4713183"/>
              <a:gd name="connsiteX77" fmla="*/ 6048276 w 6358156"/>
              <a:gd name="connsiteY77" fmla="*/ 2036264 h 4713183"/>
              <a:gd name="connsiteX78" fmla="*/ 6020174 w 6358156"/>
              <a:gd name="connsiteY78" fmla="*/ 2060331 h 4713183"/>
              <a:gd name="connsiteX79" fmla="*/ 5988056 w 6358156"/>
              <a:gd name="connsiteY79" fmla="*/ 2084398 h 4713183"/>
              <a:gd name="connsiteX80" fmla="*/ 5831481 w 6358156"/>
              <a:gd name="connsiteY80" fmla="*/ 2212755 h 4713183"/>
              <a:gd name="connsiteX81" fmla="*/ 5771260 w 6358156"/>
              <a:gd name="connsiteY81" fmla="*/ 2264900 h 4713183"/>
              <a:gd name="connsiteX82" fmla="*/ 5598626 w 6358156"/>
              <a:gd name="connsiteY82" fmla="*/ 2517602 h 4713183"/>
              <a:gd name="connsiteX83" fmla="*/ 5586582 w 6358156"/>
              <a:gd name="connsiteY83" fmla="*/ 2561724 h 4713183"/>
              <a:gd name="connsiteX84" fmla="*/ 5582568 w 6358156"/>
              <a:gd name="connsiteY84" fmla="*/ 2581780 h 4713183"/>
              <a:gd name="connsiteX85" fmla="*/ 5578552 w 6358156"/>
              <a:gd name="connsiteY85" fmla="*/ 2621891 h 4713183"/>
              <a:gd name="connsiteX86" fmla="*/ 5574538 w 6358156"/>
              <a:gd name="connsiteY86" fmla="*/ 2645958 h 4713183"/>
              <a:gd name="connsiteX87" fmla="*/ 5574538 w 6358156"/>
              <a:gd name="connsiteY87" fmla="*/ 2666014 h 4713183"/>
              <a:gd name="connsiteX88" fmla="*/ 5574538 w 6358156"/>
              <a:gd name="connsiteY88" fmla="*/ 2686070 h 4713183"/>
              <a:gd name="connsiteX89" fmla="*/ 5578552 w 6358156"/>
              <a:gd name="connsiteY89" fmla="*/ 2706126 h 4713183"/>
              <a:gd name="connsiteX90" fmla="*/ 5582568 w 6358156"/>
              <a:gd name="connsiteY90" fmla="*/ 2750248 h 4713183"/>
              <a:gd name="connsiteX91" fmla="*/ 5586582 w 6358156"/>
              <a:gd name="connsiteY91" fmla="*/ 2770304 h 4713183"/>
              <a:gd name="connsiteX92" fmla="*/ 5594612 w 6358156"/>
              <a:gd name="connsiteY92" fmla="*/ 2810415 h 4713183"/>
              <a:gd name="connsiteX93" fmla="*/ 5602641 w 6358156"/>
              <a:gd name="connsiteY93" fmla="*/ 2830471 h 4713183"/>
              <a:gd name="connsiteX94" fmla="*/ 5678921 w 6358156"/>
              <a:gd name="connsiteY94" fmla="*/ 3018995 h 4713183"/>
              <a:gd name="connsiteX95" fmla="*/ 5723083 w 6358156"/>
              <a:gd name="connsiteY95" fmla="*/ 3099218 h 4713183"/>
              <a:gd name="connsiteX96" fmla="*/ 5803378 w 6358156"/>
              <a:gd name="connsiteY96" fmla="*/ 3247630 h 4713183"/>
              <a:gd name="connsiteX97" fmla="*/ 5827466 w 6358156"/>
              <a:gd name="connsiteY97" fmla="*/ 3287741 h 4713183"/>
              <a:gd name="connsiteX98" fmla="*/ 5851554 w 6358156"/>
              <a:gd name="connsiteY98" fmla="*/ 3331864 h 4713183"/>
              <a:gd name="connsiteX99" fmla="*/ 5875643 w 6358156"/>
              <a:gd name="connsiteY99" fmla="*/ 3371976 h 4713183"/>
              <a:gd name="connsiteX100" fmla="*/ 5899732 w 6358156"/>
              <a:gd name="connsiteY100" fmla="*/ 3416098 h 4713183"/>
              <a:gd name="connsiteX101" fmla="*/ 5980026 w 6358156"/>
              <a:gd name="connsiteY101" fmla="*/ 3608633 h 4713183"/>
              <a:gd name="connsiteX102" fmla="*/ 6024188 w 6358156"/>
              <a:gd name="connsiteY102" fmla="*/ 3981670 h 4713183"/>
              <a:gd name="connsiteX103" fmla="*/ 6012144 w 6358156"/>
              <a:gd name="connsiteY103" fmla="*/ 4053870 h 4713183"/>
              <a:gd name="connsiteX104" fmla="*/ 5980026 w 6358156"/>
              <a:gd name="connsiteY104" fmla="*/ 4154149 h 4713183"/>
              <a:gd name="connsiteX105" fmla="*/ 5935864 w 6358156"/>
              <a:gd name="connsiteY105" fmla="*/ 4246405 h 4713183"/>
              <a:gd name="connsiteX106" fmla="*/ 5919805 w 6358156"/>
              <a:gd name="connsiteY106" fmla="*/ 4274483 h 4713183"/>
              <a:gd name="connsiteX107" fmla="*/ 5879658 w 6358156"/>
              <a:gd name="connsiteY107" fmla="*/ 4330639 h 4713183"/>
              <a:gd name="connsiteX108" fmla="*/ 5855570 w 6358156"/>
              <a:gd name="connsiteY108" fmla="*/ 4354706 h 4713183"/>
              <a:gd name="connsiteX109" fmla="*/ 4683266 w 6358156"/>
              <a:gd name="connsiteY109" fmla="*/ 4703676 h 4713183"/>
              <a:gd name="connsiteX110" fmla="*/ 4570854 w 6358156"/>
              <a:gd name="connsiteY110" fmla="*/ 4691642 h 4713183"/>
              <a:gd name="connsiteX111" fmla="*/ 4502604 w 6358156"/>
              <a:gd name="connsiteY111" fmla="*/ 4675598 h 4713183"/>
              <a:gd name="connsiteX112" fmla="*/ 4466471 w 6358156"/>
              <a:gd name="connsiteY112" fmla="*/ 4667575 h 4713183"/>
              <a:gd name="connsiteX113" fmla="*/ 4398220 w 6358156"/>
              <a:gd name="connsiteY113" fmla="*/ 4651531 h 4713183"/>
              <a:gd name="connsiteX114" fmla="*/ 4366102 w 6358156"/>
              <a:gd name="connsiteY114" fmla="*/ 4639497 h 4713183"/>
              <a:gd name="connsiteX115" fmla="*/ 4237631 w 6358156"/>
              <a:gd name="connsiteY115" fmla="*/ 4595375 h 4713183"/>
              <a:gd name="connsiteX116" fmla="*/ 4153322 w 6358156"/>
              <a:gd name="connsiteY116" fmla="*/ 4563286 h 4713183"/>
              <a:gd name="connsiteX117" fmla="*/ 3848202 w 6358156"/>
              <a:gd name="connsiteY117" fmla="*/ 4434929 h 4713183"/>
              <a:gd name="connsiteX118" fmla="*/ 2940871 w 6358156"/>
              <a:gd name="connsiteY118" fmla="*/ 4302561 h 4713183"/>
              <a:gd name="connsiteX119" fmla="*/ 2824444 w 6358156"/>
              <a:gd name="connsiteY119" fmla="*/ 4346684 h 4713183"/>
              <a:gd name="connsiteX120" fmla="*/ 2768238 w 6358156"/>
              <a:gd name="connsiteY120" fmla="*/ 4370751 h 4713183"/>
              <a:gd name="connsiteX121" fmla="*/ 2583560 w 6358156"/>
              <a:gd name="connsiteY121" fmla="*/ 4458996 h 4713183"/>
              <a:gd name="connsiteX122" fmla="*/ 2479177 w 6358156"/>
              <a:gd name="connsiteY122" fmla="*/ 4499107 h 4713183"/>
              <a:gd name="connsiteX123" fmla="*/ 1583891 w 6358156"/>
              <a:gd name="connsiteY123" fmla="*/ 4218327 h 4713183"/>
              <a:gd name="connsiteX124" fmla="*/ 1551773 w 6358156"/>
              <a:gd name="connsiteY124" fmla="*/ 4174205 h 4713183"/>
              <a:gd name="connsiteX125" fmla="*/ 1527685 w 6358156"/>
              <a:gd name="connsiteY125" fmla="*/ 4134093 h 4713183"/>
              <a:gd name="connsiteX126" fmla="*/ 1491552 w 6358156"/>
              <a:gd name="connsiteY126" fmla="*/ 4069915 h 4713183"/>
              <a:gd name="connsiteX127" fmla="*/ 1475493 w 6358156"/>
              <a:gd name="connsiteY127" fmla="*/ 4029803 h 4713183"/>
              <a:gd name="connsiteX128" fmla="*/ 1467464 w 6358156"/>
              <a:gd name="connsiteY128" fmla="*/ 4013759 h 4713183"/>
              <a:gd name="connsiteX129" fmla="*/ 1122196 w 6358156"/>
              <a:gd name="connsiteY129" fmla="*/ 3536432 h 4713183"/>
              <a:gd name="connsiteX130" fmla="*/ 1041902 w 6358156"/>
              <a:gd name="connsiteY130" fmla="*/ 3512366 h 4713183"/>
              <a:gd name="connsiteX131" fmla="*/ 1001754 w 6358156"/>
              <a:gd name="connsiteY131" fmla="*/ 3504343 h 4713183"/>
              <a:gd name="connsiteX132" fmla="*/ 993725 w 6358156"/>
              <a:gd name="connsiteY132" fmla="*/ 3500332 h 4713183"/>
              <a:gd name="connsiteX133" fmla="*/ 792988 w 6358156"/>
              <a:gd name="connsiteY133" fmla="*/ 3484288 h 4713183"/>
              <a:gd name="connsiteX134" fmla="*/ 764884 w 6358156"/>
              <a:gd name="connsiteY134" fmla="*/ 3484288 h 4713183"/>
              <a:gd name="connsiteX135" fmla="*/ 712693 w 6358156"/>
              <a:gd name="connsiteY135" fmla="*/ 3480276 h 4713183"/>
              <a:gd name="connsiteX136" fmla="*/ 584221 w 6358156"/>
              <a:gd name="connsiteY136" fmla="*/ 3472254 h 4713183"/>
              <a:gd name="connsiteX137" fmla="*/ 387499 w 6358156"/>
              <a:gd name="connsiteY137" fmla="*/ 3424120 h 4713183"/>
              <a:gd name="connsiteX138" fmla="*/ 363411 w 6358156"/>
              <a:gd name="connsiteY138" fmla="*/ 3412087 h 4713183"/>
              <a:gd name="connsiteX139" fmla="*/ 315234 w 6358156"/>
              <a:gd name="connsiteY139" fmla="*/ 3384009 h 4713183"/>
              <a:gd name="connsiteX140" fmla="*/ 238954 w 6358156"/>
              <a:gd name="connsiteY140" fmla="*/ 3323842 h 4713183"/>
              <a:gd name="connsiteX141" fmla="*/ 202821 w 6358156"/>
              <a:gd name="connsiteY141" fmla="*/ 3287741 h 4713183"/>
              <a:gd name="connsiteX142" fmla="*/ 182748 w 6358156"/>
              <a:gd name="connsiteY142" fmla="*/ 3271697 h 4713183"/>
              <a:gd name="connsiteX143" fmla="*/ 150630 w 6358156"/>
              <a:gd name="connsiteY143" fmla="*/ 3231585 h 4713183"/>
              <a:gd name="connsiteX144" fmla="*/ 122527 w 6358156"/>
              <a:gd name="connsiteY144" fmla="*/ 3191474 h 4713183"/>
              <a:gd name="connsiteX145" fmla="*/ 90409 w 6358156"/>
              <a:gd name="connsiteY145" fmla="*/ 3143340 h 4713183"/>
              <a:gd name="connsiteX146" fmla="*/ 78365 w 6358156"/>
              <a:gd name="connsiteY146" fmla="*/ 3115262 h 4713183"/>
              <a:gd name="connsiteX147" fmla="*/ 58291 w 6358156"/>
              <a:gd name="connsiteY147" fmla="*/ 3075151 h 4713183"/>
              <a:gd name="connsiteX148" fmla="*/ 10114 w 6358156"/>
              <a:gd name="connsiteY148" fmla="*/ 2698103 h 4713183"/>
              <a:gd name="connsiteX149" fmla="*/ 22158 w 6358156"/>
              <a:gd name="connsiteY149" fmla="*/ 2657992 h 4713183"/>
              <a:gd name="connsiteX150" fmla="*/ 22158 w 6358156"/>
              <a:gd name="connsiteY150" fmla="*/ 2645958 h 4713183"/>
              <a:gd name="connsiteX151" fmla="*/ 34203 w 6358156"/>
              <a:gd name="connsiteY151" fmla="*/ 2617880 h 4713183"/>
              <a:gd name="connsiteX152" fmla="*/ 38217 w 6358156"/>
              <a:gd name="connsiteY152" fmla="*/ 2605847 h 4713183"/>
              <a:gd name="connsiteX153" fmla="*/ 46247 w 6358156"/>
              <a:gd name="connsiteY153" fmla="*/ 2577769 h 4713183"/>
              <a:gd name="connsiteX154" fmla="*/ 54276 w 6358156"/>
              <a:gd name="connsiteY154" fmla="*/ 2565735 h 4713183"/>
              <a:gd name="connsiteX155" fmla="*/ 66320 w 6358156"/>
              <a:gd name="connsiteY155" fmla="*/ 2537657 h 4713183"/>
              <a:gd name="connsiteX156" fmla="*/ 70335 w 6358156"/>
              <a:gd name="connsiteY156" fmla="*/ 2525624 h 4713183"/>
              <a:gd name="connsiteX157" fmla="*/ 90409 w 6358156"/>
              <a:gd name="connsiteY157" fmla="*/ 2489524 h 4713183"/>
              <a:gd name="connsiteX158" fmla="*/ 94424 w 6358156"/>
              <a:gd name="connsiteY158" fmla="*/ 2481501 h 4713183"/>
              <a:gd name="connsiteX159" fmla="*/ 110483 w 6358156"/>
              <a:gd name="connsiteY159" fmla="*/ 2457435 h 4713183"/>
              <a:gd name="connsiteX160" fmla="*/ 122527 w 6358156"/>
              <a:gd name="connsiteY160" fmla="*/ 2441390 h 4713183"/>
              <a:gd name="connsiteX161" fmla="*/ 134571 w 6358156"/>
              <a:gd name="connsiteY161" fmla="*/ 2421334 h 4713183"/>
              <a:gd name="connsiteX162" fmla="*/ 146615 w 6358156"/>
              <a:gd name="connsiteY162" fmla="*/ 2409301 h 4713183"/>
              <a:gd name="connsiteX163" fmla="*/ 162674 w 6358156"/>
              <a:gd name="connsiteY163" fmla="*/ 2389245 h 4713183"/>
              <a:gd name="connsiteX164" fmla="*/ 174718 w 6358156"/>
              <a:gd name="connsiteY164" fmla="*/ 2377212 h 4713183"/>
              <a:gd name="connsiteX165" fmla="*/ 194792 w 6358156"/>
              <a:gd name="connsiteY165" fmla="*/ 2353145 h 4713183"/>
              <a:gd name="connsiteX166" fmla="*/ 210851 w 6358156"/>
              <a:gd name="connsiteY166" fmla="*/ 2337100 h 4713183"/>
              <a:gd name="connsiteX167" fmla="*/ 230925 w 6358156"/>
              <a:gd name="connsiteY167" fmla="*/ 2317044 h 4713183"/>
              <a:gd name="connsiteX168" fmla="*/ 242969 w 6358156"/>
              <a:gd name="connsiteY168" fmla="*/ 2305011 h 4713183"/>
              <a:gd name="connsiteX169" fmla="*/ 259028 w 6358156"/>
              <a:gd name="connsiteY169" fmla="*/ 2292978 h 4713183"/>
              <a:gd name="connsiteX170" fmla="*/ 275087 w 6358156"/>
              <a:gd name="connsiteY170" fmla="*/ 2280944 h 4713183"/>
              <a:gd name="connsiteX171" fmla="*/ 295160 w 6358156"/>
              <a:gd name="connsiteY171" fmla="*/ 2264900 h 4713183"/>
              <a:gd name="connsiteX172" fmla="*/ 311219 w 6358156"/>
              <a:gd name="connsiteY172" fmla="*/ 2252866 h 4713183"/>
              <a:gd name="connsiteX173" fmla="*/ 327278 w 6358156"/>
              <a:gd name="connsiteY173" fmla="*/ 2240833 h 4713183"/>
              <a:gd name="connsiteX174" fmla="*/ 463779 w 6358156"/>
              <a:gd name="connsiteY174" fmla="*/ 2172643 h 4713183"/>
              <a:gd name="connsiteX175" fmla="*/ 644442 w 6358156"/>
              <a:gd name="connsiteY175" fmla="*/ 2108465 h 4713183"/>
              <a:gd name="connsiteX176" fmla="*/ 648457 w 6358156"/>
              <a:gd name="connsiteY176" fmla="*/ 1574983 h 4713183"/>
              <a:gd name="connsiteX177" fmla="*/ 712693 w 6358156"/>
              <a:gd name="connsiteY177" fmla="*/ 1266125 h 4713183"/>
              <a:gd name="connsiteX178" fmla="*/ 1539729 w 6358156"/>
              <a:gd name="connsiteY178" fmla="*/ 692531 h 4713183"/>
              <a:gd name="connsiteX179" fmla="*/ 1848863 w 6358156"/>
              <a:gd name="connsiteY179" fmla="*/ 34703 h 4713183"/>
              <a:gd name="connsiteX180" fmla="*/ 2060202 w 6358156"/>
              <a:gd name="connsiteY180" fmla="*/ 2301 h 4713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</a:cxnLst>
            <a:rect l="l" t="t" r="r" b="b"/>
            <a:pathLst>
              <a:path w="6358156" h="4713183">
                <a:moveTo>
                  <a:pt x="3286680" y="4338824"/>
                </a:moveTo>
                <a:cubicBezTo>
                  <a:pt x="3319419" y="4339829"/>
                  <a:pt x="3351781" y="4342340"/>
                  <a:pt x="3382889" y="4346359"/>
                </a:cubicBezTo>
                <a:cubicBezTo>
                  <a:pt x="3515348" y="4370469"/>
                  <a:pt x="3619710" y="4418689"/>
                  <a:pt x="3712030" y="4470928"/>
                </a:cubicBezTo>
                <a:cubicBezTo>
                  <a:pt x="3740128" y="4487001"/>
                  <a:pt x="3772239" y="4507093"/>
                  <a:pt x="3796323" y="4523166"/>
                </a:cubicBezTo>
                <a:cubicBezTo>
                  <a:pt x="3816392" y="4539240"/>
                  <a:pt x="3840476" y="4555313"/>
                  <a:pt x="3832448" y="4571387"/>
                </a:cubicBezTo>
                <a:cubicBezTo>
                  <a:pt x="3824420" y="4587460"/>
                  <a:pt x="3800337" y="4587460"/>
                  <a:pt x="3776253" y="4579424"/>
                </a:cubicBezTo>
                <a:cubicBezTo>
                  <a:pt x="3655836" y="4547277"/>
                  <a:pt x="3559501" y="4499056"/>
                  <a:pt x="3419014" y="4491020"/>
                </a:cubicBezTo>
                <a:cubicBezTo>
                  <a:pt x="3302610" y="4482983"/>
                  <a:pt x="3186207" y="4495038"/>
                  <a:pt x="3073817" y="4515130"/>
                </a:cubicBezTo>
                <a:cubicBezTo>
                  <a:pt x="3005580" y="4527185"/>
                  <a:pt x="2901218" y="4527185"/>
                  <a:pt x="2865093" y="4487001"/>
                </a:cubicBezTo>
                <a:cubicBezTo>
                  <a:pt x="2853051" y="4470928"/>
                  <a:pt x="2857065" y="4454854"/>
                  <a:pt x="2873121" y="4438781"/>
                </a:cubicBezTo>
                <a:cubicBezTo>
                  <a:pt x="2873121" y="4434763"/>
                  <a:pt x="2877135" y="4434763"/>
                  <a:pt x="2881149" y="4430744"/>
                </a:cubicBezTo>
                <a:cubicBezTo>
                  <a:pt x="2909246" y="4406634"/>
                  <a:pt x="2953399" y="4386542"/>
                  <a:pt x="3005580" y="4370469"/>
                </a:cubicBezTo>
                <a:cubicBezTo>
                  <a:pt x="3086862" y="4346358"/>
                  <a:pt x="3188465" y="4335810"/>
                  <a:pt x="3286680" y="4338824"/>
                </a:cubicBezTo>
                <a:close/>
                <a:moveTo>
                  <a:pt x="764959" y="3572298"/>
                </a:moveTo>
                <a:cubicBezTo>
                  <a:pt x="873268" y="3576311"/>
                  <a:pt x="985588" y="3616439"/>
                  <a:pt x="1085874" y="3664594"/>
                </a:cubicBezTo>
                <a:cubicBezTo>
                  <a:pt x="1121976" y="3680645"/>
                  <a:pt x="1158079" y="3696696"/>
                  <a:pt x="1190171" y="3712748"/>
                </a:cubicBezTo>
                <a:cubicBezTo>
                  <a:pt x="1214239" y="3724786"/>
                  <a:pt x="1246331" y="3740838"/>
                  <a:pt x="1254353" y="3760902"/>
                </a:cubicBezTo>
                <a:cubicBezTo>
                  <a:pt x="1262376" y="3780966"/>
                  <a:pt x="1250342" y="3784979"/>
                  <a:pt x="1226273" y="3780966"/>
                </a:cubicBezTo>
                <a:cubicBezTo>
                  <a:pt x="1121976" y="3760902"/>
                  <a:pt x="1017679" y="3720773"/>
                  <a:pt x="917394" y="3728799"/>
                </a:cubicBezTo>
                <a:cubicBezTo>
                  <a:pt x="837165" y="3740838"/>
                  <a:pt x="772982" y="3776953"/>
                  <a:pt x="716822" y="3813069"/>
                </a:cubicBezTo>
                <a:cubicBezTo>
                  <a:pt x="684731" y="3837146"/>
                  <a:pt x="616536" y="3857210"/>
                  <a:pt x="560376" y="3813069"/>
                </a:cubicBezTo>
                <a:cubicBezTo>
                  <a:pt x="540319" y="3797018"/>
                  <a:pt x="524274" y="3776953"/>
                  <a:pt x="520262" y="3756889"/>
                </a:cubicBezTo>
                <a:cubicBezTo>
                  <a:pt x="520262" y="3752876"/>
                  <a:pt x="520262" y="3748863"/>
                  <a:pt x="520262" y="3748863"/>
                </a:cubicBezTo>
                <a:cubicBezTo>
                  <a:pt x="516251" y="3712748"/>
                  <a:pt x="524274" y="3680645"/>
                  <a:pt x="544331" y="3656568"/>
                </a:cubicBezTo>
                <a:cubicBezTo>
                  <a:pt x="588456" y="3600388"/>
                  <a:pt x="672696" y="3568285"/>
                  <a:pt x="764959" y="3572298"/>
                </a:cubicBezTo>
                <a:close/>
                <a:moveTo>
                  <a:pt x="6122732" y="2175575"/>
                </a:moveTo>
                <a:cubicBezTo>
                  <a:pt x="6130870" y="2174132"/>
                  <a:pt x="6139384" y="2174132"/>
                  <a:pt x="6148399" y="2176139"/>
                </a:cubicBezTo>
                <a:cubicBezTo>
                  <a:pt x="6176444" y="2184169"/>
                  <a:pt x="6180451" y="2208257"/>
                  <a:pt x="6164425" y="2232345"/>
                </a:cubicBezTo>
                <a:cubicBezTo>
                  <a:pt x="6100320" y="2348770"/>
                  <a:pt x="6008169" y="2445122"/>
                  <a:pt x="5988137" y="2581621"/>
                </a:cubicBezTo>
                <a:cubicBezTo>
                  <a:pt x="5976117" y="2698047"/>
                  <a:pt x="6004163" y="2814472"/>
                  <a:pt x="6040222" y="2922868"/>
                </a:cubicBezTo>
                <a:cubicBezTo>
                  <a:pt x="6064261" y="2991117"/>
                  <a:pt x="6068268" y="3095499"/>
                  <a:pt x="5988137" y="3127616"/>
                </a:cubicBezTo>
                <a:cubicBezTo>
                  <a:pt x="5960091" y="3139660"/>
                  <a:pt x="5924032" y="3135646"/>
                  <a:pt x="5891980" y="3123602"/>
                </a:cubicBezTo>
                <a:cubicBezTo>
                  <a:pt x="5887973" y="3119587"/>
                  <a:pt x="5883966" y="3119587"/>
                  <a:pt x="5879960" y="3115572"/>
                </a:cubicBezTo>
                <a:cubicBezTo>
                  <a:pt x="5827875" y="3087469"/>
                  <a:pt x="5787809" y="3043308"/>
                  <a:pt x="5755757" y="2995132"/>
                </a:cubicBezTo>
                <a:cubicBezTo>
                  <a:pt x="5691652" y="2886736"/>
                  <a:pt x="5675626" y="2742208"/>
                  <a:pt x="5711685" y="2625782"/>
                </a:cubicBezTo>
                <a:cubicBezTo>
                  <a:pt x="5751750" y="2493298"/>
                  <a:pt x="5847908" y="2388917"/>
                  <a:pt x="5948071" y="2296580"/>
                </a:cubicBezTo>
                <a:cubicBezTo>
                  <a:pt x="5984130" y="2268477"/>
                  <a:pt x="6020189" y="2240374"/>
                  <a:pt x="6056248" y="2212271"/>
                </a:cubicBezTo>
                <a:cubicBezTo>
                  <a:pt x="6077283" y="2197216"/>
                  <a:pt x="6098317" y="2179903"/>
                  <a:pt x="6122732" y="2175575"/>
                </a:cubicBezTo>
                <a:close/>
                <a:moveTo>
                  <a:pt x="1266938" y="171789"/>
                </a:moveTo>
                <a:cubicBezTo>
                  <a:pt x="1287802" y="172541"/>
                  <a:pt x="1308103" y="182321"/>
                  <a:pt x="1326147" y="194358"/>
                </a:cubicBezTo>
                <a:cubicBezTo>
                  <a:pt x="1330157" y="198370"/>
                  <a:pt x="1334167" y="198370"/>
                  <a:pt x="1338177" y="202382"/>
                </a:cubicBezTo>
                <a:cubicBezTo>
                  <a:pt x="1374266" y="238492"/>
                  <a:pt x="1402335" y="282626"/>
                  <a:pt x="1418375" y="330772"/>
                </a:cubicBezTo>
                <a:cubicBezTo>
                  <a:pt x="1454464" y="435089"/>
                  <a:pt x="1442434" y="559467"/>
                  <a:pt x="1390306" y="655759"/>
                </a:cubicBezTo>
                <a:cubicBezTo>
                  <a:pt x="1334167" y="760076"/>
                  <a:pt x="1229909" y="832296"/>
                  <a:pt x="1125652" y="892478"/>
                </a:cubicBezTo>
                <a:cubicBezTo>
                  <a:pt x="1093572" y="912539"/>
                  <a:pt x="1057483" y="928588"/>
                  <a:pt x="1021394" y="944637"/>
                </a:cubicBezTo>
                <a:cubicBezTo>
                  <a:pt x="993324" y="956673"/>
                  <a:pt x="965255" y="972722"/>
                  <a:pt x="933176" y="960686"/>
                </a:cubicBezTo>
                <a:cubicBezTo>
                  <a:pt x="913126" y="948649"/>
                  <a:pt x="913126" y="928588"/>
                  <a:pt x="929166" y="908527"/>
                </a:cubicBezTo>
                <a:cubicBezTo>
                  <a:pt x="1005354" y="820259"/>
                  <a:pt x="1105602" y="756064"/>
                  <a:pt x="1145701" y="639711"/>
                </a:cubicBezTo>
                <a:cubicBezTo>
                  <a:pt x="1177780" y="543418"/>
                  <a:pt x="1173770" y="439101"/>
                  <a:pt x="1161741" y="338796"/>
                </a:cubicBezTo>
                <a:cubicBezTo>
                  <a:pt x="1157731" y="274601"/>
                  <a:pt x="1169761" y="186333"/>
                  <a:pt x="1245949" y="174297"/>
                </a:cubicBezTo>
                <a:cubicBezTo>
                  <a:pt x="1252966" y="172291"/>
                  <a:pt x="1259984" y="171538"/>
                  <a:pt x="1266938" y="171789"/>
                </a:cubicBezTo>
                <a:close/>
                <a:moveTo>
                  <a:pt x="2060202" y="2301"/>
                </a:moveTo>
                <a:cubicBezTo>
                  <a:pt x="2271164" y="23171"/>
                  <a:pt x="2478174" y="181110"/>
                  <a:pt x="2655825" y="271361"/>
                </a:cubicBezTo>
                <a:cubicBezTo>
                  <a:pt x="2780282" y="335539"/>
                  <a:pt x="2916783" y="379662"/>
                  <a:pt x="3057299" y="359606"/>
                </a:cubicBezTo>
                <a:cubicBezTo>
                  <a:pt x="3221903" y="331528"/>
                  <a:pt x="3318256" y="207182"/>
                  <a:pt x="3466802" y="143004"/>
                </a:cubicBezTo>
                <a:cubicBezTo>
                  <a:pt x="3631406" y="74815"/>
                  <a:pt x="3836157" y="94870"/>
                  <a:pt x="3972658" y="215205"/>
                </a:cubicBezTo>
                <a:cubicBezTo>
                  <a:pt x="4024850" y="263338"/>
                  <a:pt x="4064997" y="319495"/>
                  <a:pt x="4121204" y="363617"/>
                </a:cubicBezTo>
                <a:cubicBezTo>
                  <a:pt x="4261720" y="483951"/>
                  <a:pt x="4494574" y="487963"/>
                  <a:pt x="4635090" y="367628"/>
                </a:cubicBezTo>
                <a:cubicBezTo>
                  <a:pt x="4699326" y="315483"/>
                  <a:pt x="4743488" y="239272"/>
                  <a:pt x="4803708" y="175093"/>
                </a:cubicBezTo>
                <a:cubicBezTo>
                  <a:pt x="5108828" y="-133765"/>
                  <a:pt x="5642788" y="94870"/>
                  <a:pt x="5911776" y="343561"/>
                </a:cubicBezTo>
                <a:cubicBezTo>
                  <a:pt x="6168718" y="580219"/>
                  <a:pt x="6341352" y="925177"/>
                  <a:pt x="6357412" y="1274147"/>
                </a:cubicBezTo>
                <a:cubicBezTo>
                  <a:pt x="6361426" y="1382448"/>
                  <a:pt x="6349382" y="1494760"/>
                  <a:pt x="6317264" y="1599050"/>
                </a:cubicBezTo>
                <a:cubicBezTo>
                  <a:pt x="6313249" y="1615094"/>
                  <a:pt x="6309234" y="1631139"/>
                  <a:pt x="6305220" y="1647183"/>
                </a:cubicBezTo>
                <a:cubicBezTo>
                  <a:pt x="6301205" y="1647183"/>
                  <a:pt x="6301205" y="1651195"/>
                  <a:pt x="6301205" y="1655206"/>
                </a:cubicBezTo>
                <a:cubicBezTo>
                  <a:pt x="6297190" y="1667239"/>
                  <a:pt x="6293176" y="1679273"/>
                  <a:pt x="6285146" y="1691306"/>
                </a:cubicBezTo>
                <a:cubicBezTo>
                  <a:pt x="6285146" y="1695317"/>
                  <a:pt x="6285146" y="1699328"/>
                  <a:pt x="6281132" y="1703339"/>
                </a:cubicBezTo>
                <a:cubicBezTo>
                  <a:pt x="6277116" y="1715373"/>
                  <a:pt x="6273102" y="1727406"/>
                  <a:pt x="6269087" y="1735429"/>
                </a:cubicBezTo>
                <a:cubicBezTo>
                  <a:pt x="6265072" y="1739440"/>
                  <a:pt x="6265072" y="1747462"/>
                  <a:pt x="6261058" y="1751473"/>
                </a:cubicBezTo>
                <a:cubicBezTo>
                  <a:pt x="6257043" y="1759495"/>
                  <a:pt x="6253028" y="1771529"/>
                  <a:pt x="6244998" y="1779551"/>
                </a:cubicBezTo>
                <a:cubicBezTo>
                  <a:pt x="6244998" y="1783562"/>
                  <a:pt x="6240984" y="1791585"/>
                  <a:pt x="6236969" y="1795596"/>
                </a:cubicBezTo>
                <a:cubicBezTo>
                  <a:pt x="6232954" y="1803618"/>
                  <a:pt x="6228940" y="1815651"/>
                  <a:pt x="6224925" y="1823674"/>
                </a:cubicBezTo>
                <a:cubicBezTo>
                  <a:pt x="6220910" y="1827685"/>
                  <a:pt x="6216896" y="1831696"/>
                  <a:pt x="6212881" y="1839718"/>
                </a:cubicBezTo>
                <a:cubicBezTo>
                  <a:pt x="6208866" y="1847741"/>
                  <a:pt x="6200836" y="1855763"/>
                  <a:pt x="6196822" y="1863785"/>
                </a:cubicBezTo>
                <a:cubicBezTo>
                  <a:pt x="6192807" y="1867796"/>
                  <a:pt x="6188792" y="1875819"/>
                  <a:pt x="6188792" y="1879830"/>
                </a:cubicBezTo>
                <a:cubicBezTo>
                  <a:pt x="6180763" y="1887852"/>
                  <a:pt x="6172734" y="1895874"/>
                  <a:pt x="6168718" y="1907908"/>
                </a:cubicBezTo>
                <a:cubicBezTo>
                  <a:pt x="6164704" y="1911919"/>
                  <a:pt x="6160689" y="1915930"/>
                  <a:pt x="6156674" y="1919941"/>
                </a:cubicBezTo>
                <a:cubicBezTo>
                  <a:pt x="6148645" y="1931975"/>
                  <a:pt x="6136601" y="1944008"/>
                  <a:pt x="6128572" y="1956042"/>
                </a:cubicBezTo>
                <a:cubicBezTo>
                  <a:pt x="6100468" y="1984119"/>
                  <a:pt x="6076380" y="2008186"/>
                  <a:pt x="6048276" y="2036264"/>
                </a:cubicBezTo>
                <a:cubicBezTo>
                  <a:pt x="6040247" y="2044287"/>
                  <a:pt x="6028203" y="2052309"/>
                  <a:pt x="6020174" y="2060331"/>
                </a:cubicBezTo>
                <a:cubicBezTo>
                  <a:pt x="6008130" y="2068354"/>
                  <a:pt x="6000100" y="2076376"/>
                  <a:pt x="5988056" y="2084398"/>
                </a:cubicBezTo>
                <a:cubicBezTo>
                  <a:pt x="5935864" y="2128521"/>
                  <a:pt x="5883672" y="2168632"/>
                  <a:pt x="5831481" y="2212755"/>
                </a:cubicBezTo>
                <a:cubicBezTo>
                  <a:pt x="5811407" y="2228799"/>
                  <a:pt x="5791334" y="2248855"/>
                  <a:pt x="5771260" y="2264900"/>
                </a:cubicBezTo>
                <a:cubicBezTo>
                  <a:pt x="5682936" y="2349134"/>
                  <a:pt x="5626730" y="2437379"/>
                  <a:pt x="5598626" y="2517602"/>
                </a:cubicBezTo>
                <a:cubicBezTo>
                  <a:pt x="5594612" y="2533646"/>
                  <a:pt x="5590597" y="2545680"/>
                  <a:pt x="5586582" y="2561724"/>
                </a:cubicBezTo>
                <a:cubicBezTo>
                  <a:pt x="5586582" y="2569747"/>
                  <a:pt x="5582568" y="2573758"/>
                  <a:pt x="5582568" y="2581780"/>
                </a:cubicBezTo>
                <a:cubicBezTo>
                  <a:pt x="5578552" y="2597825"/>
                  <a:pt x="5578552" y="2609858"/>
                  <a:pt x="5578552" y="2621891"/>
                </a:cubicBezTo>
                <a:cubicBezTo>
                  <a:pt x="5578552" y="2629914"/>
                  <a:pt x="5574538" y="2637936"/>
                  <a:pt x="5574538" y="2645958"/>
                </a:cubicBezTo>
                <a:cubicBezTo>
                  <a:pt x="5574538" y="2649969"/>
                  <a:pt x="5574538" y="2657992"/>
                  <a:pt x="5574538" y="2666014"/>
                </a:cubicBezTo>
                <a:cubicBezTo>
                  <a:pt x="5574538" y="2674036"/>
                  <a:pt x="5574538" y="2678048"/>
                  <a:pt x="5574538" y="2686070"/>
                </a:cubicBezTo>
                <a:cubicBezTo>
                  <a:pt x="5574538" y="2694092"/>
                  <a:pt x="5578552" y="2698103"/>
                  <a:pt x="5578552" y="2706126"/>
                </a:cubicBezTo>
                <a:cubicBezTo>
                  <a:pt x="5578552" y="2722170"/>
                  <a:pt x="5578552" y="2734204"/>
                  <a:pt x="5582568" y="2750248"/>
                </a:cubicBezTo>
                <a:cubicBezTo>
                  <a:pt x="5582568" y="2754259"/>
                  <a:pt x="5586582" y="2762282"/>
                  <a:pt x="5586582" y="2770304"/>
                </a:cubicBezTo>
                <a:cubicBezTo>
                  <a:pt x="5590597" y="2782337"/>
                  <a:pt x="5590597" y="2798382"/>
                  <a:pt x="5594612" y="2810415"/>
                </a:cubicBezTo>
                <a:cubicBezTo>
                  <a:pt x="5598626" y="2818438"/>
                  <a:pt x="5598626" y="2826460"/>
                  <a:pt x="5602641" y="2830471"/>
                </a:cubicBezTo>
                <a:cubicBezTo>
                  <a:pt x="5618700" y="2894649"/>
                  <a:pt x="5646803" y="2954816"/>
                  <a:pt x="5678921" y="3018995"/>
                </a:cubicBezTo>
                <a:cubicBezTo>
                  <a:pt x="5690965" y="3047073"/>
                  <a:pt x="5707024" y="3075151"/>
                  <a:pt x="5723083" y="3099218"/>
                </a:cubicBezTo>
                <a:cubicBezTo>
                  <a:pt x="5747172" y="3151363"/>
                  <a:pt x="5775274" y="3199496"/>
                  <a:pt x="5803378" y="3247630"/>
                </a:cubicBezTo>
                <a:cubicBezTo>
                  <a:pt x="5811407" y="3259663"/>
                  <a:pt x="5819436" y="3275708"/>
                  <a:pt x="5827466" y="3287741"/>
                </a:cubicBezTo>
                <a:cubicBezTo>
                  <a:pt x="5835496" y="3303786"/>
                  <a:pt x="5843525" y="3315819"/>
                  <a:pt x="5851554" y="3331864"/>
                </a:cubicBezTo>
                <a:cubicBezTo>
                  <a:pt x="5859584" y="3343898"/>
                  <a:pt x="5867614" y="3359942"/>
                  <a:pt x="5875643" y="3371976"/>
                </a:cubicBezTo>
                <a:cubicBezTo>
                  <a:pt x="5883672" y="3388020"/>
                  <a:pt x="5891702" y="3400054"/>
                  <a:pt x="5899732" y="3416098"/>
                </a:cubicBezTo>
                <a:cubicBezTo>
                  <a:pt x="5931850" y="3480276"/>
                  <a:pt x="5959952" y="3544455"/>
                  <a:pt x="5980026" y="3608633"/>
                </a:cubicBezTo>
                <a:cubicBezTo>
                  <a:pt x="6020174" y="3745012"/>
                  <a:pt x="6036232" y="3873369"/>
                  <a:pt x="6024188" y="3981670"/>
                </a:cubicBezTo>
                <a:cubicBezTo>
                  <a:pt x="6020174" y="4005736"/>
                  <a:pt x="6016158" y="4029803"/>
                  <a:pt x="6012144" y="4053870"/>
                </a:cubicBezTo>
                <a:cubicBezTo>
                  <a:pt x="6004114" y="4089971"/>
                  <a:pt x="5992070" y="4122060"/>
                  <a:pt x="5980026" y="4154149"/>
                </a:cubicBezTo>
                <a:cubicBezTo>
                  <a:pt x="5967982" y="4186238"/>
                  <a:pt x="5951923" y="4218327"/>
                  <a:pt x="5935864" y="4246405"/>
                </a:cubicBezTo>
                <a:cubicBezTo>
                  <a:pt x="5931850" y="4254427"/>
                  <a:pt x="5923820" y="4266461"/>
                  <a:pt x="5919805" y="4274483"/>
                </a:cubicBezTo>
                <a:cubicBezTo>
                  <a:pt x="5907761" y="4294539"/>
                  <a:pt x="5891702" y="4310583"/>
                  <a:pt x="5879658" y="4330639"/>
                </a:cubicBezTo>
                <a:cubicBezTo>
                  <a:pt x="5871628" y="4338661"/>
                  <a:pt x="5863599" y="4346684"/>
                  <a:pt x="5855570" y="4354706"/>
                </a:cubicBezTo>
                <a:cubicBezTo>
                  <a:pt x="5602641" y="4639497"/>
                  <a:pt x="5108828" y="4747798"/>
                  <a:pt x="4683266" y="4703676"/>
                </a:cubicBezTo>
                <a:cubicBezTo>
                  <a:pt x="4647134" y="4699665"/>
                  <a:pt x="4606986" y="4695653"/>
                  <a:pt x="4570854" y="4691642"/>
                </a:cubicBezTo>
                <a:cubicBezTo>
                  <a:pt x="4546766" y="4687631"/>
                  <a:pt x="4522677" y="4679609"/>
                  <a:pt x="4502604" y="4675598"/>
                </a:cubicBezTo>
                <a:cubicBezTo>
                  <a:pt x="4490559" y="4675598"/>
                  <a:pt x="4478515" y="4671587"/>
                  <a:pt x="4466471" y="4667575"/>
                </a:cubicBezTo>
                <a:cubicBezTo>
                  <a:pt x="4442382" y="4663564"/>
                  <a:pt x="4422308" y="4659553"/>
                  <a:pt x="4398220" y="4651531"/>
                </a:cubicBezTo>
                <a:cubicBezTo>
                  <a:pt x="4386176" y="4647520"/>
                  <a:pt x="4378146" y="4643508"/>
                  <a:pt x="4366102" y="4639497"/>
                </a:cubicBezTo>
                <a:cubicBezTo>
                  <a:pt x="4321940" y="4627464"/>
                  <a:pt x="4281793" y="4611419"/>
                  <a:pt x="4237631" y="4595375"/>
                </a:cubicBezTo>
                <a:cubicBezTo>
                  <a:pt x="4209528" y="4587352"/>
                  <a:pt x="4181424" y="4575319"/>
                  <a:pt x="4153322" y="4563286"/>
                </a:cubicBezTo>
                <a:cubicBezTo>
                  <a:pt x="4052953" y="4523174"/>
                  <a:pt x="3948570" y="4479052"/>
                  <a:pt x="3848202" y="4434929"/>
                </a:cubicBezTo>
                <a:cubicBezTo>
                  <a:pt x="3555126" y="4318606"/>
                  <a:pt x="3250006" y="4222338"/>
                  <a:pt x="2940871" y="4302561"/>
                </a:cubicBezTo>
                <a:cubicBezTo>
                  <a:pt x="2900724" y="4314595"/>
                  <a:pt x="2860577" y="4330639"/>
                  <a:pt x="2824444" y="4346684"/>
                </a:cubicBezTo>
                <a:cubicBezTo>
                  <a:pt x="2804370" y="4354706"/>
                  <a:pt x="2784297" y="4362728"/>
                  <a:pt x="2768238" y="4370751"/>
                </a:cubicBezTo>
                <a:cubicBezTo>
                  <a:pt x="2704002" y="4402840"/>
                  <a:pt x="2647796" y="4434929"/>
                  <a:pt x="2583560" y="4458996"/>
                </a:cubicBezTo>
                <a:cubicBezTo>
                  <a:pt x="2551442" y="4475040"/>
                  <a:pt x="2515310" y="4491085"/>
                  <a:pt x="2479177" y="4499107"/>
                </a:cubicBezTo>
                <a:cubicBezTo>
                  <a:pt x="2137924" y="4607408"/>
                  <a:pt x="1788642" y="4479052"/>
                  <a:pt x="1583891" y="4218327"/>
                </a:cubicBezTo>
                <a:cubicBezTo>
                  <a:pt x="1571847" y="4202283"/>
                  <a:pt x="1563817" y="4190249"/>
                  <a:pt x="1551773" y="4174205"/>
                </a:cubicBezTo>
                <a:cubicBezTo>
                  <a:pt x="1543744" y="4162171"/>
                  <a:pt x="1535714" y="4146127"/>
                  <a:pt x="1527685" y="4134093"/>
                </a:cubicBezTo>
                <a:cubicBezTo>
                  <a:pt x="1515640" y="4114037"/>
                  <a:pt x="1503596" y="4089971"/>
                  <a:pt x="1491552" y="4069915"/>
                </a:cubicBezTo>
                <a:cubicBezTo>
                  <a:pt x="1487537" y="4057881"/>
                  <a:pt x="1479508" y="4041837"/>
                  <a:pt x="1475493" y="4029803"/>
                </a:cubicBezTo>
                <a:cubicBezTo>
                  <a:pt x="1471478" y="4025792"/>
                  <a:pt x="1471478" y="4021781"/>
                  <a:pt x="1467464" y="4013759"/>
                </a:cubicBezTo>
                <a:cubicBezTo>
                  <a:pt x="1391184" y="3825235"/>
                  <a:pt x="1326948" y="3620666"/>
                  <a:pt x="1122196" y="3536432"/>
                </a:cubicBezTo>
                <a:cubicBezTo>
                  <a:pt x="1094093" y="3528410"/>
                  <a:pt x="1070005" y="3516377"/>
                  <a:pt x="1041902" y="3512366"/>
                </a:cubicBezTo>
                <a:cubicBezTo>
                  <a:pt x="1029857" y="3508354"/>
                  <a:pt x="1013799" y="3504343"/>
                  <a:pt x="1001754" y="3504343"/>
                </a:cubicBezTo>
                <a:cubicBezTo>
                  <a:pt x="997740" y="3500332"/>
                  <a:pt x="993725" y="3500332"/>
                  <a:pt x="993725" y="3500332"/>
                </a:cubicBezTo>
                <a:cubicBezTo>
                  <a:pt x="925474" y="3488299"/>
                  <a:pt x="857223" y="3488299"/>
                  <a:pt x="792988" y="3484288"/>
                </a:cubicBezTo>
                <a:cubicBezTo>
                  <a:pt x="780943" y="3484288"/>
                  <a:pt x="772914" y="3484288"/>
                  <a:pt x="764884" y="3484288"/>
                </a:cubicBezTo>
                <a:cubicBezTo>
                  <a:pt x="748826" y="3484288"/>
                  <a:pt x="732767" y="3484288"/>
                  <a:pt x="712693" y="3480276"/>
                </a:cubicBezTo>
                <a:cubicBezTo>
                  <a:pt x="672546" y="3480276"/>
                  <a:pt x="628383" y="3480276"/>
                  <a:pt x="584221" y="3472254"/>
                </a:cubicBezTo>
                <a:cubicBezTo>
                  <a:pt x="519986" y="3464232"/>
                  <a:pt x="451735" y="3452198"/>
                  <a:pt x="387499" y="3424120"/>
                </a:cubicBezTo>
                <a:cubicBezTo>
                  <a:pt x="379470" y="3420109"/>
                  <a:pt x="371440" y="3416098"/>
                  <a:pt x="363411" y="3412087"/>
                </a:cubicBezTo>
                <a:cubicBezTo>
                  <a:pt x="347352" y="3404065"/>
                  <a:pt x="331293" y="3392031"/>
                  <a:pt x="315234" y="3384009"/>
                </a:cubicBezTo>
                <a:cubicBezTo>
                  <a:pt x="287131" y="3363953"/>
                  <a:pt x="263043" y="3343898"/>
                  <a:pt x="238954" y="3323842"/>
                </a:cubicBezTo>
                <a:cubicBezTo>
                  <a:pt x="222895" y="3311808"/>
                  <a:pt x="210851" y="3299775"/>
                  <a:pt x="202821" y="3287741"/>
                </a:cubicBezTo>
                <a:cubicBezTo>
                  <a:pt x="194792" y="3283730"/>
                  <a:pt x="190777" y="3275708"/>
                  <a:pt x="182748" y="3271697"/>
                </a:cubicBezTo>
                <a:cubicBezTo>
                  <a:pt x="174718" y="3259663"/>
                  <a:pt x="162674" y="3243619"/>
                  <a:pt x="150630" y="3231585"/>
                </a:cubicBezTo>
                <a:cubicBezTo>
                  <a:pt x="142600" y="3219552"/>
                  <a:pt x="130556" y="3207519"/>
                  <a:pt x="122527" y="3191474"/>
                </a:cubicBezTo>
                <a:cubicBezTo>
                  <a:pt x="110483" y="3175429"/>
                  <a:pt x="102453" y="3159385"/>
                  <a:pt x="90409" y="3143340"/>
                </a:cubicBezTo>
                <a:cubicBezTo>
                  <a:pt x="86394" y="3135318"/>
                  <a:pt x="82379" y="3123285"/>
                  <a:pt x="78365" y="3115262"/>
                </a:cubicBezTo>
                <a:cubicBezTo>
                  <a:pt x="70335" y="3103229"/>
                  <a:pt x="62306" y="3087184"/>
                  <a:pt x="58291" y="3075151"/>
                </a:cubicBezTo>
                <a:cubicBezTo>
                  <a:pt x="6099" y="2958828"/>
                  <a:pt x="-13974" y="2826460"/>
                  <a:pt x="10114" y="2698103"/>
                </a:cubicBezTo>
                <a:cubicBezTo>
                  <a:pt x="14129" y="2686070"/>
                  <a:pt x="18144" y="2670025"/>
                  <a:pt x="22158" y="2657992"/>
                </a:cubicBezTo>
                <a:cubicBezTo>
                  <a:pt x="22158" y="2653981"/>
                  <a:pt x="22158" y="2649969"/>
                  <a:pt x="22158" y="2645958"/>
                </a:cubicBezTo>
                <a:cubicBezTo>
                  <a:pt x="26173" y="2637936"/>
                  <a:pt x="30188" y="2625903"/>
                  <a:pt x="34203" y="2617880"/>
                </a:cubicBezTo>
                <a:cubicBezTo>
                  <a:pt x="34203" y="2613869"/>
                  <a:pt x="34203" y="2609858"/>
                  <a:pt x="38217" y="2605847"/>
                </a:cubicBezTo>
                <a:cubicBezTo>
                  <a:pt x="42232" y="2593813"/>
                  <a:pt x="42232" y="2585791"/>
                  <a:pt x="46247" y="2577769"/>
                </a:cubicBezTo>
                <a:cubicBezTo>
                  <a:pt x="50262" y="2573758"/>
                  <a:pt x="50262" y="2569747"/>
                  <a:pt x="54276" y="2565735"/>
                </a:cubicBezTo>
                <a:cubicBezTo>
                  <a:pt x="58291" y="2553702"/>
                  <a:pt x="62306" y="2545680"/>
                  <a:pt x="66320" y="2537657"/>
                </a:cubicBezTo>
                <a:cubicBezTo>
                  <a:pt x="66320" y="2533646"/>
                  <a:pt x="70335" y="2529635"/>
                  <a:pt x="70335" y="2525624"/>
                </a:cubicBezTo>
                <a:cubicBezTo>
                  <a:pt x="74350" y="2513591"/>
                  <a:pt x="82379" y="2501557"/>
                  <a:pt x="90409" y="2489524"/>
                </a:cubicBezTo>
                <a:cubicBezTo>
                  <a:pt x="90409" y="2485513"/>
                  <a:pt x="94424" y="2485513"/>
                  <a:pt x="94424" y="2481501"/>
                </a:cubicBezTo>
                <a:cubicBezTo>
                  <a:pt x="102453" y="2473479"/>
                  <a:pt x="106468" y="2465457"/>
                  <a:pt x="110483" y="2457435"/>
                </a:cubicBezTo>
                <a:cubicBezTo>
                  <a:pt x="114497" y="2449412"/>
                  <a:pt x="118512" y="2445401"/>
                  <a:pt x="122527" y="2441390"/>
                </a:cubicBezTo>
                <a:cubicBezTo>
                  <a:pt x="126542" y="2433368"/>
                  <a:pt x="130556" y="2429357"/>
                  <a:pt x="134571" y="2421334"/>
                </a:cubicBezTo>
                <a:cubicBezTo>
                  <a:pt x="138586" y="2417323"/>
                  <a:pt x="142600" y="2413312"/>
                  <a:pt x="146615" y="2409301"/>
                </a:cubicBezTo>
                <a:cubicBezTo>
                  <a:pt x="150630" y="2401279"/>
                  <a:pt x="154645" y="2397267"/>
                  <a:pt x="162674" y="2389245"/>
                </a:cubicBezTo>
                <a:cubicBezTo>
                  <a:pt x="166689" y="2385234"/>
                  <a:pt x="170704" y="2381223"/>
                  <a:pt x="174718" y="2377212"/>
                </a:cubicBezTo>
                <a:cubicBezTo>
                  <a:pt x="178733" y="2369189"/>
                  <a:pt x="186763" y="2361167"/>
                  <a:pt x="194792" y="2353145"/>
                </a:cubicBezTo>
                <a:cubicBezTo>
                  <a:pt x="198807" y="2349134"/>
                  <a:pt x="202821" y="2341111"/>
                  <a:pt x="210851" y="2337100"/>
                </a:cubicBezTo>
                <a:cubicBezTo>
                  <a:pt x="214866" y="2329078"/>
                  <a:pt x="222895" y="2325067"/>
                  <a:pt x="230925" y="2317044"/>
                </a:cubicBezTo>
                <a:cubicBezTo>
                  <a:pt x="234939" y="2313033"/>
                  <a:pt x="238954" y="2309022"/>
                  <a:pt x="242969" y="2305011"/>
                </a:cubicBezTo>
                <a:cubicBezTo>
                  <a:pt x="250998" y="2301000"/>
                  <a:pt x="255013" y="2296989"/>
                  <a:pt x="259028" y="2292978"/>
                </a:cubicBezTo>
                <a:cubicBezTo>
                  <a:pt x="267057" y="2288966"/>
                  <a:pt x="271072" y="2284955"/>
                  <a:pt x="275087" y="2280944"/>
                </a:cubicBezTo>
                <a:cubicBezTo>
                  <a:pt x="283116" y="2272922"/>
                  <a:pt x="287131" y="2268911"/>
                  <a:pt x="295160" y="2264900"/>
                </a:cubicBezTo>
                <a:cubicBezTo>
                  <a:pt x="299175" y="2260888"/>
                  <a:pt x="303190" y="2256877"/>
                  <a:pt x="311219" y="2252866"/>
                </a:cubicBezTo>
                <a:cubicBezTo>
                  <a:pt x="315234" y="2248855"/>
                  <a:pt x="323264" y="2244844"/>
                  <a:pt x="327278" y="2240833"/>
                </a:cubicBezTo>
                <a:cubicBezTo>
                  <a:pt x="371440" y="2216766"/>
                  <a:pt x="415602" y="2192699"/>
                  <a:pt x="463779" y="2172643"/>
                </a:cubicBezTo>
                <a:cubicBezTo>
                  <a:pt x="524000" y="2152588"/>
                  <a:pt x="588236" y="2136543"/>
                  <a:pt x="644442" y="2108465"/>
                </a:cubicBezTo>
                <a:cubicBezTo>
                  <a:pt x="873282" y="1980108"/>
                  <a:pt x="672546" y="1755484"/>
                  <a:pt x="648457" y="1574983"/>
                </a:cubicBezTo>
                <a:cubicBezTo>
                  <a:pt x="636413" y="1466682"/>
                  <a:pt x="652472" y="1354370"/>
                  <a:pt x="712693" y="1266125"/>
                </a:cubicBezTo>
                <a:cubicBezTo>
                  <a:pt x="909415" y="961278"/>
                  <a:pt x="1395198" y="1053534"/>
                  <a:pt x="1539729" y="692531"/>
                </a:cubicBezTo>
                <a:cubicBezTo>
                  <a:pt x="1632068" y="455873"/>
                  <a:pt x="1567832" y="155037"/>
                  <a:pt x="1848863" y="34703"/>
                </a:cubicBezTo>
                <a:cubicBezTo>
                  <a:pt x="1919121" y="3617"/>
                  <a:pt x="1989881" y="-4656"/>
                  <a:pt x="2060202" y="2301"/>
                </a:cubicBezTo>
                <a:close/>
              </a:path>
            </a:pathLst>
          </a:custGeom>
          <a:solidFill>
            <a:schemeClr val="accent2"/>
          </a:solidFill>
          <a:ln w="25400">
            <a:gradFill flip="none" rotWithShape="1">
              <a:gsLst>
                <a:gs pos="0">
                  <a:srgbClr val="F5AD14">
                    <a:lumMod val="100000"/>
                  </a:srgbClr>
                </a:gs>
                <a:gs pos="100000">
                  <a:srgbClr val="F01D06"/>
                </a:gs>
              </a:gsLst>
              <a:lin ang="2700000" scaled="1"/>
              <a:tileRect/>
            </a:gradFill>
          </a:ln>
          <a:effectLst/>
        </p:spPr>
      </p:pic>
      <p:sp>
        <p:nvSpPr>
          <p:cNvPr id="33" name="矩形 32"/>
          <p:cNvSpPr/>
          <p:nvPr/>
        </p:nvSpPr>
        <p:spPr>
          <a:xfrm>
            <a:off x="10214669" y="897371"/>
            <a:ext cx="1326645" cy="461665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cs typeface="Arial" panose="020B0604020202020204" pitchFamily="34" charset="0"/>
              </a:rPr>
              <a:t>课时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cs typeface="Arial" panose="020B0604020202020204" pitchFamily="34" charset="0"/>
              </a:rPr>
              <a:t>2.3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36"/>
          <p:cNvSpPr txBox="1">
            <a:spLocks noChangeArrowheads="1"/>
          </p:cNvSpPr>
          <p:nvPr/>
        </p:nvSpPr>
        <p:spPr bwMode="auto">
          <a:xfrm>
            <a:off x="2075830" y="4023641"/>
            <a:ext cx="7230070" cy="1963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每份</a:t>
            </a:r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2</a:t>
            </a:r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个，分成了（      ）份。</a:t>
            </a:r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12  ÷       =</a:t>
            </a:r>
            <a:endParaRPr lang="zh-CN" alt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每份</a:t>
            </a:r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3</a:t>
            </a:r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个，分成了（      ）份。      </a:t>
            </a:r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÷       = 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每份</a:t>
            </a:r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6</a:t>
            </a:r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个，分成了（      ）份。      </a:t>
            </a:r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宋体" panose="02010600030101010101" pitchFamily="2" charset="-122"/>
              </a:rPr>
              <a:t>÷       =</a:t>
            </a:r>
            <a:endParaRPr lang="zh-CN" alt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sp>
        <p:nvSpPr>
          <p:cNvPr id="19467" name="文本框 1"/>
          <p:cNvSpPr txBox="1">
            <a:spLocks noChangeArrowheads="1"/>
          </p:cNvSpPr>
          <p:nvPr/>
        </p:nvSpPr>
        <p:spPr bwMode="auto">
          <a:xfrm>
            <a:off x="973138" y="1539875"/>
            <a:ext cx="5999162" cy="588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（选自教材</a:t>
            </a: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P14 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做一做）</a:t>
            </a:r>
          </a:p>
        </p:txBody>
      </p:sp>
      <p:sp>
        <p:nvSpPr>
          <p:cNvPr id="19468" name="文本框 1"/>
          <p:cNvSpPr txBox="1">
            <a:spLocks noChangeArrowheads="1"/>
          </p:cNvSpPr>
          <p:nvPr/>
        </p:nvSpPr>
        <p:spPr bwMode="auto">
          <a:xfrm>
            <a:off x="1295400" y="2246314"/>
            <a:ext cx="4757737" cy="588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1.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分一分，填一填。</a:t>
            </a:r>
          </a:p>
        </p:txBody>
      </p:sp>
      <p:grpSp>
        <p:nvGrpSpPr>
          <p:cNvPr id="19470" name="组合 2"/>
          <p:cNvGrpSpPr/>
          <p:nvPr/>
        </p:nvGrpSpPr>
        <p:grpSpPr bwMode="auto">
          <a:xfrm>
            <a:off x="1928813" y="3090863"/>
            <a:ext cx="8191500" cy="417512"/>
            <a:chOff x="2388" y="2468"/>
            <a:chExt cx="9136" cy="466"/>
          </a:xfrm>
          <a:noFill/>
        </p:grpSpPr>
        <p:sp>
          <p:nvSpPr>
            <p:cNvPr id="19471" name="Oval 21"/>
            <p:cNvSpPr>
              <a:spLocks noChangeArrowheads="1"/>
            </p:cNvSpPr>
            <p:nvPr/>
          </p:nvSpPr>
          <p:spPr bwMode="auto">
            <a:xfrm>
              <a:off x="2387" y="2467"/>
              <a:ext cx="467" cy="467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3200" dirty="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endParaRPr>
            </a:p>
          </p:txBody>
        </p:sp>
        <p:sp>
          <p:nvSpPr>
            <p:cNvPr id="19472" name="Oval 24"/>
            <p:cNvSpPr>
              <a:spLocks noChangeArrowheads="1"/>
            </p:cNvSpPr>
            <p:nvPr/>
          </p:nvSpPr>
          <p:spPr bwMode="auto">
            <a:xfrm>
              <a:off x="3175" y="2467"/>
              <a:ext cx="467" cy="467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3200" dirty="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endParaRPr>
            </a:p>
          </p:txBody>
        </p:sp>
        <p:sp>
          <p:nvSpPr>
            <p:cNvPr id="19473" name="Oval 25"/>
            <p:cNvSpPr>
              <a:spLocks noChangeArrowheads="1"/>
            </p:cNvSpPr>
            <p:nvPr/>
          </p:nvSpPr>
          <p:spPr bwMode="auto">
            <a:xfrm>
              <a:off x="3965" y="2467"/>
              <a:ext cx="465" cy="467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3200" dirty="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endParaRPr>
            </a:p>
          </p:txBody>
        </p:sp>
        <p:sp>
          <p:nvSpPr>
            <p:cNvPr id="19474" name="Oval 26"/>
            <p:cNvSpPr>
              <a:spLocks noChangeArrowheads="1"/>
            </p:cNvSpPr>
            <p:nvPr/>
          </p:nvSpPr>
          <p:spPr bwMode="auto">
            <a:xfrm>
              <a:off x="4752" y="2467"/>
              <a:ext cx="470" cy="467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3200" dirty="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endParaRPr>
            </a:p>
          </p:txBody>
        </p:sp>
        <p:sp>
          <p:nvSpPr>
            <p:cNvPr id="19475" name="Oval 27"/>
            <p:cNvSpPr>
              <a:spLocks noChangeArrowheads="1"/>
            </p:cNvSpPr>
            <p:nvPr/>
          </p:nvSpPr>
          <p:spPr bwMode="auto">
            <a:xfrm>
              <a:off x="5542" y="2467"/>
              <a:ext cx="465" cy="467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3200" dirty="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endParaRPr>
            </a:p>
          </p:txBody>
        </p:sp>
        <p:sp>
          <p:nvSpPr>
            <p:cNvPr id="19476" name="Oval 28"/>
            <p:cNvSpPr>
              <a:spLocks noChangeArrowheads="1"/>
            </p:cNvSpPr>
            <p:nvPr/>
          </p:nvSpPr>
          <p:spPr bwMode="auto">
            <a:xfrm>
              <a:off x="6330" y="2467"/>
              <a:ext cx="465" cy="467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3200" dirty="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endParaRPr>
            </a:p>
          </p:txBody>
        </p:sp>
        <p:sp>
          <p:nvSpPr>
            <p:cNvPr id="19477" name="Oval 29"/>
            <p:cNvSpPr>
              <a:spLocks noChangeArrowheads="1"/>
            </p:cNvSpPr>
            <p:nvPr/>
          </p:nvSpPr>
          <p:spPr bwMode="auto">
            <a:xfrm>
              <a:off x="7117" y="2467"/>
              <a:ext cx="467" cy="467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3200" dirty="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endParaRPr>
            </a:p>
          </p:txBody>
        </p:sp>
        <p:sp>
          <p:nvSpPr>
            <p:cNvPr id="19478" name="Oval 30"/>
            <p:cNvSpPr>
              <a:spLocks noChangeArrowheads="1"/>
            </p:cNvSpPr>
            <p:nvPr/>
          </p:nvSpPr>
          <p:spPr bwMode="auto">
            <a:xfrm>
              <a:off x="7905" y="2467"/>
              <a:ext cx="470" cy="467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3200" dirty="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endParaRPr>
            </a:p>
          </p:txBody>
        </p:sp>
        <p:sp>
          <p:nvSpPr>
            <p:cNvPr id="19479" name="Oval 31"/>
            <p:cNvSpPr>
              <a:spLocks noChangeArrowheads="1"/>
            </p:cNvSpPr>
            <p:nvPr/>
          </p:nvSpPr>
          <p:spPr bwMode="auto">
            <a:xfrm>
              <a:off x="8695" y="2467"/>
              <a:ext cx="467" cy="467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3200" dirty="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endParaRPr>
            </a:p>
          </p:txBody>
        </p:sp>
        <p:sp>
          <p:nvSpPr>
            <p:cNvPr id="19480" name="Oval 32"/>
            <p:cNvSpPr>
              <a:spLocks noChangeArrowheads="1"/>
            </p:cNvSpPr>
            <p:nvPr/>
          </p:nvSpPr>
          <p:spPr bwMode="auto">
            <a:xfrm>
              <a:off x="9485" y="2467"/>
              <a:ext cx="465" cy="467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3200" dirty="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endParaRPr>
            </a:p>
          </p:txBody>
        </p:sp>
        <p:sp>
          <p:nvSpPr>
            <p:cNvPr id="19481" name="Oval 33"/>
            <p:cNvSpPr>
              <a:spLocks noChangeArrowheads="1"/>
            </p:cNvSpPr>
            <p:nvPr/>
          </p:nvSpPr>
          <p:spPr bwMode="auto">
            <a:xfrm>
              <a:off x="10272" y="2467"/>
              <a:ext cx="467" cy="467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3200" dirty="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endParaRPr>
            </a:p>
          </p:txBody>
        </p:sp>
        <p:sp>
          <p:nvSpPr>
            <p:cNvPr id="19482" name="Oval 34"/>
            <p:cNvSpPr>
              <a:spLocks noChangeArrowheads="1"/>
            </p:cNvSpPr>
            <p:nvPr/>
          </p:nvSpPr>
          <p:spPr bwMode="auto">
            <a:xfrm>
              <a:off x="11060" y="2467"/>
              <a:ext cx="465" cy="467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3200" dirty="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endParaRPr>
            </a:p>
          </p:txBody>
        </p:sp>
      </p:grpSp>
      <p:sp>
        <p:nvSpPr>
          <p:cNvPr id="6" name="矩形 5"/>
          <p:cNvSpPr/>
          <p:nvPr/>
        </p:nvSpPr>
        <p:spPr bwMode="auto">
          <a:xfrm>
            <a:off x="6665327" y="4836697"/>
            <a:ext cx="585022" cy="429463"/>
          </a:xfrm>
          <a:prstGeom prst="rect">
            <a:avLst/>
          </a:prstGeom>
          <a:solidFill>
            <a:srgbClr val="FFF68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1000" noProof="1">
              <a:solidFill>
                <a:schemeClr val="tx1">
                  <a:lumMod val="85000"/>
                  <a:lumOff val="15000"/>
                </a:schemeClr>
              </a:solidFill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6667667" y="5500191"/>
            <a:ext cx="583618" cy="428059"/>
          </a:xfrm>
          <a:prstGeom prst="rect">
            <a:avLst/>
          </a:prstGeom>
          <a:solidFill>
            <a:srgbClr val="FFF68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1000" noProof="1">
              <a:solidFill>
                <a:schemeClr val="tx1">
                  <a:lumMod val="85000"/>
                  <a:lumOff val="15000"/>
                </a:schemeClr>
              </a:solidFill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sp>
        <p:nvSpPr>
          <p:cNvPr id="14" name="Text Box 27"/>
          <p:cNvSpPr txBox="1">
            <a:spLocks noChangeArrowheads="1"/>
          </p:cNvSpPr>
          <p:nvPr/>
        </p:nvSpPr>
        <p:spPr bwMode="auto">
          <a:xfrm>
            <a:off x="6653986" y="4789818"/>
            <a:ext cx="60785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12</a:t>
            </a:r>
          </a:p>
        </p:txBody>
      </p:sp>
      <p:sp>
        <p:nvSpPr>
          <p:cNvPr id="17" name="Text Box 27"/>
          <p:cNvSpPr txBox="1">
            <a:spLocks noChangeArrowheads="1"/>
          </p:cNvSpPr>
          <p:nvPr/>
        </p:nvSpPr>
        <p:spPr bwMode="auto">
          <a:xfrm>
            <a:off x="6677973" y="5452610"/>
            <a:ext cx="60785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12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7703335" y="4136771"/>
            <a:ext cx="396263" cy="1839059"/>
            <a:chOff x="7838501" y="4136771"/>
            <a:chExt cx="583618" cy="1839059"/>
          </a:xfrm>
        </p:grpSpPr>
        <p:sp>
          <p:nvSpPr>
            <p:cNvPr id="26" name="矩形 25"/>
            <p:cNvSpPr/>
            <p:nvPr/>
          </p:nvSpPr>
          <p:spPr bwMode="auto">
            <a:xfrm>
              <a:off x="7838501" y="4183650"/>
              <a:ext cx="583618" cy="429463"/>
            </a:xfrm>
            <a:prstGeom prst="rect">
              <a:avLst/>
            </a:prstGeom>
            <a:solidFill>
              <a:srgbClr val="FFF68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endParaRPr lang="zh-CN" altLang="en-US" sz="1000" noProof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endParaRPr>
            </a:p>
          </p:txBody>
        </p:sp>
        <p:sp>
          <p:nvSpPr>
            <p:cNvPr id="7" name="矩形 6"/>
            <p:cNvSpPr/>
            <p:nvPr/>
          </p:nvSpPr>
          <p:spPr bwMode="auto">
            <a:xfrm>
              <a:off x="7838501" y="4836697"/>
              <a:ext cx="583618" cy="429463"/>
            </a:xfrm>
            <a:prstGeom prst="rect">
              <a:avLst/>
            </a:prstGeom>
            <a:solidFill>
              <a:srgbClr val="FFF68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endParaRPr lang="zh-CN" altLang="en-US" sz="1000" noProof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endParaRPr>
            </a:p>
          </p:txBody>
        </p:sp>
        <p:sp>
          <p:nvSpPr>
            <p:cNvPr id="10" name="矩形 9"/>
            <p:cNvSpPr/>
            <p:nvPr/>
          </p:nvSpPr>
          <p:spPr bwMode="auto">
            <a:xfrm>
              <a:off x="7838501" y="5500191"/>
              <a:ext cx="583618" cy="428059"/>
            </a:xfrm>
            <a:prstGeom prst="rect">
              <a:avLst/>
            </a:prstGeom>
            <a:solidFill>
              <a:srgbClr val="FFF68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endParaRPr lang="zh-CN" altLang="en-US" sz="1000" noProof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endParaRPr>
            </a:p>
          </p:txBody>
        </p:sp>
        <p:sp>
          <p:nvSpPr>
            <p:cNvPr id="20" name="Text Box 27"/>
            <p:cNvSpPr txBox="1">
              <a:spLocks noChangeArrowheads="1"/>
            </p:cNvSpPr>
            <p:nvPr/>
          </p:nvSpPr>
          <p:spPr bwMode="auto">
            <a:xfrm>
              <a:off x="7932179" y="4136771"/>
              <a:ext cx="39626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800" b="1" dirty="0">
                  <a:solidFill>
                    <a:srgbClr val="FF0000"/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2</a:t>
              </a:r>
            </a:p>
          </p:txBody>
        </p:sp>
        <p:sp>
          <p:nvSpPr>
            <p:cNvPr id="15" name="Text Box 27"/>
            <p:cNvSpPr txBox="1">
              <a:spLocks noChangeArrowheads="1"/>
            </p:cNvSpPr>
            <p:nvPr/>
          </p:nvSpPr>
          <p:spPr bwMode="auto">
            <a:xfrm>
              <a:off x="7932179" y="4789818"/>
              <a:ext cx="39626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800" b="1" dirty="0">
                  <a:solidFill>
                    <a:srgbClr val="FF0000"/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3</a:t>
              </a:r>
            </a:p>
          </p:txBody>
        </p:sp>
        <p:sp>
          <p:nvSpPr>
            <p:cNvPr id="18" name="Text Box 27"/>
            <p:cNvSpPr txBox="1">
              <a:spLocks noChangeArrowheads="1"/>
            </p:cNvSpPr>
            <p:nvPr/>
          </p:nvSpPr>
          <p:spPr bwMode="auto">
            <a:xfrm>
              <a:off x="7932179" y="5452610"/>
              <a:ext cx="39626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800" b="1" dirty="0">
                  <a:solidFill>
                    <a:srgbClr val="FF0000"/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6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8630034" y="4136771"/>
            <a:ext cx="396264" cy="1839059"/>
            <a:chOff x="8515797" y="4136771"/>
            <a:chExt cx="583618" cy="1839059"/>
          </a:xfrm>
        </p:grpSpPr>
        <p:sp>
          <p:nvSpPr>
            <p:cNvPr id="5" name="矩形 4"/>
            <p:cNvSpPr/>
            <p:nvPr/>
          </p:nvSpPr>
          <p:spPr bwMode="auto">
            <a:xfrm>
              <a:off x="8515797" y="4183650"/>
              <a:ext cx="583618" cy="429463"/>
            </a:xfrm>
            <a:prstGeom prst="rect">
              <a:avLst/>
            </a:prstGeom>
            <a:solidFill>
              <a:srgbClr val="FFF68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endParaRPr lang="zh-CN" altLang="en-US" sz="1000" noProof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endParaRPr>
            </a:p>
          </p:txBody>
        </p:sp>
        <p:sp>
          <p:nvSpPr>
            <p:cNvPr id="8" name="矩形 7"/>
            <p:cNvSpPr/>
            <p:nvPr/>
          </p:nvSpPr>
          <p:spPr bwMode="auto">
            <a:xfrm>
              <a:off x="8515797" y="4836697"/>
              <a:ext cx="583618" cy="429463"/>
            </a:xfrm>
            <a:prstGeom prst="rect">
              <a:avLst/>
            </a:prstGeom>
            <a:solidFill>
              <a:srgbClr val="FFF68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endParaRPr lang="zh-CN" altLang="en-US" sz="1000" noProof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endParaRPr>
            </a:p>
          </p:txBody>
        </p:sp>
        <p:sp>
          <p:nvSpPr>
            <p:cNvPr id="11" name="矩形 10"/>
            <p:cNvSpPr/>
            <p:nvPr/>
          </p:nvSpPr>
          <p:spPr bwMode="auto">
            <a:xfrm>
              <a:off x="8515797" y="5500191"/>
              <a:ext cx="583618" cy="428059"/>
            </a:xfrm>
            <a:prstGeom prst="rect">
              <a:avLst/>
            </a:prstGeom>
            <a:solidFill>
              <a:srgbClr val="FFF68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endParaRPr lang="zh-CN" altLang="en-US" sz="1000" noProof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endParaRPr>
            </a:p>
          </p:txBody>
        </p:sp>
        <p:sp>
          <p:nvSpPr>
            <p:cNvPr id="13" name="Text Box 27"/>
            <p:cNvSpPr txBox="1">
              <a:spLocks noChangeArrowheads="1"/>
            </p:cNvSpPr>
            <p:nvPr/>
          </p:nvSpPr>
          <p:spPr bwMode="auto">
            <a:xfrm>
              <a:off x="8609475" y="4136771"/>
              <a:ext cx="39626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800" b="1" dirty="0">
                  <a:solidFill>
                    <a:srgbClr val="FF0000"/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6</a:t>
              </a:r>
            </a:p>
          </p:txBody>
        </p:sp>
        <p:sp>
          <p:nvSpPr>
            <p:cNvPr id="16" name="Text Box 27"/>
            <p:cNvSpPr txBox="1">
              <a:spLocks noChangeArrowheads="1"/>
            </p:cNvSpPr>
            <p:nvPr/>
          </p:nvSpPr>
          <p:spPr bwMode="auto">
            <a:xfrm>
              <a:off x="8609475" y="4789818"/>
              <a:ext cx="39626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800" b="1" dirty="0">
                  <a:solidFill>
                    <a:srgbClr val="FF0000"/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4</a:t>
              </a:r>
            </a:p>
          </p:txBody>
        </p:sp>
        <p:sp>
          <p:nvSpPr>
            <p:cNvPr id="19" name="Text Box 27"/>
            <p:cNvSpPr txBox="1">
              <a:spLocks noChangeArrowheads="1"/>
            </p:cNvSpPr>
            <p:nvPr/>
          </p:nvSpPr>
          <p:spPr bwMode="auto">
            <a:xfrm>
              <a:off x="8609475" y="5452610"/>
              <a:ext cx="39626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800" b="1" dirty="0">
                  <a:solidFill>
                    <a:srgbClr val="FF0000"/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2</a:t>
              </a:r>
            </a:p>
          </p:txBody>
        </p:sp>
      </p:grpSp>
      <p:sp>
        <p:nvSpPr>
          <p:cNvPr id="21" name="Text Box 27"/>
          <p:cNvSpPr txBox="1">
            <a:spLocks noChangeArrowheads="1"/>
          </p:cNvSpPr>
          <p:nvPr/>
        </p:nvSpPr>
        <p:spPr bwMode="auto">
          <a:xfrm>
            <a:off x="5253867" y="4159321"/>
            <a:ext cx="3962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6</a:t>
            </a:r>
          </a:p>
        </p:txBody>
      </p:sp>
      <p:sp>
        <p:nvSpPr>
          <p:cNvPr id="22" name="Text Box 27"/>
          <p:cNvSpPr txBox="1">
            <a:spLocks noChangeArrowheads="1"/>
          </p:cNvSpPr>
          <p:nvPr/>
        </p:nvSpPr>
        <p:spPr bwMode="auto">
          <a:xfrm>
            <a:off x="5253867" y="4791731"/>
            <a:ext cx="3962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4</a:t>
            </a:r>
          </a:p>
        </p:txBody>
      </p:sp>
      <p:sp>
        <p:nvSpPr>
          <p:cNvPr id="23" name="Text Box 27"/>
          <p:cNvSpPr txBox="1">
            <a:spLocks noChangeArrowheads="1"/>
          </p:cNvSpPr>
          <p:nvPr/>
        </p:nvSpPr>
        <p:spPr bwMode="auto">
          <a:xfrm>
            <a:off x="5253867" y="5424142"/>
            <a:ext cx="3962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2</a:t>
            </a: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05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170632" y="391698"/>
            <a:ext cx="3985567" cy="424732"/>
          </a:xfrm>
        </p:spPr>
        <p:txBody>
          <a:bodyPr/>
          <a:lstStyle/>
          <a:p>
            <a:r>
              <a:rPr lang="zh-CN" altLang="en-US" dirty="0"/>
              <a:t>小试牛刀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文本框 4"/>
          <p:cNvSpPr txBox="1">
            <a:spLocks noChangeArrowheads="1"/>
          </p:cNvSpPr>
          <p:nvPr/>
        </p:nvSpPr>
        <p:spPr bwMode="auto">
          <a:xfrm>
            <a:off x="1170632" y="1221095"/>
            <a:ext cx="9582150" cy="532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例：15 个杯子，如果每 5 个杯子装一盒，一共需要多少个盒子？</a:t>
            </a:r>
          </a:p>
        </p:txBody>
      </p:sp>
      <p:sp>
        <p:nvSpPr>
          <p:cNvPr id="19459" name="文本框 9"/>
          <p:cNvSpPr txBox="1">
            <a:spLocks noChangeArrowheads="1"/>
          </p:cNvSpPr>
          <p:nvPr/>
        </p:nvSpPr>
        <p:spPr bwMode="auto">
          <a:xfrm>
            <a:off x="1170632" y="4065423"/>
            <a:ext cx="24590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错误解答：</a:t>
            </a:r>
          </a:p>
        </p:txBody>
      </p:sp>
      <p:pic>
        <p:nvPicPr>
          <p:cNvPr id="20484" name="图片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249" y="2009151"/>
            <a:ext cx="5249502" cy="843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图片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817" y="2945641"/>
            <a:ext cx="6036366" cy="966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文本框 10"/>
          <p:cNvSpPr txBox="1">
            <a:spLocks noChangeArrowheads="1"/>
          </p:cNvSpPr>
          <p:nvPr/>
        </p:nvSpPr>
        <p:spPr bwMode="auto">
          <a:xfrm>
            <a:off x="2798348" y="4065423"/>
            <a:ext cx="2540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15÷3＝5</a:t>
            </a: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06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易错提醒</a:t>
            </a:r>
          </a:p>
        </p:txBody>
      </p:sp>
      <p:sp>
        <p:nvSpPr>
          <p:cNvPr id="13" name="文本框 9"/>
          <p:cNvSpPr txBox="1">
            <a:spLocks noChangeArrowheads="1"/>
          </p:cNvSpPr>
          <p:nvPr/>
        </p:nvSpPr>
        <p:spPr bwMode="auto">
          <a:xfrm>
            <a:off x="1160694" y="4907149"/>
            <a:ext cx="25796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错因分析：</a:t>
            </a:r>
          </a:p>
        </p:txBody>
      </p:sp>
      <p:sp>
        <p:nvSpPr>
          <p:cNvPr id="14" name="文本框 1"/>
          <p:cNvSpPr txBox="1">
            <a:spLocks noChangeArrowheads="1"/>
          </p:cNvSpPr>
          <p:nvPr/>
        </p:nvSpPr>
        <p:spPr bwMode="auto">
          <a:xfrm>
            <a:off x="2798348" y="4839483"/>
            <a:ext cx="8664574" cy="1012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此题错在没有正确理解题意。这里的“15”是总数，是被除数，“5”是每盒装的个数，是除数，“3”是需要的盒子数，是商。</a:t>
            </a:r>
          </a:p>
        </p:txBody>
      </p:sp>
      <p:sp>
        <p:nvSpPr>
          <p:cNvPr id="15" name="文本框 2"/>
          <p:cNvSpPr txBox="1">
            <a:spLocks noChangeArrowheads="1"/>
          </p:cNvSpPr>
          <p:nvPr/>
        </p:nvSpPr>
        <p:spPr bwMode="auto">
          <a:xfrm>
            <a:off x="1160693" y="6104124"/>
            <a:ext cx="26717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正确解答：</a:t>
            </a:r>
          </a:p>
        </p:txBody>
      </p:sp>
      <p:sp>
        <p:nvSpPr>
          <p:cNvPr id="16" name="文本框 1"/>
          <p:cNvSpPr txBox="1">
            <a:spLocks noChangeArrowheads="1"/>
          </p:cNvSpPr>
          <p:nvPr/>
        </p:nvSpPr>
        <p:spPr bwMode="auto">
          <a:xfrm>
            <a:off x="2798348" y="6103360"/>
            <a:ext cx="2540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15÷5＝3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/>
      <p:bldP spid="19462" grpId="0"/>
      <p:bldP spid="13" grpId="0"/>
      <p:bldP spid="14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文本框 1"/>
          <p:cNvSpPr txBox="1">
            <a:spLocks noChangeArrowheads="1"/>
          </p:cNvSpPr>
          <p:nvPr/>
        </p:nvSpPr>
        <p:spPr bwMode="auto">
          <a:xfrm>
            <a:off x="1170632" y="1403866"/>
            <a:ext cx="10398125" cy="532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1. 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（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宋体" panose="02010600030101010101" pitchFamily="2" charset="-122"/>
              </a:rPr>
              <a:t>选自教材</a:t>
            </a: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宋体" panose="02010600030101010101" pitchFamily="2" charset="-122"/>
              </a:rPr>
              <a:t>P13 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宋体" panose="02010600030101010101" pitchFamily="2" charset="-122"/>
              </a:rPr>
              <a:t>做一做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）分一分，填一填。</a:t>
            </a:r>
          </a:p>
        </p:txBody>
      </p:sp>
      <p:grpSp>
        <p:nvGrpSpPr>
          <p:cNvPr id="22531" name="组合 22"/>
          <p:cNvGrpSpPr/>
          <p:nvPr/>
        </p:nvGrpSpPr>
        <p:grpSpPr bwMode="auto">
          <a:xfrm>
            <a:off x="844550" y="2403475"/>
            <a:ext cx="10873438" cy="3676650"/>
            <a:chOff x="1095" y="3785"/>
            <a:chExt cx="17123" cy="5790"/>
          </a:xfrm>
        </p:grpSpPr>
        <p:sp>
          <p:nvSpPr>
            <p:cNvPr id="3" name="Text Box 16"/>
            <p:cNvSpPr txBox="1">
              <a:spLocks noChangeArrowheads="1"/>
            </p:cNvSpPr>
            <p:nvPr/>
          </p:nvSpPr>
          <p:spPr bwMode="auto">
            <a:xfrm>
              <a:off x="1095" y="3785"/>
              <a:ext cx="17123" cy="579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 sz="28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>
                <a:defRPr sz="24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4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  <a:cs typeface="Times New Roman" panose="02020603050405020304" pitchFamily="18" charset="0"/>
                </a:rPr>
                <a:t>（</a:t>
              </a:r>
              <a:r>
                <a:rPr lang="en-US" altLang="zh-CN" sz="4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  <a:cs typeface="Times New Roman" panose="02020603050405020304" pitchFamily="18" charset="0"/>
                </a:rPr>
                <a:t>1</a:t>
              </a:r>
              <a:r>
                <a:rPr lang="zh-CN" altLang="en-US" sz="4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  <a:cs typeface="Times New Roman" panose="02020603050405020304" pitchFamily="18" charset="0"/>
                </a:rPr>
                <a:t>）把</a:t>
              </a:r>
              <a:r>
                <a:rPr lang="en-US" altLang="zh-CN" sz="4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  <a:cs typeface="Times New Roman" panose="02020603050405020304" pitchFamily="18" charset="0"/>
                </a:rPr>
                <a:t>10</a:t>
              </a:r>
              <a:r>
                <a:rPr lang="zh-CN" altLang="en-US" sz="4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  <a:cs typeface="Times New Roman" panose="02020603050405020304" pitchFamily="18" charset="0"/>
                </a:rPr>
                <a:t>根    平均分成</a:t>
              </a:r>
              <a:r>
                <a:rPr lang="en-US" altLang="zh-CN" sz="4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  <a:cs typeface="Times New Roman" panose="02020603050405020304" pitchFamily="18" charset="0"/>
                </a:rPr>
                <a:t>2</a:t>
              </a:r>
              <a:r>
                <a:rPr lang="zh-CN" altLang="en-US" sz="4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  <a:cs typeface="Times New Roman" panose="02020603050405020304" pitchFamily="18" charset="0"/>
                </a:rPr>
                <a:t>份，每份（    ）根。</a:t>
              </a:r>
            </a:p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4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  <a:cs typeface="Times New Roman" panose="02020603050405020304" pitchFamily="18" charset="0"/>
                </a:rPr>
                <a:t>                  </a:t>
              </a:r>
              <a:r>
                <a:rPr lang="en-US" altLang="zh-CN" sz="4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  <a:cs typeface="Times New Roman" panose="02020603050405020304" pitchFamily="18" charset="0"/>
                </a:rPr>
                <a:t>10÷        </a:t>
              </a:r>
              <a:r>
                <a:rPr lang="zh-CN" altLang="en-US" sz="4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  <a:cs typeface="Times New Roman" panose="02020603050405020304" pitchFamily="18" charset="0"/>
                </a:rPr>
                <a:t>＝</a:t>
              </a:r>
            </a:p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4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  <a:cs typeface="Times New Roman" panose="02020603050405020304" pitchFamily="18" charset="0"/>
                </a:rPr>
                <a:t>（</a:t>
              </a:r>
              <a:r>
                <a:rPr lang="en-US" altLang="zh-CN" sz="4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  <a:cs typeface="Times New Roman" panose="02020603050405020304" pitchFamily="18" charset="0"/>
                </a:rPr>
                <a:t>2</a:t>
              </a:r>
              <a:r>
                <a:rPr lang="zh-CN" altLang="en-US" sz="4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  <a:cs typeface="Times New Roman" panose="02020603050405020304" pitchFamily="18" charset="0"/>
                </a:rPr>
                <a:t>）把</a:t>
              </a:r>
              <a:r>
                <a:rPr lang="en-US" altLang="zh-CN" sz="4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  <a:cs typeface="Times New Roman" panose="02020603050405020304" pitchFamily="18" charset="0"/>
                </a:rPr>
                <a:t>10</a:t>
              </a:r>
              <a:r>
                <a:rPr lang="zh-CN" altLang="en-US" sz="4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  <a:cs typeface="Times New Roman" panose="02020603050405020304" pitchFamily="18" charset="0"/>
                </a:rPr>
                <a:t>根    平均分成</a:t>
              </a:r>
              <a:r>
                <a:rPr lang="en-US" altLang="zh-CN" sz="4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  <a:cs typeface="Times New Roman" panose="02020603050405020304" pitchFamily="18" charset="0"/>
                </a:rPr>
                <a:t>5</a:t>
              </a:r>
              <a:r>
                <a:rPr lang="zh-CN" altLang="en-US" sz="4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  <a:cs typeface="Times New Roman" panose="02020603050405020304" pitchFamily="18" charset="0"/>
                </a:rPr>
                <a:t>份，每份（    ）根。</a:t>
              </a:r>
            </a:p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4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  <a:cs typeface="Times New Roman" panose="02020603050405020304" pitchFamily="18" charset="0"/>
                </a:rPr>
                <a:t>                  10÷       </a:t>
              </a:r>
              <a:r>
                <a:rPr lang="zh-CN" altLang="en-US" sz="4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  <a:cs typeface="Times New Roman" panose="02020603050405020304" pitchFamily="18" charset="0"/>
                </a:rPr>
                <a:t>＝</a:t>
              </a:r>
            </a:p>
          </p:txBody>
        </p:sp>
        <p:pic>
          <p:nvPicPr>
            <p:cNvPr id="22533" name="Picture 8" descr="p70_1根小棒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3" y="4078"/>
              <a:ext cx="714" cy="1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矩形 25"/>
            <p:cNvSpPr/>
            <p:nvPr/>
          </p:nvSpPr>
          <p:spPr>
            <a:xfrm>
              <a:off x="7487" y="5695"/>
              <a:ext cx="1247" cy="918"/>
            </a:xfrm>
            <a:prstGeom prst="rect">
              <a:avLst/>
            </a:prstGeom>
            <a:solidFill>
              <a:srgbClr val="FFF68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noProof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9935" y="5695"/>
              <a:ext cx="1247" cy="918"/>
            </a:xfrm>
            <a:prstGeom prst="rect">
              <a:avLst/>
            </a:prstGeom>
            <a:solidFill>
              <a:srgbClr val="FFF68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noProof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7487" y="8555"/>
              <a:ext cx="1247" cy="915"/>
            </a:xfrm>
            <a:prstGeom prst="rect">
              <a:avLst/>
            </a:prstGeom>
            <a:solidFill>
              <a:srgbClr val="FFF68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noProof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9935" y="8555"/>
              <a:ext cx="1247" cy="915"/>
            </a:xfrm>
            <a:prstGeom prst="rect">
              <a:avLst/>
            </a:prstGeom>
            <a:solidFill>
              <a:srgbClr val="FFF68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noProof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endParaRPr>
            </a:p>
          </p:txBody>
        </p:sp>
        <p:pic>
          <p:nvPicPr>
            <p:cNvPr id="22538" name="Picture 8" descr="p70_1根小棒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3" y="6937"/>
              <a:ext cx="714" cy="1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4" name="Text Box 27"/>
          <p:cNvSpPr txBox="1">
            <a:spLocks noChangeArrowheads="1"/>
          </p:cNvSpPr>
          <p:nvPr/>
        </p:nvSpPr>
        <p:spPr bwMode="auto">
          <a:xfrm>
            <a:off x="5056854" y="3544888"/>
            <a:ext cx="48603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2</a:t>
            </a:r>
          </a:p>
        </p:txBody>
      </p:sp>
      <p:sp>
        <p:nvSpPr>
          <p:cNvPr id="25" name="Text Box 27"/>
          <p:cNvSpPr txBox="1">
            <a:spLocks noChangeArrowheads="1"/>
          </p:cNvSpPr>
          <p:nvPr/>
        </p:nvSpPr>
        <p:spPr bwMode="auto">
          <a:xfrm>
            <a:off x="6611017" y="3554413"/>
            <a:ext cx="48603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5</a:t>
            </a:r>
          </a:p>
        </p:txBody>
      </p:sp>
      <p:sp>
        <p:nvSpPr>
          <p:cNvPr id="27" name="Text Box 27"/>
          <p:cNvSpPr txBox="1">
            <a:spLocks noChangeArrowheads="1"/>
          </p:cNvSpPr>
          <p:nvPr/>
        </p:nvSpPr>
        <p:spPr bwMode="auto">
          <a:xfrm>
            <a:off x="9175764" y="2589530"/>
            <a:ext cx="48603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5</a:t>
            </a:r>
          </a:p>
        </p:txBody>
      </p:sp>
      <p:sp>
        <p:nvSpPr>
          <p:cNvPr id="28" name="Text Box 27"/>
          <p:cNvSpPr txBox="1">
            <a:spLocks noChangeArrowheads="1"/>
          </p:cNvSpPr>
          <p:nvPr/>
        </p:nvSpPr>
        <p:spPr bwMode="auto">
          <a:xfrm>
            <a:off x="9136836" y="4446946"/>
            <a:ext cx="48603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2</a:t>
            </a:r>
          </a:p>
        </p:txBody>
      </p:sp>
      <p:sp>
        <p:nvSpPr>
          <p:cNvPr id="29" name="Text Box 27"/>
          <p:cNvSpPr txBox="1">
            <a:spLocks noChangeArrowheads="1"/>
          </p:cNvSpPr>
          <p:nvPr/>
        </p:nvSpPr>
        <p:spPr bwMode="auto">
          <a:xfrm>
            <a:off x="6611017" y="5368925"/>
            <a:ext cx="48603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2</a:t>
            </a:r>
          </a:p>
        </p:txBody>
      </p:sp>
      <p:sp>
        <p:nvSpPr>
          <p:cNvPr id="30" name="Text Box 27"/>
          <p:cNvSpPr txBox="1">
            <a:spLocks noChangeArrowheads="1"/>
          </p:cNvSpPr>
          <p:nvPr/>
        </p:nvSpPr>
        <p:spPr bwMode="auto">
          <a:xfrm>
            <a:off x="5056854" y="5359400"/>
            <a:ext cx="48603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5</a:t>
            </a: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07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巩固练习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7" grpId="0"/>
      <p:bldP spid="28" grpId="0"/>
      <p:bldP spid="29" grpId="0"/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文本框 1"/>
          <p:cNvSpPr txBox="1">
            <a:spLocks noChangeArrowheads="1"/>
          </p:cNvSpPr>
          <p:nvPr/>
        </p:nvSpPr>
        <p:spPr bwMode="auto">
          <a:xfrm>
            <a:off x="896939" y="1554521"/>
            <a:ext cx="10398125" cy="60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2. </a:t>
            </a:r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（选自教材</a:t>
            </a:r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P14 </a:t>
            </a:r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做一做）</a:t>
            </a:r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宋体" panose="02010600030101010101" pitchFamily="2" charset="-122"/>
              </a:rPr>
              <a:t>说出每个算式中的被除数、除数和商。</a:t>
            </a:r>
          </a:p>
        </p:txBody>
      </p:sp>
      <p:sp>
        <p:nvSpPr>
          <p:cNvPr id="3" name="Text Box 17"/>
          <p:cNvSpPr txBox="1">
            <a:spLocks noChangeArrowheads="1"/>
          </p:cNvSpPr>
          <p:nvPr/>
        </p:nvSpPr>
        <p:spPr bwMode="auto">
          <a:xfrm>
            <a:off x="1170632" y="2688468"/>
            <a:ext cx="9963150" cy="20090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lnSpc>
                <a:spcPct val="2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cs typeface="Times New Roman" panose="02020603050405020304" pitchFamily="18" charset="0"/>
                <a:sym typeface="+mn-ea"/>
              </a:rPr>
              <a:t>10÷5</a:t>
            </a:r>
            <a:r>
              <a: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cs typeface="Times New Roman" panose="02020603050405020304" pitchFamily="18" charset="0"/>
                <a:sym typeface="+mn-ea"/>
              </a:rPr>
              <a:t>＝</a:t>
            </a:r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cs typeface="Times New Roman" panose="02020603050405020304" pitchFamily="18" charset="0"/>
                <a:sym typeface="+mn-ea"/>
              </a:rPr>
              <a:t>2           15÷3</a:t>
            </a:r>
            <a:r>
              <a: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cs typeface="Times New Roman" panose="02020603050405020304" pitchFamily="18" charset="0"/>
                <a:sym typeface="+mn-ea"/>
              </a:rPr>
              <a:t>＝</a:t>
            </a:r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cs typeface="Times New Roman" panose="02020603050405020304" pitchFamily="18" charset="0"/>
                <a:sym typeface="+mn-ea"/>
              </a:rPr>
              <a:t>5           18÷2</a:t>
            </a:r>
            <a:r>
              <a: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cs typeface="Times New Roman" panose="02020603050405020304" pitchFamily="18" charset="0"/>
                <a:sym typeface="+mn-ea"/>
              </a:rPr>
              <a:t>＝</a:t>
            </a:r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cs typeface="Times New Roman" panose="02020603050405020304" pitchFamily="18" charset="0"/>
                <a:sym typeface="+mn-ea"/>
              </a:rPr>
              <a:t>9</a:t>
            </a:r>
          </a:p>
          <a:p>
            <a:pPr algn="ctr" eaLnBrk="1" fontAlgn="base" hangingPunct="1">
              <a:lnSpc>
                <a:spcPct val="2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cs typeface="Times New Roman" panose="02020603050405020304" pitchFamily="18" charset="0"/>
                <a:sym typeface="+mn-ea"/>
              </a:rPr>
              <a:t>48÷8</a:t>
            </a:r>
            <a:r>
              <a: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cs typeface="Times New Roman" panose="02020603050405020304" pitchFamily="18" charset="0"/>
                <a:sym typeface="+mn-ea"/>
              </a:rPr>
              <a:t>＝</a:t>
            </a:r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cs typeface="Times New Roman" panose="02020603050405020304" pitchFamily="18" charset="0"/>
                <a:sym typeface="+mn-ea"/>
              </a:rPr>
              <a:t>6           56÷7</a:t>
            </a:r>
            <a:r>
              <a: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cs typeface="Times New Roman" panose="02020603050405020304" pitchFamily="18" charset="0"/>
                <a:sym typeface="+mn-ea"/>
              </a:rPr>
              <a:t>＝</a:t>
            </a:r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cs typeface="Times New Roman" panose="02020603050405020304" pitchFamily="18" charset="0"/>
                <a:sym typeface="+mn-ea"/>
              </a:rPr>
              <a:t>8           28÷4</a:t>
            </a:r>
            <a:r>
              <a: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cs typeface="Times New Roman" panose="02020603050405020304" pitchFamily="18" charset="0"/>
                <a:sym typeface="+mn-ea"/>
              </a:rPr>
              <a:t>＝</a:t>
            </a:r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cs typeface="Times New Roman" panose="02020603050405020304" pitchFamily="18" charset="0"/>
                <a:sym typeface="+mn-ea"/>
              </a:rPr>
              <a:t>7</a:t>
            </a: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3675063" y="5686701"/>
            <a:ext cx="48418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请同学们自己说一说</a:t>
            </a:r>
          </a:p>
        </p:txBody>
      </p:sp>
      <p:sp>
        <p:nvSpPr>
          <p:cNvPr id="7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54000" y="391698"/>
            <a:ext cx="1041400" cy="424732"/>
          </a:xfrm>
        </p:spPr>
        <p:txBody>
          <a:bodyPr/>
          <a:lstStyle/>
          <a:p>
            <a:r>
              <a:rPr lang="en-US" altLang="zh-CN" dirty="0"/>
              <a:t>07</a:t>
            </a:r>
            <a:endParaRPr lang="zh-CN" altLang="en-US" dirty="0"/>
          </a:p>
        </p:txBody>
      </p:sp>
      <p:sp>
        <p:nvSpPr>
          <p:cNvPr id="8" name="文本占位符 3"/>
          <p:cNvSpPr>
            <a:spLocks noGrp="1"/>
          </p:cNvSpPr>
          <p:nvPr>
            <p:ph type="body" sz="quarter" idx="11"/>
          </p:nvPr>
        </p:nvSpPr>
        <p:spPr>
          <a:xfrm>
            <a:off x="1170632" y="391698"/>
            <a:ext cx="3985567" cy="424732"/>
          </a:xfrm>
        </p:spPr>
        <p:txBody>
          <a:bodyPr/>
          <a:lstStyle/>
          <a:p>
            <a:r>
              <a:rPr lang="zh-CN" altLang="en-US" dirty="0"/>
              <a:t>巩固练习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Box 6"/>
          <p:cNvSpPr txBox="1">
            <a:spLocks noChangeArrowheads="1"/>
          </p:cNvSpPr>
          <p:nvPr/>
        </p:nvSpPr>
        <p:spPr bwMode="auto">
          <a:xfrm>
            <a:off x="1198561" y="1365482"/>
            <a:ext cx="10393363" cy="3406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3.</a:t>
            </a:r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（</a:t>
            </a:r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宋体" panose="02010600030101010101" pitchFamily="2" charset="-122"/>
              </a:rPr>
              <a:t>选自教材</a:t>
            </a:r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宋体" panose="02010600030101010101" pitchFamily="2" charset="-122"/>
              </a:rPr>
              <a:t>P15  T1</a:t>
            </a:r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）读一读。</a:t>
            </a:r>
            <a:endParaRPr lang="en-US" altLang="zh-CN" sz="2800" b="1" dirty="0">
              <a:solidFill>
                <a:schemeClr val="tx1">
                  <a:lumMod val="85000"/>
                  <a:lumOff val="15000"/>
                </a:schemeClr>
              </a:solidFill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 8÷4=2                15÷5=3</a:t>
            </a:r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宋体" panose="02010600030101010101" pitchFamily="2" charset="-122"/>
              </a:rPr>
              <a:t>                </a:t>
            </a:r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18÷3=6</a:t>
            </a: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2800" b="1" dirty="0">
              <a:solidFill>
                <a:schemeClr val="tx1">
                  <a:lumMod val="85000"/>
                  <a:lumOff val="15000"/>
                </a:schemeClr>
              </a:solidFill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16÷8=2</a:t>
            </a:r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宋体" panose="02010600030101010101" pitchFamily="2" charset="-122"/>
              </a:rPr>
              <a:t>               </a:t>
            </a:r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12÷3=4                45÷9=5</a:t>
            </a: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36</a:t>
            </a:r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÷</a:t>
            </a:r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6=6</a:t>
            </a:r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宋体" panose="02010600030101010101" pitchFamily="2" charset="-122"/>
              </a:rPr>
              <a:t>                </a:t>
            </a:r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7÷7=1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276141" y="2522263"/>
            <a:ext cx="166263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8</a:t>
            </a:r>
            <a:r>
              <a:rPr lang="zh-CN" altLang="en-US" sz="20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除以</a:t>
            </a:r>
            <a:r>
              <a:rPr lang="en-US" altLang="zh-CN" sz="20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4</a:t>
            </a:r>
            <a:r>
              <a:rPr lang="zh-CN" altLang="en-US" sz="20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等于</a:t>
            </a:r>
            <a:r>
              <a:rPr lang="en-US" altLang="zh-CN" sz="20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2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780389" y="2522263"/>
            <a:ext cx="181331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15</a:t>
            </a:r>
            <a:r>
              <a:rPr lang="zh-CN" altLang="en-US" sz="20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除以</a:t>
            </a:r>
            <a:r>
              <a:rPr lang="en-US" altLang="zh-CN" sz="20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5</a:t>
            </a:r>
            <a:r>
              <a:rPr lang="zh-CN" altLang="en-US" sz="20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等于</a:t>
            </a:r>
            <a:r>
              <a:rPr lang="en-US" altLang="zh-CN" sz="20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3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463116" y="2522263"/>
            <a:ext cx="181331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18</a:t>
            </a:r>
            <a:r>
              <a:rPr lang="zh-CN" altLang="en-US" sz="20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除以</a:t>
            </a:r>
            <a:r>
              <a:rPr lang="en-US" altLang="zh-CN" sz="20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3</a:t>
            </a:r>
            <a:r>
              <a:rPr lang="zh-CN" altLang="en-US" sz="20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等于</a:t>
            </a:r>
            <a:r>
              <a:rPr lang="en-US" altLang="zh-CN" sz="20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6</a:t>
            </a:r>
          </a:p>
        </p:txBody>
      </p:sp>
      <p:sp>
        <p:nvSpPr>
          <p:cNvPr id="3" name="TextBox 11"/>
          <p:cNvSpPr txBox="1">
            <a:spLocks noChangeArrowheads="1"/>
          </p:cNvSpPr>
          <p:nvPr/>
        </p:nvSpPr>
        <p:spPr bwMode="auto">
          <a:xfrm>
            <a:off x="1276141" y="3697473"/>
            <a:ext cx="181331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16</a:t>
            </a:r>
            <a:r>
              <a:rPr lang="zh-CN" altLang="en-US" sz="20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除以</a:t>
            </a:r>
            <a:r>
              <a:rPr lang="en-US" altLang="zh-CN" sz="20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8</a:t>
            </a:r>
            <a:r>
              <a:rPr lang="zh-CN" altLang="en-US" sz="20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等于</a:t>
            </a:r>
            <a:r>
              <a:rPr lang="en-US" altLang="zh-CN" sz="20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2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780389" y="3735573"/>
            <a:ext cx="181331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12</a:t>
            </a:r>
            <a:r>
              <a:rPr lang="zh-CN" altLang="en-US" sz="20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除以</a:t>
            </a:r>
            <a:r>
              <a:rPr lang="en-US" altLang="zh-CN" sz="20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3</a:t>
            </a:r>
            <a:r>
              <a:rPr lang="zh-CN" altLang="en-US" sz="20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等于</a:t>
            </a:r>
            <a:r>
              <a:rPr lang="en-US" altLang="zh-CN" sz="20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4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463116" y="3768912"/>
            <a:ext cx="181331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45</a:t>
            </a:r>
            <a:r>
              <a:rPr lang="zh-CN" altLang="en-US" sz="20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除以</a:t>
            </a:r>
            <a:r>
              <a:rPr lang="en-US" altLang="zh-CN" sz="20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9</a:t>
            </a:r>
            <a:r>
              <a:rPr lang="zh-CN" altLang="en-US" sz="20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等于</a:t>
            </a:r>
            <a:r>
              <a:rPr lang="en-US" altLang="zh-CN" sz="20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5</a:t>
            </a:r>
          </a:p>
        </p:txBody>
      </p:sp>
      <p:sp>
        <p:nvSpPr>
          <p:cNvPr id="4" name="TextBox 14"/>
          <p:cNvSpPr txBox="1">
            <a:spLocks noChangeArrowheads="1"/>
          </p:cNvSpPr>
          <p:nvPr/>
        </p:nvSpPr>
        <p:spPr bwMode="auto">
          <a:xfrm>
            <a:off x="3780389" y="4804559"/>
            <a:ext cx="166263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7</a:t>
            </a:r>
            <a:r>
              <a:rPr lang="zh-CN" altLang="en-US" sz="20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除以</a:t>
            </a:r>
            <a:r>
              <a:rPr lang="en-US" altLang="zh-CN" sz="20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7</a:t>
            </a:r>
            <a:r>
              <a:rPr lang="zh-CN" altLang="en-US" sz="20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等于</a:t>
            </a:r>
            <a:r>
              <a:rPr lang="en-US" altLang="zh-CN" sz="20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1</a:t>
            </a:r>
          </a:p>
        </p:txBody>
      </p:sp>
      <p:sp>
        <p:nvSpPr>
          <p:cNvPr id="6" name="TextBox 14"/>
          <p:cNvSpPr txBox="1">
            <a:spLocks noChangeArrowheads="1"/>
          </p:cNvSpPr>
          <p:nvPr/>
        </p:nvSpPr>
        <p:spPr bwMode="auto">
          <a:xfrm>
            <a:off x="1276141" y="4804559"/>
            <a:ext cx="181331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36</a:t>
            </a:r>
            <a:r>
              <a:rPr lang="zh-CN" altLang="en-US" sz="20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除以</a:t>
            </a:r>
            <a:r>
              <a:rPr lang="en-US" altLang="zh-CN" sz="20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6</a:t>
            </a:r>
            <a:r>
              <a:rPr lang="zh-CN" altLang="en-US" sz="20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等于</a:t>
            </a:r>
            <a:r>
              <a:rPr lang="en-US" altLang="zh-CN" sz="20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6</a:t>
            </a:r>
          </a:p>
        </p:txBody>
      </p:sp>
      <p:sp>
        <p:nvSpPr>
          <p:cNvPr id="14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54000" y="391698"/>
            <a:ext cx="1041400" cy="424732"/>
          </a:xfrm>
        </p:spPr>
        <p:txBody>
          <a:bodyPr/>
          <a:lstStyle/>
          <a:p>
            <a:r>
              <a:rPr lang="en-US" altLang="zh-CN" dirty="0"/>
              <a:t>07</a:t>
            </a:r>
            <a:endParaRPr lang="zh-CN" altLang="en-US" dirty="0"/>
          </a:p>
        </p:txBody>
      </p:sp>
      <p:sp>
        <p:nvSpPr>
          <p:cNvPr id="16" name="文本占位符 3"/>
          <p:cNvSpPr>
            <a:spLocks noGrp="1"/>
          </p:cNvSpPr>
          <p:nvPr>
            <p:ph type="body" sz="quarter" idx="11"/>
          </p:nvPr>
        </p:nvSpPr>
        <p:spPr>
          <a:xfrm>
            <a:off x="1170632" y="391698"/>
            <a:ext cx="3985567" cy="424732"/>
          </a:xfrm>
        </p:spPr>
        <p:txBody>
          <a:bodyPr/>
          <a:lstStyle/>
          <a:p>
            <a:r>
              <a:rPr lang="zh-CN" altLang="en-US" dirty="0"/>
              <a:t>巩固练习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1" grpId="0"/>
      <p:bldP spid="3" grpId="0"/>
      <p:bldP spid="13" grpId="0"/>
      <p:bldP spid="15" grpId="0"/>
      <p:bldP spid="4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文本框 1"/>
          <p:cNvSpPr txBox="1">
            <a:spLocks noChangeArrowheads="1"/>
          </p:cNvSpPr>
          <p:nvPr/>
        </p:nvSpPr>
        <p:spPr bwMode="auto">
          <a:xfrm>
            <a:off x="922153" y="1422430"/>
            <a:ext cx="9531102" cy="2286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（1）30÷6＝5，读作（      ）除以（     ）等于（      ）。</a:t>
            </a: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（2）8÷8＝1，读作（                             ）。</a:t>
            </a: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（3）14÷7＝2，读作（                            ），</a:t>
            </a: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            表示把</a:t>
            </a:r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14</a:t>
            </a:r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平均分成（        ）份，每份是（      ）。</a:t>
            </a:r>
          </a:p>
        </p:txBody>
      </p:sp>
      <p:sp>
        <p:nvSpPr>
          <p:cNvPr id="26626" name="文本框 1"/>
          <p:cNvSpPr txBox="1">
            <a:spLocks noChangeArrowheads="1"/>
          </p:cNvSpPr>
          <p:nvPr/>
        </p:nvSpPr>
        <p:spPr bwMode="auto">
          <a:xfrm>
            <a:off x="1170632" y="917175"/>
            <a:ext cx="2649537" cy="532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4. 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填一填。</a:t>
            </a: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思源黑体 CN Bold" panose="02010600030101010101" pitchFamily="34" charset="-122"/>
              <a:ea typeface="思源黑体 CN Bold" panose="02010600030101010101" pitchFamily="34" charset="-122"/>
              <a:sym typeface="宋体" panose="02010600030101010101" pitchFamily="2" charset="-122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4746690" y="1518552"/>
            <a:ext cx="8096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30</a:t>
            </a: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6751841" y="1518552"/>
            <a:ext cx="5048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6</a:t>
            </a: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8609427" y="1518551"/>
            <a:ext cx="5048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5</a:t>
            </a: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4779475" y="2050939"/>
            <a:ext cx="21647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8</a:t>
            </a:r>
            <a:r>
              <a:rPr lang="zh-CN" altLang="en-US" sz="24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除以</a:t>
            </a:r>
            <a:r>
              <a:rPr lang="en-US" altLang="zh-CN" sz="24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8</a:t>
            </a:r>
            <a:r>
              <a:rPr lang="zh-CN" altLang="en-US" sz="24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等于</a:t>
            </a:r>
            <a:r>
              <a:rPr lang="en-US" altLang="zh-CN" sz="24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1</a:t>
            </a: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4868375" y="2621426"/>
            <a:ext cx="24138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14</a:t>
            </a:r>
            <a:r>
              <a:rPr lang="zh-CN" altLang="en-US" sz="24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除以</a:t>
            </a:r>
            <a:r>
              <a:rPr lang="en-US" altLang="zh-CN" sz="24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7</a:t>
            </a:r>
            <a:r>
              <a:rPr lang="zh-CN" altLang="en-US" sz="24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等于</a:t>
            </a:r>
            <a:r>
              <a:rPr lang="en-US" altLang="zh-CN" sz="24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2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5253404" y="3198167"/>
            <a:ext cx="6254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7</a:t>
            </a: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8295895" y="3198167"/>
            <a:ext cx="6270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2</a:t>
            </a:r>
          </a:p>
        </p:txBody>
      </p:sp>
      <p:sp>
        <p:nvSpPr>
          <p:cNvPr id="13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54000" y="391698"/>
            <a:ext cx="1041400" cy="424732"/>
          </a:xfrm>
        </p:spPr>
        <p:txBody>
          <a:bodyPr/>
          <a:lstStyle/>
          <a:p>
            <a:r>
              <a:rPr lang="en-US" altLang="zh-CN" dirty="0"/>
              <a:t>07</a:t>
            </a:r>
            <a:endParaRPr lang="zh-CN" altLang="en-US" dirty="0"/>
          </a:p>
        </p:txBody>
      </p:sp>
      <p:sp>
        <p:nvSpPr>
          <p:cNvPr id="14" name="文本占位符 3"/>
          <p:cNvSpPr>
            <a:spLocks noGrp="1"/>
          </p:cNvSpPr>
          <p:nvPr>
            <p:ph type="body" sz="quarter" idx="11"/>
          </p:nvPr>
        </p:nvSpPr>
        <p:spPr>
          <a:xfrm>
            <a:off x="1170632" y="391698"/>
            <a:ext cx="3985567" cy="424732"/>
          </a:xfrm>
        </p:spPr>
        <p:txBody>
          <a:bodyPr/>
          <a:lstStyle/>
          <a:p>
            <a:r>
              <a:rPr lang="zh-CN" altLang="en-US" dirty="0"/>
              <a:t>巩固练习</a:t>
            </a:r>
          </a:p>
        </p:txBody>
      </p:sp>
      <p:sp>
        <p:nvSpPr>
          <p:cNvPr id="15" name="文本框 1"/>
          <p:cNvSpPr txBox="1">
            <a:spLocks noChangeArrowheads="1"/>
          </p:cNvSpPr>
          <p:nvPr/>
        </p:nvSpPr>
        <p:spPr bwMode="auto">
          <a:xfrm>
            <a:off x="1204913" y="4182443"/>
            <a:ext cx="3892550" cy="532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5. </a:t>
            </a:r>
            <a:r>
              <a:rPr lang="zh-CN" altLang="en-US" sz="2400" b="1" dirty="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小白菜分蘑菇。</a:t>
            </a:r>
            <a:endParaRPr lang="zh-CN" altLang="en-US" sz="2400" b="1" dirty="0">
              <a:solidFill>
                <a:srgbClr val="000000"/>
              </a:solidFill>
              <a:latin typeface="思源黑体 CN Bold" panose="02010600030101010101" pitchFamily="34" charset="-122"/>
              <a:ea typeface="思源黑体 CN Bold" panose="02010600030101010101" pitchFamily="34" charset="-122"/>
              <a:sym typeface="宋体" panose="02010600030101010101" pitchFamily="2" charset="-122"/>
            </a:endParaRPr>
          </a:p>
        </p:txBody>
      </p:sp>
      <p:grpSp>
        <p:nvGrpSpPr>
          <p:cNvPr id="16" name="组合 16"/>
          <p:cNvGrpSpPr/>
          <p:nvPr/>
        </p:nvGrpSpPr>
        <p:grpSpPr bwMode="auto">
          <a:xfrm>
            <a:off x="3925888" y="4109489"/>
            <a:ext cx="3330778" cy="1212662"/>
            <a:chOff x="3578" y="3383"/>
            <a:chExt cx="8738" cy="3183"/>
          </a:xfrm>
        </p:grpSpPr>
        <p:pic>
          <p:nvPicPr>
            <p:cNvPr id="17" name="图片 1" descr="timg (1)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8" y="3383"/>
              <a:ext cx="1291" cy="1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图片 1" descr="timg (1)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3" y="3383"/>
              <a:ext cx="1291" cy="1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图片 2" descr="timg (1)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8" y="3383"/>
              <a:ext cx="1291" cy="1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图片 1" descr="timg (1)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56" y="3383"/>
              <a:ext cx="1291" cy="1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图片 6" descr="timg (1)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41" y="3383"/>
              <a:ext cx="1291" cy="1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图片 7" descr="timg (1)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26" y="3383"/>
              <a:ext cx="1291" cy="1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图片 1" descr="timg (1)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8" y="5202"/>
              <a:ext cx="1291" cy="1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图片 10" descr="timg (1)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3" y="5202"/>
              <a:ext cx="1291" cy="1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图片 11" descr="timg (1)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8" y="5202"/>
              <a:ext cx="1291" cy="1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图片 1" descr="timg (1)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56" y="5202"/>
              <a:ext cx="1291" cy="1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图片 14" descr="timg (1)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41" y="5202"/>
              <a:ext cx="1291" cy="1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图片 15" descr="timg (1)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26" y="5202"/>
              <a:ext cx="1291" cy="1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9" name="文本框 17"/>
          <p:cNvSpPr txBox="1">
            <a:spLocks noChangeArrowheads="1"/>
          </p:cNvSpPr>
          <p:nvPr/>
        </p:nvSpPr>
        <p:spPr bwMode="auto">
          <a:xfrm>
            <a:off x="922153" y="5392190"/>
            <a:ext cx="9650413" cy="532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（</a:t>
            </a:r>
            <a:r>
              <a:rPr lang="en-US" altLang="zh-CN" sz="2400" b="1" dirty="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1</a:t>
            </a:r>
            <a:r>
              <a:rPr lang="zh-CN" altLang="en-US" sz="2400" b="1" dirty="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）平均分给 2 只小白兔，每只分（        ）个蘑菇。</a:t>
            </a:r>
          </a:p>
        </p:txBody>
      </p:sp>
      <p:grpSp>
        <p:nvGrpSpPr>
          <p:cNvPr id="30" name="组合 5"/>
          <p:cNvGrpSpPr/>
          <p:nvPr/>
        </p:nvGrpSpPr>
        <p:grpSpPr bwMode="auto">
          <a:xfrm>
            <a:off x="3712977" y="6015205"/>
            <a:ext cx="3549650" cy="624485"/>
            <a:chOff x="5385" y="8400"/>
            <a:chExt cx="5589" cy="983"/>
          </a:xfrm>
        </p:grpSpPr>
        <p:sp>
          <p:nvSpPr>
            <p:cNvPr id="31" name="矩形 30"/>
            <p:cNvSpPr/>
            <p:nvPr/>
          </p:nvSpPr>
          <p:spPr>
            <a:xfrm>
              <a:off x="5385" y="8400"/>
              <a:ext cx="1247" cy="917"/>
            </a:xfrm>
            <a:prstGeom prst="rect">
              <a:avLst/>
            </a:prstGeom>
            <a:solidFill>
              <a:srgbClr val="FFF68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100" noProof="1">
                <a:solidFill>
                  <a:srgbClr val="FFFFFF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endParaRPr>
            </a:p>
          </p:txBody>
        </p:sp>
        <p:sp>
          <p:nvSpPr>
            <p:cNvPr id="32" name="文本框 1"/>
            <p:cNvSpPr txBox="1">
              <a:spLocks noChangeArrowheads="1"/>
            </p:cNvSpPr>
            <p:nvPr/>
          </p:nvSpPr>
          <p:spPr bwMode="auto">
            <a:xfrm>
              <a:off x="5924" y="8562"/>
              <a:ext cx="4511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400" b="1" dirty="0">
                  <a:solidFill>
                    <a:srgbClr val="000000"/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÷                 ＝</a:t>
              </a:r>
            </a:p>
          </p:txBody>
        </p:sp>
        <p:sp>
          <p:nvSpPr>
            <p:cNvPr id="33" name="矩形 32"/>
            <p:cNvSpPr/>
            <p:nvPr/>
          </p:nvSpPr>
          <p:spPr>
            <a:xfrm>
              <a:off x="7455" y="8400"/>
              <a:ext cx="1247" cy="917"/>
            </a:xfrm>
            <a:prstGeom prst="rect">
              <a:avLst/>
            </a:prstGeom>
            <a:solidFill>
              <a:srgbClr val="FFF68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100" noProof="1">
                <a:solidFill>
                  <a:srgbClr val="FFFFFF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9727" y="8468"/>
              <a:ext cx="1247" cy="915"/>
            </a:xfrm>
            <a:prstGeom prst="rect">
              <a:avLst/>
            </a:prstGeom>
            <a:solidFill>
              <a:srgbClr val="FFF68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100" noProof="1">
                <a:solidFill>
                  <a:srgbClr val="FFFFFF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endParaRPr>
            </a:p>
          </p:txBody>
        </p:sp>
      </p:grpSp>
      <p:sp>
        <p:nvSpPr>
          <p:cNvPr id="35" name="矩形 34"/>
          <p:cNvSpPr>
            <a:spLocks noChangeArrowheads="1"/>
          </p:cNvSpPr>
          <p:nvPr/>
        </p:nvSpPr>
        <p:spPr bwMode="auto">
          <a:xfrm>
            <a:off x="6115030" y="5444606"/>
            <a:ext cx="5048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6</a:t>
            </a:r>
          </a:p>
        </p:txBody>
      </p:sp>
      <p:sp>
        <p:nvSpPr>
          <p:cNvPr id="36" name="矩形 35"/>
          <p:cNvSpPr>
            <a:spLocks noChangeArrowheads="1"/>
          </p:cNvSpPr>
          <p:nvPr/>
        </p:nvSpPr>
        <p:spPr bwMode="auto">
          <a:xfrm>
            <a:off x="3782827" y="6086450"/>
            <a:ext cx="7762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12</a:t>
            </a:r>
          </a:p>
        </p:txBody>
      </p:sp>
      <p:sp>
        <p:nvSpPr>
          <p:cNvPr id="37" name="矩形 36"/>
          <p:cNvSpPr>
            <a:spLocks noChangeArrowheads="1"/>
          </p:cNvSpPr>
          <p:nvPr/>
        </p:nvSpPr>
        <p:spPr bwMode="auto">
          <a:xfrm>
            <a:off x="5238566" y="6086450"/>
            <a:ext cx="5111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2</a:t>
            </a:r>
          </a:p>
        </p:txBody>
      </p:sp>
      <p:sp>
        <p:nvSpPr>
          <p:cNvPr id="38" name="矩形 37"/>
          <p:cNvSpPr>
            <a:spLocks noChangeArrowheads="1"/>
          </p:cNvSpPr>
          <p:nvPr/>
        </p:nvSpPr>
        <p:spPr bwMode="auto">
          <a:xfrm>
            <a:off x="6610166" y="6086450"/>
            <a:ext cx="5111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6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  <p:bldP spid="4" grpId="0"/>
      <p:bldP spid="5" grpId="0"/>
      <p:bldP spid="6" grpId="0"/>
      <p:bldP spid="8" grpId="0"/>
      <p:bldP spid="9" grpId="0"/>
      <p:bldP spid="35" grpId="0"/>
      <p:bldP spid="36" grpId="0"/>
      <p:bldP spid="37" grpId="0"/>
      <p:bldP spid="3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文本框 1"/>
          <p:cNvSpPr txBox="1">
            <a:spLocks noChangeArrowheads="1"/>
          </p:cNvSpPr>
          <p:nvPr/>
        </p:nvSpPr>
        <p:spPr bwMode="auto">
          <a:xfrm>
            <a:off x="1170632" y="1082029"/>
            <a:ext cx="44100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8.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写出除法算式。</a:t>
            </a:r>
          </a:p>
        </p:txBody>
      </p:sp>
      <p:sp>
        <p:nvSpPr>
          <p:cNvPr id="31746" name="文本框 2"/>
          <p:cNvSpPr txBox="1">
            <a:spLocks noChangeArrowheads="1"/>
          </p:cNvSpPr>
          <p:nvPr/>
        </p:nvSpPr>
        <p:spPr bwMode="auto">
          <a:xfrm>
            <a:off x="992831" y="1644052"/>
            <a:ext cx="10579100" cy="1492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（1）14 除以 2 等于 7。</a:t>
            </a: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（2）被除数是 24，除数是 6，商是 4。</a:t>
            </a:r>
          </a:p>
        </p:txBody>
      </p:sp>
      <p:grpSp>
        <p:nvGrpSpPr>
          <p:cNvPr id="31747" name="组合 5"/>
          <p:cNvGrpSpPr/>
          <p:nvPr/>
        </p:nvGrpSpPr>
        <p:grpSpPr bwMode="auto">
          <a:xfrm>
            <a:off x="4650432" y="1581794"/>
            <a:ext cx="3549650" cy="707072"/>
            <a:chOff x="5385" y="8368"/>
            <a:chExt cx="5589" cy="1113"/>
          </a:xfrm>
        </p:grpSpPr>
        <p:sp>
          <p:nvSpPr>
            <p:cNvPr id="9" name="矩形 8"/>
            <p:cNvSpPr/>
            <p:nvPr/>
          </p:nvSpPr>
          <p:spPr>
            <a:xfrm>
              <a:off x="5385" y="8400"/>
              <a:ext cx="1247" cy="917"/>
            </a:xfrm>
            <a:prstGeom prst="rect">
              <a:avLst/>
            </a:prstGeom>
            <a:solidFill>
              <a:srgbClr val="FFF68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noProof="1">
                <a:solidFill>
                  <a:srgbClr val="FFFFFF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endParaRPr>
            </a:p>
          </p:txBody>
        </p:sp>
        <p:sp>
          <p:nvSpPr>
            <p:cNvPr id="31749" name="文本框 1"/>
            <p:cNvSpPr txBox="1">
              <a:spLocks noChangeArrowheads="1"/>
            </p:cNvSpPr>
            <p:nvPr/>
          </p:nvSpPr>
          <p:spPr bwMode="auto">
            <a:xfrm>
              <a:off x="6463" y="8368"/>
              <a:ext cx="4511" cy="1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4000" b="1" dirty="0">
                  <a:solidFill>
                    <a:srgbClr val="000000"/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÷       ＝</a:t>
              </a:r>
            </a:p>
          </p:txBody>
        </p:sp>
        <p:sp>
          <p:nvSpPr>
            <p:cNvPr id="18" name="矩形 17"/>
            <p:cNvSpPr/>
            <p:nvPr/>
          </p:nvSpPr>
          <p:spPr>
            <a:xfrm>
              <a:off x="7455" y="8400"/>
              <a:ext cx="1247" cy="917"/>
            </a:xfrm>
            <a:prstGeom prst="rect">
              <a:avLst/>
            </a:prstGeom>
            <a:solidFill>
              <a:srgbClr val="FFF68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noProof="1">
                <a:solidFill>
                  <a:srgbClr val="FFFFFF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9727" y="8468"/>
              <a:ext cx="1247" cy="915"/>
            </a:xfrm>
            <a:prstGeom prst="rect">
              <a:avLst/>
            </a:prstGeom>
            <a:solidFill>
              <a:srgbClr val="FFF68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noProof="1">
                <a:solidFill>
                  <a:srgbClr val="FFFFFF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endParaRPr>
            </a:p>
          </p:txBody>
        </p:sp>
      </p:grpSp>
      <p:grpSp>
        <p:nvGrpSpPr>
          <p:cNvPr id="31752" name="组合 5"/>
          <p:cNvGrpSpPr/>
          <p:nvPr/>
        </p:nvGrpSpPr>
        <p:grpSpPr bwMode="auto">
          <a:xfrm>
            <a:off x="6625283" y="2568406"/>
            <a:ext cx="3549650" cy="707073"/>
            <a:chOff x="5385" y="8368"/>
            <a:chExt cx="5589" cy="1113"/>
          </a:xfrm>
        </p:grpSpPr>
        <p:sp>
          <p:nvSpPr>
            <p:cNvPr id="7" name="矩形 6"/>
            <p:cNvSpPr/>
            <p:nvPr/>
          </p:nvSpPr>
          <p:spPr>
            <a:xfrm>
              <a:off x="5385" y="8400"/>
              <a:ext cx="1247" cy="917"/>
            </a:xfrm>
            <a:prstGeom prst="rect">
              <a:avLst/>
            </a:prstGeom>
            <a:solidFill>
              <a:srgbClr val="FFF68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noProof="1">
                <a:solidFill>
                  <a:srgbClr val="FFFFFF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endParaRPr>
            </a:p>
          </p:txBody>
        </p:sp>
        <p:sp>
          <p:nvSpPr>
            <p:cNvPr id="31754" name="文本框 1"/>
            <p:cNvSpPr txBox="1">
              <a:spLocks noChangeArrowheads="1"/>
            </p:cNvSpPr>
            <p:nvPr/>
          </p:nvSpPr>
          <p:spPr bwMode="auto">
            <a:xfrm>
              <a:off x="6463" y="8368"/>
              <a:ext cx="4511" cy="1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4000" b="1" dirty="0">
                  <a:solidFill>
                    <a:srgbClr val="000000"/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÷       ＝</a:t>
              </a:r>
            </a:p>
          </p:txBody>
        </p:sp>
        <p:sp>
          <p:nvSpPr>
            <p:cNvPr id="10" name="矩形 9"/>
            <p:cNvSpPr/>
            <p:nvPr/>
          </p:nvSpPr>
          <p:spPr>
            <a:xfrm>
              <a:off x="7455" y="8400"/>
              <a:ext cx="1247" cy="917"/>
            </a:xfrm>
            <a:prstGeom prst="rect">
              <a:avLst/>
            </a:prstGeom>
            <a:solidFill>
              <a:srgbClr val="FFF68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noProof="1">
                <a:solidFill>
                  <a:srgbClr val="FFFFFF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9727" y="8468"/>
              <a:ext cx="1247" cy="915"/>
            </a:xfrm>
            <a:prstGeom prst="rect">
              <a:avLst/>
            </a:prstGeom>
            <a:solidFill>
              <a:srgbClr val="FFF68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noProof="1">
                <a:solidFill>
                  <a:srgbClr val="FFFFFF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endParaRPr>
            </a:p>
          </p:txBody>
        </p:sp>
      </p:grp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4650433" y="1583382"/>
            <a:ext cx="846137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 latinLnBrk="1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14</a:t>
            </a: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6095058" y="1583382"/>
            <a:ext cx="530225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 latinLnBrk="1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2</a:t>
            </a: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7503170" y="1604021"/>
            <a:ext cx="601663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 latinLnBrk="1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7</a:t>
            </a: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6685609" y="2538248"/>
            <a:ext cx="846137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 latinLnBrk="1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24</a:t>
            </a: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8123883" y="2552534"/>
            <a:ext cx="47625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 latinLnBrk="1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6</a:t>
            </a:r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9525646" y="2568410"/>
            <a:ext cx="5254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 latinLnBrk="1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4</a:t>
            </a:r>
          </a:p>
        </p:txBody>
      </p:sp>
      <p:sp>
        <p:nvSpPr>
          <p:cNvPr id="2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54000" y="391698"/>
            <a:ext cx="1041400" cy="424732"/>
          </a:xfrm>
        </p:spPr>
        <p:txBody>
          <a:bodyPr/>
          <a:lstStyle/>
          <a:p>
            <a:r>
              <a:rPr lang="en-US" altLang="zh-CN" dirty="0"/>
              <a:t>07</a:t>
            </a:r>
            <a:endParaRPr lang="zh-CN" altLang="en-US" dirty="0"/>
          </a:p>
        </p:txBody>
      </p:sp>
      <p:sp>
        <p:nvSpPr>
          <p:cNvPr id="23" name="文本占位符 3"/>
          <p:cNvSpPr>
            <a:spLocks noGrp="1"/>
          </p:cNvSpPr>
          <p:nvPr>
            <p:ph type="body" sz="quarter" idx="11"/>
          </p:nvPr>
        </p:nvSpPr>
        <p:spPr>
          <a:xfrm>
            <a:off x="1170632" y="391698"/>
            <a:ext cx="3985567" cy="424732"/>
          </a:xfrm>
        </p:spPr>
        <p:txBody>
          <a:bodyPr/>
          <a:lstStyle/>
          <a:p>
            <a:r>
              <a:rPr lang="zh-CN" altLang="en-US" dirty="0"/>
              <a:t>巩固练习</a:t>
            </a:r>
          </a:p>
        </p:txBody>
      </p:sp>
      <p:sp>
        <p:nvSpPr>
          <p:cNvPr id="24" name="文本框 1"/>
          <p:cNvSpPr txBox="1">
            <a:spLocks noChangeArrowheads="1"/>
          </p:cNvSpPr>
          <p:nvPr/>
        </p:nvSpPr>
        <p:spPr bwMode="auto">
          <a:xfrm>
            <a:off x="992831" y="3426152"/>
            <a:ext cx="10688638" cy="1492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（3）把 18 个水果平均分成 3 份，每份是 6 个。</a:t>
            </a: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（4）16 支铅笔，每 8 支一份，分成了2份。</a:t>
            </a:r>
            <a:endParaRPr lang="zh-CN" altLang="en-US" sz="1100" dirty="0">
              <a:solidFill>
                <a:schemeClr val="tx1">
                  <a:lumMod val="85000"/>
                  <a:lumOff val="15000"/>
                </a:schemeClr>
              </a:solidFill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grpSp>
        <p:nvGrpSpPr>
          <p:cNvPr id="25" name="组合 5"/>
          <p:cNvGrpSpPr/>
          <p:nvPr/>
        </p:nvGrpSpPr>
        <p:grpSpPr bwMode="auto">
          <a:xfrm>
            <a:off x="7600651" y="3426152"/>
            <a:ext cx="3549650" cy="706437"/>
            <a:chOff x="5385" y="8368"/>
            <a:chExt cx="5589" cy="1112"/>
          </a:xfrm>
        </p:grpSpPr>
        <p:sp>
          <p:nvSpPr>
            <p:cNvPr id="26" name="矩形 25"/>
            <p:cNvSpPr/>
            <p:nvPr/>
          </p:nvSpPr>
          <p:spPr>
            <a:xfrm>
              <a:off x="5385" y="8400"/>
              <a:ext cx="1247" cy="917"/>
            </a:xfrm>
            <a:prstGeom prst="rect">
              <a:avLst/>
            </a:prstGeom>
            <a:solidFill>
              <a:srgbClr val="FFF68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noProof="1">
                <a:solidFill>
                  <a:srgbClr val="FFFFFF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endParaRPr>
            </a:p>
          </p:txBody>
        </p:sp>
        <p:sp>
          <p:nvSpPr>
            <p:cNvPr id="27" name="文本框 1"/>
            <p:cNvSpPr txBox="1">
              <a:spLocks noChangeArrowheads="1"/>
            </p:cNvSpPr>
            <p:nvPr/>
          </p:nvSpPr>
          <p:spPr bwMode="auto">
            <a:xfrm>
              <a:off x="6463" y="8368"/>
              <a:ext cx="4511" cy="1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4000" b="1" dirty="0">
                  <a:solidFill>
                    <a:srgbClr val="000000"/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÷       ＝</a:t>
              </a:r>
            </a:p>
          </p:txBody>
        </p:sp>
        <p:sp>
          <p:nvSpPr>
            <p:cNvPr id="28" name="矩形 27"/>
            <p:cNvSpPr/>
            <p:nvPr/>
          </p:nvSpPr>
          <p:spPr>
            <a:xfrm>
              <a:off x="7455" y="8400"/>
              <a:ext cx="1247" cy="917"/>
            </a:xfrm>
            <a:prstGeom prst="rect">
              <a:avLst/>
            </a:prstGeom>
            <a:solidFill>
              <a:srgbClr val="FFF68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noProof="1">
                <a:solidFill>
                  <a:srgbClr val="FFFFFF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9727" y="8468"/>
              <a:ext cx="1247" cy="915"/>
            </a:xfrm>
            <a:prstGeom prst="rect">
              <a:avLst/>
            </a:prstGeom>
            <a:solidFill>
              <a:srgbClr val="FFF68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noProof="1">
                <a:solidFill>
                  <a:srgbClr val="FFFFFF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endParaRPr>
            </a:p>
          </p:txBody>
        </p:sp>
      </p:grpSp>
      <p:grpSp>
        <p:nvGrpSpPr>
          <p:cNvPr id="30" name="组合 5"/>
          <p:cNvGrpSpPr/>
          <p:nvPr/>
        </p:nvGrpSpPr>
        <p:grpSpPr bwMode="auto">
          <a:xfrm>
            <a:off x="7140511" y="4366217"/>
            <a:ext cx="3549650" cy="706437"/>
            <a:chOff x="5385" y="8368"/>
            <a:chExt cx="5589" cy="1112"/>
          </a:xfrm>
        </p:grpSpPr>
        <p:sp>
          <p:nvSpPr>
            <p:cNvPr id="31" name="矩形 30"/>
            <p:cNvSpPr/>
            <p:nvPr/>
          </p:nvSpPr>
          <p:spPr>
            <a:xfrm>
              <a:off x="5385" y="8400"/>
              <a:ext cx="1247" cy="917"/>
            </a:xfrm>
            <a:prstGeom prst="rect">
              <a:avLst/>
            </a:prstGeom>
            <a:solidFill>
              <a:srgbClr val="FFF68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noProof="1">
                <a:solidFill>
                  <a:srgbClr val="FFFFFF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endParaRPr>
            </a:p>
          </p:txBody>
        </p:sp>
        <p:sp>
          <p:nvSpPr>
            <p:cNvPr id="32" name="文本框 1"/>
            <p:cNvSpPr txBox="1">
              <a:spLocks noChangeArrowheads="1"/>
            </p:cNvSpPr>
            <p:nvPr/>
          </p:nvSpPr>
          <p:spPr bwMode="auto">
            <a:xfrm>
              <a:off x="6463" y="8368"/>
              <a:ext cx="4511" cy="1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4000" b="1" dirty="0">
                  <a:solidFill>
                    <a:srgbClr val="000000"/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÷       ＝</a:t>
              </a:r>
            </a:p>
          </p:txBody>
        </p:sp>
        <p:sp>
          <p:nvSpPr>
            <p:cNvPr id="33" name="矩形 32"/>
            <p:cNvSpPr/>
            <p:nvPr/>
          </p:nvSpPr>
          <p:spPr>
            <a:xfrm>
              <a:off x="7455" y="8400"/>
              <a:ext cx="1247" cy="917"/>
            </a:xfrm>
            <a:prstGeom prst="rect">
              <a:avLst/>
            </a:prstGeom>
            <a:solidFill>
              <a:srgbClr val="FFF68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noProof="1">
                <a:solidFill>
                  <a:srgbClr val="FFFFFF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9727" y="8468"/>
              <a:ext cx="1247" cy="915"/>
            </a:xfrm>
            <a:prstGeom prst="rect">
              <a:avLst/>
            </a:prstGeom>
            <a:solidFill>
              <a:srgbClr val="FFF68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noProof="1">
                <a:solidFill>
                  <a:srgbClr val="FFFFFF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endParaRPr>
            </a:p>
          </p:txBody>
        </p:sp>
      </p:grpSp>
      <p:sp>
        <p:nvSpPr>
          <p:cNvPr id="35" name="矩形 34"/>
          <p:cNvSpPr>
            <a:spLocks noChangeArrowheads="1"/>
          </p:cNvSpPr>
          <p:nvPr/>
        </p:nvSpPr>
        <p:spPr bwMode="auto">
          <a:xfrm>
            <a:off x="7600652" y="3364238"/>
            <a:ext cx="846137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 latinLnBrk="1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18</a:t>
            </a:r>
          </a:p>
        </p:txBody>
      </p:sp>
      <p:sp>
        <p:nvSpPr>
          <p:cNvPr id="36" name="矩形 35"/>
          <p:cNvSpPr>
            <a:spLocks noChangeArrowheads="1"/>
          </p:cNvSpPr>
          <p:nvPr/>
        </p:nvSpPr>
        <p:spPr bwMode="auto">
          <a:xfrm>
            <a:off x="9115127" y="3370588"/>
            <a:ext cx="523875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 latinLnBrk="1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3</a:t>
            </a:r>
          </a:p>
        </p:txBody>
      </p:sp>
      <p:sp>
        <p:nvSpPr>
          <p:cNvPr id="37" name="矩形 36"/>
          <p:cNvSpPr>
            <a:spLocks noChangeArrowheads="1"/>
          </p:cNvSpPr>
          <p:nvPr/>
        </p:nvSpPr>
        <p:spPr bwMode="auto">
          <a:xfrm>
            <a:off x="10535938" y="3405514"/>
            <a:ext cx="4635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 latinLnBrk="1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6</a:t>
            </a:r>
          </a:p>
        </p:txBody>
      </p:sp>
      <p:sp>
        <p:nvSpPr>
          <p:cNvPr id="38" name="矩形 37"/>
          <p:cNvSpPr>
            <a:spLocks noChangeArrowheads="1"/>
          </p:cNvSpPr>
          <p:nvPr/>
        </p:nvSpPr>
        <p:spPr bwMode="auto">
          <a:xfrm>
            <a:off x="7157974" y="4324942"/>
            <a:ext cx="847725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 latinLnBrk="1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16</a:t>
            </a:r>
          </a:p>
        </p:txBody>
      </p:sp>
      <p:sp>
        <p:nvSpPr>
          <p:cNvPr id="39" name="矩形 38"/>
          <p:cNvSpPr>
            <a:spLocks noChangeArrowheads="1"/>
          </p:cNvSpPr>
          <p:nvPr/>
        </p:nvSpPr>
        <p:spPr bwMode="auto">
          <a:xfrm>
            <a:off x="8637523" y="4332879"/>
            <a:ext cx="4778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 latinLnBrk="1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8</a:t>
            </a:r>
          </a:p>
        </p:txBody>
      </p:sp>
      <p:sp>
        <p:nvSpPr>
          <p:cNvPr id="40" name="矩形 39"/>
          <p:cNvSpPr>
            <a:spLocks noChangeArrowheads="1"/>
          </p:cNvSpPr>
          <p:nvPr/>
        </p:nvSpPr>
        <p:spPr bwMode="auto">
          <a:xfrm>
            <a:off x="10040874" y="4386853"/>
            <a:ext cx="487363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 latinLnBrk="1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6" grpId="0"/>
      <p:bldP spid="17" grpId="0"/>
      <p:bldP spid="19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170632" y="1775273"/>
            <a:ext cx="5883662" cy="561692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sz="3200" b="1" noProof="1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+mn-ea"/>
              </a:rPr>
              <a:t>这节课你们都学会了哪些知识？</a:t>
            </a: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1171032" y="2617097"/>
            <a:ext cx="10055225" cy="2453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42950" indent="-7429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宋体" panose="02010600030101010101" pitchFamily="2" charset="-122"/>
              <a:buAutoNum type="arabicPeriod"/>
            </a:pPr>
            <a:r>
              <a:rPr lang="zh-CN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宋体" panose="02010600030101010101" pitchFamily="2" charset="-122"/>
              </a:rPr>
              <a:t>除法算式的含义：只要是平均分的过程，就可以用除法算式来表示。</a:t>
            </a: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宋体" panose="02010600030101010101" pitchFamily="2" charset="-122"/>
              <a:buAutoNum type="arabicPeriod"/>
            </a:pPr>
            <a:r>
              <a:rPr lang="zh-CN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宋体" panose="02010600030101010101" pitchFamily="2" charset="-122"/>
              </a:rPr>
              <a:t>除法算式的读法：按从左往右的顺序读，“÷”读作除以，“＝”读作等于，其他数读法不变。</a:t>
            </a: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宋体" panose="02010600030101010101" pitchFamily="2" charset="-122"/>
              <a:buAutoNum type="arabicPeriod"/>
            </a:pPr>
            <a:r>
              <a:rPr lang="zh-CN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宋体" panose="02010600030101010101" pitchFamily="2" charset="-122"/>
              </a:rPr>
              <a:t>在除法算式中，除号前面的数叫被除数，除号后面的数叫除数，所得的结果叫商。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08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课堂小结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951308" y="794362"/>
            <a:ext cx="7132776" cy="5220996"/>
          </a:xfrm>
          <a:custGeom>
            <a:avLst/>
            <a:gdLst>
              <a:gd name="connsiteX0" fmla="*/ 3286680 w 6358156"/>
              <a:gd name="connsiteY0" fmla="*/ 4338824 h 4713183"/>
              <a:gd name="connsiteX1" fmla="*/ 3382889 w 6358156"/>
              <a:gd name="connsiteY1" fmla="*/ 4346359 h 4713183"/>
              <a:gd name="connsiteX2" fmla="*/ 3712030 w 6358156"/>
              <a:gd name="connsiteY2" fmla="*/ 4470928 h 4713183"/>
              <a:gd name="connsiteX3" fmla="*/ 3796323 w 6358156"/>
              <a:gd name="connsiteY3" fmla="*/ 4523166 h 4713183"/>
              <a:gd name="connsiteX4" fmla="*/ 3832448 w 6358156"/>
              <a:gd name="connsiteY4" fmla="*/ 4571387 h 4713183"/>
              <a:gd name="connsiteX5" fmla="*/ 3776253 w 6358156"/>
              <a:gd name="connsiteY5" fmla="*/ 4579424 h 4713183"/>
              <a:gd name="connsiteX6" fmla="*/ 3419014 w 6358156"/>
              <a:gd name="connsiteY6" fmla="*/ 4491020 h 4713183"/>
              <a:gd name="connsiteX7" fmla="*/ 3073817 w 6358156"/>
              <a:gd name="connsiteY7" fmla="*/ 4515130 h 4713183"/>
              <a:gd name="connsiteX8" fmla="*/ 2865093 w 6358156"/>
              <a:gd name="connsiteY8" fmla="*/ 4487001 h 4713183"/>
              <a:gd name="connsiteX9" fmla="*/ 2873121 w 6358156"/>
              <a:gd name="connsiteY9" fmla="*/ 4438781 h 4713183"/>
              <a:gd name="connsiteX10" fmla="*/ 2881149 w 6358156"/>
              <a:gd name="connsiteY10" fmla="*/ 4430744 h 4713183"/>
              <a:gd name="connsiteX11" fmla="*/ 3005580 w 6358156"/>
              <a:gd name="connsiteY11" fmla="*/ 4370469 h 4713183"/>
              <a:gd name="connsiteX12" fmla="*/ 3286680 w 6358156"/>
              <a:gd name="connsiteY12" fmla="*/ 4338824 h 4713183"/>
              <a:gd name="connsiteX13" fmla="*/ 764959 w 6358156"/>
              <a:gd name="connsiteY13" fmla="*/ 3572298 h 4713183"/>
              <a:gd name="connsiteX14" fmla="*/ 1085874 w 6358156"/>
              <a:gd name="connsiteY14" fmla="*/ 3664594 h 4713183"/>
              <a:gd name="connsiteX15" fmla="*/ 1190171 w 6358156"/>
              <a:gd name="connsiteY15" fmla="*/ 3712748 h 4713183"/>
              <a:gd name="connsiteX16" fmla="*/ 1254353 w 6358156"/>
              <a:gd name="connsiteY16" fmla="*/ 3760902 h 4713183"/>
              <a:gd name="connsiteX17" fmla="*/ 1226273 w 6358156"/>
              <a:gd name="connsiteY17" fmla="*/ 3780966 h 4713183"/>
              <a:gd name="connsiteX18" fmla="*/ 917394 w 6358156"/>
              <a:gd name="connsiteY18" fmla="*/ 3728799 h 4713183"/>
              <a:gd name="connsiteX19" fmla="*/ 716822 w 6358156"/>
              <a:gd name="connsiteY19" fmla="*/ 3813069 h 4713183"/>
              <a:gd name="connsiteX20" fmla="*/ 560376 w 6358156"/>
              <a:gd name="connsiteY20" fmla="*/ 3813069 h 4713183"/>
              <a:gd name="connsiteX21" fmla="*/ 520262 w 6358156"/>
              <a:gd name="connsiteY21" fmla="*/ 3756889 h 4713183"/>
              <a:gd name="connsiteX22" fmla="*/ 520262 w 6358156"/>
              <a:gd name="connsiteY22" fmla="*/ 3748863 h 4713183"/>
              <a:gd name="connsiteX23" fmla="*/ 544331 w 6358156"/>
              <a:gd name="connsiteY23" fmla="*/ 3656568 h 4713183"/>
              <a:gd name="connsiteX24" fmla="*/ 764959 w 6358156"/>
              <a:gd name="connsiteY24" fmla="*/ 3572298 h 4713183"/>
              <a:gd name="connsiteX25" fmla="*/ 6122732 w 6358156"/>
              <a:gd name="connsiteY25" fmla="*/ 2175575 h 4713183"/>
              <a:gd name="connsiteX26" fmla="*/ 6148399 w 6358156"/>
              <a:gd name="connsiteY26" fmla="*/ 2176139 h 4713183"/>
              <a:gd name="connsiteX27" fmla="*/ 6164425 w 6358156"/>
              <a:gd name="connsiteY27" fmla="*/ 2232345 h 4713183"/>
              <a:gd name="connsiteX28" fmla="*/ 5988137 w 6358156"/>
              <a:gd name="connsiteY28" fmla="*/ 2581621 h 4713183"/>
              <a:gd name="connsiteX29" fmla="*/ 6040222 w 6358156"/>
              <a:gd name="connsiteY29" fmla="*/ 2922868 h 4713183"/>
              <a:gd name="connsiteX30" fmla="*/ 5988137 w 6358156"/>
              <a:gd name="connsiteY30" fmla="*/ 3127616 h 4713183"/>
              <a:gd name="connsiteX31" fmla="*/ 5891980 w 6358156"/>
              <a:gd name="connsiteY31" fmla="*/ 3123602 h 4713183"/>
              <a:gd name="connsiteX32" fmla="*/ 5879960 w 6358156"/>
              <a:gd name="connsiteY32" fmla="*/ 3115572 h 4713183"/>
              <a:gd name="connsiteX33" fmla="*/ 5755757 w 6358156"/>
              <a:gd name="connsiteY33" fmla="*/ 2995132 h 4713183"/>
              <a:gd name="connsiteX34" fmla="*/ 5711685 w 6358156"/>
              <a:gd name="connsiteY34" fmla="*/ 2625782 h 4713183"/>
              <a:gd name="connsiteX35" fmla="*/ 5948071 w 6358156"/>
              <a:gd name="connsiteY35" fmla="*/ 2296580 h 4713183"/>
              <a:gd name="connsiteX36" fmla="*/ 6056248 w 6358156"/>
              <a:gd name="connsiteY36" fmla="*/ 2212271 h 4713183"/>
              <a:gd name="connsiteX37" fmla="*/ 6122732 w 6358156"/>
              <a:gd name="connsiteY37" fmla="*/ 2175575 h 4713183"/>
              <a:gd name="connsiteX38" fmla="*/ 1266938 w 6358156"/>
              <a:gd name="connsiteY38" fmla="*/ 171789 h 4713183"/>
              <a:gd name="connsiteX39" fmla="*/ 1326147 w 6358156"/>
              <a:gd name="connsiteY39" fmla="*/ 194358 h 4713183"/>
              <a:gd name="connsiteX40" fmla="*/ 1338177 w 6358156"/>
              <a:gd name="connsiteY40" fmla="*/ 202382 h 4713183"/>
              <a:gd name="connsiteX41" fmla="*/ 1418375 w 6358156"/>
              <a:gd name="connsiteY41" fmla="*/ 330772 h 4713183"/>
              <a:gd name="connsiteX42" fmla="*/ 1390306 w 6358156"/>
              <a:gd name="connsiteY42" fmla="*/ 655759 h 4713183"/>
              <a:gd name="connsiteX43" fmla="*/ 1125652 w 6358156"/>
              <a:gd name="connsiteY43" fmla="*/ 892478 h 4713183"/>
              <a:gd name="connsiteX44" fmla="*/ 1021394 w 6358156"/>
              <a:gd name="connsiteY44" fmla="*/ 944637 h 4713183"/>
              <a:gd name="connsiteX45" fmla="*/ 933176 w 6358156"/>
              <a:gd name="connsiteY45" fmla="*/ 960686 h 4713183"/>
              <a:gd name="connsiteX46" fmla="*/ 929166 w 6358156"/>
              <a:gd name="connsiteY46" fmla="*/ 908527 h 4713183"/>
              <a:gd name="connsiteX47" fmla="*/ 1145701 w 6358156"/>
              <a:gd name="connsiteY47" fmla="*/ 639711 h 4713183"/>
              <a:gd name="connsiteX48" fmla="*/ 1161741 w 6358156"/>
              <a:gd name="connsiteY48" fmla="*/ 338796 h 4713183"/>
              <a:gd name="connsiteX49" fmla="*/ 1245949 w 6358156"/>
              <a:gd name="connsiteY49" fmla="*/ 174297 h 4713183"/>
              <a:gd name="connsiteX50" fmla="*/ 1266938 w 6358156"/>
              <a:gd name="connsiteY50" fmla="*/ 171789 h 4713183"/>
              <a:gd name="connsiteX51" fmla="*/ 2060202 w 6358156"/>
              <a:gd name="connsiteY51" fmla="*/ 2301 h 4713183"/>
              <a:gd name="connsiteX52" fmla="*/ 2655825 w 6358156"/>
              <a:gd name="connsiteY52" fmla="*/ 271361 h 4713183"/>
              <a:gd name="connsiteX53" fmla="*/ 3057299 w 6358156"/>
              <a:gd name="connsiteY53" fmla="*/ 359606 h 4713183"/>
              <a:gd name="connsiteX54" fmla="*/ 3466802 w 6358156"/>
              <a:gd name="connsiteY54" fmla="*/ 143004 h 4713183"/>
              <a:gd name="connsiteX55" fmla="*/ 3972658 w 6358156"/>
              <a:gd name="connsiteY55" fmla="*/ 215205 h 4713183"/>
              <a:gd name="connsiteX56" fmla="*/ 4121204 w 6358156"/>
              <a:gd name="connsiteY56" fmla="*/ 363617 h 4713183"/>
              <a:gd name="connsiteX57" fmla="*/ 4635090 w 6358156"/>
              <a:gd name="connsiteY57" fmla="*/ 367628 h 4713183"/>
              <a:gd name="connsiteX58" fmla="*/ 4803708 w 6358156"/>
              <a:gd name="connsiteY58" fmla="*/ 175093 h 4713183"/>
              <a:gd name="connsiteX59" fmla="*/ 5911776 w 6358156"/>
              <a:gd name="connsiteY59" fmla="*/ 343561 h 4713183"/>
              <a:gd name="connsiteX60" fmla="*/ 6357412 w 6358156"/>
              <a:gd name="connsiteY60" fmla="*/ 1274147 h 4713183"/>
              <a:gd name="connsiteX61" fmla="*/ 6317264 w 6358156"/>
              <a:gd name="connsiteY61" fmla="*/ 1599050 h 4713183"/>
              <a:gd name="connsiteX62" fmla="*/ 6305220 w 6358156"/>
              <a:gd name="connsiteY62" fmla="*/ 1647183 h 4713183"/>
              <a:gd name="connsiteX63" fmla="*/ 6301205 w 6358156"/>
              <a:gd name="connsiteY63" fmla="*/ 1655206 h 4713183"/>
              <a:gd name="connsiteX64" fmla="*/ 6285146 w 6358156"/>
              <a:gd name="connsiteY64" fmla="*/ 1691306 h 4713183"/>
              <a:gd name="connsiteX65" fmla="*/ 6281132 w 6358156"/>
              <a:gd name="connsiteY65" fmla="*/ 1703339 h 4713183"/>
              <a:gd name="connsiteX66" fmla="*/ 6269087 w 6358156"/>
              <a:gd name="connsiteY66" fmla="*/ 1735429 h 4713183"/>
              <a:gd name="connsiteX67" fmla="*/ 6261058 w 6358156"/>
              <a:gd name="connsiteY67" fmla="*/ 1751473 h 4713183"/>
              <a:gd name="connsiteX68" fmla="*/ 6244998 w 6358156"/>
              <a:gd name="connsiteY68" fmla="*/ 1779551 h 4713183"/>
              <a:gd name="connsiteX69" fmla="*/ 6236969 w 6358156"/>
              <a:gd name="connsiteY69" fmla="*/ 1795596 h 4713183"/>
              <a:gd name="connsiteX70" fmla="*/ 6224925 w 6358156"/>
              <a:gd name="connsiteY70" fmla="*/ 1823674 h 4713183"/>
              <a:gd name="connsiteX71" fmla="*/ 6212881 w 6358156"/>
              <a:gd name="connsiteY71" fmla="*/ 1839718 h 4713183"/>
              <a:gd name="connsiteX72" fmla="*/ 6196822 w 6358156"/>
              <a:gd name="connsiteY72" fmla="*/ 1863785 h 4713183"/>
              <a:gd name="connsiteX73" fmla="*/ 6188792 w 6358156"/>
              <a:gd name="connsiteY73" fmla="*/ 1879830 h 4713183"/>
              <a:gd name="connsiteX74" fmla="*/ 6168718 w 6358156"/>
              <a:gd name="connsiteY74" fmla="*/ 1907908 h 4713183"/>
              <a:gd name="connsiteX75" fmla="*/ 6156674 w 6358156"/>
              <a:gd name="connsiteY75" fmla="*/ 1919941 h 4713183"/>
              <a:gd name="connsiteX76" fmla="*/ 6128572 w 6358156"/>
              <a:gd name="connsiteY76" fmla="*/ 1956042 h 4713183"/>
              <a:gd name="connsiteX77" fmla="*/ 6048276 w 6358156"/>
              <a:gd name="connsiteY77" fmla="*/ 2036264 h 4713183"/>
              <a:gd name="connsiteX78" fmla="*/ 6020174 w 6358156"/>
              <a:gd name="connsiteY78" fmla="*/ 2060331 h 4713183"/>
              <a:gd name="connsiteX79" fmla="*/ 5988056 w 6358156"/>
              <a:gd name="connsiteY79" fmla="*/ 2084398 h 4713183"/>
              <a:gd name="connsiteX80" fmla="*/ 5831481 w 6358156"/>
              <a:gd name="connsiteY80" fmla="*/ 2212755 h 4713183"/>
              <a:gd name="connsiteX81" fmla="*/ 5771260 w 6358156"/>
              <a:gd name="connsiteY81" fmla="*/ 2264900 h 4713183"/>
              <a:gd name="connsiteX82" fmla="*/ 5598626 w 6358156"/>
              <a:gd name="connsiteY82" fmla="*/ 2517602 h 4713183"/>
              <a:gd name="connsiteX83" fmla="*/ 5586582 w 6358156"/>
              <a:gd name="connsiteY83" fmla="*/ 2561724 h 4713183"/>
              <a:gd name="connsiteX84" fmla="*/ 5582568 w 6358156"/>
              <a:gd name="connsiteY84" fmla="*/ 2581780 h 4713183"/>
              <a:gd name="connsiteX85" fmla="*/ 5578552 w 6358156"/>
              <a:gd name="connsiteY85" fmla="*/ 2621891 h 4713183"/>
              <a:gd name="connsiteX86" fmla="*/ 5574538 w 6358156"/>
              <a:gd name="connsiteY86" fmla="*/ 2645958 h 4713183"/>
              <a:gd name="connsiteX87" fmla="*/ 5574538 w 6358156"/>
              <a:gd name="connsiteY87" fmla="*/ 2666014 h 4713183"/>
              <a:gd name="connsiteX88" fmla="*/ 5574538 w 6358156"/>
              <a:gd name="connsiteY88" fmla="*/ 2686070 h 4713183"/>
              <a:gd name="connsiteX89" fmla="*/ 5578552 w 6358156"/>
              <a:gd name="connsiteY89" fmla="*/ 2706126 h 4713183"/>
              <a:gd name="connsiteX90" fmla="*/ 5582568 w 6358156"/>
              <a:gd name="connsiteY90" fmla="*/ 2750248 h 4713183"/>
              <a:gd name="connsiteX91" fmla="*/ 5586582 w 6358156"/>
              <a:gd name="connsiteY91" fmla="*/ 2770304 h 4713183"/>
              <a:gd name="connsiteX92" fmla="*/ 5594612 w 6358156"/>
              <a:gd name="connsiteY92" fmla="*/ 2810415 h 4713183"/>
              <a:gd name="connsiteX93" fmla="*/ 5602641 w 6358156"/>
              <a:gd name="connsiteY93" fmla="*/ 2830471 h 4713183"/>
              <a:gd name="connsiteX94" fmla="*/ 5678921 w 6358156"/>
              <a:gd name="connsiteY94" fmla="*/ 3018995 h 4713183"/>
              <a:gd name="connsiteX95" fmla="*/ 5723083 w 6358156"/>
              <a:gd name="connsiteY95" fmla="*/ 3099218 h 4713183"/>
              <a:gd name="connsiteX96" fmla="*/ 5803378 w 6358156"/>
              <a:gd name="connsiteY96" fmla="*/ 3247630 h 4713183"/>
              <a:gd name="connsiteX97" fmla="*/ 5827466 w 6358156"/>
              <a:gd name="connsiteY97" fmla="*/ 3287741 h 4713183"/>
              <a:gd name="connsiteX98" fmla="*/ 5851554 w 6358156"/>
              <a:gd name="connsiteY98" fmla="*/ 3331864 h 4713183"/>
              <a:gd name="connsiteX99" fmla="*/ 5875643 w 6358156"/>
              <a:gd name="connsiteY99" fmla="*/ 3371976 h 4713183"/>
              <a:gd name="connsiteX100" fmla="*/ 5899732 w 6358156"/>
              <a:gd name="connsiteY100" fmla="*/ 3416098 h 4713183"/>
              <a:gd name="connsiteX101" fmla="*/ 5980026 w 6358156"/>
              <a:gd name="connsiteY101" fmla="*/ 3608633 h 4713183"/>
              <a:gd name="connsiteX102" fmla="*/ 6024188 w 6358156"/>
              <a:gd name="connsiteY102" fmla="*/ 3981670 h 4713183"/>
              <a:gd name="connsiteX103" fmla="*/ 6012144 w 6358156"/>
              <a:gd name="connsiteY103" fmla="*/ 4053870 h 4713183"/>
              <a:gd name="connsiteX104" fmla="*/ 5980026 w 6358156"/>
              <a:gd name="connsiteY104" fmla="*/ 4154149 h 4713183"/>
              <a:gd name="connsiteX105" fmla="*/ 5935864 w 6358156"/>
              <a:gd name="connsiteY105" fmla="*/ 4246405 h 4713183"/>
              <a:gd name="connsiteX106" fmla="*/ 5919805 w 6358156"/>
              <a:gd name="connsiteY106" fmla="*/ 4274483 h 4713183"/>
              <a:gd name="connsiteX107" fmla="*/ 5879658 w 6358156"/>
              <a:gd name="connsiteY107" fmla="*/ 4330639 h 4713183"/>
              <a:gd name="connsiteX108" fmla="*/ 5855570 w 6358156"/>
              <a:gd name="connsiteY108" fmla="*/ 4354706 h 4713183"/>
              <a:gd name="connsiteX109" fmla="*/ 4683266 w 6358156"/>
              <a:gd name="connsiteY109" fmla="*/ 4703676 h 4713183"/>
              <a:gd name="connsiteX110" fmla="*/ 4570854 w 6358156"/>
              <a:gd name="connsiteY110" fmla="*/ 4691642 h 4713183"/>
              <a:gd name="connsiteX111" fmla="*/ 4502604 w 6358156"/>
              <a:gd name="connsiteY111" fmla="*/ 4675598 h 4713183"/>
              <a:gd name="connsiteX112" fmla="*/ 4466471 w 6358156"/>
              <a:gd name="connsiteY112" fmla="*/ 4667575 h 4713183"/>
              <a:gd name="connsiteX113" fmla="*/ 4398220 w 6358156"/>
              <a:gd name="connsiteY113" fmla="*/ 4651531 h 4713183"/>
              <a:gd name="connsiteX114" fmla="*/ 4366102 w 6358156"/>
              <a:gd name="connsiteY114" fmla="*/ 4639497 h 4713183"/>
              <a:gd name="connsiteX115" fmla="*/ 4237631 w 6358156"/>
              <a:gd name="connsiteY115" fmla="*/ 4595375 h 4713183"/>
              <a:gd name="connsiteX116" fmla="*/ 4153322 w 6358156"/>
              <a:gd name="connsiteY116" fmla="*/ 4563286 h 4713183"/>
              <a:gd name="connsiteX117" fmla="*/ 3848202 w 6358156"/>
              <a:gd name="connsiteY117" fmla="*/ 4434929 h 4713183"/>
              <a:gd name="connsiteX118" fmla="*/ 2940871 w 6358156"/>
              <a:gd name="connsiteY118" fmla="*/ 4302561 h 4713183"/>
              <a:gd name="connsiteX119" fmla="*/ 2824444 w 6358156"/>
              <a:gd name="connsiteY119" fmla="*/ 4346684 h 4713183"/>
              <a:gd name="connsiteX120" fmla="*/ 2768238 w 6358156"/>
              <a:gd name="connsiteY120" fmla="*/ 4370751 h 4713183"/>
              <a:gd name="connsiteX121" fmla="*/ 2583560 w 6358156"/>
              <a:gd name="connsiteY121" fmla="*/ 4458996 h 4713183"/>
              <a:gd name="connsiteX122" fmla="*/ 2479177 w 6358156"/>
              <a:gd name="connsiteY122" fmla="*/ 4499107 h 4713183"/>
              <a:gd name="connsiteX123" fmla="*/ 1583891 w 6358156"/>
              <a:gd name="connsiteY123" fmla="*/ 4218327 h 4713183"/>
              <a:gd name="connsiteX124" fmla="*/ 1551773 w 6358156"/>
              <a:gd name="connsiteY124" fmla="*/ 4174205 h 4713183"/>
              <a:gd name="connsiteX125" fmla="*/ 1527685 w 6358156"/>
              <a:gd name="connsiteY125" fmla="*/ 4134093 h 4713183"/>
              <a:gd name="connsiteX126" fmla="*/ 1491552 w 6358156"/>
              <a:gd name="connsiteY126" fmla="*/ 4069915 h 4713183"/>
              <a:gd name="connsiteX127" fmla="*/ 1475493 w 6358156"/>
              <a:gd name="connsiteY127" fmla="*/ 4029803 h 4713183"/>
              <a:gd name="connsiteX128" fmla="*/ 1467464 w 6358156"/>
              <a:gd name="connsiteY128" fmla="*/ 4013759 h 4713183"/>
              <a:gd name="connsiteX129" fmla="*/ 1122196 w 6358156"/>
              <a:gd name="connsiteY129" fmla="*/ 3536432 h 4713183"/>
              <a:gd name="connsiteX130" fmla="*/ 1041902 w 6358156"/>
              <a:gd name="connsiteY130" fmla="*/ 3512366 h 4713183"/>
              <a:gd name="connsiteX131" fmla="*/ 1001754 w 6358156"/>
              <a:gd name="connsiteY131" fmla="*/ 3504343 h 4713183"/>
              <a:gd name="connsiteX132" fmla="*/ 993725 w 6358156"/>
              <a:gd name="connsiteY132" fmla="*/ 3500332 h 4713183"/>
              <a:gd name="connsiteX133" fmla="*/ 792988 w 6358156"/>
              <a:gd name="connsiteY133" fmla="*/ 3484288 h 4713183"/>
              <a:gd name="connsiteX134" fmla="*/ 764884 w 6358156"/>
              <a:gd name="connsiteY134" fmla="*/ 3484288 h 4713183"/>
              <a:gd name="connsiteX135" fmla="*/ 712693 w 6358156"/>
              <a:gd name="connsiteY135" fmla="*/ 3480276 h 4713183"/>
              <a:gd name="connsiteX136" fmla="*/ 584221 w 6358156"/>
              <a:gd name="connsiteY136" fmla="*/ 3472254 h 4713183"/>
              <a:gd name="connsiteX137" fmla="*/ 387499 w 6358156"/>
              <a:gd name="connsiteY137" fmla="*/ 3424120 h 4713183"/>
              <a:gd name="connsiteX138" fmla="*/ 363411 w 6358156"/>
              <a:gd name="connsiteY138" fmla="*/ 3412087 h 4713183"/>
              <a:gd name="connsiteX139" fmla="*/ 315234 w 6358156"/>
              <a:gd name="connsiteY139" fmla="*/ 3384009 h 4713183"/>
              <a:gd name="connsiteX140" fmla="*/ 238954 w 6358156"/>
              <a:gd name="connsiteY140" fmla="*/ 3323842 h 4713183"/>
              <a:gd name="connsiteX141" fmla="*/ 202821 w 6358156"/>
              <a:gd name="connsiteY141" fmla="*/ 3287741 h 4713183"/>
              <a:gd name="connsiteX142" fmla="*/ 182748 w 6358156"/>
              <a:gd name="connsiteY142" fmla="*/ 3271697 h 4713183"/>
              <a:gd name="connsiteX143" fmla="*/ 150630 w 6358156"/>
              <a:gd name="connsiteY143" fmla="*/ 3231585 h 4713183"/>
              <a:gd name="connsiteX144" fmla="*/ 122527 w 6358156"/>
              <a:gd name="connsiteY144" fmla="*/ 3191474 h 4713183"/>
              <a:gd name="connsiteX145" fmla="*/ 90409 w 6358156"/>
              <a:gd name="connsiteY145" fmla="*/ 3143340 h 4713183"/>
              <a:gd name="connsiteX146" fmla="*/ 78365 w 6358156"/>
              <a:gd name="connsiteY146" fmla="*/ 3115262 h 4713183"/>
              <a:gd name="connsiteX147" fmla="*/ 58291 w 6358156"/>
              <a:gd name="connsiteY147" fmla="*/ 3075151 h 4713183"/>
              <a:gd name="connsiteX148" fmla="*/ 10114 w 6358156"/>
              <a:gd name="connsiteY148" fmla="*/ 2698103 h 4713183"/>
              <a:gd name="connsiteX149" fmla="*/ 22158 w 6358156"/>
              <a:gd name="connsiteY149" fmla="*/ 2657992 h 4713183"/>
              <a:gd name="connsiteX150" fmla="*/ 22158 w 6358156"/>
              <a:gd name="connsiteY150" fmla="*/ 2645958 h 4713183"/>
              <a:gd name="connsiteX151" fmla="*/ 34203 w 6358156"/>
              <a:gd name="connsiteY151" fmla="*/ 2617880 h 4713183"/>
              <a:gd name="connsiteX152" fmla="*/ 38217 w 6358156"/>
              <a:gd name="connsiteY152" fmla="*/ 2605847 h 4713183"/>
              <a:gd name="connsiteX153" fmla="*/ 46247 w 6358156"/>
              <a:gd name="connsiteY153" fmla="*/ 2577769 h 4713183"/>
              <a:gd name="connsiteX154" fmla="*/ 54276 w 6358156"/>
              <a:gd name="connsiteY154" fmla="*/ 2565735 h 4713183"/>
              <a:gd name="connsiteX155" fmla="*/ 66320 w 6358156"/>
              <a:gd name="connsiteY155" fmla="*/ 2537657 h 4713183"/>
              <a:gd name="connsiteX156" fmla="*/ 70335 w 6358156"/>
              <a:gd name="connsiteY156" fmla="*/ 2525624 h 4713183"/>
              <a:gd name="connsiteX157" fmla="*/ 90409 w 6358156"/>
              <a:gd name="connsiteY157" fmla="*/ 2489524 h 4713183"/>
              <a:gd name="connsiteX158" fmla="*/ 94424 w 6358156"/>
              <a:gd name="connsiteY158" fmla="*/ 2481501 h 4713183"/>
              <a:gd name="connsiteX159" fmla="*/ 110483 w 6358156"/>
              <a:gd name="connsiteY159" fmla="*/ 2457435 h 4713183"/>
              <a:gd name="connsiteX160" fmla="*/ 122527 w 6358156"/>
              <a:gd name="connsiteY160" fmla="*/ 2441390 h 4713183"/>
              <a:gd name="connsiteX161" fmla="*/ 134571 w 6358156"/>
              <a:gd name="connsiteY161" fmla="*/ 2421334 h 4713183"/>
              <a:gd name="connsiteX162" fmla="*/ 146615 w 6358156"/>
              <a:gd name="connsiteY162" fmla="*/ 2409301 h 4713183"/>
              <a:gd name="connsiteX163" fmla="*/ 162674 w 6358156"/>
              <a:gd name="connsiteY163" fmla="*/ 2389245 h 4713183"/>
              <a:gd name="connsiteX164" fmla="*/ 174718 w 6358156"/>
              <a:gd name="connsiteY164" fmla="*/ 2377212 h 4713183"/>
              <a:gd name="connsiteX165" fmla="*/ 194792 w 6358156"/>
              <a:gd name="connsiteY165" fmla="*/ 2353145 h 4713183"/>
              <a:gd name="connsiteX166" fmla="*/ 210851 w 6358156"/>
              <a:gd name="connsiteY166" fmla="*/ 2337100 h 4713183"/>
              <a:gd name="connsiteX167" fmla="*/ 230925 w 6358156"/>
              <a:gd name="connsiteY167" fmla="*/ 2317044 h 4713183"/>
              <a:gd name="connsiteX168" fmla="*/ 242969 w 6358156"/>
              <a:gd name="connsiteY168" fmla="*/ 2305011 h 4713183"/>
              <a:gd name="connsiteX169" fmla="*/ 259028 w 6358156"/>
              <a:gd name="connsiteY169" fmla="*/ 2292978 h 4713183"/>
              <a:gd name="connsiteX170" fmla="*/ 275087 w 6358156"/>
              <a:gd name="connsiteY170" fmla="*/ 2280944 h 4713183"/>
              <a:gd name="connsiteX171" fmla="*/ 295160 w 6358156"/>
              <a:gd name="connsiteY171" fmla="*/ 2264900 h 4713183"/>
              <a:gd name="connsiteX172" fmla="*/ 311219 w 6358156"/>
              <a:gd name="connsiteY172" fmla="*/ 2252866 h 4713183"/>
              <a:gd name="connsiteX173" fmla="*/ 327278 w 6358156"/>
              <a:gd name="connsiteY173" fmla="*/ 2240833 h 4713183"/>
              <a:gd name="connsiteX174" fmla="*/ 463779 w 6358156"/>
              <a:gd name="connsiteY174" fmla="*/ 2172643 h 4713183"/>
              <a:gd name="connsiteX175" fmla="*/ 644442 w 6358156"/>
              <a:gd name="connsiteY175" fmla="*/ 2108465 h 4713183"/>
              <a:gd name="connsiteX176" fmla="*/ 648457 w 6358156"/>
              <a:gd name="connsiteY176" fmla="*/ 1574983 h 4713183"/>
              <a:gd name="connsiteX177" fmla="*/ 712693 w 6358156"/>
              <a:gd name="connsiteY177" fmla="*/ 1266125 h 4713183"/>
              <a:gd name="connsiteX178" fmla="*/ 1539729 w 6358156"/>
              <a:gd name="connsiteY178" fmla="*/ 692531 h 4713183"/>
              <a:gd name="connsiteX179" fmla="*/ 1848863 w 6358156"/>
              <a:gd name="connsiteY179" fmla="*/ 34703 h 4713183"/>
              <a:gd name="connsiteX180" fmla="*/ 2060202 w 6358156"/>
              <a:gd name="connsiteY180" fmla="*/ 2301 h 4713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</a:cxnLst>
            <a:rect l="l" t="t" r="r" b="b"/>
            <a:pathLst>
              <a:path w="6358156" h="4713183">
                <a:moveTo>
                  <a:pt x="3286680" y="4338824"/>
                </a:moveTo>
                <a:cubicBezTo>
                  <a:pt x="3319419" y="4339829"/>
                  <a:pt x="3351781" y="4342340"/>
                  <a:pt x="3382889" y="4346359"/>
                </a:cubicBezTo>
                <a:cubicBezTo>
                  <a:pt x="3515348" y="4370469"/>
                  <a:pt x="3619710" y="4418689"/>
                  <a:pt x="3712030" y="4470928"/>
                </a:cubicBezTo>
                <a:cubicBezTo>
                  <a:pt x="3740128" y="4487001"/>
                  <a:pt x="3772239" y="4507093"/>
                  <a:pt x="3796323" y="4523166"/>
                </a:cubicBezTo>
                <a:cubicBezTo>
                  <a:pt x="3816392" y="4539240"/>
                  <a:pt x="3840476" y="4555313"/>
                  <a:pt x="3832448" y="4571387"/>
                </a:cubicBezTo>
                <a:cubicBezTo>
                  <a:pt x="3824420" y="4587460"/>
                  <a:pt x="3800337" y="4587460"/>
                  <a:pt x="3776253" y="4579424"/>
                </a:cubicBezTo>
                <a:cubicBezTo>
                  <a:pt x="3655836" y="4547277"/>
                  <a:pt x="3559501" y="4499056"/>
                  <a:pt x="3419014" y="4491020"/>
                </a:cubicBezTo>
                <a:cubicBezTo>
                  <a:pt x="3302610" y="4482983"/>
                  <a:pt x="3186207" y="4495038"/>
                  <a:pt x="3073817" y="4515130"/>
                </a:cubicBezTo>
                <a:cubicBezTo>
                  <a:pt x="3005580" y="4527185"/>
                  <a:pt x="2901218" y="4527185"/>
                  <a:pt x="2865093" y="4487001"/>
                </a:cubicBezTo>
                <a:cubicBezTo>
                  <a:pt x="2853051" y="4470928"/>
                  <a:pt x="2857065" y="4454854"/>
                  <a:pt x="2873121" y="4438781"/>
                </a:cubicBezTo>
                <a:cubicBezTo>
                  <a:pt x="2873121" y="4434763"/>
                  <a:pt x="2877135" y="4434763"/>
                  <a:pt x="2881149" y="4430744"/>
                </a:cubicBezTo>
                <a:cubicBezTo>
                  <a:pt x="2909246" y="4406634"/>
                  <a:pt x="2953399" y="4386542"/>
                  <a:pt x="3005580" y="4370469"/>
                </a:cubicBezTo>
                <a:cubicBezTo>
                  <a:pt x="3086862" y="4346358"/>
                  <a:pt x="3188465" y="4335810"/>
                  <a:pt x="3286680" y="4338824"/>
                </a:cubicBezTo>
                <a:close/>
                <a:moveTo>
                  <a:pt x="764959" y="3572298"/>
                </a:moveTo>
                <a:cubicBezTo>
                  <a:pt x="873268" y="3576311"/>
                  <a:pt x="985588" y="3616439"/>
                  <a:pt x="1085874" y="3664594"/>
                </a:cubicBezTo>
                <a:cubicBezTo>
                  <a:pt x="1121976" y="3680645"/>
                  <a:pt x="1158079" y="3696696"/>
                  <a:pt x="1190171" y="3712748"/>
                </a:cubicBezTo>
                <a:cubicBezTo>
                  <a:pt x="1214239" y="3724786"/>
                  <a:pt x="1246331" y="3740838"/>
                  <a:pt x="1254353" y="3760902"/>
                </a:cubicBezTo>
                <a:cubicBezTo>
                  <a:pt x="1262376" y="3780966"/>
                  <a:pt x="1250342" y="3784979"/>
                  <a:pt x="1226273" y="3780966"/>
                </a:cubicBezTo>
                <a:cubicBezTo>
                  <a:pt x="1121976" y="3760902"/>
                  <a:pt x="1017679" y="3720773"/>
                  <a:pt x="917394" y="3728799"/>
                </a:cubicBezTo>
                <a:cubicBezTo>
                  <a:pt x="837165" y="3740838"/>
                  <a:pt x="772982" y="3776953"/>
                  <a:pt x="716822" y="3813069"/>
                </a:cubicBezTo>
                <a:cubicBezTo>
                  <a:pt x="684731" y="3837146"/>
                  <a:pt x="616536" y="3857210"/>
                  <a:pt x="560376" y="3813069"/>
                </a:cubicBezTo>
                <a:cubicBezTo>
                  <a:pt x="540319" y="3797018"/>
                  <a:pt x="524274" y="3776953"/>
                  <a:pt x="520262" y="3756889"/>
                </a:cubicBezTo>
                <a:cubicBezTo>
                  <a:pt x="520262" y="3752876"/>
                  <a:pt x="520262" y="3748863"/>
                  <a:pt x="520262" y="3748863"/>
                </a:cubicBezTo>
                <a:cubicBezTo>
                  <a:pt x="516251" y="3712748"/>
                  <a:pt x="524274" y="3680645"/>
                  <a:pt x="544331" y="3656568"/>
                </a:cubicBezTo>
                <a:cubicBezTo>
                  <a:pt x="588456" y="3600388"/>
                  <a:pt x="672696" y="3568285"/>
                  <a:pt x="764959" y="3572298"/>
                </a:cubicBezTo>
                <a:close/>
                <a:moveTo>
                  <a:pt x="6122732" y="2175575"/>
                </a:moveTo>
                <a:cubicBezTo>
                  <a:pt x="6130870" y="2174132"/>
                  <a:pt x="6139384" y="2174132"/>
                  <a:pt x="6148399" y="2176139"/>
                </a:cubicBezTo>
                <a:cubicBezTo>
                  <a:pt x="6176444" y="2184169"/>
                  <a:pt x="6180451" y="2208257"/>
                  <a:pt x="6164425" y="2232345"/>
                </a:cubicBezTo>
                <a:cubicBezTo>
                  <a:pt x="6100320" y="2348770"/>
                  <a:pt x="6008169" y="2445122"/>
                  <a:pt x="5988137" y="2581621"/>
                </a:cubicBezTo>
                <a:cubicBezTo>
                  <a:pt x="5976117" y="2698047"/>
                  <a:pt x="6004163" y="2814472"/>
                  <a:pt x="6040222" y="2922868"/>
                </a:cubicBezTo>
                <a:cubicBezTo>
                  <a:pt x="6064261" y="2991117"/>
                  <a:pt x="6068268" y="3095499"/>
                  <a:pt x="5988137" y="3127616"/>
                </a:cubicBezTo>
                <a:cubicBezTo>
                  <a:pt x="5960091" y="3139660"/>
                  <a:pt x="5924032" y="3135646"/>
                  <a:pt x="5891980" y="3123602"/>
                </a:cubicBezTo>
                <a:cubicBezTo>
                  <a:pt x="5887973" y="3119587"/>
                  <a:pt x="5883966" y="3119587"/>
                  <a:pt x="5879960" y="3115572"/>
                </a:cubicBezTo>
                <a:cubicBezTo>
                  <a:pt x="5827875" y="3087469"/>
                  <a:pt x="5787809" y="3043308"/>
                  <a:pt x="5755757" y="2995132"/>
                </a:cubicBezTo>
                <a:cubicBezTo>
                  <a:pt x="5691652" y="2886736"/>
                  <a:pt x="5675626" y="2742208"/>
                  <a:pt x="5711685" y="2625782"/>
                </a:cubicBezTo>
                <a:cubicBezTo>
                  <a:pt x="5751750" y="2493298"/>
                  <a:pt x="5847908" y="2388917"/>
                  <a:pt x="5948071" y="2296580"/>
                </a:cubicBezTo>
                <a:cubicBezTo>
                  <a:pt x="5984130" y="2268477"/>
                  <a:pt x="6020189" y="2240374"/>
                  <a:pt x="6056248" y="2212271"/>
                </a:cubicBezTo>
                <a:cubicBezTo>
                  <a:pt x="6077283" y="2197216"/>
                  <a:pt x="6098317" y="2179903"/>
                  <a:pt x="6122732" y="2175575"/>
                </a:cubicBezTo>
                <a:close/>
                <a:moveTo>
                  <a:pt x="1266938" y="171789"/>
                </a:moveTo>
                <a:cubicBezTo>
                  <a:pt x="1287802" y="172541"/>
                  <a:pt x="1308103" y="182321"/>
                  <a:pt x="1326147" y="194358"/>
                </a:cubicBezTo>
                <a:cubicBezTo>
                  <a:pt x="1330157" y="198370"/>
                  <a:pt x="1334167" y="198370"/>
                  <a:pt x="1338177" y="202382"/>
                </a:cubicBezTo>
                <a:cubicBezTo>
                  <a:pt x="1374266" y="238492"/>
                  <a:pt x="1402335" y="282626"/>
                  <a:pt x="1418375" y="330772"/>
                </a:cubicBezTo>
                <a:cubicBezTo>
                  <a:pt x="1454464" y="435089"/>
                  <a:pt x="1442434" y="559467"/>
                  <a:pt x="1390306" y="655759"/>
                </a:cubicBezTo>
                <a:cubicBezTo>
                  <a:pt x="1334167" y="760076"/>
                  <a:pt x="1229909" y="832296"/>
                  <a:pt x="1125652" y="892478"/>
                </a:cubicBezTo>
                <a:cubicBezTo>
                  <a:pt x="1093572" y="912539"/>
                  <a:pt x="1057483" y="928588"/>
                  <a:pt x="1021394" y="944637"/>
                </a:cubicBezTo>
                <a:cubicBezTo>
                  <a:pt x="993324" y="956673"/>
                  <a:pt x="965255" y="972722"/>
                  <a:pt x="933176" y="960686"/>
                </a:cubicBezTo>
                <a:cubicBezTo>
                  <a:pt x="913126" y="948649"/>
                  <a:pt x="913126" y="928588"/>
                  <a:pt x="929166" y="908527"/>
                </a:cubicBezTo>
                <a:cubicBezTo>
                  <a:pt x="1005354" y="820259"/>
                  <a:pt x="1105602" y="756064"/>
                  <a:pt x="1145701" y="639711"/>
                </a:cubicBezTo>
                <a:cubicBezTo>
                  <a:pt x="1177780" y="543418"/>
                  <a:pt x="1173770" y="439101"/>
                  <a:pt x="1161741" y="338796"/>
                </a:cubicBezTo>
                <a:cubicBezTo>
                  <a:pt x="1157731" y="274601"/>
                  <a:pt x="1169761" y="186333"/>
                  <a:pt x="1245949" y="174297"/>
                </a:cubicBezTo>
                <a:cubicBezTo>
                  <a:pt x="1252966" y="172291"/>
                  <a:pt x="1259984" y="171538"/>
                  <a:pt x="1266938" y="171789"/>
                </a:cubicBezTo>
                <a:close/>
                <a:moveTo>
                  <a:pt x="2060202" y="2301"/>
                </a:moveTo>
                <a:cubicBezTo>
                  <a:pt x="2271164" y="23171"/>
                  <a:pt x="2478174" y="181110"/>
                  <a:pt x="2655825" y="271361"/>
                </a:cubicBezTo>
                <a:cubicBezTo>
                  <a:pt x="2780282" y="335539"/>
                  <a:pt x="2916783" y="379662"/>
                  <a:pt x="3057299" y="359606"/>
                </a:cubicBezTo>
                <a:cubicBezTo>
                  <a:pt x="3221903" y="331528"/>
                  <a:pt x="3318256" y="207182"/>
                  <a:pt x="3466802" y="143004"/>
                </a:cubicBezTo>
                <a:cubicBezTo>
                  <a:pt x="3631406" y="74815"/>
                  <a:pt x="3836157" y="94870"/>
                  <a:pt x="3972658" y="215205"/>
                </a:cubicBezTo>
                <a:cubicBezTo>
                  <a:pt x="4024850" y="263338"/>
                  <a:pt x="4064997" y="319495"/>
                  <a:pt x="4121204" y="363617"/>
                </a:cubicBezTo>
                <a:cubicBezTo>
                  <a:pt x="4261720" y="483951"/>
                  <a:pt x="4494574" y="487963"/>
                  <a:pt x="4635090" y="367628"/>
                </a:cubicBezTo>
                <a:cubicBezTo>
                  <a:pt x="4699326" y="315483"/>
                  <a:pt x="4743488" y="239272"/>
                  <a:pt x="4803708" y="175093"/>
                </a:cubicBezTo>
                <a:cubicBezTo>
                  <a:pt x="5108828" y="-133765"/>
                  <a:pt x="5642788" y="94870"/>
                  <a:pt x="5911776" y="343561"/>
                </a:cubicBezTo>
                <a:cubicBezTo>
                  <a:pt x="6168718" y="580219"/>
                  <a:pt x="6341352" y="925177"/>
                  <a:pt x="6357412" y="1274147"/>
                </a:cubicBezTo>
                <a:cubicBezTo>
                  <a:pt x="6361426" y="1382448"/>
                  <a:pt x="6349382" y="1494760"/>
                  <a:pt x="6317264" y="1599050"/>
                </a:cubicBezTo>
                <a:cubicBezTo>
                  <a:pt x="6313249" y="1615094"/>
                  <a:pt x="6309234" y="1631139"/>
                  <a:pt x="6305220" y="1647183"/>
                </a:cubicBezTo>
                <a:cubicBezTo>
                  <a:pt x="6301205" y="1647183"/>
                  <a:pt x="6301205" y="1651195"/>
                  <a:pt x="6301205" y="1655206"/>
                </a:cubicBezTo>
                <a:cubicBezTo>
                  <a:pt x="6297190" y="1667239"/>
                  <a:pt x="6293176" y="1679273"/>
                  <a:pt x="6285146" y="1691306"/>
                </a:cubicBezTo>
                <a:cubicBezTo>
                  <a:pt x="6285146" y="1695317"/>
                  <a:pt x="6285146" y="1699328"/>
                  <a:pt x="6281132" y="1703339"/>
                </a:cubicBezTo>
                <a:cubicBezTo>
                  <a:pt x="6277116" y="1715373"/>
                  <a:pt x="6273102" y="1727406"/>
                  <a:pt x="6269087" y="1735429"/>
                </a:cubicBezTo>
                <a:cubicBezTo>
                  <a:pt x="6265072" y="1739440"/>
                  <a:pt x="6265072" y="1747462"/>
                  <a:pt x="6261058" y="1751473"/>
                </a:cubicBezTo>
                <a:cubicBezTo>
                  <a:pt x="6257043" y="1759495"/>
                  <a:pt x="6253028" y="1771529"/>
                  <a:pt x="6244998" y="1779551"/>
                </a:cubicBezTo>
                <a:cubicBezTo>
                  <a:pt x="6244998" y="1783562"/>
                  <a:pt x="6240984" y="1791585"/>
                  <a:pt x="6236969" y="1795596"/>
                </a:cubicBezTo>
                <a:cubicBezTo>
                  <a:pt x="6232954" y="1803618"/>
                  <a:pt x="6228940" y="1815651"/>
                  <a:pt x="6224925" y="1823674"/>
                </a:cubicBezTo>
                <a:cubicBezTo>
                  <a:pt x="6220910" y="1827685"/>
                  <a:pt x="6216896" y="1831696"/>
                  <a:pt x="6212881" y="1839718"/>
                </a:cubicBezTo>
                <a:cubicBezTo>
                  <a:pt x="6208866" y="1847741"/>
                  <a:pt x="6200836" y="1855763"/>
                  <a:pt x="6196822" y="1863785"/>
                </a:cubicBezTo>
                <a:cubicBezTo>
                  <a:pt x="6192807" y="1867796"/>
                  <a:pt x="6188792" y="1875819"/>
                  <a:pt x="6188792" y="1879830"/>
                </a:cubicBezTo>
                <a:cubicBezTo>
                  <a:pt x="6180763" y="1887852"/>
                  <a:pt x="6172734" y="1895874"/>
                  <a:pt x="6168718" y="1907908"/>
                </a:cubicBezTo>
                <a:cubicBezTo>
                  <a:pt x="6164704" y="1911919"/>
                  <a:pt x="6160689" y="1915930"/>
                  <a:pt x="6156674" y="1919941"/>
                </a:cubicBezTo>
                <a:cubicBezTo>
                  <a:pt x="6148645" y="1931975"/>
                  <a:pt x="6136601" y="1944008"/>
                  <a:pt x="6128572" y="1956042"/>
                </a:cubicBezTo>
                <a:cubicBezTo>
                  <a:pt x="6100468" y="1984119"/>
                  <a:pt x="6076380" y="2008186"/>
                  <a:pt x="6048276" y="2036264"/>
                </a:cubicBezTo>
                <a:cubicBezTo>
                  <a:pt x="6040247" y="2044287"/>
                  <a:pt x="6028203" y="2052309"/>
                  <a:pt x="6020174" y="2060331"/>
                </a:cubicBezTo>
                <a:cubicBezTo>
                  <a:pt x="6008130" y="2068354"/>
                  <a:pt x="6000100" y="2076376"/>
                  <a:pt x="5988056" y="2084398"/>
                </a:cubicBezTo>
                <a:cubicBezTo>
                  <a:pt x="5935864" y="2128521"/>
                  <a:pt x="5883672" y="2168632"/>
                  <a:pt x="5831481" y="2212755"/>
                </a:cubicBezTo>
                <a:cubicBezTo>
                  <a:pt x="5811407" y="2228799"/>
                  <a:pt x="5791334" y="2248855"/>
                  <a:pt x="5771260" y="2264900"/>
                </a:cubicBezTo>
                <a:cubicBezTo>
                  <a:pt x="5682936" y="2349134"/>
                  <a:pt x="5626730" y="2437379"/>
                  <a:pt x="5598626" y="2517602"/>
                </a:cubicBezTo>
                <a:cubicBezTo>
                  <a:pt x="5594612" y="2533646"/>
                  <a:pt x="5590597" y="2545680"/>
                  <a:pt x="5586582" y="2561724"/>
                </a:cubicBezTo>
                <a:cubicBezTo>
                  <a:pt x="5586582" y="2569747"/>
                  <a:pt x="5582568" y="2573758"/>
                  <a:pt x="5582568" y="2581780"/>
                </a:cubicBezTo>
                <a:cubicBezTo>
                  <a:pt x="5578552" y="2597825"/>
                  <a:pt x="5578552" y="2609858"/>
                  <a:pt x="5578552" y="2621891"/>
                </a:cubicBezTo>
                <a:cubicBezTo>
                  <a:pt x="5578552" y="2629914"/>
                  <a:pt x="5574538" y="2637936"/>
                  <a:pt x="5574538" y="2645958"/>
                </a:cubicBezTo>
                <a:cubicBezTo>
                  <a:pt x="5574538" y="2649969"/>
                  <a:pt x="5574538" y="2657992"/>
                  <a:pt x="5574538" y="2666014"/>
                </a:cubicBezTo>
                <a:cubicBezTo>
                  <a:pt x="5574538" y="2674036"/>
                  <a:pt x="5574538" y="2678048"/>
                  <a:pt x="5574538" y="2686070"/>
                </a:cubicBezTo>
                <a:cubicBezTo>
                  <a:pt x="5574538" y="2694092"/>
                  <a:pt x="5578552" y="2698103"/>
                  <a:pt x="5578552" y="2706126"/>
                </a:cubicBezTo>
                <a:cubicBezTo>
                  <a:pt x="5578552" y="2722170"/>
                  <a:pt x="5578552" y="2734204"/>
                  <a:pt x="5582568" y="2750248"/>
                </a:cubicBezTo>
                <a:cubicBezTo>
                  <a:pt x="5582568" y="2754259"/>
                  <a:pt x="5586582" y="2762282"/>
                  <a:pt x="5586582" y="2770304"/>
                </a:cubicBezTo>
                <a:cubicBezTo>
                  <a:pt x="5590597" y="2782337"/>
                  <a:pt x="5590597" y="2798382"/>
                  <a:pt x="5594612" y="2810415"/>
                </a:cubicBezTo>
                <a:cubicBezTo>
                  <a:pt x="5598626" y="2818438"/>
                  <a:pt x="5598626" y="2826460"/>
                  <a:pt x="5602641" y="2830471"/>
                </a:cubicBezTo>
                <a:cubicBezTo>
                  <a:pt x="5618700" y="2894649"/>
                  <a:pt x="5646803" y="2954816"/>
                  <a:pt x="5678921" y="3018995"/>
                </a:cubicBezTo>
                <a:cubicBezTo>
                  <a:pt x="5690965" y="3047073"/>
                  <a:pt x="5707024" y="3075151"/>
                  <a:pt x="5723083" y="3099218"/>
                </a:cubicBezTo>
                <a:cubicBezTo>
                  <a:pt x="5747172" y="3151363"/>
                  <a:pt x="5775274" y="3199496"/>
                  <a:pt x="5803378" y="3247630"/>
                </a:cubicBezTo>
                <a:cubicBezTo>
                  <a:pt x="5811407" y="3259663"/>
                  <a:pt x="5819436" y="3275708"/>
                  <a:pt x="5827466" y="3287741"/>
                </a:cubicBezTo>
                <a:cubicBezTo>
                  <a:pt x="5835496" y="3303786"/>
                  <a:pt x="5843525" y="3315819"/>
                  <a:pt x="5851554" y="3331864"/>
                </a:cubicBezTo>
                <a:cubicBezTo>
                  <a:pt x="5859584" y="3343898"/>
                  <a:pt x="5867614" y="3359942"/>
                  <a:pt x="5875643" y="3371976"/>
                </a:cubicBezTo>
                <a:cubicBezTo>
                  <a:pt x="5883672" y="3388020"/>
                  <a:pt x="5891702" y="3400054"/>
                  <a:pt x="5899732" y="3416098"/>
                </a:cubicBezTo>
                <a:cubicBezTo>
                  <a:pt x="5931850" y="3480276"/>
                  <a:pt x="5959952" y="3544455"/>
                  <a:pt x="5980026" y="3608633"/>
                </a:cubicBezTo>
                <a:cubicBezTo>
                  <a:pt x="6020174" y="3745012"/>
                  <a:pt x="6036232" y="3873369"/>
                  <a:pt x="6024188" y="3981670"/>
                </a:cubicBezTo>
                <a:cubicBezTo>
                  <a:pt x="6020174" y="4005736"/>
                  <a:pt x="6016158" y="4029803"/>
                  <a:pt x="6012144" y="4053870"/>
                </a:cubicBezTo>
                <a:cubicBezTo>
                  <a:pt x="6004114" y="4089971"/>
                  <a:pt x="5992070" y="4122060"/>
                  <a:pt x="5980026" y="4154149"/>
                </a:cubicBezTo>
                <a:cubicBezTo>
                  <a:pt x="5967982" y="4186238"/>
                  <a:pt x="5951923" y="4218327"/>
                  <a:pt x="5935864" y="4246405"/>
                </a:cubicBezTo>
                <a:cubicBezTo>
                  <a:pt x="5931850" y="4254427"/>
                  <a:pt x="5923820" y="4266461"/>
                  <a:pt x="5919805" y="4274483"/>
                </a:cubicBezTo>
                <a:cubicBezTo>
                  <a:pt x="5907761" y="4294539"/>
                  <a:pt x="5891702" y="4310583"/>
                  <a:pt x="5879658" y="4330639"/>
                </a:cubicBezTo>
                <a:cubicBezTo>
                  <a:pt x="5871628" y="4338661"/>
                  <a:pt x="5863599" y="4346684"/>
                  <a:pt x="5855570" y="4354706"/>
                </a:cubicBezTo>
                <a:cubicBezTo>
                  <a:pt x="5602641" y="4639497"/>
                  <a:pt x="5108828" y="4747798"/>
                  <a:pt x="4683266" y="4703676"/>
                </a:cubicBezTo>
                <a:cubicBezTo>
                  <a:pt x="4647134" y="4699665"/>
                  <a:pt x="4606986" y="4695653"/>
                  <a:pt x="4570854" y="4691642"/>
                </a:cubicBezTo>
                <a:cubicBezTo>
                  <a:pt x="4546766" y="4687631"/>
                  <a:pt x="4522677" y="4679609"/>
                  <a:pt x="4502604" y="4675598"/>
                </a:cubicBezTo>
                <a:cubicBezTo>
                  <a:pt x="4490559" y="4675598"/>
                  <a:pt x="4478515" y="4671587"/>
                  <a:pt x="4466471" y="4667575"/>
                </a:cubicBezTo>
                <a:cubicBezTo>
                  <a:pt x="4442382" y="4663564"/>
                  <a:pt x="4422308" y="4659553"/>
                  <a:pt x="4398220" y="4651531"/>
                </a:cubicBezTo>
                <a:cubicBezTo>
                  <a:pt x="4386176" y="4647520"/>
                  <a:pt x="4378146" y="4643508"/>
                  <a:pt x="4366102" y="4639497"/>
                </a:cubicBezTo>
                <a:cubicBezTo>
                  <a:pt x="4321940" y="4627464"/>
                  <a:pt x="4281793" y="4611419"/>
                  <a:pt x="4237631" y="4595375"/>
                </a:cubicBezTo>
                <a:cubicBezTo>
                  <a:pt x="4209528" y="4587352"/>
                  <a:pt x="4181424" y="4575319"/>
                  <a:pt x="4153322" y="4563286"/>
                </a:cubicBezTo>
                <a:cubicBezTo>
                  <a:pt x="4052953" y="4523174"/>
                  <a:pt x="3948570" y="4479052"/>
                  <a:pt x="3848202" y="4434929"/>
                </a:cubicBezTo>
                <a:cubicBezTo>
                  <a:pt x="3555126" y="4318606"/>
                  <a:pt x="3250006" y="4222338"/>
                  <a:pt x="2940871" y="4302561"/>
                </a:cubicBezTo>
                <a:cubicBezTo>
                  <a:pt x="2900724" y="4314595"/>
                  <a:pt x="2860577" y="4330639"/>
                  <a:pt x="2824444" y="4346684"/>
                </a:cubicBezTo>
                <a:cubicBezTo>
                  <a:pt x="2804370" y="4354706"/>
                  <a:pt x="2784297" y="4362728"/>
                  <a:pt x="2768238" y="4370751"/>
                </a:cubicBezTo>
                <a:cubicBezTo>
                  <a:pt x="2704002" y="4402840"/>
                  <a:pt x="2647796" y="4434929"/>
                  <a:pt x="2583560" y="4458996"/>
                </a:cubicBezTo>
                <a:cubicBezTo>
                  <a:pt x="2551442" y="4475040"/>
                  <a:pt x="2515310" y="4491085"/>
                  <a:pt x="2479177" y="4499107"/>
                </a:cubicBezTo>
                <a:cubicBezTo>
                  <a:pt x="2137924" y="4607408"/>
                  <a:pt x="1788642" y="4479052"/>
                  <a:pt x="1583891" y="4218327"/>
                </a:cubicBezTo>
                <a:cubicBezTo>
                  <a:pt x="1571847" y="4202283"/>
                  <a:pt x="1563817" y="4190249"/>
                  <a:pt x="1551773" y="4174205"/>
                </a:cubicBezTo>
                <a:cubicBezTo>
                  <a:pt x="1543744" y="4162171"/>
                  <a:pt x="1535714" y="4146127"/>
                  <a:pt x="1527685" y="4134093"/>
                </a:cubicBezTo>
                <a:cubicBezTo>
                  <a:pt x="1515640" y="4114037"/>
                  <a:pt x="1503596" y="4089971"/>
                  <a:pt x="1491552" y="4069915"/>
                </a:cubicBezTo>
                <a:cubicBezTo>
                  <a:pt x="1487537" y="4057881"/>
                  <a:pt x="1479508" y="4041837"/>
                  <a:pt x="1475493" y="4029803"/>
                </a:cubicBezTo>
                <a:cubicBezTo>
                  <a:pt x="1471478" y="4025792"/>
                  <a:pt x="1471478" y="4021781"/>
                  <a:pt x="1467464" y="4013759"/>
                </a:cubicBezTo>
                <a:cubicBezTo>
                  <a:pt x="1391184" y="3825235"/>
                  <a:pt x="1326948" y="3620666"/>
                  <a:pt x="1122196" y="3536432"/>
                </a:cubicBezTo>
                <a:cubicBezTo>
                  <a:pt x="1094093" y="3528410"/>
                  <a:pt x="1070005" y="3516377"/>
                  <a:pt x="1041902" y="3512366"/>
                </a:cubicBezTo>
                <a:cubicBezTo>
                  <a:pt x="1029857" y="3508354"/>
                  <a:pt x="1013799" y="3504343"/>
                  <a:pt x="1001754" y="3504343"/>
                </a:cubicBezTo>
                <a:cubicBezTo>
                  <a:pt x="997740" y="3500332"/>
                  <a:pt x="993725" y="3500332"/>
                  <a:pt x="993725" y="3500332"/>
                </a:cubicBezTo>
                <a:cubicBezTo>
                  <a:pt x="925474" y="3488299"/>
                  <a:pt x="857223" y="3488299"/>
                  <a:pt x="792988" y="3484288"/>
                </a:cubicBezTo>
                <a:cubicBezTo>
                  <a:pt x="780943" y="3484288"/>
                  <a:pt x="772914" y="3484288"/>
                  <a:pt x="764884" y="3484288"/>
                </a:cubicBezTo>
                <a:cubicBezTo>
                  <a:pt x="748826" y="3484288"/>
                  <a:pt x="732767" y="3484288"/>
                  <a:pt x="712693" y="3480276"/>
                </a:cubicBezTo>
                <a:cubicBezTo>
                  <a:pt x="672546" y="3480276"/>
                  <a:pt x="628383" y="3480276"/>
                  <a:pt x="584221" y="3472254"/>
                </a:cubicBezTo>
                <a:cubicBezTo>
                  <a:pt x="519986" y="3464232"/>
                  <a:pt x="451735" y="3452198"/>
                  <a:pt x="387499" y="3424120"/>
                </a:cubicBezTo>
                <a:cubicBezTo>
                  <a:pt x="379470" y="3420109"/>
                  <a:pt x="371440" y="3416098"/>
                  <a:pt x="363411" y="3412087"/>
                </a:cubicBezTo>
                <a:cubicBezTo>
                  <a:pt x="347352" y="3404065"/>
                  <a:pt x="331293" y="3392031"/>
                  <a:pt x="315234" y="3384009"/>
                </a:cubicBezTo>
                <a:cubicBezTo>
                  <a:pt x="287131" y="3363953"/>
                  <a:pt x="263043" y="3343898"/>
                  <a:pt x="238954" y="3323842"/>
                </a:cubicBezTo>
                <a:cubicBezTo>
                  <a:pt x="222895" y="3311808"/>
                  <a:pt x="210851" y="3299775"/>
                  <a:pt x="202821" y="3287741"/>
                </a:cubicBezTo>
                <a:cubicBezTo>
                  <a:pt x="194792" y="3283730"/>
                  <a:pt x="190777" y="3275708"/>
                  <a:pt x="182748" y="3271697"/>
                </a:cubicBezTo>
                <a:cubicBezTo>
                  <a:pt x="174718" y="3259663"/>
                  <a:pt x="162674" y="3243619"/>
                  <a:pt x="150630" y="3231585"/>
                </a:cubicBezTo>
                <a:cubicBezTo>
                  <a:pt x="142600" y="3219552"/>
                  <a:pt x="130556" y="3207519"/>
                  <a:pt x="122527" y="3191474"/>
                </a:cubicBezTo>
                <a:cubicBezTo>
                  <a:pt x="110483" y="3175429"/>
                  <a:pt x="102453" y="3159385"/>
                  <a:pt x="90409" y="3143340"/>
                </a:cubicBezTo>
                <a:cubicBezTo>
                  <a:pt x="86394" y="3135318"/>
                  <a:pt x="82379" y="3123285"/>
                  <a:pt x="78365" y="3115262"/>
                </a:cubicBezTo>
                <a:cubicBezTo>
                  <a:pt x="70335" y="3103229"/>
                  <a:pt x="62306" y="3087184"/>
                  <a:pt x="58291" y="3075151"/>
                </a:cubicBezTo>
                <a:cubicBezTo>
                  <a:pt x="6099" y="2958828"/>
                  <a:pt x="-13974" y="2826460"/>
                  <a:pt x="10114" y="2698103"/>
                </a:cubicBezTo>
                <a:cubicBezTo>
                  <a:pt x="14129" y="2686070"/>
                  <a:pt x="18144" y="2670025"/>
                  <a:pt x="22158" y="2657992"/>
                </a:cubicBezTo>
                <a:cubicBezTo>
                  <a:pt x="22158" y="2653981"/>
                  <a:pt x="22158" y="2649969"/>
                  <a:pt x="22158" y="2645958"/>
                </a:cubicBezTo>
                <a:cubicBezTo>
                  <a:pt x="26173" y="2637936"/>
                  <a:pt x="30188" y="2625903"/>
                  <a:pt x="34203" y="2617880"/>
                </a:cubicBezTo>
                <a:cubicBezTo>
                  <a:pt x="34203" y="2613869"/>
                  <a:pt x="34203" y="2609858"/>
                  <a:pt x="38217" y="2605847"/>
                </a:cubicBezTo>
                <a:cubicBezTo>
                  <a:pt x="42232" y="2593813"/>
                  <a:pt x="42232" y="2585791"/>
                  <a:pt x="46247" y="2577769"/>
                </a:cubicBezTo>
                <a:cubicBezTo>
                  <a:pt x="50262" y="2573758"/>
                  <a:pt x="50262" y="2569747"/>
                  <a:pt x="54276" y="2565735"/>
                </a:cubicBezTo>
                <a:cubicBezTo>
                  <a:pt x="58291" y="2553702"/>
                  <a:pt x="62306" y="2545680"/>
                  <a:pt x="66320" y="2537657"/>
                </a:cubicBezTo>
                <a:cubicBezTo>
                  <a:pt x="66320" y="2533646"/>
                  <a:pt x="70335" y="2529635"/>
                  <a:pt x="70335" y="2525624"/>
                </a:cubicBezTo>
                <a:cubicBezTo>
                  <a:pt x="74350" y="2513591"/>
                  <a:pt x="82379" y="2501557"/>
                  <a:pt x="90409" y="2489524"/>
                </a:cubicBezTo>
                <a:cubicBezTo>
                  <a:pt x="90409" y="2485513"/>
                  <a:pt x="94424" y="2485513"/>
                  <a:pt x="94424" y="2481501"/>
                </a:cubicBezTo>
                <a:cubicBezTo>
                  <a:pt x="102453" y="2473479"/>
                  <a:pt x="106468" y="2465457"/>
                  <a:pt x="110483" y="2457435"/>
                </a:cubicBezTo>
                <a:cubicBezTo>
                  <a:pt x="114497" y="2449412"/>
                  <a:pt x="118512" y="2445401"/>
                  <a:pt x="122527" y="2441390"/>
                </a:cubicBezTo>
                <a:cubicBezTo>
                  <a:pt x="126542" y="2433368"/>
                  <a:pt x="130556" y="2429357"/>
                  <a:pt x="134571" y="2421334"/>
                </a:cubicBezTo>
                <a:cubicBezTo>
                  <a:pt x="138586" y="2417323"/>
                  <a:pt x="142600" y="2413312"/>
                  <a:pt x="146615" y="2409301"/>
                </a:cubicBezTo>
                <a:cubicBezTo>
                  <a:pt x="150630" y="2401279"/>
                  <a:pt x="154645" y="2397267"/>
                  <a:pt x="162674" y="2389245"/>
                </a:cubicBezTo>
                <a:cubicBezTo>
                  <a:pt x="166689" y="2385234"/>
                  <a:pt x="170704" y="2381223"/>
                  <a:pt x="174718" y="2377212"/>
                </a:cubicBezTo>
                <a:cubicBezTo>
                  <a:pt x="178733" y="2369189"/>
                  <a:pt x="186763" y="2361167"/>
                  <a:pt x="194792" y="2353145"/>
                </a:cubicBezTo>
                <a:cubicBezTo>
                  <a:pt x="198807" y="2349134"/>
                  <a:pt x="202821" y="2341111"/>
                  <a:pt x="210851" y="2337100"/>
                </a:cubicBezTo>
                <a:cubicBezTo>
                  <a:pt x="214866" y="2329078"/>
                  <a:pt x="222895" y="2325067"/>
                  <a:pt x="230925" y="2317044"/>
                </a:cubicBezTo>
                <a:cubicBezTo>
                  <a:pt x="234939" y="2313033"/>
                  <a:pt x="238954" y="2309022"/>
                  <a:pt x="242969" y="2305011"/>
                </a:cubicBezTo>
                <a:cubicBezTo>
                  <a:pt x="250998" y="2301000"/>
                  <a:pt x="255013" y="2296989"/>
                  <a:pt x="259028" y="2292978"/>
                </a:cubicBezTo>
                <a:cubicBezTo>
                  <a:pt x="267057" y="2288966"/>
                  <a:pt x="271072" y="2284955"/>
                  <a:pt x="275087" y="2280944"/>
                </a:cubicBezTo>
                <a:cubicBezTo>
                  <a:pt x="283116" y="2272922"/>
                  <a:pt x="287131" y="2268911"/>
                  <a:pt x="295160" y="2264900"/>
                </a:cubicBezTo>
                <a:cubicBezTo>
                  <a:pt x="299175" y="2260888"/>
                  <a:pt x="303190" y="2256877"/>
                  <a:pt x="311219" y="2252866"/>
                </a:cubicBezTo>
                <a:cubicBezTo>
                  <a:pt x="315234" y="2248855"/>
                  <a:pt x="323264" y="2244844"/>
                  <a:pt x="327278" y="2240833"/>
                </a:cubicBezTo>
                <a:cubicBezTo>
                  <a:pt x="371440" y="2216766"/>
                  <a:pt x="415602" y="2192699"/>
                  <a:pt x="463779" y="2172643"/>
                </a:cubicBezTo>
                <a:cubicBezTo>
                  <a:pt x="524000" y="2152588"/>
                  <a:pt x="588236" y="2136543"/>
                  <a:pt x="644442" y="2108465"/>
                </a:cubicBezTo>
                <a:cubicBezTo>
                  <a:pt x="873282" y="1980108"/>
                  <a:pt x="672546" y="1755484"/>
                  <a:pt x="648457" y="1574983"/>
                </a:cubicBezTo>
                <a:cubicBezTo>
                  <a:pt x="636413" y="1466682"/>
                  <a:pt x="652472" y="1354370"/>
                  <a:pt x="712693" y="1266125"/>
                </a:cubicBezTo>
                <a:cubicBezTo>
                  <a:pt x="909415" y="961278"/>
                  <a:pt x="1395198" y="1053534"/>
                  <a:pt x="1539729" y="692531"/>
                </a:cubicBezTo>
                <a:cubicBezTo>
                  <a:pt x="1632068" y="455873"/>
                  <a:pt x="1567832" y="155037"/>
                  <a:pt x="1848863" y="34703"/>
                </a:cubicBezTo>
                <a:cubicBezTo>
                  <a:pt x="1919121" y="3617"/>
                  <a:pt x="1989881" y="-4656"/>
                  <a:pt x="2060202" y="2301"/>
                </a:cubicBezTo>
                <a:close/>
              </a:path>
            </a:pathLst>
          </a:custGeom>
          <a:ln w="25400">
            <a:gradFill flip="none" rotWithShape="1">
              <a:gsLst>
                <a:gs pos="0">
                  <a:srgbClr val="F5AD14">
                    <a:lumMod val="100000"/>
                  </a:srgbClr>
                </a:gs>
                <a:gs pos="100000">
                  <a:srgbClr val="F01D06"/>
                </a:gs>
              </a:gsLst>
              <a:lin ang="2700000" scaled="1"/>
              <a:tileRect/>
            </a:gradFill>
          </a:ln>
          <a:effectLst/>
        </p:spPr>
      </p:pic>
      <p:grpSp>
        <p:nvGrpSpPr>
          <p:cNvPr id="34" name="组合 33"/>
          <p:cNvGrpSpPr/>
          <p:nvPr/>
        </p:nvGrpSpPr>
        <p:grpSpPr>
          <a:xfrm>
            <a:off x="6148354" y="3404860"/>
            <a:ext cx="5680584" cy="1931987"/>
            <a:chOff x="6148354" y="3404860"/>
            <a:chExt cx="5680584" cy="1931987"/>
          </a:xfrm>
        </p:grpSpPr>
        <p:sp>
          <p:nvSpPr>
            <p:cNvPr id="9" name="矩形 8"/>
            <p:cNvSpPr/>
            <p:nvPr/>
          </p:nvSpPr>
          <p:spPr>
            <a:xfrm>
              <a:off x="6680440" y="3404860"/>
              <a:ext cx="3092245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4000" dirty="0">
                  <a:solidFill>
                    <a:schemeClr val="bg2">
                      <a:lumMod val="50000"/>
                    </a:schemeClr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二年级下册</a:t>
              </a:r>
              <a:endParaRPr lang="en-US" altLang="zh-CN" sz="4000" dirty="0">
                <a:solidFill>
                  <a:schemeClr val="bg2">
                    <a:lumMod val="50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9294143" y="3404860"/>
              <a:ext cx="2534795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sz="4000" b="1" dirty="0">
                  <a:gradFill>
                    <a:gsLst>
                      <a:gs pos="0">
                        <a:srgbClr val="F5AD14"/>
                      </a:gs>
                      <a:gs pos="100000">
                        <a:srgbClr val="F01D06"/>
                      </a:gs>
                    </a:gsLst>
                    <a:lin ang="2700000" scaled="1"/>
                  </a:gradFill>
                  <a:latin typeface="思源黑体 CN Bold" panose="02010600030101010101" pitchFamily="34" charset="-122"/>
                  <a:ea typeface="思源黑体 CN Bold" panose="02010600030101010101" pitchFamily="34" charset="-122"/>
                  <a:cs typeface="Arial" panose="020B0604020202020204" pitchFamily="34" charset="0"/>
                </a:rPr>
                <a:t>数学课件</a:t>
              </a:r>
              <a:endParaRPr lang="en-US" altLang="zh-CN" sz="4000" b="1" dirty="0">
                <a:gradFill>
                  <a:gsLst>
                    <a:gs pos="0">
                      <a:srgbClr val="F5AD14"/>
                    </a:gs>
                    <a:gs pos="100000">
                      <a:srgbClr val="F01D06"/>
                    </a:gs>
                  </a:gsLst>
                  <a:lin ang="2700000" scaled="1"/>
                </a:gradFill>
                <a:latin typeface="思源黑体 CN Bold" panose="02010600030101010101" pitchFamily="34" charset="-122"/>
                <a:ea typeface="思源黑体 CN Bold" panose="02010600030101010101" pitchFamily="34" charset="-122"/>
                <a:cs typeface="Arial" panose="020B0604020202020204" pitchFamily="34" charset="0"/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 flipH="1">
              <a:off x="6148354" y="4166456"/>
              <a:ext cx="5570333" cy="0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组合 12"/>
            <p:cNvGrpSpPr/>
            <p:nvPr/>
          </p:nvGrpSpPr>
          <p:grpSpPr>
            <a:xfrm flipH="1">
              <a:off x="8772615" y="5037663"/>
              <a:ext cx="2946071" cy="299184"/>
              <a:chOff x="1488329" y="5285993"/>
              <a:chExt cx="2424543" cy="246221"/>
            </a:xfrm>
          </p:grpSpPr>
          <p:sp>
            <p:nvSpPr>
              <p:cNvPr id="14" name="矩形: 圆角 13"/>
              <p:cNvSpPr/>
              <p:nvPr/>
            </p:nvSpPr>
            <p:spPr>
              <a:xfrm>
                <a:off x="2712607" y="5285993"/>
                <a:ext cx="1200265" cy="246221"/>
              </a:xfrm>
              <a:prstGeom prst="roundRect">
                <a:avLst>
                  <a:gd name="adj" fmla="val 50000"/>
                </a:avLst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200" dirty="0">
                    <a:solidFill>
                      <a:sysClr val="windowText" lastClr="000000"/>
                    </a:solidFill>
                    <a:latin typeface="思源黑体 CN Light" panose="02010600030101010101" pitchFamily="34" charset="-122"/>
                    <a:ea typeface="思源黑体 CN Light" panose="02010600030101010101" pitchFamily="34" charset="-122"/>
                    <a:cs typeface="+mn-ea"/>
                    <a:sym typeface="+mn-lt"/>
                  </a:rPr>
                  <a:t>授课时间：</a:t>
                </a:r>
                <a:r>
                  <a:rPr lang="en-US" altLang="zh-CN" sz="1200" dirty="0">
                    <a:solidFill>
                      <a:sysClr val="windowText" lastClr="000000"/>
                    </a:solidFill>
                    <a:latin typeface="思源黑体 CN Light" panose="02010600030101010101" pitchFamily="34" charset="-122"/>
                    <a:ea typeface="思源黑体 CN Light" panose="02010600030101010101" pitchFamily="34" charset="-122"/>
                    <a:cs typeface="+mn-ea"/>
                    <a:sym typeface="+mn-lt"/>
                  </a:rPr>
                  <a:t>20XX</a:t>
                </a:r>
                <a:endParaRPr lang="zh-CN" altLang="en-US" sz="1200" dirty="0">
                  <a:solidFill>
                    <a:sysClr val="windowText" lastClr="000000"/>
                  </a:solidFill>
                  <a:latin typeface="思源黑体 CN Light" panose="02010600030101010101" pitchFamily="34" charset="-122"/>
                  <a:ea typeface="思源黑体 CN Light" panose="02010600030101010101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5" name="矩形: 圆角 14"/>
              <p:cNvSpPr/>
              <p:nvPr/>
            </p:nvSpPr>
            <p:spPr>
              <a:xfrm>
                <a:off x="1488329" y="5285993"/>
                <a:ext cx="930411" cy="246221"/>
              </a:xfrm>
              <a:prstGeom prst="roundRect">
                <a:avLst>
                  <a:gd name="adj" fmla="val 50000"/>
                </a:avLst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200" smtClean="0">
                    <a:solidFill>
                      <a:sysClr val="windowText" lastClr="000000"/>
                    </a:solidFill>
                    <a:latin typeface="思源黑体 CN Light" panose="02010600030101010101" pitchFamily="34" charset="-122"/>
                    <a:ea typeface="思源黑体 CN Light" panose="02010600030101010101" pitchFamily="34" charset="-122"/>
                    <a:cs typeface="+mn-ea"/>
                    <a:sym typeface="+mn-lt"/>
                  </a:rPr>
                  <a:t>PPT818</a:t>
                </a:r>
                <a:endParaRPr lang="zh-CN" altLang="en-US" sz="1200" dirty="0">
                  <a:solidFill>
                    <a:sysClr val="windowText" lastClr="000000"/>
                  </a:solidFill>
                  <a:latin typeface="思源黑体 CN Light" panose="02010600030101010101" pitchFamily="34" charset="-122"/>
                  <a:ea typeface="思源黑体 CN Light" panose="02010600030101010101" pitchFamily="3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16" name="矩形 15"/>
            <p:cNvSpPr/>
            <p:nvPr/>
          </p:nvSpPr>
          <p:spPr>
            <a:xfrm>
              <a:off x="6680440" y="4171374"/>
              <a:ext cx="5098937" cy="2991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>
                <a:lnSpc>
                  <a:spcPct val="150000"/>
                </a:lnSpc>
              </a:pPr>
              <a:r>
                <a:rPr lang="en-US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10600030101010101" pitchFamily="34" charset="-122"/>
                  <a:ea typeface="思源黑体 CN Light" panose="02010600030101010101" pitchFamily="34" charset="-122"/>
                </a:rPr>
                <a:t>SECOND GRADE MATHEMATICS COURSEWARE VOLUME II</a:t>
              </a:r>
            </a:p>
          </p:txBody>
        </p:sp>
      </p:grpSp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黑体 CN Light" panose="02010600030101010101" pitchFamily="34" charset="-122"/>
                <a:ea typeface="思源黑体 CN Light" panose="02010600030101010101" pitchFamily="34" charset="-122"/>
              </a:rPr>
              <a:t>BY YUSHEN</a:t>
            </a:r>
            <a:endParaRPr lang="zh-CN" altLang="en-US" dirty="0">
              <a:noFill/>
              <a:latin typeface="思源黑体 CN Light" panose="02010600030101010101" pitchFamily="34" charset="-122"/>
              <a:ea typeface="思源黑体 CN Light" panose="02010600030101010101" pitchFamily="34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7239000" y="1746186"/>
            <a:ext cx="4629249" cy="1497769"/>
            <a:chOff x="8967221" y="1312281"/>
            <a:chExt cx="3012130" cy="1142210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8967221" y="1312281"/>
              <a:ext cx="3012130" cy="1142210"/>
            </a:xfrm>
            <a:custGeom>
              <a:avLst/>
              <a:gdLst>
                <a:gd name="connsiteX0" fmla="*/ 3286680 w 6358156"/>
                <a:gd name="connsiteY0" fmla="*/ 4338824 h 4713183"/>
                <a:gd name="connsiteX1" fmla="*/ 3382889 w 6358156"/>
                <a:gd name="connsiteY1" fmla="*/ 4346359 h 4713183"/>
                <a:gd name="connsiteX2" fmla="*/ 3712030 w 6358156"/>
                <a:gd name="connsiteY2" fmla="*/ 4470928 h 4713183"/>
                <a:gd name="connsiteX3" fmla="*/ 3796323 w 6358156"/>
                <a:gd name="connsiteY3" fmla="*/ 4523166 h 4713183"/>
                <a:gd name="connsiteX4" fmla="*/ 3832448 w 6358156"/>
                <a:gd name="connsiteY4" fmla="*/ 4571387 h 4713183"/>
                <a:gd name="connsiteX5" fmla="*/ 3776253 w 6358156"/>
                <a:gd name="connsiteY5" fmla="*/ 4579424 h 4713183"/>
                <a:gd name="connsiteX6" fmla="*/ 3419014 w 6358156"/>
                <a:gd name="connsiteY6" fmla="*/ 4491020 h 4713183"/>
                <a:gd name="connsiteX7" fmla="*/ 3073817 w 6358156"/>
                <a:gd name="connsiteY7" fmla="*/ 4515130 h 4713183"/>
                <a:gd name="connsiteX8" fmla="*/ 2865093 w 6358156"/>
                <a:gd name="connsiteY8" fmla="*/ 4487001 h 4713183"/>
                <a:gd name="connsiteX9" fmla="*/ 2873121 w 6358156"/>
                <a:gd name="connsiteY9" fmla="*/ 4438781 h 4713183"/>
                <a:gd name="connsiteX10" fmla="*/ 2881149 w 6358156"/>
                <a:gd name="connsiteY10" fmla="*/ 4430744 h 4713183"/>
                <a:gd name="connsiteX11" fmla="*/ 3005580 w 6358156"/>
                <a:gd name="connsiteY11" fmla="*/ 4370469 h 4713183"/>
                <a:gd name="connsiteX12" fmla="*/ 3286680 w 6358156"/>
                <a:gd name="connsiteY12" fmla="*/ 4338824 h 4713183"/>
                <a:gd name="connsiteX13" fmla="*/ 764959 w 6358156"/>
                <a:gd name="connsiteY13" fmla="*/ 3572298 h 4713183"/>
                <a:gd name="connsiteX14" fmla="*/ 1085874 w 6358156"/>
                <a:gd name="connsiteY14" fmla="*/ 3664594 h 4713183"/>
                <a:gd name="connsiteX15" fmla="*/ 1190171 w 6358156"/>
                <a:gd name="connsiteY15" fmla="*/ 3712748 h 4713183"/>
                <a:gd name="connsiteX16" fmla="*/ 1254353 w 6358156"/>
                <a:gd name="connsiteY16" fmla="*/ 3760902 h 4713183"/>
                <a:gd name="connsiteX17" fmla="*/ 1226273 w 6358156"/>
                <a:gd name="connsiteY17" fmla="*/ 3780966 h 4713183"/>
                <a:gd name="connsiteX18" fmla="*/ 917394 w 6358156"/>
                <a:gd name="connsiteY18" fmla="*/ 3728799 h 4713183"/>
                <a:gd name="connsiteX19" fmla="*/ 716822 w 6358156"/>
                <a:gd name="connsiteY19" fmla="*/ 3813069 h 4713183"/>
                <a:gd name="connsiteX20" fmla="*/ 560376 w 6358156"/>
                <a:gd name="connsiteY20" fmla="*/ 3813069 h 4713183"/>
                <a:gd name="connsiteX21" fmla="*/ 520262 w 6358156"/>
                <a:gd name="connsiteY21" fmla="*/ 3756889 h 4713183"/>
                <a:gd name="connsiteX22" fmla="*/ 520262 w 6358156"/>
                <a:gd name="connsiteY22" fmla="*/ 3748863 h 4713183"/>
                <a:gd name="connsiteX23" fmla="*/ 544331 w 6358156"/>
                <a:gd name="connsiteY23" fmla="*/ 3656568 h 4713183"/>
                <a:gd name="connsiteX24" fmla="*/ 764959 w 6358156"/>
                <a:gd name="connsiteY24" fmla="*/ 3572298 h 4713183"/>
                <a:gd name="connsiteX25" fmla="*/ 6122732 w 6358156"/>
                <a:gd name="connsiteY25" fmla="*/ 2175575 h 4713183"/>
                <a:gd name="connsiteX26" fmla="*/ 6148399 w 6358156"/>
                <a:gd name="connsiteY26" fmla="*/ 2176139 h 4713183"/>
                <a:gd name="connsiteX27" fmla="*/ 6164425 w 6358156"/>
                <a:gd name="connsiteY27" fmla="*/ 2232345 h 4713183"/>
                <a:gd name="connsiteX28" fmla="*/ 5988137 w 6358156"/>
                <a:gd name="connsiteY28" fmla="*/ 2581621 h 4713183"/>
                <a:gd name="connsiteX29" fmla="*/ 6040222 w 6358156"/>
                <a:gd name="connsiteY29" fmla="*/ 2922868 h 4713183"/>
                <a:gd name="connsiteX30" fmla="*/ 5988137 w 6358156"/>
                <a:gd name="connsiteY30" fmla="*/ 3127616 h 4713183"/>
                <a:gd name="connsiteX31" fmla="*/ 5891980 w 6358156"/>
                <a:gd name="connsiteY31" fmla="*/ 3123602 h 4713183"/>
                <a:gd name="connsiteX32" fmla="*/ 5879960 w 6358156"/>
                <a:gd name="connsiteY32" fmla="*/ 3115572 h 4713183"/>
                <a:gd name="connsiteX33" fmla="*/ 5755757 w 6358156"/>
                <a:gd name="connsiteY33" fmla="*/ 2995132 h 4713183"/>
                <a:gd name="connsiteX34" fmla="*/ 5711685 w 6358156"/>
                <a:gd name="connsiteY34" fmla="*/ 2625782 h 4713183"/>
                <a:gd name="connsiteX35" fmla="*/ 5948071 w 6358156"/>
                <a:gd name="connsiteY35" fmla="*/ 2296580 h 4713183"/>
                <a:gd name="connsiteX36" fmla="*/ 6056248 w 6358156"/>
                <a:gd name="connsiteY36" fmla="*/ 2212271 h 4713183"/>
                <a:gd name="connsiteX37" fmla="*/ 6122732 w 6358156"/>
                <a:gd name="connsiteY37" fmla="*/ 2175575 h 4713183"/>
                <a:gd name="connsiteX38" fmla="*/ 1266938 w 6358156"/>
                <a:gd name="connsiteY38" fmla="*/ 171789 h 4713183"/>
                <a:gd name="connsiteX39" fmla="*/ 1326147 w 6358156"/>
                <a:gd name="connsiteY39" fmla="*/ 194358 h 4713183"/>
                <a:gd name="connsiteX40" fmla="*/ 1338177 w 6358156"/>
                <a:gd name="connsiteY40" fmla="*/ 202382 h 4713183"/>
                <a:gd name="connsiteX41" fmla="*/ 1418375 w 6358156"/>
                <a:gd name="connsiteY41" fmla="*/ 330772 h 4713183"/>
                <a:gd name="connsiteX42" fmla="*/ 1390306 w 6358156"/>
                <a:gd name="connsiteY42" fmla="*/ 655759 h 4713183"/>
                <a:gd name="connsiteX43" fmla="*/ 1125652 w 6358156"/>
                <a:gd name="connsiteY43" fmla="*/ 892478 h 4713183"/>
                <a:gd name="connsiteX44" fmla="*/ 1021394 w 6358156"/>
                <a:gd name="connsiteY44" fmla="*/ 944637 h 4713183"/>
                <a:gd name="connsiteX45" fmla="*/ 933176 w 6358156"/>
                <a:gd name="connsiteY45" fmla="*/ 960686 h 4713183"/>
                <a:gd name="connsiteX46" fmla="*/ 929166 w 6358156"/>
                <a:gd name="connsiteY46" fmla="*/ 908527 h 4713183"/>
                <a:gd name="connsiteX47" fmla="*/ 1145701 w 6358156"/>
                <a:gd name="connsiteY47" fmla="*/ 639711 h 4713183"/>
                <a:gd name="connsiteX48" fmla="*/ 1161741 w 6358156"/>
                <a:gd name="connsiteY48" fmla="*/ 338796 h 4713183"/>
                <a:gd name="connsiteX49" fmla="*/ 1245949 w 6358156"/>
                <a:gd name="connsiteY49" fmla="*/ 174297 h 4713183"/>
                <a:gd name="connsiteX50" fmla="*/ 1266938 w 6358156"/>
                <a:gd name="connsiteY50" fmla="*/ 171789 h 4713183"/>
                <a:gd name="connsiteX51" fmla="*/ 2060202 w 6358156"/>
                <a:gd name="connsiteY51" fmla="*/ 2301 h 4713183"/>
                <a:gd name="connsiteX52" fmla="*/ 2655825 w 6358156"/>
                <a:gd name="connsiteY52" fmla="*/ 271361 h 4713183"/>
                <a:gd name="connsiteX53" fmla="*/ 3057299 w 6358156"/>
                <a:gd name="connsiteY53" fmla="*/ 359606 h 4713183"/>
                <a:gd name="connsiteX54" fmla="*/ 3466802 w 6358156"/>
                <a:gd name="connsiteY54" fmla="*/ 143004 h 4713183"/>
                <a:gd name="connsiteX55" fmla="*/ 3972658 w 6358156"/>
                <a:gd name="connsiteY55" fmla="*/ 215205 h 4713183"/>
                <a:gd name="connsiteX56" fmla="*/ 4121204 w 6358156"/>
                <a:gd name="connsiteY56" fmla="*/ 363617 h 4713183"/>
                <a:gd name="connsiteX57" fmla="*/ 4635090 w 6358156"/>
                <a:gd name="connsiteY57" fmla="*/ 367628 h 4713183"/>
                <a:gd name="connsiteX58" fmla="*/ 4803708 w 6358156"/>
                <a:gd name="connsiteY58" fmla="*/ 175093 h 4713183"/>
                <a:gd name="connsiteX59" fmla="*/ 5911776 w 6358156"/>
                <a:gd name="connsiteY59" fmla="*/ 343561 h 4713183"/>
                <a:gd name="connsiteX60" fmla="*/ 6357412 w 6358156"/>
                <a:gd name="connsiteY60" fmla="*/ 1274147 h 4713183"/>
                <a:gd name="connsiteX61" fmla="*/ 6317264 w 6358156"/>
                <a:gd name="connsiteY61" fmla="*/ 1599050 h 4713183"/>
                <a:gd name="connsiteX62" fmla="*/ 6305220 w 6358156"/>
                <a:gd name="connsiteY62" fmla="*/ 1647183 h 4713183"/>
                <a:gd name="connsiteX63" fmla="*/ 6301205 w 6358156"/>
                <a:gd name="connsiteY63" fmla="*/ 1655206 h 4713183"/>
                <a:gd name="connsiteX64" fmla="*/ 6285146 w 6358156"/>
                <a:gd name="connsiteY64" fmla="*/ 1691306 h 4713183"/>
                <a:gd name="connsiteX65" fmla="*/ 6281132 w 6358156"/>
                <a:gd name="connsiteY65" fmla="*/ 1703339 h 4713183"/>
                <a:gd name="connsiteX66" fmla="*/ 6269087 w 6358156"/>
                <a:gd name="connsiteY66" fmla="*/ 1735429 h 4713183"/>
                <a:gd name="connsiteX67" fmla="*/ 6261058 w 6358156"/>
                <a:gd name="connsiteY67" fmla="*/ 1751473 h 4713183"/>
                <a:gd name="connsiteX68" fmla="*/ 6244998 w 6358156"/>
                <a:gd name="connsiteY68" fmla="*/ 1779551 h 4713183"/>
                <a:gd name="connsiteX69" fmla="*/ 6236969 w 6358156"/>
                <a:gd name="connsiteY69" fmla="*/ 1795596 h 4713183"/>
                <a:gd name="connsiteX70" fmla="*/ 6224925 w 6358156"/>
                <a:gd name="connsiteY70" fmla="*/ 1823674 h 4713183"/>
                <a:gd name="connsiteX71" fmla="*/ 6212881 w 6358156"/>
                <a:gd name="connsiteY71" fmla="*/ 1839718 h 4713183"/>
                <a:gd name="connsiteX72" fmla="*/ 6196822 w 6358156"/>
                <a:gd name="connsiteY72" fmla="*/ 1863785 h 4713183"/>
                <a:gd name="connsiteX73" fmla="*/ 6188792 w 6358156"/>
                <a:gd name="connsiteY73" fmla="*/ 1879830 h 4713183"/>
                <a:gd name="connsiteX74" fmla="*/ 6168718 w 6358156"/>
                <a:gd name="connsiteY74" fmla="*/ 1907908 h 4713183"/>
                <a:gd name="connsiteX75" fmla="*/ 6156674 w 6358156"/>
                <a:gd name="connsiteY75" fmla="*/ 1919941 h 4713183"/>
                <a:gd name="connsiteX76" fmla="*/ 6128572 w 6358156"/>
                <a:gd name="connsiteY76" fmla="*/ 1956042 h 4713183"/>
                <a:gd name="connsiteX77" fmla="*/ 6048276 w 6358156"/>
                <a:gd name="connsiteY77" fmla="*/ 2036264 h 4713183"/>
                <a:gd name="connsiteX78" fmla="*/ 6020174 w 6358156"/>
                <a:gd name="connsiteY78" fmla="*/ 2060331 h 4713183"/>
                <a:gd name="connsiteX79" fmla="*/ 5988056 w 6358156"/>
                <a:gd name="connsiteY79" fmla="*/ 2084398 h 4713183"/>
                <a:gd name="connsiteX80" fmla="*/ 5831481 w 6358156"/>
                <a:gd name="connsiteY80" fmla="*/ 2212755 h 4713183"/>
                <a:gd name="connsiteX81" fmla="*/ 5771260 w 6358156"/>
                <a:gd name="connsiteY81" fmla="*/ 2264900 h 4713183"/>
                <a:gd name="connsiteX82" fmla="*/ 5598626 w 6358156"/>
                <a:gd name="connsiteY82" fmla="*/ 2517602 h 4713183"/>
                <a:gd name="connsiteX83" fmla="*/ 5586582 w 6358156"/>
                <a:gd name="connsiteY83" fmla="*/ 2561724 h 4713183"/>
                <a:gd name="connsiteX84" fmla="*/ 5582568 w 6358156"/>
                <a:gd name="connsiteY84" fmla="*/ 2581780 h 4713183"/>
                <a:gd name="connsiteX85" fmla="*/ 5578552 w 6358156"/>
                <a:gd name="connsiteY85" fmla="*/ 2621891 h 4713183"/>
                <a:gd name="connsiteX86" fmla="*/ 5574538 w 6358156"/>
                <a:gd name="connsiteY86" fmla="*/ 2645958 h 4713183"/>
                <a:gd name="connsiteX87" fmla="*/ 5574538 w 6358156"/>
                <a:gd name="connsiteY87" fmla="*/ 2666014 h 4713183"/>
                <a:gd name="connsiteX88" fmla="*/ 5574538 w 6358156"/>
                <a:gd name="connsiteY88" fmla="*/ 2686070 h 4713183"/>
                <a:gd name="connsiteX89" fmla="*/ 5578552 w 6358156"/>
                <a:gd name="connsiteY89" fmla="*/ 2706126 h 4713183"/>
                <a:gd name="connsiteX90" fmla="*/ 5582568 w 6358156"/>
                <a:gd name="connsiteY90" fmla="*/ 2750248 h 4713183"/>
                <a:gd name="connsiteX91" fmla="*/ 5586582 w 6358156"/>
                <a:gd name="connsiteY91" fmla="*/ 2770304 h 4713183"/>
                <a:gd name="connsiteX92" fmla="*/ 5594612 w 6358156"/>
                <a:gd name="connsiteY92" fmla="*/ 2810415 h 4713183"/>
                <a:gd name="connsiteX93" fmla="*/ 5602641 w 6358156"/>
                <a:gd name="connsiteY93" fmla="*/ 2830471 h 4713183"/>
                <a:gd name="connsiteX94" fmla="*/ 5678921 w 6358156"/>
                <a:gd name="connsiteY94" fmla="*/ 3018995 h 4713183"/>
                <a:gd name="connsiteX95" fmla="*/ 5723083 w 6358156"/>
                <a:gd name="connsiteY95" fmla="*/ 3099218 h 4713183"/>
                <a:gd name="connsiteX96" fmla="*/ 5803378 w 6358156"/>
                <a:gd name="connsiteY96" fmla="*/ 3247630 h 4713183"/>
                <a:gd name="connsiteX97" fmla="*/ 5827466 w 6358156"/>
                <a:gd name="connsiteY97" fmla="*/ 3287741 h 4713183"/>
                <a:gd name="connsiteX98" fmla="*/ 5851554 w 6358156"/>
                <a:gd name="connsiteY98" fmla="*/ 3331864 h 4713183"/>
                <a:gd name="connsiteX99" fmla="*/ 5875643 w 6358156"/>
                <a:gd name="connsiteY99" fmla="*/ 3371976 h 4713183"/>
                <a:gd name="connsiteX100" fmla="*/ 5899732 w 6358156"/>
                <a:gd name="connsiteY100" fmla="*/ 3416098 h 4713183"/>
                <a:gd name="connsiteX101" fmla="*/ 5980026 w 6358156"/>
                <a:gd name="connsiteY101" fmla="*/ 3608633 h 4713183"/>
                <a:gd name="connsiteX102" fmla="*/ 6024188 w 6358156"/>
                <a:gd name="connsiteY102" fmla="*/ 3981670 h 4713183"/>
                <a:gd name="connsiteX103" fmla="*/ 6012144 w 6358156"/>
                <a:gd name="connsiteY103" fmla="*/ 4053870 h 4713183"/>
                <a:gd name="connsiteX104" fmla="*/ 5980026 w 6358156"/>
                <a:gd name="connsiteY104" fmla="*/ 4154149 h 4713183"/>
                <a:gd name="connsiteX105" fmla="*/ 5935864 w 6358156"/>
                <a:gd name="connsiteY105" fmla="*/ 4246405 h 4713183"/>
                <a:gd name="connsiteX106" fmla="*/ 5919805 w 6358156"/>
                <a:gd name="connsiteY106" fmla="*/ 4274483 h 4713183"/>
                <a:gd name="connsiteX107" fmla="*/ 5879658 w 6358156"/>
                <a:gd name="connsiteY107" fmla="*/ 4330639 h 4713183"/>
                <a:gd name="connsiteX108" fmla="*/ 5855570 w 6358156"/>
                <a:gd name="connsiteY108" fmla="*/ 4354706 h 4713183"/>
                <a:gd name="connsiteX109" fmla="*/ 4683266 w 6358156"/>
                <a:gd name="connsiteY109" fmla="*/ 4703676 h 4713183"/>
                <a:gd name="connsiteX110" fmla="*/ 4570854 w 6358156"/>
                <a:gd name="connsiteY110" fmla="*/ 4691642 h 4713183"/>
                <a:gd name="connsiteX111" fmla="*/ 4502604 w 6358156"/>
                <a:gd name="connsiteY111" fmla="*/ 4675598 h 4713183"/>
                <a:gd name="connsiteX112" fmla="*/ 4466471 w 6358156"/>
                <a:gd name="connsiteY112" fmla="*/ 4667575 h 4713183"/>
                <a:gd name="connsiteX113" fmla="*/ 4398220 w 6358156"/>
                <a:gd name="connsiteY113" fmla="*/ 4651531 h 4713183"/>
                <a:gd name="connsiteX114" fmla="*/ 4366102 w 6358156"/>
                <a:gd name="connsiteY114" fmla="*/ 4639497 h 4713183"/>
                <a:gd name="connsiteX115" fmla="*/ 4237631 w 6358156"/>
                <a:gd name="connsiteY115" fmla="*/ 4595375 h 4713183"/>
                <a:gd name="connsiteX116" fmla="*/ 4153322 w 6358156"/>
                <a:gd name="connsiteY116" fmla="*/ 4563286 h 4713183"/>
                <a:gd name="connsiteX117" fmla="*/ 3848202 w 6358156"/>
                <a:gd name="connsiteY117" fmla="*/ 4434929 h 4713183"/>
                <a:gd name="connsiteX118" fmla="*/ 2940871 w 6358156"/>
                <a:gd name="connsiteY118" fmla="*/ 4302561 h 4713183"/>
                <a:gd name="connsiteX119" fmla="*/ 2824444 w 6358156"/>
                <a:gd name="connsiteY119" fmla="*/ 4346684 h 4713183"/>
                <a:gd name="connsiteX120" fmla="*/ 2768238 w 6358156"/>
                <a:gd name="connsiteY120" fmla="*/ 4370751 h 4713183"/>
                <a:gd name="connsiteX121" fmla="*/ 2583560 w 6358156"/>
                <a:gd name="connsiteY121" fmla="*/ 4458996 h 4713183"/>
                <a:gd name="connsiteX122" fmla="*/ 2479177 w 6358156"/>
                <a:gd name="connsiteY122" fmla="*/ 4499107 h 4713183"/>
                <a:gd name="connsiteX123" fmla="*/ 1583891 w 6358156"/>
                <a:gd name="connsiteY123" fmla="*/ 4218327 h 4713183"/>
                <a:gd name="connsiteX124" fmla="*/ 1551773 w 6358156"/>
                <a:gd name="connsiteY124" fmla="*/ 4174205 h 4713183"/>
                <a:gd name="connsiteX125" fmla="*/ 1527685 w 6358156"/>
                <a:gd name="connsiteY125" fmla="*/ 4134093 h 4713183"/>
                <a:gd name="connsiteX126" fmla="*/ 1491552 w 6358156"/>
                <a:gd name="connsiteY126" fmla="*/ 4069915 h 4713183"/>
                <a:gd name="connsiteX127" fmla="*/ 1475493 w 6358156"/>
                <a:gd name="connsiteY127" fmla="*/ 4029803 h 4713183"/>
                <a:gd name="connsiteX128" fmla="*/ 1467464 w 6358156"/>
                <a:gd name="connsiteY128" fmla="*/ 4013759 h 4713183"/>
                <a:gd name="connsiteX129" fmla="*/ 1122196 w 6358156"/>
                <a:gd name="connsiteY129" fmla="*/ 3536432 h 4713183"/>
                <a:gd name="connsiteX130" fmla="*/ 1041902 w 6358156"/>
                <a:gd name="connsiteY130" fmla="*/ 3512366 h 4713183"/>
                <a:gd name="connsiteX131" fmla="*/ 1001754 w 6358156"/>
                <a:gd name="connsiteY131" fmla="*/ 3504343 h 4713183"/>
                <a:gd name="connsiteX132" fmla="*/ 993725 w 6358156"/>
                <a:gd name="connsiteY132" fmla="*/ 3500332 h 4713183"/>
                <a:gd name="connsiteX133" fmla="*/ 792988 w 6358156"/>
                <a:gd name="connsiteY133" fmla="*/ 3484288 h 4713183"/>
                <a:gd name="connsiteX134" fmla="*/ 764884 w 6358156"/>
                <a:gd name="connsiteY134" fmla="*/ 3484288 h 4713183"/>
                <a:gd name="connsiteX135" fmla="*/ 712693 w 6358156"/>
                <a:gd name="connsiteY135" fmla="*/ 3480276 h 4713183"/>
                <a:gd name="connsiteX136" fmla="*/ 584221 w 6358156"/>
                <a:gd name="connsiteY136" fmla="*/ 3472254 h 4713183"/>
                <a:gd name="connsiteX137" fmla="*/ 387499 w 6358156"/>
                <a:gd name="connsiteY137" fmla="*/ 3424120 h 4713183"/>
                <a:gd name="connsiteX138" fmla="*/ 363411 w 6358156"/>
                <a:gd name="connsiteY138" fmla="*/ 3412087 h 4713183"/>
                <a:gd name="connsiteX139" fmla="*/ 315234 w 6358156"/>
                <a:gd name="connsiteY139" fmla="*/ 3384009 h 4713183"/>
                <a:gd name="connsiteX140" fmla="*/ 238954 w 6358156"/>
                <a:gd name="connsiteY140" fmla="*/ 3323842 h 4713183"/>
                <a:gd name="connsiteX141" fmla="*/ 202821 w 6358156"/>
                <a:gd name="connsiteY141" fmla="*/ 3287741 h 4713183"/>
                <a:gd name="connsiteX142" fmla="*/ 182748 w 6358156"/>
                <a:gd name="connsiteY142" fmla="*/ 3271697 h 4713183"/>
                <a:gd name="connsiteX143" fmla="*/ 150630 w 6358156"/>
                <a:gd name="connsiteY143" fmla="*/ 3231585 h 4713183"/>
                <a:gd name="connsiteX144" fmla="*/ 122527 w 6358156"/>
                <a:gd name="connsiteY144" fmla="*/ 3191474 h 4713183"/>
                <a:gd name="connsiteX145" fmla="*/ 90409 w 6358156"/>
                <a:gd name="connsiteY145" fmla="*/ 3143340 h 4713183"/>
                <a:gd name="connsiteX146" fmla="*/ 78365 w 6358156"/>
                <a:gd name="connsiteY146" fmla="*/ 3115262 h 4713183"/>
                <a:gd name="connsiteX147" fmla="*/ 58291 w 6358156"/>
                <a:gd name="connsiteY147" fmla="*/ 3075151 h 4713183"/>
                <a:gd name="connsiteX148" fmla="*/ 10114 w 6358156"/>
                <a:gd name="connsiteY148" fmla="*/ 2698103 h 4713183"/>
                <a:gd name="connsiteX149" fmla="*/ 22158 w 6358156"/>
                <a:gd name="connsiteY149" fmla="*/ 2657992 h 4713183"/>
                <a:gd name="connsiteX150" fmla="*/ 22158 w 6358156"/>
                <a:gd name="connsiteY150" fmla="*/ 2645958 h 4713183"/>
                <a:gd name="connsiteX151" fmla="*/ 34203 w 6358156"/>
                <a:gd name="connsiteY151" fmla="*/ 2617880 h 4713183"/>
                <a:gd name="connsiteX152" fmla="*/ 38217 w 6358156"/>
                <a:gd name="connsiteY152" fmla="*/ 2605847 h 4713183"/>
                <a:gd name="connsiteX153" fmla="*/ 46247 w 6358156"/>
                <a:gd name="connsiteY153" fmla="*/ 2577769 h 4713183"/>
                <a:gd name="connsiteX154" fmla="*/ 54276 w 6358156"/>
                <a:gd name="connsiteY154" fmla="*/ 2565735 h 4713183"/>
                <a:gd name="connsiteX155" fmla="*/ 66320 w 6358156"/>
                <a:gd name="connsiteY155" fmla="*/ 2537657 h 4713183"/>
                <a:gd name="connsiteX156" fmla="*/ 70335 w 6358156"/>
                <a:gd name="connsiteY156" fmla="*/ 2525624 h 4713183"/>
                <a:gd name="connsiteX157" fmla="*/ 90409 w 6358156"/>
                <a:gd name="connsiteY157" fmla="*/ 2489524 h 4713183"/>
                <a:gd name="connsiteX158" fmla="*/ 94424 w 6358156"/>
                <a:gd name="connsiteY158" fmla="*/ 2481501 h 4713183"/>
                <a:gd name="connsiteX159" fmla="*/ 110483 w 6358156"/>
                <a:gd name="connsiteY159" fmla="*/ 2457435 h 4713183"/>
                <a:gd name="connsiteX160" fmla="*/ 122527 w 6358156"/>
                <a:gd name="connsiteY160" fmla="*/ 2441390 h 4713183"/>
                <a:gd name="connsiteX161" fmla="*/ 134571 w 6358156"/>
                <a:gd name="connsiteY161" fmla="*/ 2421334 h 4713183"/>
                <a:gd name="connsiteX162" fmla="*/ 146615 w 6358156"/>
                <a:gd name="connsiteY162" fmla="*/ 2409301 h 4713183"/>
                <a:gd name="connsiteX163" fmla="*/ 162674 w 6358156"/>
                <a:gd name="connsiteY163" fmla="*/ 2389245 h 4713183"/>
                <a:gd name="connsiteX164" fmla="*/ 174718 w 6358156"/>
                <a:gd name="connsiteY164" fmla="*/ 2377212 h 4713183"/>
                <a:gd name="connsiteX165" fmla="*/ 194792 w 6358156"/>
                <a:gd name="connsiteY165" fmla="*/ 2353145 h 4713183"/>
                <a:gd name="connsiteX166" fmla="*/ 210851 w 6358156"/>
                <a:gd name="connsiteY166" fmla="*/ 2337100 h 4713183"/>
                <a:gd name="connsiteX167" fmla="*/ 230925 w 6358156"/>
                <a:gd name="connsiteY167" fmla="*/ 2317044 h 4713183"/>
                <a:gd name="connsiteX168" fmla="*/ 242969 w 6358156"/>
                <a:gd name="connsiteY168" fmla="*/ 2305011 h 4713183"/>
                <a:gd name="connsiteX169" fmla="*/ 259028 w 6358156"/>
                <a:gd name="connsiteY169" fmla="*/ 2292978 h 4713183"/>
                <a:gd name="connsiteX170" fmla="*/ 275087 w 6358156"/>
                <a:gd name="connsiteY170" fmla="*/ 2280944 h 4713183"/>
                <a:gd name="connsiteX171" fmla="*/ 295160 w 6358156"/>
                <a:gd name="connsiteY171" fmla="*/ 2264900 h 4713183"/>
                <a:gd name="connsiteX172" fmla="*/ 311219 w 6358156"/>
                <a:gd name="connsiteY172" fmla="*/ 2252866 h 4713183"/>
                <a:gd name="connsiteX173" fmla="*/ 327278 w 6358156"/>
                <a:gd name="connsiteY173" fmla="*/ 2240833 h 4713183"/>
                <a:gd name="connsiteX174" fmla="*/ 463779 w 6358156"/>
                <a:gd name="connsiteY174" fmla="*/ 2172643 h 4713183"/>
                <a:gd name="connsiteX175" fmla="*/ 644442 w 6358156"/>
                <a:gd name="connsiteY175" fmla="*/ 2108465 h 4713183"/>
                <a:gd name="connsiteX176" fmla="*/ 648457 w 6358156"/>
                <a:gd name="connsiteY176" fmla="*/ 1574983 h 4713183"/>
                <a:gd name="connsiteX177" fmla="*/ 712693 w 6358156"/>
                <a:gd name="connsiteY177" fmla="*/ 1266125 h 4713183"/>
                <a:gd name="connsiteX178" fmla="*/ 1539729 w 6358156"/>
                <a:gd name="connsiteY178" fmla="*/ 692531 h 4713183"/>
                <a:gd name="connsiteX179" fmla="*/ 1848863 w 6358156"/>
                <a:gd name="connsiteY179" fmla="*/ 34703 h 4713183"/>
                <a:gd name="connsiteX180" fmla="*/ 2060202 w 6358156"/>
                <a:gd name="connsiteY180" fmla="*/ 2301 h 4713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6358156" h="4713183">
                  <a:moveTo>
                    <a:pt x="3286680" y="4338824"/>
                  </a:moveTo>
                  <a:cubicBezTo>
                    <a:pt x="3319419" y="4339829"/>
                    <a:pt x="3351781" y="4342340"/>
                    <a:pt x="3382889" y="4346359"/>
                  </a:cubicBezTo>
                  <a:cubicBezTo>
                    <a:pt x="3515348" y="4370469"/>
                    <a:pt x="3619710" y="4418689"/>
                    <a:pt x="3712030" y="4470928"/>
                  </a:cubicBezTo>
                  <a:cubicBezTo>
                    <a:pt x="3740128" y="4487001"/>
                    <a:pt x="3772239" y="4507093"/>
                    <a:pt x="3796323" y="4523166"/>
                  </a:cubicBezTo>
                  <a:cubicBezTo>
                    <a:pt x="3816392" y="4539240"/>
                    <a:pt x="3840476" y="4555313"/>
                    <a:pt x="3832448" y="4571387"/>
                  </a:cubicBezTo>
                  <a:cubicBezTo>
                    <a:pt x="3824420" y="4587460"/>
                    <a:pt x="3800337" y="4587460"/>
                    <a:pt x="3776253" y="4579424"/>
                  </a:cubicBezTo>
                  <a:cubicBezTo>
                    <a:pt x="3655836" y="4547277"/>
                    <a:pt x="3559501" y="4499056"/>
                    <a:pt x="3419014" y="4491020"/>
                  </a:cubicBezTo>
                  <a:cubicBezTo>
                    <a:pt x="3302610" y="4482983"/>
                    <a:pt x="3186207" y="4495038"/>
                    <a:pt x="3073817" y="4515130"/>
                  </a:cubicBezTo>
                  <a:cubicBezTo>
                    <a:pt x="3005580" y="4527185"/>
                    <a:pt x="2901218" y="4527185"/>
                    <a:pt x="2865093" y="4487001"/>
                  </a:cubicBezTo>
                  <a:cubicBezTo>
                    <a:pt x="2853051" y="4470928"/>
                    <a:pt x="2857065" y="4454854"/>
                    <a:pt x="2873121" y="4438781"/>
                  </a:cubicBezTo>
                  <a:cubicBezTo>
                    <a:pt x="2873121" y="4434763"/>
                    <a:pt x="2877135" y="4434763"/>
                    <a:pt x="2881149" y="4430744"/>
                  </a:cubicBezTo>
                  <a:cubicBezTo>
                    <a:pt x="2909246" y="4406634"/>
                    <a:pt x="2953399" y="4386542"/>
                    <a:pt x="3005580" y="4370469"/>
                  </a:cubicBezTo>
                  <a:cubicBezTo>
                    <a:pt x="3086862" y="4346358"/>
                    <a:pt x="3188465" y="4335810"/>
                    <a:pt x="3286680" y="4338824"/>
                  </a:cubicBezTo>
                  <a:close/>
                  <a:moveTo>
                    <a:pt x="764959" y="3572298"/>
                  </a:moveTo>
                  <a:cubicBezTo>
                    <a:pt x="873268" y="3576311"/>
                    <a:pt x="985588" y="3616439"/>
                    <a:pt x="1085874" y="3664594"/>
                  </a:cubicBezTo>
                  <a:cubicBezTo>
                    <a:pt x="1121976" y="3680645"/>
                    <a:pt x="1158079" y="3696696"/>
                    <a:pt x="1190171" y="3712748"/>
                  </a:cubicBezTo>
                  <a:cubicBezTo>
                    <a:pt x="1214239" y="3724786"/>
                    <a:pt x="1246331" y="3740838"/>
                    <a:pt x="1254353" y="3760902"/>
                  </a:cubicBezTo>
                  <a:cubicBezTo>
                    <a:pt x="1262376" y="3780966"/>
                    <a:pt x="1250342" y="3784979"/>
                    <a:pt x="1226273" y="3780966"/>
                  </a:cubicBezTo>
                  <a:cubicBezTo>
                    <a:pt x="1121976" y="3760902"/>
                    <a:pt x="1017679" y="3720773"/>
                    <a:pt x="917394" y="3728799"/>
                  </a:cubicBezTo>
                  <a:cubicBezTo>
                    <a:pt x="837165" y="3740838"/>
                    <a:pt x="772982" y="3776953"/>
                    <a:pt x="716822" y="3813069"/>
                  </a:cubicBezTo>
                  <a:cubicBezTo>
                    <a:pt x="684731" y="3837146"/>
                    <a:pt x="616536" y="3857210"/>
                    <a:pt x="560376" y="3813069"/>
                  </a:cubicBezTo>
                  <a:cubicBezTo>
                    <a:pt x="540319" y="3797018"/>
                    <a:pt x="524274" y="3776953"/>
                    <a:pt x="520262" y="3756889"/>
                  </a:cubicBezTo>
                  <a:cubicBezTo>
                    <a:pt x="520262" y="3752876"/>
                    <a:pt x="520262" y="3748863"/>
                    <a:pt x="520262" y="3748863"/>
                  </a:cubicBezTo>
                  <a:cubicBezTo>
                    <a:pt x="516251" y="3712748"/>
                    <a:pt x="524274" y="3680645"/>
                    <a:pt x="544331" y="3656568"/>
                  </a:cubicBezTo>
                  <a:cubicBezTo>
                    <a:pt x="588456" y="3600388"/>
                    <a:pt x="672696" y="3568285"/>
                    <a:pt x="764959" y="3572298"/>
                  </a:cubicBezTo>
                  <a:close/>
                  <a:moveTo>
                    <a:pt x="6122732" y="2175575"/>
                  </a:moveTo>
                  <a:cubicBezTo>
                    <a:pt x="6130870" y="2174132"/>
                    <a:pt x="6139384" y="2174132"/>
                    <a:pt x="6148399" y="2176139"/>
                  </a:cubicBezTo>
                  <a:cubicBezTo>
                    <a:pt x="6176444" y="2184169"/>
                    <a:pt x="6180451" y="2208257"/>
                    <a:pt x="6164425" y="2232345"/>
                  </a:cubicBezTo>
                  <a:cubicBezTo>
                    <a:pt x="6100320" y="2348770"/>
                    <a:pt x="6008169" y="2445122"/>
                    <a:pt x="5988137" y="2581621"/>
                  </a:cubicBezTo>
                  <a:cubicBezTo>
                    <a:pt x="5976117" y="2698047"/>
                    <a:pt x="6004163" y="2814472"/>
                    <a:pt x="6040222" y="2922868"/>
                  </a:cubicBezTo>
                  <a:cubicBezTo>
                    <a:pt x="6064261" y="2991117"/>
                    <a:pt x="6068268" y="3095499"/>
                    <a:pt x="5988137" y="3127616"/>
                  </a:cubicBezTo>
                  <a:cubicBezTo>
                    <a:pt x="5960091" y="3139660"/>
                    <a:pt x="5924032" y="3135646"/>
                    <a:pt x="5891980" y="3123602"/>
                  </a:cubicBezTo>
                  <a:cubicBezTo>
                    <a:pt x="5887973" y="3119587"/>
                    <a:pt x="5883966" y="3119587"/>
                    <a:pt x="5879960" y="3115572"/>
                  </a:cubicBezTo>
                  <a:cubicBezTo>
                    <a:pt x="5827875" y="3087469"/>
                    <a:pt x="5787809" y="3043308"/>
                    <a:pt x="5755757" y="2995132"/>
                  </a:cubicBezTo>
                  <a:cubicBezTo>
                    <a:pt x="5691652" y="2886736"/>
                    <a:pt x="5675626" y="2742208"/>
                    <a:pt x="5711685" y="2625782"/>
                  </a:cubicBezTo>
                  <a:cubicBezTo>
                    <a:pt x="5751750" y="2493298"/>
                    <a:pt x="5847908" y="2388917"/>
                    <a:pt x="5948071" y="2296580"/>
                  </a:cubicBezTo>
                  <a:cubicBezTo>
                    <a:pt x="5984130" y="2268477"/>
                    <a:pt x="6020189" y="2240374"/>
                    <a:pt x="6056248" y="2212271"/>
                  </a:cubicBezTo>
                  <a:cubicBezTo>
                    <a:pt x="6077283" y="2197216"/>
                    <a:pt x="6098317" y="2179903"/>
                    <a:pt x="6122732" y="2175575"/>
                  </a:cubicBezTo>
                  <a:close/>
                  <a:moveTo>
                    <a:pt x="1266938" y="171789"/>
                  </a:moveTo>
                  <a:cubicBezTo>
                    <a:pt x="1287802" y="172541"/>
                    <a:pt x="1308103" y="182321"/>
                    <a:pt x="1326147" y="194358"/>
                  </a:cubicBezTo>
                  <a:cubicBezTo>
                    <a:pt x="1330157" y="198370"/>
                    <a:pt x="1334167" y="198370"/>
                    <a:pt x="1338177" y="202382"/>
                  </a:cubicBezTo>
                  <a:cubicBezTo>
                    <a:pt x="1374266" y="238492"/>
                    <a:pt x="1402335" y="282626"/>
                    <a:pt x="1418375" y="330772"/>
                  </a:cubicBezTo>
                  <a:cubicBezTo>
                    <a:pt x="1454464" y="435089"/>
                    <a:pt x="1442434" y="559467"/>
                    <a:pt x="1390306" y="655759"/>
                  </a:cubicBezTo>
                  <a:cubicBezTo>
                    <a:pt x="1334167" y="760076"/>
                    <a:pt x="1229909" y="832296"/>
                    <a:pt x="1125652" y="892478"/>
                  </a:cubicBezTo>
                  <a:cubicBezTo>
                    <a:pt x="1093572" y="912539"/>
                    <a:pt x="1057483" y="928588"/>
                    <a:pt x="1021394" y="944637"/>
                  </a:cubicBezTo>
                  <a:cubicBezTo>
                    <a:pt x="993324" y="956673"/>
                    <a:pt x="965255" y="972722"/>
                    <a:pt x="933176" y="960686"/>
                  </a:cubicBezTo>
                  <a:cubicBezTo>
                    <a:pt x="913126" y="948649"/>
                    <a:pt x="913126" y="928588"/>
                    <a:pt x="929166" y="908527"/>
                  </a:cubicBezTo>
                  <a:cubicBezTo>
                    <a:pt x="1005354" y="820259"/>
                    <a:pt x="1105602" y="756064"/>
                    <a:pt x="1145701" y="639711"/>
                  </a:cubicBezTo>
                  <a:cubicBezTo>
                    <a:pt x="1177780" y="543418"/>
                    <a:pt x="1173770" y="439101"/>
                    <a:pt x="1161741" y="338796"/>
                  </a:cubicBezTo>
                  <a:cubicBezTo>
                    <a:pt x="1157731" y="274601"/>
                    <a:pt x="1169761" y="186333"/>
                    <a:pt x="1245949" y="174297"/>
                  </a:cubicBezTo>
                  <a:cubicBezTo>
                    <a:pt x="1252966" y="172291"/>
                    <a:pt x="1259984" y="171538"/>
                    <a:pt x="1266938" y="171789"/>
                  </a:cubicBezTo>
                  <a:close/>
                  <a:moveTo>
                    <a:pt x="2060202" y="2301"/>
                  </a:moveTo>
                  <a:cubicBezTo>
                    <a:pt x="2271164" y="23171"/>
                    <a:pt x="2478174" y="181110"/>
                    <a:pt x="2655825" y="271361"/>
                  </a:cubicBezTo>
                  <a:cubicBezTo>
                    <a:pt x="2780282" y="335539"/>
                    <a:pt x="2916783" y="379662"/>
                    <a:pt x="3057299" y="359606"/>
                  </a:cubicBezTo>
                  <a:cubicBezTo>
                    <a:pt x="3221903" y="331528"/>
                    <a:pt x="3318256" y="207182"/>
                    <a:pt x="3466802" y="143004"/>
                  </a:cubicBezTo>
                  <a:cubicBezTo>
                    <a:pt x="3631406" y="74815"/>
                    <a:pt x="3836157" y="94870"/>
                    <a:pt x="3972658" y="215205"/>
                  </a:cubicBezTo>
                  <a:cubicBezTo>
                    <a:pt x="4024850" y="263338"/>
                    <a:pt x="4064997" y="319495"/>
                    <a:pt x="4121204" y="363617"/>
                  </a:cubicBezTo>
                  <a:cubicBezTo>
                    <a:pt x="4261720" y="483951"/>
                    <a:pt x="4494574" y="487963"/>
                    <a:pt x="4635090" y="367628"/>
                  </a:cubicBezTo>
                  <a:cubicBezTo>
                    <a:pt x="4699326" y="315483"/>
                    <a:pt x="4743488" y="239272"/>
                    <a:pt x="4803708" y="175093"/>
                  </a:cubicBezTo>
                  <a:cubicBezTo>
                    <a:pt x="5108828" y="-133765"/>
                    <a:pt x="5642788" y="94870"/>
                    <a:pt x="5911776" y="343561"/>
                  </a:cubicBezTo>
                  <a:cubicBezTo>
                    <a:pt x="6168718" y="580219"/>
                    <a:pt x="6341352" y="925177"/>
                    <a:pt x="6357412" y="1274147"/>
                  </a:cubicBezTo>
                  <a:cubicBezTo>
                    <a:pt x="6361426" y="1382448"/>
                    <a:pt x="6349382" y="1494760"/>
                    <a:pt x="6317264" y="1599050"/>
                  </a:cubicBezTo>
                  <a:cubicBezTo>
                    <a:pt x="6313249" y="1615094"/>
                    <a:pt x="6309234" y="1631139"/>
                    <a:pt x="6305220" y="1647183"/>
                  </a:cubicBezTo>
                  <a:cubicBezTo>
                    <a:pt x="6301205" y="1647183"/>
                    <a:pt x="6301205" y="1651195"/>
                    <a:pt x="6301205" y="1655206"/>
                  </a:cubicBezTo>
                  <a:cubicBezTo>
                    <a:pt x="6297190" y="1667239"/>
                    <a:pt x="6293176" y="1679273"/>
                    <a:pt x="6285146" y="1691306"/>
                  </a:cubicBezTo>
                  <a:cubicBezTo>
                    <a:pt x="6285146" y="1695317"/>
                    <a:pt x="6285146" y="1699328"/>
                    <a:pt x="6281132" y="1703339"/>
                  </a:cubicBezTo>
                  <a:cubicBezTo>
                    <a:pt x="6277116" y="1715373"/>
                    <a:pt x="6273102" y="1727406"/>
                    <a:pt x="6269087" y="1735429"/>
                  </a:cubicBezTo>
                  <a:cubicBezTo>
                    <a:pt x="6265072" y="1739440"/>
                    <a:pt x="6265072" y="1747462"/>
                    <a:pt x="6261058" y="1751473"/>
                  </a:cubicBezTo>
                  <a:cubicBezTo>
                    <a:pt x="6257043" y="1759495"/>
                    <a:pt x="6253028" y="1771529"/>
                    <a:pt x="6244998" y="1779551"/>
                  </a:cubicBezTo>
                  <a:cubicBezTo>
                    <a:pt x="6244998" y="1783562"/>
                    <a:pt x="6240984" y="1791585"/>
                    <a:pt x="6236969" y="1795596"/>
                  </a:cubicBezTo>
                  <a:cubicBezTo>
                    <a:pt x="6232954" y="1803618"/>
                    <a:pt x="6228940" y="1815651"/>
                    <a:pt x="6224925" y="1823674"/>
                  </a:cubicBezTo>
                  <a:cubicBezTo>
                    <a:pt x="6220910" y="1827685"/>
                    <a:pt x="6216896" y="1831696"/>
                    <a:pt x="6212881" y="1839718"/>
                  </a:cubicBezTo>
                  <a:cubicBezTo>
                    <a:pt x="6208866" y="1847741"/>
                    <a:pt x="6200836" y="1855763"/>
                    <a:pt x="6196822" y="1863785"/>
                  </a:cubicBezTo>
                  <a:cubicBezTo>
                    <a:pt x="6192807" y="1867796"/>
                    <a:pt x="6188792" y="1875819"/>
                    <a:pt x="6188792" y="1879830"/>
                  </a:cubicBezTo>
                  <a:cubicBezTo>
                    <a:pt x="6180763" y="1887852"/>
                    <a:pt x="6172734" y="1895874"/>
                    <a:pt x="6168718" y="1907908"/>
                  </a:cubicBezTo>
                  <a:cubicBezTo>
                    <a:pt x="6164704" y="1911919"/>
                    <a:pt x="6160689" y="1915930"/>
                    <a:pt x="6156674" y="1919941"/>
                  </a:cubicBezTo>
                  <a:cubicBezTo>
                    <a:pt x="6148645" y="1931975"/>
                    <a:pt x="6136601" y="1944008"/>
                    <a:pt x="6128572" y="1956042"/>
                  </a:cubicBezTo>
                  <a:cubicBezTo>
                    <a:pt x="6100468" y="1984119"/>
                    <a:pt x="6076380" y="2008186"/>
                    <a:pt x="6048276" y="2036264"/>
                  </a:cubicBezTo>
                  <a:cubicBezTo>
                    <a:pt x="6040247" y="2044287"/>
                    <a:pt x="6028203" y="2052309"/>
                    <a:pt x="6020174" y="2060331"/>
                  </a:cubicBezTo>
                  <a:cubicBezTo>
                    <a:pt x="6008130" y="2068354"/>
                    <a:pt x="6000100" y="2076376"/>
                    <a:pt x="5988056" y="2084398"/>
                  </a:cubicBezTo>
                  <a:cubicBezTo>
                    <a:pt x="5935864" y="2128521"/>
                    <a:pt x="5883672" y="2168632"/>
                    <a:pt x="5831481" y="2212755"/>
                  </a:cubicBezTo>
                  <a:cubicBezTo>
                    <a:pt x="5811407" y="2228799"/>
                    <a:pt x="5791334" y="2248855"/>
                    <a:pt x="5771260" y="2264900"/>
                  </a:cubicBezTo>
                  <a:cubicBezTo>
                    <a:pt x="5682936" y="2349134"/>
                    <a:pt x="5626730" y="2437379"/>
                    <a:pt x="5598626" y="2517602"/>
                  </a:cubicBezTo>
                  <a:cubicBezTo>
                    <a:pt x="5594612" y="2533646"/>
                    <a:pt x="5590597" y="2545680"/>
                    <a:pt x="5586582" y="2561724"/>
                  </a:cubicBezTo>
                  <a:cubicBezTo>
                    <a:pt x="5586582" y="2569747"/>
                    <a:pt x="5582568" y="2573758"/>
                    <a:pt x="5582568" y="2581780"/>
                  </a:cubicBezTo>
                  <a:cubicBezTo>
                    <a:pt x="5578552" y="2597825"/>
                    <a:pt x="5578552" y="2609858"/>
                    <a:pt x="5578552" y="2621891"/>
                  </a:cubicBezTo>
                  <a:cubicBezTo>
                    <a:pt x="5578552" y="2629914"/>
                    <a:pt x="5574538" y="2637936"/>
                    <a:pt x="5574538" y="2645958"/>
                  </a:cubicBezTo>
                  <a:cubicBezTo>
                    <a:pt x="5574538" y="2649969"/>
                    <a:pt x="5574538" y="2657992"/>
                    <a:pt x="5574538" y="2666014"/>
                  </a:cubicBezTo>
                  <a:cubicBezTo>
                    <a:pt x="5574538" y="2674036"/>
                    <a:pt x="5574538" y="2678048"/>
                    <a:pt x="5574538" y="2686070"/>
                  </a:cubicBezTo>
                  <a:cubicBezTo>
                    <a:pt x="5574538" y="2694092"/>
                    <a:pt x="5578552" y="2698103"/>
                    <a:pt x="5578552" y="2706126"/>
                  </a:cubicBezTo>
                  <a:cubicBezTo>
                    <a:pt x="5578552" y="2722170"/>
                    <a:pt x="5578552" y="2734204"/>
                    <a:pt x="5582568" y="2750248"/>
                  </a:cubicBezTo>
                  <a:cubicBezTo>
                    <a:pt x="5582568" y="2754259"/>
                    <a:pt x="5586582" y="2762282"/>
                    <a:pt x="5586582" y="2770304"/>
                  </a:cubicBezTo>
                  <a:cubicBezTo>
                    <a:pt x="5590597" y="2782337"/>
                    <a:pt x="5590597" y="2798382"/>
                    <a:pt x="5594612" y="2810415"/>
                  </a:cubicBezTo>
                  <a:cubicBezTo>
                    <a:pt x="5598626" y="2818438"/>
                    <a:pt x="5598626" y="2826460"/>
                    <a:pt x="5602641" y="2830471"/>
                  </a:cubicBezTo>
                  <a:cubicBezTo>
                    <a:pt x="5618700" y="2894649"/>
                    <a:pt x="5646803" y="2954816"/>
                    <a:pt x="5678921" y="3018995"/>
                  </a:cubicBezTo>
                  <a:cubicBezTo>
                    <a:pt x="5690965" y="3047073"/>
                    <a:pt x="5707024" y="3075151"/>
                    <a:pt x="5723083" y="3099218"/>
                  </a:cubicBezTo>
                  <a:cubicBezTo>
                    <a:pt x="5747172" y="3151363"/>
                    <a:pt x="5775274" y="3199496"/>
                    <a:pt x="5803378" y="3247630"/>
                  </a:cubicBezTo>
                  <a:cubicBezTo>
                    <a:pt x="5811407" y="3259663"/>
                    <a:pt x="5819436" y="3275708"/>
                    <a:pt x="5827466" y="3287741"/>
                  </a:cubicBezTo>
                  <a:cubicBezTo>
                    <a:pt x="5835496" y="3303786"/>
                    <a:pt x="5843525" y="3315819"/>
                    <a:pt x="5851554" y="3331864"/>
                  </a:cubicBezTo>
                  <a:cubicBezTo>
                    <a:pt x="5859584" y="3343898"/>
                    <a:pt x="5867614" y="3359942"/>
                    <a:pt x="5875643" y="3371976"/>
                  </a:cubicBezTo>
                  <a:cubicBezTo>
                    <a:pt x="5883672" y="3388020"/>
                    <a:pt x="5891702" y="3400054"/>
                    <a:pt x="5899732" y="3416098"/>
                  </a:cubicBezTo>
                  <a:cubicBezTo>
                    <a:pt x="5931850" y="3480276"/>
                    <a:pt x="5959952" y="3544455"/>
                    <a:pt x="5980026" y="3608633"/>
                  </a:cubicBezTo>
                  <a:cubicBezTo>
                    <a:pt x="6020174" y="3745012"/>
                    <a:pt x="6036232" y="3873369"/>
                    <a:pt x="6024188" y="3981670"/>
                  </a:cubicBezTo>
                  <a:cubicBezTo>
                    <a:pt x="6020174" y="4005736"/>
                    <a:pt x="6016158" y="4029803"/>
                    <a:pt x="6012144" y="4053870"/>
                  </a:cubicBezTo>
                  <a:cubicBezTo>
                    <a:pt x="6004114" y="4089971"/>
                    <a:pt x="5992070" y="4122060"/>
                    <a:pt x="5980026" y="4154149"/>
                  </a:cubicBezTo>
                  <a:cubicBezTo>
                    <a:pt x="5967982" y="4186238"/>
                    <a:pt x="5951923" y="4218327"/>
                    <a:pt x="5935864" y="4246405"/>
                  </a:cubicBezTo>
                  <a:cubicBezTo>
                    <a:pt x="5931850" y="4254427"/>
                    <a:pt x="5923820" y="4266461"/>
                    <a:pt x="5919805" y="4274483"/>
                  </a:cubicBezTo>
                  <a:cubicBezTo>
                    <a:pt x="5907761" y="4294539"/>
                    <a:pt x="5891702" y="4310583"/>
                    <a:pt x="5879658" y="4330639"/>
                  </a:cubicBezTo>
                  <a:cubicBezTo>
                    <a:pt x="5871628" y="4338661"/>
                    <a:pt x="5863599" y="4346684"/>
                    <a:pt x="5855570" y="4354706"/>
                  </a:cubicBezTo>
                  <a:cubicBezTo>
                    <a:pt x="5602641" y="4639497"/>
                    <a:pt x="5108828" y="4747798"/>
                    <a:pt x="4683266" y="4703676"/>
                  </a:cubicBezTo>
                  <a:cubicBezTo>
                    <a:pt x="4647134" y="4699665"/>
                    <a:pt x="4606986" y="4695653"/>
                    <a:pt x="4570854" y="4691642"/>
                  </a:cubicBezTo>
                  <a:cubicBezTo>
                    <a:pt x="4546766" y="4687631"/>
                    <a:pt x="4522677" y="4679609"/>
                    <a:pt x="4502604" y="4675598"/>
                  </a:cubicBezTo>
                  <a:cubicBezTo>
                    <a:pt x="4490559" y="4675598"/>
                    <a:pt x="4478515" y="4671587"/>
                    <a:pt x="4466471" y="4667575"/>
                  </a:cubicBezTo>
                  <a:cubicBezTo>
                    <a:pt x="4442382" y="4663564"/>
                    <a:pt x="4422308" y="4659553"/>
                    <a:pt x="4398220" y="4651531"/>
                  </a:cubicBezTo>
                  <a:cubicBezTo>
                    <a:pt x="4386176" y="4647520"/>
                    <a:pt x="4378146" y="4643508"/>
                    <a:pt x="4366102" y="4639497"/>
                  </a:cubicBezTo>
                  <a:cubicBezTo>
                    <a:pt x="4321940" y="4627464"/>
                    <a:pt x="4281793" y="4611419"/>
                    <a:pt x="4237631" y="4595375"/>
                  </a:cubicBezTo>
                  <a:cubicBezTo>
                    <a:pt x="4209528" y="4587352"/>
                    <a:pt x="4181424" y="4575319"/>
                    <a:pt x="4153322" y="4563286"/>
                  </a:cubicBezTo>
                  <a:cubicBezTo>
                    <a:pt x="4052953" y="4523174"/>
                    <a:pt x="3948570" y="4479052"/>
                    <a:pt x="3848202" y="4434929"/>
                  </a:cubicBezTo>
                  <a:cubicBezTo>
                    <a:pt x="3555126" y="4318606"/>
                    <a:pt x="3250006" y="4222338"/>
                    <a:pt x="2940871" y="4302561"/>
                  </a:cubicBezTo>
                  <a:cubicBezTo>
                    <a:pt x="2900724" y="4314595"/>
                    <a:pt x="2860577" y="4330639"/>
                    <a:pt x="2824444" y="4346684"/>
                  </a:cubicBezTo>
                  <a:cubicBezTo>
                    <a:pt x="2804370" y="4354706"/>
                    <a:pt x="2784297" y="4362728"/>
                    <a:pt x="2768238" y="4370751"/>
                  </a:cubicBezTo>
                  <a:cubicBezTo>
                    <a:pt x="2704002" y="4402840"/>
                    <a:pt x="2647796" y="4434929"/>
                    <a:pt x="2583560" y="4458996"/>
                  </a:cubicBezTo>
                  <a:cubicBezTo>
                    <a:pt x="2551442" y="4475040"/>
                    <a:pt x="2515310" y="4491085"/>
                    <a:pt x="2479177" y="4499107"/>
                  </a:cubicBezTo>
                  <a:cubicBezTo>
                    <a:pt x="2137924" y="4607408"/>
                    <a:pt x="1788642" y="4479052"/>
                    <a:pt x="1583891" y="4218327"/>
                  </a:cubicBezTo>
                  <a:cubicBezTo>
                    <a:pt x="1571847" y="4202283"/>
                    <a:pt x="1563817" y="4190249"/>
                    <a:pt x="1551773" y="4174205"/>
                  </a:cubicBezTo>
                  <a:cubicBezTo>
                    <a:pt x="1543744" y="4162171"/>
                    <a:pt x="1535714" y="4146127"/>
                    <a:pt x="1527685" y="4134093"/>
                  </a:cubicBezTo>
                  <a:cubicBezTo>
                    <a:pt x="1515640" y="4114037"/>
                    <a:pt x="1503596" y="4089971"/>
                    <a:pt x="1491552" y="4069915"/>
                  </a:cubicBezTo>
                  <a:cubicBezTo>
                    <a:pt x="1487537" y="4057881"/>
                    <a:pt x="1479508" y="4041837"/>
                    <a:pt x="1475493" y="4029803"/>
                  </a:cubicBezTo>
                  <a:cubicBezTo>
                    <a:pt x="1471478" y="4025792"/>
                    <a:pt x="1471478" y="4021781"/>
                    <a:pt x="1467464" y="4013759"/>
                  </a:cubicBezTo>
                  <a:cubicBezTo>
                    <a:pt x="1391184" y="3825235"/>
                    <a:pt x="1326948" y="3620666"/>
                    <a:pt x="1122196" y="3536432"/>
                  </a:cubicBezTo>
                  <a:cubicBezTo>
                    <a:pt x="1094093" y="3528410"/>
                    <a:pt x="1070005" y="3516377"/>
                    <a:pt x="1041902" y="3512366"/>
                  </a:cubicBezTo>
                  <a:cubicBezTo>
                    <a:pt x="1029857" y="3508354"/>
                    <a:pt x="1013799" y="3504343"/>
                    <a:pt x="1001754" y="3504343"/>
                  </a:cubicBezTo>
                  <a:cubicBezTo>
                    <a:pt x="997740" y="3500332"/>
                    <a:pt x="993725" y="3500332"/>
                    <a:pt x="993725" y="3500332"/>
                  </a:cubicBezTo>
                  <a:cubicBezTo>
                    <a:pt x="925474" y="3488299"/>
                    <a:pt x="857223" y="3488299"/>
                    <a:pt x="792988" y="3484288"/>
                  </a:cubicBezTo>
                  <a:cubicBezTo>
                    <a:pt x="780943" y="3484288"/>
                    <a:pt x="772914" y="3484288"/>
                    <a:pt x="764884" y="3484288"/>
                  </a:cubicBezTo>
                  <a:cubicBezTo>
                    <a:pt x="748826" y="3484288"/>
                    <a:pt x="732767" y="3484288"/>
                    <a:pt x="712693" y="3480276"/>
                  </a:cubicBezTo>
                  <a:cubicBezTo>
                    <a:pt x="672546" y="3480276"/>
                    <a:pt x="628383" y="3480276"/>
                    <a:pt x="584221" y="3472254"/>
                  </a:cubicBezTo>
                  <a:cubicBezTo>
                    <a:pt x="519986" y="3464232"/>
                    <a:pt x="451735" y="3452198"/>
                    <a:pt x="387499" y="3424120"/>
                  </a:cubicBezTo>
                  <a:cubicBezTo>
                    <a:pt x="379470" y="3420109"/>
                    <a:pt x="371440" y="3416098"/>
                    <a:pt x="363411" y="3412087"/>
                  </a:cubicBezTo>
                  <a:cubicBezTo>
                    <a:pt x="347352" y="3404065"/>
                    <a:pt x="331293" y="3392031"/>
                    <a:pt x="315234" y="3384009"/>
                  </a:cubicBezTo>
                  <a:cubicBezTo>
                    <a:pt x="287131" y="3363953"/>
                    <a:pt x="263043" y="3343898"/>
                    <a:pt x="238954" y="3323842"/>
                  </a:cubicBezTo>
                  <a:cubicBezTo>
                    <a:pt x="222895" y="3311808"/>
                    <a:pt x="210851" y="3299775"/>
                    <a:pt x="202821" y="3287741"/>
                  </a:cubicBezTo>
                  <a:cubicBezTo>
                    <a:pt x="194792" y="3283730"/>
                    <a:pt x="190777" y="3275708"/>
                    <a:pt x="182748" y="3271697"/>
                  </a:cubicBezTo>
                  <a:cubicBezTo>
                    <a:pt x="174718" y="3259663"/>
                    <a:pt x="162674" y="3243619"/>
                    <a:pt x="150630" y="3231585"/>
                  </a:cubicBezTo>
                  <a:cubicBezTo>
                    <a:pt x="142600" y="3219552"/>
                    <a:pt x="130556" y="3207519"/>
                    <a:pt x="122527" y="3191474"/>
                  </a:cubicBezTo>
                  <a:cubicBezTo>
                    <a:pt x="110483" y="3175429"/>
                    <a:pt x="102453" y="3159385"/>
                    <a:pt x="90409" y="3143340"/>
                  </a:cubicBezTo>
                  <a:cubicBezTo>
                    <a:pt x="86394" y="3135318"/>
                    <a:pt x="82379" y="3123285"/>
                    <a:pt x="78365" y="3115262"/>
                  </a:cubicBezTo>
                  <a:cubicBezTo>
                    <a:pt x="70335" y="3103229"/>
                    <a:pt x="62306" y="3087184"/>
                    <a:pt x="58291" y="3075151"/>
                  </a:cubicBezTo>
                  <a:cubicBezTo>
                    <a:pt x="6099" y="2958828"/>
                    <a:pt x="-13974" y="2826460"/>
                    <a:pt x="10114" y="2698103"/>
                  </a:cubicBezTo>
                  <a:cubicBezTo>
                    <a:pt x="14129" y="2686070"/>
                    <a:pt x="18144" y="2670025"/>
                    <a:pt x="22158" y="2657992"/>
                  </a:cubicBezTo>
                  <a:cubicBezTo>
                    <a:pt x="22158" y="2653981"/>
                    <a:pt x="22158" y="2649969"/>
                    <a:pt x="22158" y="2645958"/>
                  </a:cubicBezTo>
                  <a:cubicBezTo>
                    <a:pt x="26173" y="2637936"/>
                    <a:pt x="30188" y="2625903"/>
                    <a:pt x="34203" y="2617880"/>
                  </a:cubicBezTo>
                  <a:cubicBezTo>
                    <a:pt x="34203" y="2613869"/>
                    <a:pt x="34203" y="2609858"/>
                    <a:pt x="38217" y="2605847"/>
                  </a:cubicBezTo>
                  <a:cubicBezTo>
                    <a:pt x="42232" y="2593813"/>
                    <a:pt x="42232" y="2585791"/>
                    <a:pt x="46247" y="2577769"/>
                  </a:cubicBezTo>
                  <a:cubicBezTo>
                    <a:pt x="50262" y="2573758"/>
                    <a:pt x="50262" y="2569747"/>
                    <a:pt x="54276" y="2565735"/>
                  </a:cubicBezTo>
                  <a:cubicBezTo>
                    <a:pt x="58291" y="2553702"/>
                    <a:pt x="62306" y="2545680"/>
                    <a:pt x="66320" y="2537657"/>
                  </a:cubicBezTo>
                  <a:cubicBezTo>
                    <a:pt x="66320" y="2533646"/>
                    <a:pt x="70335" y="2529635"/>
                    <a:pt x="70335" y="2525624"/>
                  </a:cubicBezTo>
                  <a:cubicBezTo>
                    <a:pt x="74350" y="2513591"/>
                    <a:pt x="82379" y="2501557"/>
                    <a:pt x="90409" y="2489524"/>
                  </a:cubicBezTo>
                  <a:cubicBezTo>
                    <a:pt x="90409" y="2485513"/>
                    <a:pt x="94424" y="2485513"/>
                    <a:pt x="94424" y="2481501"/>
                  </a:cubicBezTo>
                  <a:cubicBezTo>
                    <a:pt x="102453" y="2473479"/>
                    <a:pt x="106468" y="2465457"/>
                    <a:pt x="110483" y="2457435"/>
                  </a:cubicBezTo>
                  <a:cubicBezTo>
                    <a:pt x="114497" y="2449412"/>
                    <a:pt x="118512" y="2445401"/>
                    <a:pt x="122527" y="2441390"/>
                  </a:cubicBezTo>
                  <a:cubicBezTo>
                    <a:pt x="126542" y="2433368"/>
                    <a:pt x="130556" y="2429357"/>
                    <a:pt x="134571" y="2421334"/>
                  </a:cubicBezTo>
                  <a:cubicBezTo>
                    <a:pt x="138586" y="2417323"/>
                    <a:pt x="142600" y="2413312"/>
                    <a:pt x="146615" y="2409301"/>
                  </a:cubicBezTo>
                  <a:cubicBezTo>
                    <a:pt x="150630" y="2401279"/>
                    <a:pt x="154645" y="2397267"/>
                    <a:pt x="162674" y="2389245"/>
                  </a:cubicBezTo>
                  <a:cubicBezTo>
                    <a:pt x="166689" y="2385234"/>
                    <a:pt x="170704" y="2381223"/>
                    <a:pt x="174718" y="2377212"/>
                  </a:cubicBezTo>
                  <a:cubicBezTo>
                    <a:pt x="178733" y="2369189"/>
                    <a:pt x="186763" y="2361167"/>
                    <a:pt x="194792" y="2353145"/>
                  </a:cubicBezTo>
                  <a:cubicBezTo>
                    <a:pt x="198807" y="2349134"/>
                    <a:pt x="202821" y="2341111"/>
                    <a:pt x="210851" y="2337100"/>
                  </a:cubicBezTo>
                  <a:cubicBezTo>
                    <a:pt x="214866" y="2329078"/>
                    <a:pt x="222895" y="2325067"/>
                    <a:pt x="230925" y="2317044"/>
                  </a:cubicBezTo>
                  <a:cubicBezTo>
                    <a:pt x="234939" y="2313033"/>
                    <a:pt x="238954" y="2309022"/>
                    <a:pt x="242969" y="2305011"/>
                  </a:cubicBezTo>
                  <a:cubicBezTo>
                    <a:pt x="250998" y="2301000"/>
                    <a:pt x="255013" y="2296989"/>
                    <a:pt x="259028" y="2292978"/>
                  </a:cubicBezTo>
                  <a:cubicBezTo>
                    <a:pt x="267057" y="2288966"/>
                    <a:pt x="271072" y="2284955"/>
                    <a:pt x="275087" y="2280944"/>
                  </a:cubicBezTo>
                  <a:cubicBezTo>
                    <a:pt x="283116" y="2272922"/>
                    <a:pt x="287131" y="2268911"/>
                    <a:pt x="295160" y="2264900"/>
                  </a:cubicBezTo>
                  <a:cubicBezTo>
                    <a:pt x="299175" y="2260888"/>
                    <a:pt x="303190" y="2256877"/>
                    <a:pt x="311219" y="2252866"/>
                  </a:cubicBezTo>
                  <a:cubicBezTo>
                    <a:pt x="315234" y="2248855"/>
                    <a:pt x="323264" y="2244844"/>
                    <a:pt x="327278" y="2240833"/>
                  </a:cubicBezTo>
                  <a:cubicBezTo>
                    <a:pt x="371440" y="2216766"/>
                    <a:pt x="415602" y="2192699"/>
                    <a:pt x="463779" y="2172643"/>
                  </a:cubicBezTo>
                  <a:cubicBezTo>
                    <a:pt x="524000" y="2152588"/>
                    <a:pt x="588236" y="2136543"/>
                    <a:pt x="644442" y="2108465"/>
                  </a:cubicBezTo>
                  <a:cubicBezTo>
                    <a:pt x="873282" y="1980108"/>
                    <a:pt x="672546" y="1755484"/>
                    <a:pt x="648457" y="1574983"/>
                  </a:cubicBezTo>
                  <a:cubicBezTo>
                    <a:pt x="636413" y="1466682"/>
                    <a:pt x="652472" y="1354370"/>
                    <a:pt x="712693" y="1266125"/>
                  </a:cubicBezTo>
                  <a:cubicBezTo>
                    <a:pt x="909415" y="961278"/>
                    <a:pt x="1395198" y="1053534"/>
                    <a:pt x="1539729" y="692531"/>
                  </a:cubicBezTo>
                  <a:cubicBezTo>
                    <a:pt x="1632068" y="455873"/>
                    <a:pt x="1567832" y="155037"/>
                    <a:pt x="1848863" y="34703"/>
                  </a:cubicBezTo>
                  <a:cubicBezTo>
                    <a:pt x="1919121" y="3617"/>
                    <a:pt x="1989881" y="-4656"/>
                    <a:pt x="2060202" y="2301"/>
                  </a:cubicBezTo>
                  <a:close/>
                </a:path>
              </a:pathLst>
            </a:custGeom>
            <a:solidFill>
              <a:schemeClr val="accent2"/>
            </a:solidFill>
            <a:ln w="25400">
              <a:gradFill flip="none" rotWithShape="1">
                <a:gsLst>
                  <a:gs pos="0">
                    <a:srgbClr val="F5AD14">
                      <a:lumMod val="100000"/>
                    </a:srgbClr>
                  </a:gs>
                  <a:gs pos="100000">
                    <a:srgbClr val="F01D06"/>
                  </a:gs>
                </a:gsLst>
                <a:lin ang="2700000" scaled="1"/>
                <a:tileRect/>
              </a:gradFill>
            </a:ln>
            <a:effectLst/>
          </p:spPr>
        </p:pic>
        <p:sp>
          <p:nvSpPr>
            <p:cNvPr id="11" name="矩形 10"/>
            <p:cNvSpPr/>
            <p:nvPr/>
          </p:nvSpPr>
          <p:spPr>
            <a:xfrm>
              <a:off x="9315547" y="1434988"/>
              <a:ext cx="2545185" cy="8449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zh-CN" altLang="en-US" sz="6600" b="1" dirty="0">
                  <a:gradFill>
                    <a:gsLst>
                      <a:gs pos="0">
                        <a:srgbClr val="F5AD14"/>
                      </a:gs>
                      <a:gs pos="100000">
                        <a:srgbClr val="F01D06"/>
                      </a:gs>
                    </a:gsLst>
                    <a:lin ang="2700000" scaled="1"/>
                  </a:gradFill>
                  <a:latin typeface="思源黑体 CN Bold" panose="02010600030101010101" pitchFamily="34" charset="-122"/>
                  <a:ea typeface="思源黑体 CN Bold" panose="02010600030101010101" pitchFamily="34" charset="-122"/>
                  <a:cs typeface="Arial" panose="020B0604020202020204" pitchFamily="34" charset="0"/>
                </a:rPr>
                <a:t>谢谢观看</a:t>
              </a:r>
              <a:endParaRPr lang="en-US" altLang="zh-CN" sz="6600" b="1" dirty="0">
                <a:gradFill>
                  <a:gsLst>
                    <a:gs pos="0">
                      <a:srgbClr val="F5AD14"/>
                    </a:gs>
                    <a:gs pos="100000">
                      <a:srgbClr val="F01D06"/>
                    </a:gs>
                  </a:gsLst>
                  <a:lin ang="2700000" scaled="1"/>
                </a:gradFill>
                <a:latin typeface="思源黑体 CN Bold" panose="02010600030101010101" pitchFamily="34" charset="-122"/>
                <a:ea typeface="思源黑体 CN Bold" panose="02010600030101010101" pitchFamily="34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996165" y="-874671"/>
            <a:ext cx="1744168" cy="1497769"/>
          </a:xfrm>
          <a:custGeom>
            <a:avLst/>
            <a:gdLst>
              <a:gd name="connsiteX0" fmla="*/ 3286680 w 6358156"/>
              <a:gd name="connsiteY0" fmla="*/ 4338824 h 4713183"/>
              <a:gd name="connsiteX1" fmla="*/ 3382889 w 6358156"/>
              <a:gd name="connsiteY1" fmla="*/ 4346359 h 4713183"/>
              <a:gd name="connsiteX2" fmla="*/ 3712030 w 6358156"/>
              <a:gd name="connsiteY2" fmla="*/ 4470928 h 4713183"/>
              <a:gd name="connsiteX3" fmla="*/ 3796323 w 6358156"/>
              <a:gd name="connsiteY3" fmla="*/ 4523166 h 4713183"/>
              <a:gd name="connsiteX4" fmla="*/ 3832448 w 6358156"/>
              <a:gd name="connsiteY4" fmla="*/ 4571387 h 4713183"/>
              <a:gd name="connsiteX5" fmla="*/ 3776253 w 6358156"/>
              <a:gd name="connsiteY5" fmla="*/ 4579424 h 4713183"/>
              <a:gd name="connsiteX6" fmla="*/ 3419014 w 6358156"/>
              <a:gd name="connsiteY6" fmla="*/ 4491020 h 4713183"/>
              <a:gd name="connsiteX7" fmla="*/ 3073817 w 6358156"/>
              <a:gd name="connsiteY7" fmla="*/ 4515130 h 4713183"/>
              <a:gd name="connsiteX8" fmla="*/ 2865093 w 6358156"/>
              <a:gd name="connsiteY8" fmla="*/ 4487001 h 4713183"/>
              <a:gd name="connsiteX9" fmla="*/ 2873121 w 6358156"/>
              <a:gd name="connsiteY9" fmla="*/ 4438781 h 4713183"/>
              <a:gd name="connsiteX10" fmla="*/ 2881149 w 6358156"/>
              <a:gd name="connsiteY10" fmla="*/ 4430744 h 4713183"/>
              <a:gd name="connsiteX11" fmla="*/ 3005580 w 6358156"/>
              <a:gd name="connsiteY11" fmla="*/ 4370469 h 4713183"/>
              <a:gd name="connsiteX12" fmla="*/ 3286680 w 6358156"/>
              <a:gd name="connsiteY12" fmla="*/ 4338824 h 4713183"/>
              <a:gd name="connsiteX13" fmla="*/ 764959 w 6358156"/>
              <a:gd name="connsiteY13" fmla="*/ 3572298 h 4713183"/>
              <a:gd name="connsiteX14" fmla="*/ 1085874 w 6358156"/>
              <a:gd name="connsiteY14" fmla="*/ 3664594 h 4713183"/>
              <a:gd name="connsiteX15" fmla="*/ 1190171 w 6358156"/>
              <a:gd name="connsiteY15" fmla="*/ 3712748 h 4713183"/>
              <a:gd name="connsiteX16" fmla="*/ 1254353 w 6358156"/>
              <a:gd name="connsiteY16" fmla="*/ 3760902 h 4713183"/>
              <a:gd name="connsiteX17" fmla="*/ 1226273 w 6358156"/>
              <a:gd name="connsiteY17" fmla="*/ 3780966 h 4713183"/>
              <a:gd name="connsiteX18" fmla="*/ 917394 w 6358156"/>
              <a:gd name="connsiteY18" fmla="*/ 3728799 h 4713183"/>
              <a:gd name="connsiteX19" fmla="*/ 716822 w 6358156"/>
              <a:gd name="connsiteY19" fmla="*/ 3813069 h 4713183"/>
              <a:gd name="connsiteX20" fmla="*/ 560376 w 6358156"/>
              <a:gd name="connsiteY20" fmla="*/ 3813069 h 4713183"/>
              <a:gd name="connsiteX21" fmla="*/ 520262 w 6358156"/>
              <a:gd name="connsiteY21" fmla="*/ 3756889 h 4713183"/>
              <a:gd name="connsiteX22" fmla="*/ 520262 w 6358156"/>
              <a:gd name="connsiteY22" fmla="*/ 3748863 h 4713183"/>
              <a:gd name="connsiteX23" fmla="*/ 544331 w 6358156"/>
              <a:gd name="connsiteY23" fmla="*/ 3656568 h 4713183"/>
              <a:gd name="connsiteX24" fmla="*/ 764959 w 6358156"/>
              <a:gd name="connsiteY24" fmla="*/ 3572298 h 4713183"/>
              <a:gd name="connsiteX25" fmla="*/ 6122732 w 6358156"/>
              <a:gd name="connsiteY25" fmla="*/ 2175575 h 4713183"/>
              <a:gd name="connsiteX26" fmla="*/ 6148399 w 6358156"/>
              <a:gd name="connsiteY26" fmla="*/ 2176139 h 4713183"/>
              <a:gd name="connsiteX27" fmla="*/ 6164425 w 6358156"/>
              <a:gd name="connsiteY27" fmla="*/ 2232345 h 4713183"/>
              <a:gd name="connsiteX28" fmla="*/ 5988137 w 6358156"/>
              <a:gd name="connsiteY28" fmla="*/ 2581621 h 4713183"/>
              <a:gd name="connsiteX29" fmla="*/ 6040222 w 6358156"/>
              <a:gd name="connsiteY29" fmla="*/ 2922868 h 4713183"/>
              <a:gd name="connsiteX30" fmla="*/ 5988137 w 6358156"/>
              <a:gd name="connsiteY30" fmla="*/ 3127616 h 4713183"/>
              <a:gd name="connsiteX31" fmla="*/ 5891980 w 6358156"/>
              <a:gd name="connsiteY31" fmla="*/ 3123602 h 4713183"/>
              <a:gd name="connsiteX32" fmla="*/ 5879960 w 6358156"/>
              <a:gd name="connsiteY32" fmla="*/ 3115572 h 4713183"/>
              <a:gd name="connsiteX33" fmla="*/ 5755757 w 6358156"/>
              <a:gd name="connsiteY33" fmla="*/ 2995132 h 4713183"/>
              <a:gd name="connsiteX34" fmla="*/ 5711685 w 6358156"/>
              <a:gd name="connsiteY34" fmla="*/ 2625782 h 4713183"/>
              <a:gd name="connsiteX35" fmla="*/ 5948071 w 6358156"/>
              <a:gd name="connsiteY35" fmla="*/ 2296580 h 4713183"/>
              <a:gd name="connsiteX36" fmla="*/ 6056248 w 6358156"/>
              <a:gd name="connsiteY36" fmla="*/ 2212271 h 4713183"/>
              <a:gd name="connsiteX37" fmla="*/ 6122732 w 6358156"/>
              <a:gd name="connsiteY37" fmla="*/ 2175575 h 4713183"/>
              <a:gd name="connsiteX38" fmla="*/ 1266938 w 6358156"/>
              <a:gd name="connsiteY38" fmla="*/ 171789 h 4713183"/>
              <a:gd name="connsiteX39" fmla="*/ 1326147 w 6358156"/>
              <a:gd name="connsiteY39" fmla="*/ 194358 h 4713183"/>
              <a:gd name="connsiteX40" fmla="*/ 1338177 w 6358156"/>
              <a:gd name="connsiteY40" fmla="*/ 202382 h 4713183"/>
              <a:gd name="connsiteX41" fmla="*/ 1418375 w 6358156"/>
              <a:gd name="connsiteY41" fmla="*/ 330772 h 4713183"/>
              <a:gd name="connsiteX42" fmla="*/ 1390306 w 6358156"/>
              <a:gd name="connsiteY42" fmla="*/ 655759 h 4713183"/>
              <a:gd name="connsiteX43" fmla="*/ 1125652 w 6358156"/>
              <a:gd name="connsiteY43" fmla="*/ 892478 h 4713183"/>
              <a:gd name="connsiteX44" fmla="*/ 1021394 w 6358156"/>
              <a:gd name="connsiteY44" fmla="*/ 944637 h 4713183"/>
              <a:gd name="connsiteX45" fmla="*/ 933176 w 6358156"/>
              <a:gd name="connsiteY45" fmla="*/ 960686 h 4713183"/>
              <a:gd name="connsiteX46" fmla="*/ 929166 w 6358156"/>
              <a:gd name="connsiteY46" fmla="*/ 908527 h 4713183"/>
              <a:gd name="connsiteX47" fmla="*/ 1145701 w 6358156"/>
              <a:gd name="connsiteY47" fmla="*/ 639711 h 4713183"/>
              <a:gd name="connsiteX48" fmla="*/ 1161741 w 6358156"/>
              <a:gd name="connsiteY48" fmla="*/ 338796 h 4713183"/>
              <a:gd name="connsiteX49" fmla="*/ 1245949 w 6358156"/>
              <a:gd name="connsiteY49" fmla="*/ 174297 h 4713183"/>
              <a:gd name="connsiteX50" fmla="*/ 1266938 w 6358156"/>
              <a:gd name="connsiteY50" fmla="*/ 171789 h 4713183"/>
              <a:gd name="connsiteX51" fmla="*/ 2060202 w 6358156"/>
              <a:gd name="connsiteY51" fmla="*/ 2301 h 4713183"/>
              <a:gd name="connsiteX52" fmla="*/ 2655825 w 6358156"/>
              <a:gd name="connsiteY52" fmla="*/ 271361 h 4713183"/>
              <a:gd name="connsiteX53" fmla="*/ 3057299 w 6358156"/>
              <a:gd name="connsiteY53" fmla="*/ 359606 h 4713183"/>
              <a:gd name="connsiteX54" fmla="*/ 3466802 w 6358156"/>
              <a:gd name="connsiteY54" fmla="*/ 143004 h 4713183"/>
              <a:gd name="connsiteX55" fmla="*/ 3972658 w 6358156"/>
              <a:gd name="connsiteY55" fmla="*/ 215205 h 4713183"/>
              <a:gd name="connsiteX56" fmla="*/ 4121204 w 6358156"/>
              <a:gd name="connsiteY56" fmla="*/ 363617 h 4713183"/>
              <a:gd name="connsiteX57" fmla="*/ 4635090 w 6358156"/>
              <a:gd name="connsiteY57" fmla="*/ 367628 h 4713183"/>
              <a:gd name="connsiteX58" fmla="*/ 4803708 w 6358156"/>
              <a:gd name="connsiteY58" fmla="*/ 175093 h 4713183"/>
              <a:gd name="connsiteX59" fmla="*/ 5911776 w 6358156"/>
              <a:gd name="connsiteY59" fmla="*/ 343561 h 4713183"/>
              <a:gd name="connsiteX60" fmla="*/ 6357412 w 6358156"/>
              <a:gd name="connsiteY60" fmla="*/ 1274147 h 4713183"/>
              <a:gd name="connsiteX61" fmla="*/ 6317264 w 6358156"/>
              <a:gd name="connsiteY61" fmla="*/ 1599050 h 4713183"/>
              <a:gd name="connsiteX62" fmla="*/ 6305220 w 6358156"/>
              <a:gd name="connsiteY62" fmla="*/ 1647183 h 4713183"/>
              <a:gd name="connsiteX63" fmla="*/ 6301205 w 6358156"/>
              <a:gd name="connsiteY63" fmla="*/ 1655206 h 4713183"/>
              <a:gd name="connsiteX64" fmla="*/ 6285146 w 6358156"/>
              <a:gd name="connsiteY64" fmla="*/ 1691306 h 4713183"/>
              <a:gd name="connsiteX65" fmla="*/ 6281132 w 6358156"/>
              <a:gd name="connsiteY65" fmla="*/ 1703339 h 4713183"/>
              <a:gd name="connsiteX66" fmla="*/ 6269087 w 6358156"/>
              <a:gd name="connsiteY66" fmla="*/ 1735429 h 4713183"/>
              <a:gd name="connsiteX67" fmla="*/ 6261058 w 6358156"/>
              <a:gd name="connsiteY67" fmla="*/ 1751473 h 4713183"/>
              <a:gd name="connsiteX68" fmla="*/ 6244998 w 6358156"/>
              <a:gd name="connsiteY68" fmla="*/ 1779551 h 4713183"/>
              <a:gd name="connsiteX69" fmla="*/ 6236969 w 6358156"/>
              <a:gd name="connsiteY69" fmla="*/ 1795596 h 4713183"/>
              <a:gd name="connsiteX70" fmla="*/ 6224925 w 6358156"/>
              <a:gd name="connsiteY70" fmla="*/ 1823674 h 4713183"/>
              <a:gd name="connsiteX71" fmla="*/ 6212881 w 6358156"/>
              <a:gd name="connsiteY71" fmla="*/ 1839718 h 4713183"/>
              <a:gd name="connsiteX72" fmla="*/ 6196822 w 6358156"/>
              <a:gd name="connsiteY72" fmla="*/ 1863785 h 4713183"/>
              <a:gd name="connsiteX73" fmla="*/ 6188792 w 6358156"/>
              <a:gd name="connsiteY73" fmla="*/ 1879830 h 4713183"/>
              <a:gd name="connsiteX74" fmla="*/ 6168718 w 6358156"/>
              <a:gd name="connsiteY74" fmla="*/ 1907908 h 4713183"/>
              <a:gd name="connsiteX75" fmla="*/ 6156674 w 6358156"/>
              <a:gd name="connsiteY75" fmla="*/ 1919941 h 4713183"/>
              <a:gd name="connsiteX76" fmla="*/ 6128572 w 6358156"/>
              <a:gd name="connsiteY76" fmla="*/ 1956042 h 4713183"/>
              <a:gd name="connsiteX77" fmla="*/ 6048276 w 6358156"/>
              <a:gd name="connsiteY77" fmla="*/ 2036264 h 4713183"/>
              <a:gd name="connsiteX78" fmla="*/ 6020174 w 6358156"/>
              <a:gd name="connsiteY78" fmla="*/ 2060331 h 4713183"/>
              <a:gd name="connsiteX79" fmla="*/ 5988056 w 6358156"/>
              <a:gd name="connsiteY79" fmla="*/ 2084398 h 4713183"/>
              <a:gd name="connsiteX80" fmla="*/ 5831481 w 6358156"/>
              <a:gd name="connsiteY80" fmla="*/ 2212755 h 4713183"/>
              <a:gd name="connsiteX81" fmla="*/ 5771260 w 6358156"/>
              <a:gd name="connsiteY81" fmla="*/ 2264900 h 4713183"/>
              <a:gd name="connsiteX82" fmla="*/ 5598626 w 6358156"/>
              <a:gd name="connsiteY82" fmla="*/ 2517602 h 4713183"/>
              <a:gd name="connsiteX83" fmla="*/ 5586582 w 6358156"/>
              <a:gd name="connsiteY83" fmla="*/ 2561724 h 4713183"/>
              <a:gd name="connsiteX84" fmla="*/ 5582568 w 6358156"/>
              <a:gd name="connsiteY84" fmla="*/ 2581780 h 4713183"/>
              <a:gd name="connsiteX85" fmla="*/ 5578552 w 6358156"/>
              <a:gd name="connsiteY85" fmla="*/ 2621891 h 4713183"/>
              <a:gd name="connsiteX86" fmla="*/ 5574538 w 6358156"/>
              <a:gd name="connsiteY86" fmla="*/ 2645958 h 4713183"/>
              <a:gd name="connsiteX87" fmla="*/ 5574538 w 6358156"/>
              <a:gd name="connsiteY87" fmla="*/ 2666014 h 4713183"/>
              <a:gd name="connsiteX88" fmla="*/ 5574538 w 6358156"/>
              <a:gd name="connsiteY88" fmla="*/ 2686070 h 4713183"/>
              <a:gd name="connsiteX89" fmla="*/ 5578552 w 6358156"/>
              <a:gd name="connsiteY89" fmla="*/ 2706126 h 4713183"/>
              <a:gd name="connsiteX90" fmla="*/ 5582568 w 6358156"/>
              <a:gd name="connsiteY90" fmla="*/ 2750248 h 4713183"/>
              <a:gd name="connsiteX91" fmla="*/ 5586582 w 6358156"/>
              <a:gd name="connsiteY91" fmla="*/ 2770304 h 4713183"/>
              <a:gd name="connsiteX92" fmla="*/ 5594612 w 6358156"/>
              <a:gd name="connsiteY92" fmla="*/ 2810415 h 4713183"/>
              <a:gd name="connsiteX93" fmla="*/ 5602641 w 6358156"/>
              <a:gd name="connsiteY93" fmla="*/ 2830471 h 4713183"/>
              <a:gd name="connsiteX94" fmla="*/ 5678921 w 6358156"/>
              <a:gd name="connsiteY94" fmla="*/ 3018995 h 4713183"/>
              <a:gd name="connsiteX95" fmla="*/ 5723083 w 6358156"/>
              <a:gd name="connsiteY95" fmla="*/ 3099218 h 4713183"/>
              <a:gd name="connsiteX96" fmla="*/ 5803378 w 6358156"/>
              <a:gd name="connsiteY96" fmla="*/ 3247630 h 4713183"/>
              <a:gd name="connsiteX97" fmla="*/ 5827466 w 6358156"/>
              <a:gd name="connsiteY97" fmla="*/ 3287741 h 4713183"/>
              <a:gd name="connsiteX98" fmla="*/ 5851554 w 6358156"/>
              <a:gd name="connsiteY98" fmla="*/ 3331864 h 4713183"/>
              <a:gd name="connsiteX99" fmla="*/ 5875643 w 6358156"/>
              <a:gd name="connsiteY99" fmla="*/ 3371976 h 4713183"/>
              <a:gd name="connsiteX100" fmla="*/ 5899732 w 6358156"/>
              <a:gd name="connsiteY100" fmla="*/ 3416098 h 4713183"/>
              <a:gd name="connsiteX101" fmla="*/ 5980026 w 6358156"/>
              <a:gd name="connsiteY101" fmla="*/ 3608633 h 4713183"/>
              <a:gd name="connsiteX102" fmla="*/ 6024188 w 6358156"/>
              <a:gd name="connsiteY102" fmla="*/ 3981670 h 4713183"/>
              <a:gd name="connsiteX103" fmla="*/ 6012144 w 6358156"/>
              <a:gd name="connsiteY103" fmla="*/ 4053870 h 4713183"/>
              <a:gd name="connsiteX104" fmla="*/ 5980026 w 6358156"/>
              <a:gd name="connsiteY104" fmla="*/ 4154149 h 4713183"/>
              <a:gd name="connsiteX105" fmla="*/ 5935864 w 6358156"/>
              <a:gd name="connsiteY105" fmla="*/ 4246405 h 4713183"/>
              <a:gd name="connsiteX106" fmla="*/ 5919805 w 6358156"/>
              <a:gd name="connsiteY106" fmla="*/ 4274483 h 4713183"/>
              <a:gd name="connsiteX107" fmla="*/ 5879658 w 6358156"/>
              <a:gd name="connsiteY107" fmla="*/ 4330639 h 4713183"/>
              <a:gd name="connsiteX108" fmla="*/ 5855570 w 6358156"/>
              <a:gd name="connsiteY108" fmla="*/ 4354706 h 4713183"/>
              <a:gd name="connsiteX109" fmla="*/ 4683266 w 6358156"/>
              <a:gd name="connsiteY109" fmla="*/ 4703676 h 4713183"/>
              <a:gd name="connsiteX110" fmla="*/ 4570854 w 6358156"/>
              <a:gd name="connsiteY110" fmla="*/ 4691642 h 4713183"/>
              <a:gd name="connsiteX111" fmla="*/ 4502604 w 6358156"/>
              <a:gd name="connsiteY111" fmla="*/ 4675598 h 4713183"/>
              <a:gd name="connsiteX112" fmla="*/ 4466471 w 6358156"/>
              <a:gd name="connsiteY112" fmla="*/ 4667575 h 4713183"/>
              <a:gd name="connsiteX113" fmla="*/ 4398220 w 6358156"/>
              <a:gd name="connsiteY113" fmla="*/ 4651531 h 4713183"/>
              <a:gd name="connsiteX114" fmla="*/ 4366102 w 6358156"/>
              <a:gd name="connsiteY114" fmla="*/ 4639497 h 4713183"/>
              <a:gd name="connsiteX115" fmla="*/ 4237631 w 6358156"/>
              <a:gd name="connsiteY115" fmla="*/ 4595375 h 4713183"/>
              <a:gd name="connsiteX116" fmla="*/ 4153322 w 6358156"/>
              <a:gd name="connsiteY116" fmla="*/ 4563286 h 4713183"/>
              <a:gd name="connsiteX117" fmla="*/ 3848202 w 6358156"/>
              <a:gd name="connsiteY117" fmla="*/ 4434929 h 4713183"/>
              <a:gd name="connsiteX118" fmla="*/ 2940871 w 6358156"/>
              <a:gd name="connsiteY118" fmla="*/ 4302561 h 4713183"/>
              <a:gd name="connsiteX119" fmla="*/ 2824444 w 6358156"/>
              <a:gd name="connsiteY119" fmla="*/ 4346684 h 4713183"/>
              <a:gd name="connsiteX120" fmla="*/ 2768238 w 6358156"/>
              <a:gd name="connsiteY120" fmla="*/ 4370751 h 4713183"/>
              <a:gd name="connsiteX121" fmla="*/ 2583560 w 6358156"/>
              <a:gd name="connsiteY121" fmla="*/ 4458996 h 4713183"/>
              <a:gd name="connsiteX122" fmla="*/ 2479177 w 6358156"/>
              <a:gd name="connsiteY122" fmla="*/ 4499107 h 4713183"/>
              <a:gd name="connsiteX123" fmla="*/ 1583891 w 6358156"/>
              <a:gd name="connsiteY123" fmla="*/ 4218327 h 4713183"/>
              <a:gd name="connsiteX124" fmla="*/ 1551773 w 6358156"/>
              <a:gd name="connsiteY124" fmla="*/ 4174205 h 4713183"/>
              <a:gd name="connsiteX125" fmla="*/ 1527685 w 6358156"/>
              <a:gd name="connsiteY125" fmla="*/ 4134093 h 4713183"/>
              <a:gd name="connsiteX126" fmla="*/ 1491552 w 6358156"/>
              <a:gd name="connsiteY126" fmla="*/ 4069915 h 4713183"/>
              <a:gd name="connsiteX127" fmla="*/ 1475493 w 6358156"/>
              <a:gd name="connsiteY127" fmla="*/ 4029803 h 4713183"/>
              <a:gd name="connsiteX128" fmla="*/ 1467464 w 6358156"/>
              <a:gd name="connsiteY128" fmla="*/ 4013759 h 4713183"/>
              <a:gd name="connsiteX129" fmla="*/ 1122196 w 6358156"/>
              <a:gd name="connsiteY129" fmla="*/ 3536432 h 4713183"/>
              <a:gd name="connsiteX130" fmla="*/ 1041902 w 6358156"/>
              <a:gd name="connsiteY130" fmla="*/ 3512366 h 4713183"/>
              <a:gd name="connsiteX131" fmla="*/ 1001754 w 6358156"/>
              <a:gd name="connsiteY131" fmla="*/ 3504343 h 4713183"/>
              <a:gd name="connsiteX132" fmla="*/ 993725 w 6358156"/>
              <a:gd name="connsiteY132" fmla="*/ 3500332 h 4713183"/>
              <a:gd name="connsiteX133" fmla="*/ 792988 w 6358156"/>
              <a:gd name="connsiteY133" fmla="*/ 3484288 h 4713183"/>
              <a:gd name="connsiteX134" fmla="*/ 764884 w 6358156"/>
              <a:gd name="connsiteY134" fmla="*/ 3484288 h 4713183"/>
              <a:gd name="connsiteX135" fmla="*/ 712693 w 6358156"/>
              <a:gd name="connsiteY135" fmla="*/ 3480276 h 4713183"/>
              <a:gd name="connsiteX136" fmla="*/ 584221 w 6358156"/>
              <a:gd name="connsiteY136" fmla="*/ 3472254 h 4713183"/>
              <a:gd name="connsiteX137" fmla="*/ 387499 w 6358156"/>
              <a:gd name="connsiteY137" fmla="*/ 3424120 h 4713183"/>
              <a:gd name="connsiteX138" fmla="*/ 363411 w 6358156"/>
              <a:gd name="connsiteY138" fmla="*/ 3412087 h 4713183"/>
              <a:gd name="connsiteX139" fmla="*/ 315234 w 6358156"/>
              <a:gd name="connsiteY139" fmla="*/ 3384009 h 4713183"/>
              <a:gd name="connsiteX140" fmla="*/ 238954 w 6358156"/>
              <a:gd name="connsiteY140" fmla="*/ 3323842 h 4713183"/>
              <a:gd name="connsiteX141" fmla="*/ 202821 w 6358156"/>
              <a:gd name="connsiteY141" fmla="*/ 3287741 h 4713183"/>
              <a:gd name="connsiteX142" fmla="*/ 182748 w 6358156"/>
              <a:gd name="connsiteY142" fmla="*/ 3271697 h 4713183"/>
              <a:gd name="connsiteX143" fmla="*/ 150630 w 6358156"/>
              <a:gd name="connsiteY143" fmla="*/ 3231585 h 4713183"/>
              <a:gd name="connsiteX144" fmla="*/ 122527 w 6358156"/>
              <a:gd name="connsiteY144" fmla="*/ 3191474 h 4713183"/>
              <a:gd name="connsiteX145" fmla="*/ 90409 w 6358156"/>
              <a:gd name="connsiteY145" fmla="*/ 3143340 h 4713183"/>
              <a:gd name="connsiteX146" fmla="*/ 78365 w 6358156"/>
              <a:gd name="connsiteY146" fmla="*/ 3115262 h 4713183"/>
              <a:gd name="connsiteX147" fmla="*/ 58291 w 6358156"/>
              <a:gd name="connsiteY147" fmla="*/ 3075151 h 4713183"/>
              <a:gd name="connsiteX148" fmla="*/ 10114 w 6358156"/>
              <a:gd name="connsiteY148" fmla="*/ 2698103 h 4713183"/>
              <a:gd name="connsiteX149" fmla="*/ 22158 w 6358156"/>
              <a:gd name="connsiteY149" fmla="*/ 2657992 h 4713183"/>
              <a:gd name="connsiteX150" fmla="*/ 22158 w 6358156"/>
              <a:gd name="connsiteY150" fmla="*/ 2645958 h 4713183"/>
              <a:gd name="connsiteX151" fmla="*/ 34203 w 6358156"/>
              <a:gd name="connsiteY151" fmla="*/ 2617880 h 4713183"/>
              <a:gd name="connsiteX152" fmla="*/ 38217 w 6358156"/>
              <a:gd name="connsiteY152" fmla="*/ 2605847 h 4713183"/>
              <a:gd name="connsiteX153" fmla="*/ 46247 w 6358156"/>
              <a:gd name="connsiteY153" fmla="*/ 2577769 h 4713183"/>
              <a:gd name="connsiteX154" fmla="*/ 54276 w 6358156"/>
              <a:gd name="connsiteY154" fmla="*/ 2565735 h 4713183"/>
              <a:gd name="connsiteX155" fmla="*/ 66320 w 6358156"/>
              <a:gd name="connsiteY155" fmla="*/ 2537657 h 4713183"/>
              <a:gd name="connsiteX156" fmla="*/ 70335 w 6358156"/>
              <a:gd name="connsiteY156" fmla="*/ 2525624 h 4713183"/>
              <a:gd name="connsiteX157" fmla="*/ 90409 w 6358156"/>
              <a:gd name="connsiteY157" fmla="*/ 2489524 h 4713183"/>
              <a:gd name="connsiteX158" fmla="*/ 94424 w 6358156"/>
              <a:gd name="connsiteY158" fmla="*/ 2481501 h 4713183"/>
              <a:gd name="connsiteX159" fmla="*/ 110483 w 6358156"/>
              <a:gd name="connsiteY159" fmla="*/ 2457435 h 4713183"/>
              <a:gd name="connsiteX160" fmla="*/ 122527 w 6358156"/>
              <a:gd name="connsiteY160" fmla="*/ 2441390 h 4713183"/>
              <a:gd name="connsiteX161" fmla="*/ 134571 w 6358156"/>
              <a:gd name="connsiteY161" fmla="*/ 2421334 h 4713183"/>
              <a:gd name="connsiteX162" fmla="*/ 146615 w 6358156"/>
              <a:gd name="connsiteY162" fmla="*/ 2409301 h 4713183"/>
              <a:gd name="connsiteX163" fmla="*/ 162674 w 6358156"/>
              <a:gd name="connsiteY163" fmla="*/ 2389245 h 4713183"/>
              <a:gd name="connsiteX164" fmla="*/ 174718 w 6358156"/>
              <a:gd name="connsiteY164" fmla="*/ 2377212 h 4713183"/>
              <a:gd name="connsiteX165" fmla="*/ 194792 w 6358156"/>
              <a:gd name="connsiteY165" fmla="*/ 2353145 h 4713183"/>
              <a:gd name="connsiteX166" fmla="*/ 210851 w 6358156"/>
              <a:gd name="connsiteY166" fmla="*/ 2337100 h 4713183"/>
              <a:gd name="connsiteX167" fmla="*/ 230925 w 6358156"/>
              <a:gd name="connsiteY167" fmla="*/ 2317044 h 4713183"/>
              <a:gd name="connsiteX168" fmla="*/ 242969 w 6358156"/>
              <a:gd name="connsiteY168" fmla="*/ 2305011 h 4713183"/>
              <a:gd name="connsiteX169" fmla="*/ 259028 w 6358156"/>
              <a:gd name="connsiteY169" fmla="*/ 2292978 h 4713183"/>
              <a:gd name="connsiteX170" fmla="*/ 275087 w 6358156"/>
              <a:gd name="connsiteY170" fmla="*/ 2280944 h 4713183"/>
              <a:gd name="connsiteX171" fmla="*/ 295160 w 6358156"/>
              <a:gd name="connsiteY171" fmla="*/ 2264900 h 4713183"/>
              <a:gd name="connsiteX172" fmla="*/ 311219 w 6358156"/>
              <a:gd name="connsiteY172" fmla="*/ 2252866 h 4713183"/>
              <a:gd name="connsiteX173" fmla="*/ 327278 w 6358156"/>
              <a:gd name="connsiteY173" fmla="*/ 2240833 h 4713183"/>
              <a:gd name="connsiteX174" fmla="*/ 463779 w 6358156"/>
              <a:gd name="connsiteY174" fmla="*/ 2172643 h 4713183"/>
              <a:gd name="connsiteX175" fmla="*/ 644442 w 6358156"/>
              <a:gd name="connsiteY175" fmla="*/ 2108465 h 4713183"/>
              <a:gd name="connsiteX176" fmla="*/ 648457 w 6358156"/>
              <a:gd name="connsiteY176" fmla="*/ 1574983 h 4713183"/>
              <a:gd name="connsiteX177" fmla="*/ 712693 w 6358156"/>
              <a:gd name="connsiteY177" fmla="*/ 1266125 h 4713183"/>
              <a:gd name="connsiteX178" fmla="*/ 1539729 w 6358156"/>
              <a:gd name="connsiteY178" fmla="*/ 692531 h 4713183"/>
              <a:gd name="connsiteX179" fmla="*/ 1848863 w 6358156"/>
              <a:gd name="connsiteY179" fmla="*/ 34703 h 4713183"/>
              <a:gd name="connsiteX180" fmla="*/ 2060202 w 6358156"/>
              <a:gd name="connsiteY180" fmla="*/ 2301 h 4713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</a:cxnLst>
            <a:rect l="l" t="t" r="r" b="b"/>
            <a:pathLst>
              <a:path w="6358156" h="4713183">
                <a:moveTo>
                  <a:pt x="3286680" y="4338824"/>
                </a:moveTo>
                <a:cubicBezTo>
                  <a:pt x="3319419" y="4339829"/>
                  <a:pt x="3351781" y="4342340"/>
                  <a:pt x="3382889" y="4346359"/>
                </a:cubicBezTo>
                <a:cubicBezTo>
                  <a:pt x="3515348" y="4370469"/>
                  <a:pt x="3619710" y="4418689"/>
                  <a:pt x="3712030" y="4470928"/>
                </a:cubicBezTo>
                <a:cubicBezTo>
                  <a:pt x="3740128" y="4487001"/>
                  <a:pt x="3772239" y="4507093"/>
                  <a:pt x="3796323" y="4523166"/>
                </a:cubicBezTo>
                <a:cubicBezTo>
                  <a:pt x="3816392" y="4539240"/>
                  <a:pt x="3840476" y="4555313"/>
                  <a:pt x="3832448" y="4571387"/>
                </a:cubicBezTo>
                <a:cubicBezTo>
                  <a:pt x="3824420" y="4587460"/>
                  <a:pt x="3800337" y="4587460"/>
                  <a:pt x="3776253" y="4579424"/>
                </a:cubicBezTo>
                <a:cubicBezTo>
                  <a:pt x="3655836" y="4547277"/>
                  <a:pt x="3559501" y="4499056"/>
                  <a:pt x="3419014" y="4491020"/>
                </a:cubicBezTo>
                <a:cubicBezTo>
                  <a:pt x="3302610" y="4482983"/>
                  <a:pt x="3186207" y="4495038"/>
                  <a:pt x="3073817" y="4515130"/>
                </a:cubicBezTo>
                <a:cubicBezTo>
                  <a:pt x="3005580" y="4527185"/>
                  <a:pt x="2901218" y="4527185"/>
                  <a:pt x="2865093" y="4487001"/>
                </a:cubicBezTo>
                <a:cubicBezTo>
                  <a:pt x="2853051" y="4470928"/>
                  <a:pt x="2857065" y="4454854"/>
                  <a:pt x="2873121" y="4438781"/>
                </a:cubicBezTo>
                <a:cubicBezTo>
                  <a:pt x="2873121" y="4434763"/>
                  <a:pt x="2877135" y="4434763"/>
                  <a:pt x="2881149" y="4430744"/>
                </a:cubicBezTo>
                <a:cubicBezTo>
                  <a:pt x="2909246" y="4406634"/>
                  <a:pt x="2953399" y="4386542"/>
                  <a:pt x="3005580" y="4370469"/>
                </a:cubicBezTo>
                <a:cubicBezTo>
                  <a:pt x="3086862" y="4346358"/>
                  <a:pt x="3188465" y="4335810"/>
                  <a:pt x="3286680" y="4338824"/>
                </a:cubicBezTo>
                <a:close/>
                <a:moveTo>
                  <a:pt x="764959" y="3572298"/>
                </a:moveTo>
                <a:cubicBezTo>
                  <a:pt x="873268" y="3576311"/>
                  <a:pt x="985588" y="3616439"/>
                  <a:pt x="1085874" y="3664594"/>
                </a:cubicBezTo>
                <a:cubicBezTo>
                  <a:pt x="1121976" y="3680645"/>
                  <a:pt x="1158079" y="3696696"/>
                  <a:pt x="1190171" y="3712748"/>
                </a:cubicBezTo>
                <a:cubicBezTo>
                  <a:pt x="1214239" y="3724786"/>
                  <a:pt x="1246331" y="3740838"/>
                  <a:pt x="1254353" y="3760902"/>
                </a:cubicBezTo>
                <a:cubicBezTo>
                  <a:pt x="1262376" y="3780966"/>
                  <a:pt x="1250342" y="3784979"/>
                  <a:pt x="1226273" y="3780966"/>
                </a:cubicBezTo>
                <a:cubicBezTo>
                  <a:pt x="1121976" y="3760902"/>
                  <a:pt x="1017679" y="3720773"/>
                  <a:pt x="917394" y="3728799"/>
                </a:cubicBezTo>
                <a:cubicBezTo>
                  <a:pt x="837165" y="3740838"/>
                  <a:pt x="772982" y="3776953"/>
                  <a:pt x="716822" y="3813069"/>
                </a:cubicBezTo>
                <a:cubicBezTo>
                  <a:pt x="684731" y="3837146"/>
                  <a:pt x="616536" y="3857210"/>
                  <a:pt x="560376" y="3813069"/>
                </a:cubicBezTo>
                <a:cubicBezTo>
                  <a:pt x="540319" y="3797018"/>
                  <a:pt x="524274" y="3776953"/>
                  <a:pt x="520262" y="3756889"/>
                </a:cubicBezTo>
                <a:cubicBezTo>
                  <a:pt x="520262" y="3752876"/>
                  <a:pt x="520262" y="3748863"/>
                  <a:pt x="520262" y="3748863"/>
                </a:cubicBezTo>
                <a:cubicBezTo>
                  <a:pt x="516251" y="3712748"/>
                  <a:pt x="524274" y="3680645"/>
                  <a:pt x="544331" y="3656568"/>
                </a:cubicBezTo>
                <a:cubicBezTo>
                  <a:pt x="588456" y="3600388"/>
                  <a:pt x="672696" y="3568285"/>
                  <a:pt x="764959" y="3572298"/>
                </a:cubicBezTo>
                <a:close/>
                <a:moveTo>
                  <a:pt x="6122732" y="2175575"/>
                </a:moveTo>
                <a:cubicBezTo>
                  <a:pt x="6130870" y="2174132"/>
                  <a:pt x="6139384" y="2174132"/>
                  <a:pt x="6148399" y="2176139"/>
                </a:cubicBezTo>
                <a:cubicBezTo>
                  <a:pt x="6176444" y="2184169"/>
                  <a:pt x="6180451" y="2208257"/>
                  <a:pt x="6164425" y="2232345"/>
                </a:cubicBezTo>
                <a:cubicBezTo>
                  <a:pt x="6100320" y="2348770"/>
                  <a:pt x="6008169" y="2445122"/>
                  <a:pt x="5988137" y="2581621"/>
                </a:cubicBezTo>
                <a:cubicBezTo>
                  <a:pt x="5976117" y="2698047"/>
                  <a:pt x="6004163" y="2814472"/>
                  <a:pt x="6040222" y="2922868"/>
                </a:cubicBezTo>
                <a:cubicBezTo>
                  <a:pt x="6064261" y="2991117"/>
                  <a:pt x="6068268" y="3095499"/>
                  <a:pt x="5988137" y="3127616"/>
                </a:cubicBezTo>
                <a:cubicBezTo>
                  <a:pt x="5960091" y="3139660"/>
                  <a:pt x="5924032" y="3135646"/>
                  <a:pt x="5891980" y="3123602"/>
                </a:cubicBezTo>
                <a:cubicBezTo>
                  <a:pt x="5887973" y="3119587"/>
                  <a:pt x="5883966" y="3119587"/>
                  <a:pt x="5879960" y="3115572"/>
                </a:cubicBezTo>
                <a:cubicBezTo>
                  <a:pt x="5827875" y="3087469"/>
                  <a:pt x="5787809" y="3043308"/>
                  <a:pt x="5755757" y="2995132"/>
                </a:cubicBezTo>
                <a:cubicBezTo>
                  <a:pt x="5691652" y="2886736"/>
                  <a:pt x="5675626" y="2742208"/>
                  <a:pt x="5711685" y="2625782"/>
                </a:cubicBezTo>
                <a:cubicBezTo>
                  <a:pt x="5751750" y="2493298"/>
                  <a:pt x="5847908" y="2388917"/>
                  <a:pt x="5948071" y="2296580"/>
                </a:cubicBezTo>
                <a:cubicBezTo>
                  <a:pt x="5984130" y="2268477"/>
                  <a:pt x="6020189" y="2240374"/>
                  <a:pt x="6056248" y="2212271"/>
                </a:cubicBezTo>
                <a:cubicBezTo>
                  <a:pt x="6077283" y="2197216"/>
                  <a:pt x="6098317" y="2179903"/>
                  <a:pt x="6122732" y="2175575"/>
                </a:cubicBezTo>
                <a:close/>
                <a:moveTo>
                  <a:pt x="1266938" y="171789"/>
                </a:moveTo>
                <a:cubicBezTo>
                  <a:pt x="1287802" y="172541"/>
                  <a:pt x="1308103" y="182321"/>
                  <a:pt x="1326147" y="194358"/>
                </a:cubicBezTo>
                <a:cubicBezTo>
                  <a:pt x="1330157" y="198370"/>
                  <a:pt x="1334167" y="198370"/>
                  <a:pt x="1338177" y="202382"/>
                </a:cubicBezTo>
                <a:cubicBezTo>
                  <a:pt x="1374266" y="238492"/>
                  <a:pt x="1402335" y="282626"/>
                  <a:pt x="1418375" y="330772"/>
                </a:cubicBezTo>
                <a:cubicBezTo>
                  <a:pt x="1454464" y="435089"/>
                  <a:pt x="1442434" y="559467"/>
                  <a:pt x="1390306" y="655759"/>
                </a:cubicBezTo>
                <a:cubicBezTo>
                  <a:pt x="1334167" y="760076"/>
                  <a:pt x="1229909" y="832296"/>
                  <a:pt x="1125652" y="892478"/>
                </a:cubicBezTo>
                <a:cubicBezTo>
                  <a:pt x="1093572" y="912539"/>
                  <a:pt x="1057483" y="928588"/>
                  <a:pt x="1021394" y="944637"/>
                </a:cubicBezTo>
                <a:cubicBezTo>
                  <a:pt x="993324" y="956673"/>
                  <a:pt x="965255" y="972722"/>
                  <a:pt x="933176" y="960686"/>
                </a:cubicBezTo>
                <a:cubicBezTo>
                  <a:pt x="913126" y="948649"/>
                  <a:pt x="913126" y="928588"/>
                  <a:pt x="929166" y="908527"/>
                </a:cubicBezTo>
                <a:cubicBezTo>
                  <a:pt x="1005354" y="820259"/>
                  <a:pt x="1105602" y="756064"/>
                  <a:pt x="1145701" y="639711"/>
                </a:cubicBezTo>
                <a:cubicBezTo>
                  <a:pt x="1177780" y="543418"/>
                  <a:pt x="1173770" y="439101"/>
                  <a:pt x="1161741" y="338796"/>
                </a:cubicBezTo>
                <a:cubicBezTo>
                  <a:pt x="1157731" y="274601"/>
                  <a:pt x="1169761" y="186333"/>
                  <a:pt x="1245949" y="174297"/>
                </a:cubicBezTo>
                <a:cubicBezTo>
                  <a:pt x="1252966" y="172291"/>
                  <a:pt x="1259984" y="171538"/>
                  <a:pt x="1266938" y="171789"/>
                </a:cubicBezTo>
                <a:close/>
                <a:moveTo>
                  <a:pt x="2060202" y="2301"/>
                </a:moveTo>
                <a:cubicBezTo>
                  <a:pt x="2271164" y="23171"/>
                  <a:pt x="2478174" y="181110"/>
                  <a:pt x="2655825" y="271361"/>
                </a:cubicBezTo>
                <a:cubicBezTo>
                  <a:pt x="2780282" y="335539"/>
                  <a:pt x="2916783" y="379662"/>
                  <a:pt x="3057299" y="359606"/>
                </a:cubicBezTo>
                <a:cubicBezTo>
                  <a:pt x="3221903" y="331528"/>
                  <a:pt x="3318256" y="207182"/>
                  <a:pt x="3466802" y="143004"/>
                </a:cubicBezTo>
                <a:cubicBezTo>
                  <a:pt x="3631406" y="74815"/>
                  <a:pt x="3836157" y="94870"/>
                  <a:pt x="3972658" y="215205"/>
                </a:cubicBezTo>
                <a:cubicBezTo>
                  <a:pt x="4024850" y="263338"/>
                  <a:pt x="4064997" y="319495"/>
                  <a:pt x="4121204" y="363617"/>
                </a:cubicBezTo>
                <a:cubicBezTo>
                  <a:pt x="4261720" y="483951"/>
                  <a:pt x="4494574" y="487963"/>
                  <a:pt x="4635090" y="367628"/>
                </a:cubicBezTo>
                <a:cubicBezTo>
                  <a:pt x="4699326" y="315483"/>
                  <a:pt x="4743488" y="239272"/>
                  <a:pt x="4803708" y="175093"/>
                </a:cubicBezTo>
                <a:cubicBezTo>
                  <a:pt x="5108828" y="-133765"/>
                  <a:pt x="5642788" y="94870"/>
                  <a:pt x="5911776" y="343561"/>
                </a:cubicBezTo>
                <a:cubicBezTo>
                  <a:pt x="6168718" y="580219"/>
                  <a:pt x="6341352" y="925177"/>
                  <a:pt x="6357412" y="1274147"/>
                </a:cubicBezTo>
                <a:cubicBezTo>
                  <a:pt x="6361426" y="1382448"/>
                  <a:pt x="6349382" y="1494760"/>
                  <a:pt x="6317264" y="1599050"/>
                </a:cubicBezTo>
                <a:cubicBezTo>
                  <a:pt x="6313249" y="1615094"/>
                  <a:pt x="6309234" y="1631139"/>
                  <a:pt x="6305220" y="1647183"/>
                </a:cubicBezTo>
                <a:cubicBezTo>
                  <a:pt x="6301205" y="1647183"/>
                  <a:pt x="6301205" y="1651195"/>
                  <a:pt x="6301205" y="1655206"/>
                </a:cubicBezTo>
                <a:cubicBezTo>
                  <a:pt x="6297190" y="1667239"/>
                  <a:pt x="6293176" y="1679273"/>
                  <a:pt x="6285146" y="1691306"/>
                </a:cubicBezTo>
                <a:cubicBezTo>
                  <a:pt x="6285146" y="1695317"/>
                  <a:pt x="6285146" y="1699328"/>
                  <a:pt x="6281132" y="1703339"/>
                </a:cubicBezTo>
                <a:cubicBezTo>
                  <a:pt x="6277116" y="1715373"/>
                  <a:pt x="6273102" y="1727406"/>
                  <a:pt x="6269087" y="1735429"/>
                </a:cubicBezTo>
                <a:cubicBezTo>
                  <a:pt x="6265072" y="1739440"/>
                  <a:pt x="6265072" y="1747462"/>
                  <a:pt x="6261058" y="1751473"/>
                </a:cubicBezTo>
                <a:cubicBezTo>
                  <a:pt x="6257043" y="1759495"/>
                  <a:pt x="6253028" y="1771529"/>
                  <a:pt x="6244998" y="1779551"/>
                </a:cubicBezTo>
                <a:cubicBezTo>
                  <a:pt x="6244998" y="1783562"/>
                  <a:pt x="6240984" y="1791585"/>
                  <a:pt x="6236969" y="1795596"/>
                </a:cubicBezTo>
                <a:cubicBezTo>
                  <a:pt x="6232954" y="1803618"/>
                  <a:pt x="6228940" y="1815651"/>
                  <a:pt x="6224925" y="1823674"/>
                </a:cubicBezTo>
                <a:cubicBezTo>
                  <a:pt x="6220910" y="1827685"/>
                  <a:pt x="6216896" y="1831696"/>
                  <a:pt x="6212881" y="1839718"/>
                </a:cubicBezTo>
                <a:cubicBezTo>
                  <a:pt x="6208866" y="1847741"/>
                  <a:pt x="6200836" y="1855763"/>
                  <a:pt x="6196822" y="1863785"/>
                </a:cubicBezTo>
                <a:cubicBezTo>
                  <a:pt x="6192807" y="1867796"/>
                  <a:pt x="6188792" y="1875819"/>
                  <a:pt x="6188792" y="1879830"/>
                </a:cubicBezTo>
                <a:cubicBezTo>
                  <a:pt x="6180763" y="1887852"/>
                  <a:pt x="6172734" y="1895874"/>
                  <a:pt x="6168718" y="1907908"/>
                </a:cubicBezTo>
                <a:cubicBezTo>
                  <a:pt x="6164704" y="1911919"/>
                  <a:pt x="6160689" y="1915930"/>
                  <a:pt x="6156674" y="1919941"/>
                </a:cubicBezTo>
                <a:cubicBezTo>
                  <a:pt x="6148645" y="1931975"/>
                  <a:pt x="6136601" y="1944008"/>
                  <a:pt x="6128572" y="1956042"/>
                </a:cubicBezTo>
                <a:cubicBezTo>
                  <a:pt x="6100468" y="1984119"/>
                  <a:pt x="6076380" y="2008186"/>
                  <a:pt x="6048276" y="2036264"/>
                </a:cubicBezTo>
                <a:cubicBezTo>
                  <a:pt x="6040247" y="2044287"/>
                  <a:pt x="6028203" y="2052309"/>
                  <a:pt x="6020174" y="2060331"/>
                </a:cubicBezTo>
                <a:cubicBezTo>
                  <a:pt x="6008130" y="2068354"/>
                  <a:pt x="6000100" y="2076376"/>
                  <a:pt x="5988056" y="2084398"/>
                </a:cubicBezTo>
                <a:cubicBezTo>
                  <a:pt x="5935864" y="2128521"/>
                  <a:pt x="5883672" y="2168632"/>
                  <a:pt x="5831481" y="2212755"/>
                </a:cubicBezTo>
                <a:cubicBezTo>
                  <a:pt x="5811407" y="2228799"/>
                  <a:pt x="5791334" y="2248855"/>
                  <a:pt x="5771260" y="2264900"/>
                </a:cubicBezTo>
                <a:cubicBezTo>
                  <a:pt x="5682936" y="2349134"/>
                  <a:pt x="5626730" y="2437379"/>
                  <a:pt x="5598626" y="2517602"/>
                </a:cubicBezTo>
                <a:cubicBezTo>
                  <a:pt x="5594612" y="2533646"/>
                  <a:pt x="5590597" y="2545680"/>
                  <a:pt x="5586582" y="2561724"/>
                </a:cubicBezTo>
                <a:cubicBezTo>
                  <a:pt x="5586582" y="2569747"/>
                  <a:pt x="5582568" y="2573758"/>
                  <a:pt x="5582568" y="2581780"/>
                </a:cubicBezTo>
                <a:cubicBezTo>
                  <a:pt x="5578552" y="2597825"/>
                  <a:pt x="5578552" y="2609858"/>
                  <a:pt x="5578552" y="2621891"/>
                </a:cubicBezTo>
                <a:cubicBezTo>
                  <a:pt x="5578552" y="2629914"/>
                  <a:pt x="5574538" y="2637936"/>
                  <a:pt x="5574538" y="2645958"/>
                </a:cubicBezTo>
                <a:cubicBezTo>
                  <a:pt x="5574538" y="2649969"/>
                  <a:pt x="5574538" y="2657992"/>
                  <a:pt x="5574538" y="2666014"/>
                </a:cubicBezTo>
                <a:cubicBezTo>
                  <a:pt x="5574538" y="2674036"/>
                  <a:pt x="5574538" y="2678048"/>
                  <a:pt x="5574538" y="2686070"/>
                </a:cubicBezTo>
                <a:cubicBezTo>
                  <a:pt x="5574538" y="2694092"/>
                  <a:pt x="5578552" y="2698103"/>
                  <a:pt x="5578552" y="2706126"/>
                </a:cubicBezTo>
                <a:cubicBezTo>
                  <a:pt x="5578552" y="2722170"/>
                  <a:pt x="5578552" y="2734204"/>
                  <a:pt x="5582568" y="2750248"/>
                </a:cubicBezTo>
                <a:cubicBezTo>
                  <a:pt x="5582568" y="2754259"/>
                  <a:pt x="5586582" y="2762282"/>
                  <a:pt x="5586582" y="2770304"/>
                </a:cubicBezTo>
                <a:cubicBezTo>
                  <a:pt x="5590597" y="2782337"/>
                  <a:pt x="5590597" y="2798382"/>
                  <a:pt x="5594612" y="2810415"/>
                </a:cubicBezTo>
                <a:cubicBezTo>
                  <a:pt x="5598626" y="2818438"/>
                  <a:pt x="5598626" y="2826460"/>
                  <a:pt x="5602641" y="2830471"/>
                </a:cubicBezTo>
                <a:cubicBezTo>
                  <a:pt x="5618700" y="2894649"/>
                  <a:pt x="5646803" y="2954816"/>
                  <a:pt x="5678921" y="3018995"/>
                </a:cubicBezTo>
                <a:cubicBezTo>
                  <a:pt x="5690965" y="3047073"/>
                  <a:pt x="5707024" y="3075151"/>
                  <a:pt x="5723083" y="3099218"/>
                </a:cubicBezTo>
                <a:cubicBezTo>
                  <a:pt x="5747172" y="3151363"/>
                  <a:pt x="5775274" y="3199496"/>
                  <a:pt x="5803378" y="3247630"/>
                </a:cubicBezTo>
                <a:cubicBezTo>
                  <a:pt x="5811407" y="3259663"/>
                  <a:pt x="5819436" y="3275708"/>
                  <a:pt x="5827466" y="3287741"/>
                </a:cubicBezTo>
                <a:cubicBezTo>
                  <a:pt x="5835496" y="3303786"/>
                  <a:pt x="5843525" y="3315819"/>
                  <a:pt x="5851554" y="3331864"/>
                </a:cubicBezTo>
                <a:cubicBezTo>
                  <a:pt x="5859584" y="3343898"/>
                  <a:pt x="5867614" y="3359942"/>
                  <a:pt x="5875643" y="3371976"/>
                </a:cubicBezTo>
                <a:cubicBezTo>
                  <a:pt x="5883672" y="3388020"/>
                  <a:pt x="5891702" y="3400054"/>
                  <a:pt x="5899732" y="3416098"/>
                </a:cubicBezTo>
                <a:cubicBezTo>
                  <a:pt x="5931850" y="3480276"/>
                  <a:pt x="5959952" y="3544455"/>
                  <a:pt x="5980026" y="3608633"/>
                </a:cubicBezTo>
                <a:cubicBezTo>
                  <a:pt x="6020174" y="3745012"/>
                  <a:pt x="6036232" y="3873369"/>
                  <a:pt x="6024188" y="3981670"/>
                </a:cubicBezTo>
                <a:cubicBezTo>
                  <a:pt x="6020174" y="4005736"/>
                  <a:pt x="6016158" y="4029803"/>
                  <a:pt x="6012144" y="4053870"/>
                </a:cubicBezTo>
                <a:cubicBezTo>
                  <a:pt x="6004114" y="4089971"/>
                  <a:pt x="5992070" y="4122060"/>
                  <a:pt x="5980026" y="4154149"/>
                </a:cubicBezTo>
                <a:cubicBezTo>
                  <a:pt x="5967982" y="4186238"/>
                  <a:pt x="5951923" y="4218327"/>
                  <a:pt x="5935864" y="4246405"/>
                </a:cubicBezTo>
                <a:cubicBezTo>
                  <a:pt x="5931850" y="4254427"/>
                  <a:pt x="5923820" y="4266461"/>
                  <a:pt x="5919805" y="4274483"/>
                </a:cubicBezTo>
                <a:cubicBezTo>
                  <a:pt x="5907761" y="4294539"/>
                  <a:pt x="5891702" y="4310583"/>
                  <a:pt x="5879658" y="4330639"/>
                </a:cubicBezTo>
                <a:cubicBezTo>
                  <a:pt x="5871628" y="4338661"/>
                  <a:pt x="5863599" y="4346684"/>
                  <a:pt x="5855570" y="4354706"/>
                </a:cubicBezTo>
                <a:cubicBezTo>
                  <a:pt x="5602641" y="4639497"/>
                  <a:pt x="5108828" y="4747798"/>
                  <a:pt x="4683266" y="4703676"/>
                </a:cubicBezTo>
                <a:cubicBezTo>
                  <a:pt x="4647134" y="4699665"/>
                  <a:pt x="4606986" y="4695653"/>
                  <a:pt x="4570854" y="4691642"/>
                </a:cubicBezTo>
                <a:cubicBezTo>
                  <a:pt x="4546766" y="4687631"/>
                  <a:pt x="4522677" y="4679609"/>
                  <a:pt x="4502604" y="4675598"/>
                </a:cubicBezTo>
                <a:cubicBezTo>
                  <a:pt x="4490559" y="4675598"/>
                  <a:pt x="4478515" y="4671587"/>
                  <a:pt x="4466471" y="4667575"/>
                </a:cubicBezTo>
                <a:cubicBezTo>
                  <a:pt x="4442382" y="4663564"/>
                  <a:pt x="4422308" y="4659553"/>
                  <a:pt x="4398220" y="4651531"/>
                </a:cubicBezTo>
                <a:cubicBezTo>
                  <a:pt x="4386176" y="4647520"/>
                  <a:pt x="4378146" y="4643508"/>
                  <a:pt x="4366102" y="4639497"/>
                </a:cubicBezTo>
                <a:cubicBezTo>
                  <a:pt x="4321940" y="4627464"/>
                  <a:pt x="4281793" y="4611419"/>
                  <a:pt x="4237631" y="4595375"/>
                </a:cubicBezTo>
                <a:cubicBezTo>
                  <a:pt x="4209528" y="4587352"/>
                  <a:pt x="4181424" y="4575319"/>
                  <a:pt x="4153322" y="4563286"/>
                </a:cubicBezTo>
                <a:cubicBezTo>
                  <a:pt x="4052953" y="4523174"/>
                  <a:pt x="3948570" y="4479052"/>
                  <a:pt x="3848202" y="4434929"/>
                </a:cubicBezTo>
                <a:cubicBezTo>
                  <a:pt x="3555126" y="4318606"/>
                  <a:pt x="3250006" y="4222338"/>
                  <a:pt x="2940871" y="4302561"/>
                </a:cubicBezTo>
                <a:cubicBezTo>
                  <a:pt x="2900724" y="4314595"/>
                  <a:pt x="2860577" y="4330639"/>
                  <a:pt x="2824444" y="4346684"/>
                </a:cubicBezTo>
                <a:cubicBezTo>
                  <a:pt x="2804370" y="4354706"/>
                  <a:pt x="2784297" y="4362728"/>
                  <a:pt x="2768238" y="4370751"/>
                </a:cubicBezTo>
                <a:cubicBezTo>
                  <a:pt x="2704002" y="4402840"/>
                  <a:pt x="2647796" y="4434929"/>
                  <a:pt x="2583560" y="4458996"/>
                </a:cubicBezTo>
                <a:cubicBezTo>
                  <a:pt x="2551442" y="4475040"/>
                  <a:pt x="2515310" y="4491085"/>
                  <a:pt x="2479177" y="4499107"/>
                </a:cubicBezTo>
                <a:cubicBezTo>
                  <a:pt x="2137924" y="4607408"/>
                  <a:pt x="1788642" y="4479052"/>
                  <a:pt x="1583891" y="4218327"/>
                </a:cubicBezTo>
                <a:cubicBezTo>
                  <a:pt x="1571847" y="4202283"/>
                  <a:pt x="1563817" y="4190249"/>
                  <a:pt x="1551773" y="4174205"/>
                </a:cubicBezTo>
                <a:cubicBezTo>
                  <a:pt x="1543744" y="4162171"/>
                  <a:pt x="1535714" y="4146127"/>
                  <a:pt x="1527685" y="4134093"/>
                </a:cubicBezTo>
                <a:cubicBezTo>
                  <a:pt x="1515640" y="4114037"/>
                  <a:pt x="1503596" y="4089971"/>
                  <a:pt x="1491552" y="4069915"/>
                </a:cubicBezTo>
                <a:cubicBezTo>
                  <a:pt x="1487537" y="4057881"/>
                  <a:pt x="1479508" y="4041837"/>
                  <a:pt x="1475493" y="4029803"/>
                </a:cubicBezTo>
                <a:cubicBezTo>
                  <a:pt x="1471478" y="4025792"/>
                  <a:pt x="1471478" y="4021781"/>
                  <a:pt x="1467464" y="4013759"/>
                </a:cubicBezTo>
                <a:cubicBezTo>
                  <a:pt x="1391184" y="3825235"/>
                  <a:pt x="1326948" y="3620666"/>
                  <a:pt x="1122196" y="3536432"/>
                </a:cubicBezTo>
                <a:cubicBezTo>
                  <a:pt x="1094093" y="3528410"/>
                  <a:pt x="1070005" y="3516377"/>
                  <a:pt x="1041902" y="3512366"/>
                </a:cubicBezTo>
                <a:cubicBezTo>
                  <a:pt x="1029857" y="3508354"/>
                  <a:pt x="1013799" y="3504343"/>
                  <a:pt x="1001754" y="3504343"/>
                </a:cubicBezTo>
                <a:cubicBezTo>
                  <a:pt x="997740" y="3500332"/>
                  <a:pt x="993725" y="3500332"/>
                  <a:pt x="993725" y="3500332"/>
                </a:cubicBezTo>
                <a:cubicBezTo>
                  <a:pt x="925474" y="3488299"/>
                  <a:pt x="857223" y="3488299"/>
                  <a:pt x="792988" y="3484288"/>
                </a:cubicBezTo>
                <a:cubicBezTo>
                  <a:pt x="780943" y="3484288"/>
                  <a:pt x="772914" y="3484288"/>
                  <a:pt x="764884" y="3484288"/>
                </a:cubicBezTo>
                <a:cubicBezTo>
                  <a:pt x="748826" y="3484288"/>
                  <a:pt x="732767" y="3484288"/>
                  <a:pt x="712693" y="3480276"/>
                </a:cubicBezTo>
                <a:cubicBezTo>
                  <a:pt x="672546" y="3480276"/>
                  <a:pt x="628383" y="3480276"/>
                  <a:pt x="584221" y="3472254"/>
                </a:cubicBezTo>
                <a:cubicBezTo>
                  <a:pt x="519986" y="3464232"/>
                  <a:pt x="451735" y="3452198"/>
                  <a:pt x="387499" y="3424120"/>
                </a:cubicBezTo>
                <a:cubicBezTo>
                  <a:pt x="379470" y="3420109"/>
                  <a:pt x="371440" y="3416098"/>
                  <a:pt x="363411" y="3412087"/>
                </a:cubicBezTo>
                <a:cubicBezTo>
                  <a:pt x="347352" y="3404065"/>
                  <a:pt x="331293" y="3392031"/>
                  <a:pt x="315234" y="3384009"/>
                </a:cubicBezTo>
                <a:cubicBezTo>
                  <a:pt x="287131" y="3363953"/>
                  <a:pt x="263043" y="3343898"/>
                  <a:pt x="238954" y="3323842"/>
                </a:cubicBezTo>
                <a:cubicBezTo>
                  <a:pt x="222895" y="3311808"/>
                  <a:pt x="210851" y="3299775"/>
                  <a:pt x="202821" y="3287741"/>
                </a:cubicBezTo>
                <a:cubicBezTo>
                  <a:pt x="194792" y="3283730"/>
                  <a:pt x="190777" y="3275708"/>
                  <a:pt x="182748" y="3271697"/>
                </a:cubicBezTo>
                <a:cubicBezTo>
                  <a:pt x="174718" y="3259663"/>
                  <a:pt x="162674" y="3243619"/>
                  <a:pt x="150630" y="3231585"/>
                </a:cubicBezTo>
                <a:cubicBezTo>
                  <a:pt x="142600" y="3219552"/>
                  <a:pt x="130556" y="3207519"/>
                  <a:pt x="122527" y="3191474"/>
                </a:cubicBezTo>
                <a:cubicBezTo>
                  <a:pt x="110483" y="3175429"/>
                  <a:pt x="102453" y="3159385"/>
                  <a:pt x="90409" y="3143340"/>
                </a:cubicBezTo>
                <a:cubicBezTo>
                  <a:pt x="86394" y="3135318"/>
                  <a:pt x="82379" y="3123285"/>
                  <a:pt x="78365" y="3115262"/>
                </a:cubicBezTo>
                <a:cubicBezTo>
                  <a:pt x="70335" y="3103229"/>
                  <a:pt x="62306" y="3087184"/>
                  <a:pt x="58291" y="3075151"/>
                </a:cubicBezTo>
                <a:cubicBezTo>
                  <a:pt x="6099" y="2958828"/>
                  <a:pt x="-13974" y="2826460"/>
                  <a:pt x="10114" y="2698103"/>
                </a:cubicBezTo>
                <a:cubicBezTo>
                  <a:pt x="14129" y="2686070"/>
                  <a:pt x="18144" y="2670025"/>
                  <a:pt x="22158" y="2657992"/>
                </a:cubicBezTo>
                <a:cubicBezTo>
                  <a:pt x="22158" y="2653981"/>
                  <a:pt x="22158" y="2649969"/>
                  <a:pt x="22158" y="2645958"/>
                </a:cubicBezTo>
                <a:cubicBezTo>
                  <a:pt x="26173" y="2637936"/>
                  <a:pt x="30188" y="2625903"/>
                  <a:pt x="34203" y="2617880"/>
                </a:cubicBezTo>
                <a:cubicBezTo>
                  <a:pt x="34203" y="2613869"/>
                  <a:pt x="34203" y="2609858"/>
                  <a:pt x="38217" y="2605847"/>
                </a:cubicBezTo>
                <a:cubicBezTo>
                  <a:pt x="42232" y="2593813"/>
                  <a:pt x="42232" y="2585791"/>
                  <a:pt x="46247" y="2577769"/>
                </a:cubicBezTo>
                <a:cubicBezTo>
                  <a:pt x="50262" y="2573758"/>
                  <a:pt x="50262" y="2569747"/>
                  <a:pt x="54276" y="2565735"/>
                </a:cubicBezTo>
                <a:cubicBezTo>
                  <a:pt x="58291" y="2553702"/>
                  <a:pt x="62306" y="2545680"/>
                  <a:pt x="66320" y="2537657"/>
                </a:cubicBezTo>
                <a:cubicBezTo>
                  <a:pt x="66320" y="2533646"/>
                  <a:pt x="70335" y="2529635"/>
                  <a:pt x="70335" y="2525624"/>
                </a:cubicBezTo>
                <a:cubicBezTo>
                  <a:pt x="74350" y="2513591"/>
                  <a:pt x="82379" y="2501557"/>
                  <a:pt x="90409" y="2489524"/>
                </a:cubicBezTo>
                <a:cubicBezTo>
                  <a:pt x="90409" y="2485513"/>
                  <a:pt x="94424" y="2485513"/>
                  <a:pt x="94424" y="2481501"/>
                </a:cubicBezTo>
                <a:cubicBezTo>
                  <a:pt x="102453" y="2473479"/>
                  <a:pt x="106468" y="2465457"/>
                  <a:pt x="110483" y="2457435"/>
                </a:cubicBezTo>
                <a:cubicBezTo>
                  <a:pt x="114497" y="2449412"/>
                  <a:pt x="118512" y="2445401"/>
                  <a:pt x="122527" y="2441390"/>
                </a:cubicBezTo>
                <a:cubicBezTo>
                  <a:pt x="126542" y="2433368"/>
                  <a:pt x="130556" y="2429357"/>
                  <a:pt x="134571" y="2421334"/>
                </a:cubicBezTo>
                <a:cubicBezTo>
                  <a:pt x="138586" y="2417323"/>
                  <a:pt x="142600" y="2413312"/>
                  <a:pt x="146615" y="2409301"/>
                </a:cubicBezTo>
                <a:cubicBezTo>
                  <a:pt x="150630" y="2401279"/>
                  <a:pt x="154645" y="2397267"/>
                  <a:pt x="162674" y="2389245"/>
                </a:cubicBezTo>
                <a:cubicBezTo>
                  <a:pt x="166689" y="2385234"/>
                  <a:pt x="170704" y="2381223"/>
                  <a:pt x="174718" y="2377212"/>
                </a:cubicBezTo>
                <a:cubicBezTo>
                  <a:pt x="178733" y="2369189"/>
                  <a:pt x="186763" y="2361167"/>
                  <a:pt x="194792" y="2353145"/>
                </a:cubicBezTo>
                <a:cubicBezTo>
                  <a:pt x="198807" y="2349134"/>
                  <a:pt x="202821" y="2341111"/>
                  <a:pt x="210851" y="2337100"/>
                </a:cubicBezTo>
                <a:cubicBezTo>
                  <a:pt x="214866" y="2329078"/>
                  <a:pt x="222895" y="2325067"/>
                  <a:pt x="230925" y="2317044"/>
                </a:cubicBezTo>
                <a:cubicBezTo>
                  <a:pt x="234939" y="2313033"/>
                  <a:pt x="238954" y="2309022"/>
                  <a:pt x="242969" y="2305011"/>
                </a:cubicBezTo>
                <a:cubicBezTo>
                  <a:pt x="250998" y="2301000"/>
                  <a:pt x="255013" y="2296989"/>
                  <a:pt x="259028" y="2292978"/>
                </a:cubicBezTo>
                <a:cubicBezTo>
                  <a:pt x="267057" y="2288966"/>
                  <a:pt x="271072" y="2284955"/>
                  <a:pt x="275087" y="2280944"/>
                </a:cubicBezTo>
                <a:cubicBezTo>
                  <a:pt x="283116" y="2272922"/>
                  <a:pt x="287131" y="2268911"/>
                  <a:pt x="295160" y="2264900"/>
                </a:cubicBezTo>
                <a:cubicBezTo>
                  <a:pt x="299175" y="2260888"/>
                  <a:pt x="303190" y="2256877"/>
                  <a:pt x="311219" y="2252866"/>
                </a:cubicBezTo>
                <a:cubicBezTo>
                  <a:pt x="315234" y="2248855"/>
                  <a:pt x="323264" y="2244844"/>
                  <a:pt x="327278" y="2240833"/>
                </a:cubicBezTo>
                <a:cubicBezTo>
                  <a:pt x="371440" y="2216766"/>
                  <a:pt x="415602" y="2192699"/>
                  <a:pt x="463779" y="2172643"/>
                </a:cubicBezTo>
                <a:cubicBezTo>
                  <a:pt x="524000" y="2152588"/>
                  <a:pt x="588236" y="2136543"/>
                  <a:pt x="644442" y="2108465"/>
                </a:cubicBezTo>
                <a:cubicBezTo>
                  <a:pt x="873282" y="1980108"/>
                  <a:pt x="672546" y="1755484"/>
                  <a:pt x="648457" y="1574983"/>
                </a:cubicBezTo>
                <a:cubicBezTo>
                  <a:pt x="636413" y="1466682"/>
                  <a:pt x="652472" y="1354370"/>
                  <a:pt x="712693" y="1266125"/>
                </a:cubicBezTo>
                <a:cubicBezTo>
                  <a:pt x="909415" y="961278"/>
                  <a:pt x="1395198" y="1053534"/>
                  <a:pt x="1539729" y="692531"/>
                </a:cubicBezTo>
                <a:cubicBezTo>
                  <a:pt x="1632068" y="455873"/>
                  <a:pt x="1567832" y="155037"/>
                  <a:pt x="1848863" y="34703"/>
                </a:cubicBezTo>
                <a:cubicBezTo>
                  <a:pt x="1919121" y="3617"/>
                  <a:pt x="1989881" y="-4656"/>
                  <a:pt x="2060202" y="2301"/>
                </a:cubicBezTo>
                <a:close/>
              </a:path>
            </a:pathLst>
          </a:custGeom>
          <a:solidFill>
            <a:schemeClr val="accent2"/>
          </a:solidFill>
          <a:ln w="25400">
            <a:gradFill flip="none" rotWithShape="1">
              <a:gsLst>
                <a:gs pos="0">
                  <a:srgbClr val="F5AD14">
                    <a:lumMod val="100000"/>
                  </a:srgbClr>
                </a:gs>
                <a:gs pos="100000">
                  <a:srgbClr val="F01D06"/>
                </a:gs>
              </a:gsLst>
              <a:lin ang="2700000" scaled="1"/>
              <a:tileRect/>
            </a:gradFill>
          </a:ln>
          <a:effectLst/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51997" y="6431518"/>
            <a:ext cx="1744168" cy="1497769"/>
          </a:xfrm>
          <a:custGeom>
            <a:avLst/>
            <a:gdLst>
              <a:gd name="connsiteX0" fmla="*/ 3286680 w 6358156"/>
              <a:gd name="connsiteY0" fmla="*/ 4338824 h 4713183"/>
              <a:gd name="connsiteX1" fmla="*/ 3382889 w 6358156"/>
              <a:gd name="connsiteY1" fmla="*/ 4346359 h 4713183"/>
              <a:gd name="connsiteX2" fmla="*/ 3712030 w 6358156"/>
              <a:gd name="connsiteY2" fmla="*/ 4470928 h 4713183"/>
              <a:gd name="connsiteX3" fmla="*/ 3796323 w 6358156"/>
              <a:gd name="connsiteY3" fmla="*/ 4523166 h 4713183"/>
              <a:gd name="connsiteX4" fmla="*/ 3832448 w 6358156"/>
              <a:gd name="connsiteY4" fmla="*/ 4571387 h 4713183"/>
              <a:gd name="connsiteX5" fmla="*/ 3776253 w 6358156"/>
              <a:gd name="connsiteY5" fmla="*/ 4579424 h 4713183"/>
              <a:gd name="connsiteX6" fmla="*/ 3419014 w 6358156"/>
              <a:gd name="connsiteY6" fmla="*/ 4491020 h 4713183"/>
              <a:gd name="connsiteX7" fmla="*/ 3073817 w 6358156"/>
              <a:gd name="connsiteY7" fmla="*/ 4515130 h 4713183"/>
              <a:gd name="connsiteX8" fmla="*/ 2865093 w 6358156"/>
              <a:gd name="connsiteY8" fmla="*/ 4487001 h 4713183"/>
              <a:gd name="connsiteX9" fmla="*/ 2873121 w 6358156"/>
              <a:gd name="connsiteY9" fmla="*/ 4438781 h 4713183"/>
              <a:gd name="connsiteX10" fmla="*/ 2881149 w 6358156"/>
              <a:gd name="connsiteY10" fmla="*/ 4430744 h 4713183"/>
              <a:gd name="connsiteX11" fmla="*/ 3005580 w 6358156"/>
              <a:gd name="connsiteY11" fmla="*/ 4370469 h 4713183"/>
              <a:gd name="connsiteX12" fmla="*/ 3286680 w 6358156"/>
              <a:gd name="connsiteY12" fmla="*/ 4338824 h 4713183"/>
              <a:gd name="connsiteX13" fmla="*/ 764959 w 6358156"/>
              <a:gd name="connsiteY13" fmla="*/ 3572298 h 4713183"/>
              <a:gd name="connsiteX14" fmla="*/ 1085874 w 6358156"/>
              <a:gd name="connsiteY14" fmla="*/ 3664594 h 4713183"/>
              <a:gd name="connsiteX15" fmla="*/ 1190171 w 6358156"/>
              <a:gd name="connsiteY15" fmla="*/ 3712748 h 4713183"/>
              <a:gd name="connsiteX16" fmla="*/ 1254353 w 6358156"/>
              <a:gd name="connsiteY16" fmla="*/ 3760902 h 4713183"/>
              <a:gd name="connsiteX17" fmla="*/ 1226273 w 6358156"/>
              <a:gd name="connsiteY17" fmla="*/ 3780966 h 4713183"/>
              <a:gd name="connsiteX18" fmla="*/ 917394 w 6358156"/>
              <a:gd name="connsiteY18" fmla="*/ 3728799 h 4713183"/>
              <a:gd name="connsiteX19" fmla="*/ 716822 w 6358156"/>
              <a:gd name="connsiteY19" fmla="*/ 3813069 h 4713183"/>
              <a:gd name="connsiteX20" fmla="*/ 560376 w 6358156"/>
              <a:gd name="connsiteY20" fmla="*/ 3813069 h 4713183"/>
              <a:gd name="connsiteX21" fmla="*/ 520262 w 6358156"/>
              <a:gd name="connsiteY21" fmla="*/ 3756889 h 4713183"/>
              <a:gd name="connsiteX22" fmla="*/ 520262 w 6358156"/>
              <a:gd name="connsiteY22" fmla="*/ 3748863 h 4713183"/>
              <a:gd name="connsiteX23" fmla="*/ 544331 w 6358156"/>
              <a:gd name="connsiteY23" fmla="*/ 3656568 h 4713183"/>
              <a:gd name="connsiteX24" fmla="*/ 764959 w 6358156"/>
              <a:gd name="connsiteY24" fmla="*/ 3572298 h 4713183"/>
              <a:gd name="connsiteX25" fmla="*/ 6122732 w 6358156"/>
              <a:gd name="connsiteY25" fmla="*/ 2175575 h 4713183"/>
              <a:gd name="connsiteX26" fmla="*/ 6148399 w 6358156"/>
              <a:gd name="connsiteY26" fmla="*/ 2176139 h 4713183"/>
              <a:gd name="connsiteX27" fmla="*/ 6164425 w 6358156"/>
              <a:gd name="connsiteY27" fmla="*/ 2232345 h 4713183"/>
              <a:gd name="connsiteX28" fmla="*/ 5988137 w 6358156"/>
              <a:gd name="connsiteY28" fmla="*/ 2581621 h 4713183"/>
              <a:gd name="connsiteX29" fmla="*/ 6040222 w 6358156"/>
              <a:gd name="connsiteY29" fmla="*/ 2922868 h 4713183"/>
              <a:gd name="connsiteX30" fmla="*/ 5988137 w 6358156"/>
              <a:gd name="connsiteY30" fmla="*/ 3127616 h 4713183"/>
              <a:gd name="connsiteX31" fmla="*/ 5891980 w 6358156"/>
              <a:gd name="connsiteY31" fmla="*/ 3123602 h 4713183"/>
              <a:gd name="connsiteX32" fmla="*/ 5879960 w 6358156"/>
              <a:gd name="connsiteY32" fmla="*/ 3115572 h 4713183"/>
              <a:gd name="connsiteX33" fmla="*/ 5755757 w 6358156"/>
              <a:gd name="connsiteY33" fmla="*/ 2995132 h 4713183"/>
              <a:gd name="connsiteX34" fmla="*/ 5711685 w 6358156"/>
              <a:gd name="connsiteY34" fmla="*/ 2625782 h 4713183"/>
              <a:gd name="connsiteX35" fmla="*/ 5948071 w 6358156"/>
              <a:gd name="connsiteY35" fmla="*/ 2296580 h 4713183"/>
              <a:gd name="connsiteX36" fmla="*/ 6056248 w 6358156"/>
              <a:gd name="connsiteY36" fmla="*/ 2212271 h 4713183"/>
              <a:gd name="connsiteX37" fmla="*/ 6122732 w 6358156"/>
              <a:gd name="connsiteY37" fmla="*/ 2175575 h 4713183"/>
              <a:gd name="connsiteX38" fmla="*/ 1266938 w 6358156"/>
              <a:gd name="connsiteY38" fmla="*/ 171789 h 4713183"/>
              <a:gd name="connsiteX39" fmla="*/ 1326147 w 6358156"/>
              <a:gd name="connsiteY39" fmla="*/ 194358 h 4713183"/>
              <a:gd name="connsiteX40" fmla="*/ 1338177 w 6358156"/>
              <a:gd name="connsiteY40" fmla="*/ 202382 h 4713183"/>
              <a:gd name="connsiteX41" fmla="*/ 1418375 w 6358156"/>
              <a:gd name="connsiteY41" fmla="*/ 330772 h 4713183"/>
              <a:gd name="connsiteX42" fmla="*/ 1390306 w 6358156"/>
              <a:gd name="connsiteY42" fmla="*/ 655759 h 4713183"/>
              <a:gd name="connsiteX43" fmla="*/ 1125652 w 6358156"/>
              <a:gd name="connsiteY43" fmla="*/ 892478 h 4713183"/>
              <a:gd name="connsiteX44" fmla="*/ 1021394 w 6358156"/>
              <a:gd name="connsiteY44" fmla="*/ 944637 h 4713183"/>
              <a:gd name="connsiteX45" fmla="*/ 933176 w 6358156"/>
              <a:gd name="connsiteY45" fmla="*/ 960686 h 4713183"/>
              <a:gd name="connsiteX46" fmla="*/ 929166 w 6358156"/>
              <a:gd name="connsiteY46" fmla="*/ 908527 h 4713183"/>
              <a:gd name="connsiteX47" fmla="*/ 1145701 w 6358156"/>
              <a:gd name="connsiteY47" fmla="*/ 639711 h 4713183"/>
              <a:gd name="connsiteX48" fmla="*/ 1161741 w 6358156"/>
              <a:gd name="connsiteY48" fmla="*/ 338796 h 4713183"/>
              <a:gd name="connsiteX49" fmla="*/ 1245949 w 6358156"/>
              <a:gd name="connsiteY49" fmla="*/ 174297 h 4713183"/>
              <a:gd name="connsiteX50" fmla="*/ 1266938 w 6358156"/>
              <a:gd name="connsiteY50" fmla="*/ 171789 h 4713183"/>
              <a:gd name="connsiteX51" fmla="*/ 2060202 w 6358156"/>
              <a:gd name="connsiteY51" fmla="*/ 2301 h 4713183"/>
              <a:gd name="connsiteX52" fmla="*/ 2655825 w 6358156"/>
              <a:gd name="connsiteY52" fmla="*/ 271361 h 4713183"/>
              <a:gd name="connsiteX53" fmla="*/ 3057299 w 6358156"/>
              <a:gd name="connsiteY53" fmla="*/ 359606 h 4713183"/>
              <a:gd name="connsiteX54" fmla="*/ 3466802 w 6358156"/>
              <a:gd name="connsiteY54" fmla="*/ 143004 h 4713183"/>
              <a:gd name="connsiteX55" fmla="*/ 3972658 w 6358156"/>
              <a:gd name="connsiteY55" fmla="*/ 215205 h 4713183"/>
              <a:gd name="connsiteX56" fmla="*/ 4121204 w 6358156"/>
              <a:gd name="connsiteY56" fmla="*/ 363617 h 4713183"/>
              <a:gd name="connsiteX57" fmla="*/ 4635090 w 6358156"/>
              <a:gd name="connsiteY57" fmla="*/ 367628 h 4713183"/>
              <a:gd name="connsiteX58" fmla="*/ 4803708 w 6358156"/>
              <a:gd name="connsiteY58" fmla="*/ 175093 h 4713183"/>
              <a:gd name="connsiteX59" fmla="*/ 5911776 w 6358156"/>
              <a:gd name="connsiteY59" fmla="*/ 343561 h 4713183"/>
              <a:gd name="connsiteX60" fmla="*/ 6357412 w 6358156"/>
              <a:gd name="connsiteY60" fmla="*/ 1274147 h 4713183"/>
              <a:gd name="connsiteX61" fmla="*/ 6317264 w 6358156"/>
              <a:gd name="connsiteY61" fmla="*/ 1599050 h 4713183"/>
              <a:gd name="connsiteX62" fmla="*/ 6305220 w 6358156"/>
              <a:gd name="connsiteY62" fmla="*/ 1647183 h 4713183"/>
              <a:gd name="connsiteX63" fmla="*/ 6301205 w 6358156"/>
              <a:gd name="connsiteY63" fmla="*/ 1655206 h 4713183"/>
              <a:gd name="connsiteX64" fmla="*/ 6285146 w 6358156"/>
              <a:gd name="connsiteY64" fmla="*/ 1691306 h 4713183"/>
              <a:gd name="connsiteX65" fmla="*/ 6281132 w 6358156"/>
              <a:gd name="connsiteY65" fmla="*/ 1703339 h 4713183"/>
              <a:gd name="connsiteX66" fmla="*/ 6269087 w 6358156"/>
              <a:gd name="connsiteY66" fmla="*/ 1735429 h 4713183"/>
              <a:gd name="connsiteX67" fmla="*/ 6261058 w 6358156"/>
              <a:gd name="connsiteY67" fmla="*/ 1751473 h 4713183"/>
              <a:gd name="connsiteX68" fmla="*/ 6244998 w 6358156"/>
              <a:gd name="connsiteY68" fmla="*/ 1779551 h 4713183"/>
              <a:gd name="connsiteX69" fmla="*/ 6236969 w 6358156"/>
              <a:gd name="connsiteY69" fmla="*/ 1795596 h 4713183"/>
              <a:gd name="connsiteX70" fmla="*/ 6224925 w 6358156"/>
              <a:gd name="connsiteY70" fmla="*/ 1823674 h 4713183"/>
              <a:gd name="connsiteX71" fmla="*/ 6212881 w 6358156"/>
              <a:gd name="connsiteY71" fmla="*/ 1839718 h 4713183"/>
              <a:gd name="connsiteX72" fmla="*/ 6196822 w 6358156"/>
              <a:gd name="connsiteY72" fmla="*/ 1863785 h 4713183"/>
              <a:gd name="connsiteX73" fmla="*/ 6188792 w 6358156"/>
              <a:gd name="connsiteY73" fmla="*/ 1879830 h 4713183"/>
              <a:gd name="connsiteX74" fmla="*/ 6168718 w 6358156"/>
              <a:gd name="connsiteY74" fmla="*/ 1907908 h 4713183"/>
              <a:gd name="connsiteX75" fmla="*/ 6156674 w 6358156"/>
              <a:gd name="connsiteY75" fmla="*/ 1919941 h 4713183"/>
              <a:gd name="connsiteX76" fmla="*/ 6128572 w 6358156"/>
              <a:gd name="connsiteY76" fmla="*/ 1956042 h 4713183"/>
              <a:gd name="connsiteX77" fmla="*/ 6048276 w 6358156"/>
              <a:gd name="connsiteY77" fmla="*/ 2036264 h 4713183"/>
              <a:gd name="connsiteX78" fmla="*/ 6020174 w 6358156"/>
              <a:gd name="connsiteY78" fmla="*/ 2060331 h 4713183"/>
              <a:gd name="connsiteX79" fmla="*/ 5988056 w 6358156"/>
              <a:gd name="connsiteY79" fmla="*/ 2084398 h 4713183"/>
              <a:gd name="connsiteX80" fmla="*/ 5831481 w 6358156"/>
              <a:gd name="connsiteY80" fmla="*/ 2212755 h 4713183"/>
              <a:gd name="connsiteX81" fmla="*/ 5771260 w 6358156"/>
              <a:gd name="connsiteY81" fmla="*/ 2264900 h 4713183"/>
              <a:gd name="connsiteX82" fmla="*/ 5598626 w 6358156"/>
              <a:gd name="connsiteY82" fmla="*/ 2517602 h 4713183"/>
              <a:gd name="connsiteX83" fmla="*/ 5586582 w 6358156"/>
              <a:gd name="connsiteY83" fmla="*/ 2561724 h 4713183"/>
              <a:gd name="connsiteX84" fmla="*/ 5582568 w 6358156"/>
              <a:gd name="connsiteY84" fmla="*/ 2581780 h 4713183"/>
              <a:gd name="connsiteX85" fmla="*/ 5578552 w 6358156"/>
              <a:gd name="connsiteY85" fmla="*/ 2621891 h 4713183"/>
              <a:gd name="connsiteX86" fmla="*/ 5574538 w 6358156"/>
              <a:gd name="connsiteY86" fmla="*/ 2645958 h 4713183"/>
              <a:gd name="connsiteX87" fmla="*/ 5574538 w 6358156"/>
              <a:gd name="connsiteY87" fmla="*/ 2666014 h 4713183"/>
              <a:gd name="connsiteX88" fmla="*/ 5574538 w 6358156"/>
              <a:gd name="connsiteY88" fmla="*/ 2686070 h 4713183"/>
              <a:gd name="connsiteX89" fmla="*/ 5578552 w 6358156"/>
              <a:gd name="connsiteY89" fmla="*/ 2706126 h 4713183"/>
              <a:gd name="connsiteX90" fmla="*/ 5582568 w 6358156"/>
              <a:gd name="connsiteY90" fmla="*/ 2750248 h 4713183"/>
              <a:gd name="connsiteX91" fmla="*/ 5586582 w 6358156"/>
              <a:gd name="connsiteY91" fmla="*/ 2770304 h 4713183"/>
              <a:gd name="connsiteX92" fmla="*/ 5594612 w 6358156"/>
              <a:gd name="connsiteY92" fmla="*/ 2810415 h 4713183"/>
              <a:gd name="connsiteX93" fmla="*/ 5602641 w 6358156"/>
              <a:gd name="connsiteY93" fmla="*/ 2830471 h 4713183"/>
              <a:gd name="connsiteX94" fmla="*/ 5678921 w 6358156"/>
              <a:gd name="connsiteY94" fmla="*/ 3018995 h 4713183"/>
              <a:gd name="connsiteX95" fmla="*/ 5723083 w 6358156"/>
              <a:gd name="connsiteY95" fmla="*/ 3099218 h 4713183"/>
              <a:gd name="connsiteX96" fmla="*/ 5803378 w 6358156"/>
              <a:gd name="connsiteY96" fmla="*/ 3247630 h 4713183"/>
              <a:gd name="connsiteX97" fmla="*/ 5827466 w 6358156"/>
              <a:gd name="connsiteY97" fmla="*/ 3287741 h 4713183"/>
              <a:gd name="connsiteX98" fmla="*/ 5851554 w 6358156"/>
              <a:gd name="connsiteY98" fmla="*/ 3331864 h 4713183"/>
              <a:gd name="connsiteX99" fmla="*/ 5875643 w 6358156"/>
              <a:gd name="connsiteY99" fmla="*/ 3371976 h 4713183"/>
              <a:gd name="connsiteX100" fmla="*/ 5899732 w 6358156"/>
              <a:gd name="connsiteY100" fmla="*/ 3416098 h 4713183"/>
              <a:gd name="connsiteX101" fmla="*/ 5980026 w 6358156"/>
              <a:gd name="connsiteY101" fmla="*/ 3608633 h 4713183"/>
              <a:gd name="connsiteX102" fmla="*/ 6024188 w 6358156"/>
              <a:gd name="connsiteY102" fmla="*/ 3981670 h 4713183"/>
              <a:gd name="connsiteX103" fmla="*/ 6012144 w 6358156"/>
              <a:gd name="connsiteY103" fmla="*/ 4053870 h 4713183"/>
              <a:gd name="connsiteX104" fmla="*/ 5980026 w 6358156"/>
              <a:gd name="connsiteY104" fmla="*/ 4154149 h 4713183"/>
              <a:gd name="connsiteX105" fmla="*/ 5935864 w 6358156"/>
              <a:gd name="connsiteY105" fmla="*/ 4246405 h 4713183"/>
              <a:gd name="connsiteX106" fmla="*/ 5919805 w 6358156"/>
              <a:gd name="connsiteY106" fmla="*/ 4274483 h 4713183"/>
              <a:gd name="connsiteX107" fmla="*/ 5879658 w 6358156"/>
              <a:gd name="connsiteY107" fmla="*/ 4330639 h 4713183"/>
              <a:gd name="connsiteX108" fmla="*/ 5855570 w 6358156"/>
              <a:gd name="connsiteY108" fmla="*/ 4354706 h 4713183"/>
              <a:gd name="connsiteX109" fmla="*/ 4683266 w 6358156"/>
              <a:gd name="connsiteY109" fmla="*/ 4703676 h 4713183"/>
              <a:gd name="connsiteX110" fmla="*/ 4570854 w 6358156"/>
              <a:gd name="connsiteY110" fmla="*/ 4691642 h 4713183"/>
              <a:gd name="connsiteX111" fmla="*/ 4502604 w 6358156"/>
              <a:gd name="connsiteY111" fmla="*/ 4675598 h 4713183"/>
              <a:gd name="connsiteX112" fmla="*/ 4466471 w 6358156"/>
              <a:gd name="connsiteY112" fmla="*/ 4667575 h 4713183"/>
              <a:gd name="connsiteX113" fmla="*/ 4398220 w 6358156"/>
              <a:gd name="connsiteY113" fmla="*/ 4651531 h 4713183"/>
              <a:gd name="connsiteX114" fmla="*/ 4366102 w 6358156"/>
              <a:gd name="connsiteY114" fmla="*/ 4639497 h 4713183"/>
              <a:gd name="connsiteX115" fmla="*/ 4237631 w 6358156"/>
              <a:gd name="connsiteY115" fmla="*/ 4595375 h 4713183"/>
              <a:gd name="connsiteX116" fmla="*/ 4153322 w 6358156"/>
              <a:gd name="connsiteY116" fmla="*/ 4563286 h 4713183"/>
              <a:gd name="connsiteX117" fmla="*/ 3848202 w 6358156"/>
              <a:gd name="connsiteY117" fmla="*/ 4434929 h 4713183"/>
              <a:gd name="connsiteX118" fmla="*/ 2940871 w 6358156"/>
              <a:gd name="connsiteY118" fmla="*/ 4302561 h 4713183"/>
              <a:gd name="connsiteX119" fmla="*/ 2824444 w 6358156"/>
              <a:gd name="connsiteY119" fmla="*/ 4346684 h 4713183"/>
              <a:gd name="connsiteX120" fmla="*/ 2768238 w 6358156"/>
              <a:gd name="connsiteY120" fmla="*/ 4370751 h 4713183"/>
              <a:gd name="connsiteX121" fmla="*/ 2583560 w 6358156"/>
              <a:gd name="connsiteY121" fmla="*/ 4458996 h 4713183"/>
              <a:gd name="connsiteX122" fmla="*/ 2479177 w 6358156"/>
              <a:gd name="connsiteY122" fmla="*/ 4499107 h 4713183"/>
              <a:gd name="connsiteX123" fmla="*/ 1583891 w 6358156"/>
              <a:gd name="connsiteY123" fmla="*/ 4218327 h 4713183"/>
              <a:gd name="connsiteX124" fmla="*/ 1551773 w 6358156"/>
              <a:gd name="connsiteY124" fmla="*/ 4174205 h 4713183"/>
              <a:gd name="connsiteX125" fmla="*/ 1527685 w 6358156"/>
              <a:gd name="connsiteY125" fmla="*/ 4134093 h 4713183"/>
              <a:gd name="connsiteX126" fmla="*/ 1491552 w 6358156"/>
              <a:gd name="connsiteY126" fmla="*/ 4069915 h 4713183"/>
              <a:gd name="connsiteX127" fmla="*/ 1475493 w 6358156"/>
              <a:gd name="connsiteY127" fmla="*/ 4029803 h 4713183"/>
              <a:gd name="connsiteX128" fmla="*/ 1467464 w 6358156"/>
              <a:gd name="connsiteY128" fmla="*/ 4013759 h 4713183"/>
              <a:gd name="connsiteX129" fmla="*/ 1122196 w 6358156"/>
              <a:gd name="connsiteY129" fmla="*/ 3536432 h 4713183"/>
              <a:gd name="connsiteX130" fmla="*/ 1041902 w 6358156"/>
              <a:gd name="connsiteY130" fmla="*/ 3512366 h 4713183"/>
              <a:gd name="connsiteX131" fmla="*/ 1001754 w 6358156"/>
              <a:gd name="connsiteY131" fmla="*/ 3504343 h 4713183"/>
              <a:gd name="connsiteX132" fmla="*/ 993725 w 6358156"/>
              <a:gd name="connsiteY132" fmla="*/ 3500332 h 4713183"/>
              <a:gd name="connsiteX133" fmla="*/ 792988 w 6358156"/>
              <a:gd name="connsiteY133" fmla="*/ 3484288 h 4713183"/>
              <a:gd name="connsiteX134" fmla="*/ 764884 w 6358156"/>
              <a:gd name="connsiteY134" fmla="*/ 3484288 h 4713183"/>
              <a:gd name="connsiteX135" fmla="*/ 712693 w 6358156"/>
              <a:gd name="connsiteY135" fmla="*/ 3480276 h 4713183"/>
              <a:gd name="connsiteX136" fmla="*/ 584221 w 6358156"/>
              <a:gd name="connsiteY136" fmla="*/ 3472254 h 4713183"/>
              <a:gd name="connsiteX137" fmla="*/ 387499 w 6358156"/>
              <a:gd name="connsiteY137" fmla="*/ 3424120 h 4713183"/>
              <a:gd name="connsiteX138" fmla="*/ 363411 w 6358156"/>
              <a:gd name="connsiteY138" fmla="*/ 3412087 h 4713183"/>
              <a:gd name="connsiteX139" fmla="*/ 315234 w 6358156"/>
              <a:gd name="connsiteY139" fmla="*/ 3384009 h 4713183"/>
              <a:gd name="connsiteX140" fmla="*/ 238954 w 6358156"/>
              <a:gd name="connsiteY140" fmla="*/ 3323842 h 4713183"/>
              <a:gd name="connsiteX141" fmla="*/ 202821 w 6358156"/>
              <a:gd name="connsiteY141" fmla="*/ 3287741 h 4713183"/>
              <a:gd name="connsiteX142" fmla="*/ 182748 w 6358156"/>
              <a:gd name="connsiteY142" fmla="*/ 3271697 h 4713183"/>
              <a:gd name="connsiteX143" fmla="*/ 150630 w 6358156"/>
              <a:gd name="connsiteY143" fmla="*/ 3231585 h 4713183"/>
              <a:gd name="connsiteX144" fmla="*/ 122527 w 6358156"/>
              <a:gd name="connsiteY144" fmla="*/ 3191474 h 4713183"/>
              <a:gd name="connsiteX145" fmla="*/ 90409 w 6358156"/>
              <a:gd name="connsiteY145" fmla="*/ 3143340 h 4713183"/>
              <a:gd name="connsiteX146" fmla="*/ 78365 w 6358156"/>
              <a:gd name="connsiteY146" fmla="*/ 3115262 h 4713183"/>
              <a:gd name="connsiteX147" fmla="*/ 58291 w 6358156"/>
              <a:gd name="connsiteY147" fmla="*/ 3075151 h 4713183"/>
              <a:gd name="connsiteX148" fmla="*/ 10114 w 6358156"/>
              <a:gd name="connsiteY148" fmla="*/ 2698103 h 4713183"/>
              <a:gd name="connsiteX149" fmla="*/ 22158 w 6358156"/>
              <a:gd name="connsiteY149" fmla="*/ 2657992 h 4713183"/>
              <a:gd name="connsiteX150" fmla="*/ 22158 w 6358156"/>
              <a:gd name="connsiteY150" fmla="*/ 2645958 h 4713183"/>
              <a:gd name="connsiteX151" fmla="*/ 34203 w 6358156"/>
              <a:gd name="connsiteY151" fmla="*/ 2617880 h 4713183"/>
              <a:gd name="connsiteX152" fmla="*/ 38217 w 6358156"/>
              <a:gd name="connsiteY152" fmla="*/ 2605847 h 4713183"/>
              <a:gd name="connsiteX153" fmla="*/ 46247 w 6358156"/>
              <a:gd name="connsiteY153" fmla="*/ 2577769 h 4713183"/>
              <a:gd name="connsiteX154" fmla="*/ 54276 w 6358156"/>
              <a:gd name="connsiteY154" fmla="*/ 2565735 h 4713183"/>
              <a:gd name="connsiteX155" fmla="*/ 66320 w 6358156"/>
              <a:gd name="connsiteY155" fmla="*/ 2537657 h 4713183"/>
              <a:gd name="connsiteX156" fmla="*/ 70335 w 6358156"/>
              <a:gd name="connsiteY156" fmla="*/ 2525624 h 4713183"/>
              <a:gd name="connsiteX157" fmla="*/ 90409 w 6358156"/>
              <a:gd name="connsiteY157" fmla="*/ 2489524 h 4713183"/>
              <a:gd name="connsiteX158" fmla="*/ 94424 w 6358156"/>
              <a:gd name="connsiteY158" fmla="*/ 2481501 h 4713183"/>
              <a:gd name="connsiteX159" fmla="*/ 110483 w 6358156"/>
              <a:gd name="connsiteY159" fmla="*/ 2457435 h 4713183"/>
              <a:gd name="connsiteX160" fmla="*/ 122527 w 6358156"/>
              <a:gd name="connsiteY160" fmla="*/ 2441390 h 4713183"/>
              <a:gd name="connsiteX161" fmla="*/ 134571 w 6358156"/>
              <a:gd name="connsiteY161" fmla="*/ 2421334 h 4713183"/>
              <a:gd name="connsiteX162" fmla="*/ 146615 w 6358156"/>
              <a:gd name="connsiteY162" fmla="*/ 2409301 h 4713183"/>
              <a:gd name="connsiteX163" fmla="*/ 162674 w 6358156"/>
              <a:gd name="connsiteY163" fmla="*/ 2389245 h 4713183"/>
              <a:gd name="connsiteX164" fmla="*/ 174718 w 6358156"/>
              <a:gd name="connsiteY164" fmla="*/ 2377212 h 4713183"/>
              <a:gd name="connsiteX165" fmla="*/ 194792 w 6358156"/>
              <a:gd name="connsiteY165" fmla="*/ 2353145 h 4713183"/>
              <a:gd name="connsiteX166" fmla="*/ 210851 w 6358156"/>
              <a:gd name="connsiteY166" fmla="*/ 2337100 h 4713183"/>
              <a:gd name="connsiteX167" fmla="*/ 230925 w 6358156"/>
              <a:gd name="connsiteY167" fmla="*/ 2317044 h 4713183"/>
              <a:gd name="connsiteX168" fmla="*/ 242969 w 6358156"/>
              <a:gd name="connsiteY168" fmla="*/ 2305011 h 4713183"/>
              <a:gd name="connsiteX169" fmla="*/ 259028 w 6358156"/>
              <a:gd name="connsiteY169" fmla="*/ 2292978 h 4713183"/>
              <a:gd name="connsiteX170" fmla="*/ 275087 w 6358156"/>
              <a:gd name="connsiteY170" fmla="*/ 2280944 h 4713183"/>
              <a:gd name="connsiteX171" fmla="*/ 295160 w 6358156"/>
              <a:gd name="connsiteY171" fmla="*/ 2264900 h 4713183"/>
              <a:gd name="connsiteX172" fmla="*/ 311219 w 6358156"/>
              <a:gd name="connsiteY172" fmla="*/ 2252866 h 4713183"/>
              <a:gd name="connsiteX173" fmla="*/ 327278 w 6358156"/>
              <a:gd name="connsiteY173" fmla="*/ 2240833 h 4713183"/>
              <a:gd name="connsiteX174" fmla="*/ 463779 w 6358156"/>
              <a:gd name="connsiteY174" fmla="*/ 2172643 h 4713183"/>
              <a:gd name="connsiteX175" fmla="*/ 644442 w 6358156"/>
              <a:gd name="connsiteY175" fmla="*/ 2108465 h 4713183"/>
              <a:gd name="connsiteX176" fmla="*/ 648457 w 6358156"/>
              <a:gd name="connsiteY176" fmla="*/ 1574983 h 4713183"/>
              <a:gd name="connsiteX177" fmla="*/ 712693 w 6358156"/>
              <a:gd name="connsiteY177" fmla="*/ 1266125 h 4713183"/>
              <a:gd name="connsiteX178" fmla="*/ 1539729 w 6358156"/>
              <a:gd name="connsiteY178" fmla="*/ 692531 h 4713183"/>
              <a:gd name="connsiteX179" fmla="*/ 1848863 w 6358156"/>
              <a:gd name="connsiteY179" fmla="*/ 34703 h 4713183"/>
              <a:gd name="connsiteX180" fmla="*/ 2060202 w 6358156"/>
              <a:gd name="connsiteY180" fmla="*/ 2301 h 4713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</a:cxnLst>
            <a:rect l="l" t="t" r="r" b="b"/>
            <a:pathLst>
              <a:path w="6358156" h="4713183">
                <a:moveTo>
                  <a:pt x="3286680" y="4338824"/>
                </a:moveTo>
                <a:cubicBezTo>
                  <a:pt x="3319419" y="4339829"/>
                  <a:pt x="3351781" y="4342340"/>
                  <a:pt x="3382889" y="4346359"/>
                </a:cubicBezTo>
                <a:cubicBezTo>
                  <a:pt x="3515348" y="4370469"/>
                  <a:pt x="3619710" y="4418689"/>
                  <a:pt x="3712030" y="4470928"/>
                </a:cubicBezTo>
                <a:cubicBezTo>
                  <a:pt x="3740128" y="4487001"/>
                  <a:pt x="3772239" y="4507093"/>
                  <a:pt x="3796323" y="4523166"/>
                </a:cubicBezTo>
                <a:cubicBezTo>
                  <a:pt x="3816392" y="4539240"/>
                  <a:pt x="3840476" y="4555313"/>
                  <a:pt x="3832448" y="4571387"/>
                </a:cubicBezTo>
                <a:cubicBezTo>
                  <a:pt x="3824420" y="4587460"/>
                  <a:pt x="3800337" y="4587460"/>
                  <a:pt x="3776253" y="4579424"/>
                </a:cubicBezTo>
                <a:cubicBezTo>
                  <a:pt x="3655836" y="4547277"/>
                  <a:pt x="3559501" y="4499056"/>
                  <a:pt x="3419014" y="4491020"/>
                </a:cubicBezTo>
                <a:cubicBezTo>
                  <a:pt x="3302610" y="4482983"/>
                  <a:pt x="3186207" y="4495038"/>
                  <a:pt x="3073817" y="4515130"/>
                </a:cubicBezTo>
                <a:cubicBezTo>
                  <a:pt x="3005580" y="4527185"/>
                  <a:pt x="2901218" y="4527185"/>
                  <a:pt x="2865093" y="4487001"/>
                </a:cubicBezTo>
                <a:cubicBezTo>
                  <a:pt x="2853051" y="4470928"/>
                  <a:pt x="2857065" y="4454854"/>
                  <a:pt x="2873121" y="4438781"/>
                </a:cubicBezTo>
                <a:cubicBezTo>
                  <a:pt x="2873121" y="4434763"/>
                  <a:pt x="2877135" y="4434763"/>
                  <a:pt x="2881149" y="4430744"/>
                </a:cubicBezTo>
                <a:cubicBezTo>
                  <a:pt x="2909246" y="4406634"/>
                  <a:pt x="2953399" y="4386542"/>
                  <a:pt x="3005580" y="4370469"/>
                </a:cubicBezTo>
                <a:cubicBezTo>
                  <a:pt x="3086862" y="4346358"/>
                  <a:pt x="3188465" y="4335810"/>
                  <a:pt x="3286680" y="4338824"/>
                </a:cubicBezTo>
                <a:close/>
                <a:moveTo>
                  <a:pt x="764959" y="3572298"/>
                </a:moveTo>
                <a:cubicBezTo>
                  <a:pt x="873268" y="3576311"/>
                  <a:pt x="985588" y="3616439"/>
                  <a:pt x="1085874" y="3664594"/>
                </a:cubicBezTo>
                <a:cubicBezTo>
                  <a:pt x="1121976" y="3680645"/>
                  <a:pt x="1158079" y="3696696"/>
                  <a:pt x="1190171" y="3712748"/>
                </a:cubicBezTo>
                <a:cubicBezTo>
                  <a:pt x="1214239" y="3724786"/>
                  <a:pt x="1246331" y="3740838"/>
                  <a:pt x="1254353" y="3760902"/>
                </a:cubicBezTo>
                <a:cubicBezTo>
                  <a:pt x="1262376" y="3780966"/>
                  <a:pt x="1250342" y="3784979"/>
                  <a:pt x="1226273" y="3780966"/>
                </a:cubicBezTo>
                <a:cubicBezTo>
                  <a:pt x="1121976" y="3760902"/>
                  <a:pt x="1017679" y="3720773"/>
                  <a:pt x="917394" y="3728799"/>
                </a:cubicBezTo>
                <a:cubicBezTo>
                  <a:pt x="837165" y="3740838"/>
                  <a:pt x="772982" y="3776953"/>
                  <a:pt x="716822" y="3813069"/>
                </a:cubicBezTo>
                <a:cubicBezTo>
                  <a:pt x="684731" y="3837146"/>
                  <a:pt x="616536" y="3857210"/>
                  <a:pt x="560376" y="3813069"/>
                </a:cubicBezTo>
                <a:cubicBezTo>
                  <a:pt x="540319" y="3797018"/>
                  <a:pt x="524274" y="3776953"/>
                  <a:pt x="520262" y="3756889"/>
                </a:cubicBezTo>
                <a:cubicBezTo>
                  <a:pt x="520262" y="3752876"/>
                  <a:pt x="520262" y="3748863"/>
                  <a:pt x="520262" y="3748863"/>
                </a:cubicBezTo>
                <a:cubicBezTo>
                  <a:pt x="516251" y="3712748"/>
                  <a:pt x="524274" y="3680645"/>
                  <a:pt x="544331" y="3656568"/>
                </a:cubicBezTo>
                <a:cubicBezTo>
                  <a:pt x="588456" y="3600388"/>
                  <a:pt x="672696" y="3568285"/>
                  <a:pt x="764959" y="3572298"/>
                </a:cubicBezTo>
                <a:close/>
                <a:moveTo>
                  <a:pt x="6122732" y="2175575"/>
                </a:moveTo>
                <a:cubicBezTo>
                  <a:pt x="6130870" y="2174132"/>
                  <a:pt x="6139384" y="2174132"/>
                  <a:pt x="6148399" y="2176139"/>
                </a:cubicBezTo>
                <a:cubicBezTo>
                  <a:pt x="6176444" y="2184169"/>
                  <a:pt x="6180451" y="2208257"/>
                  <a:pt x="6164425" y="2232345"/>
                </a:cubicBezTo>
                <a:cubicBezTo>
                  <a:pt x="6100320" y="2348770"/>
                  <a:pt x="6008169" y="2445122"/>
                  <a:pt x="5988137" y="2581621"/>
                </a:cubicBezTo>
                <a:cubicBezTo>
                  <a:pt x="5976117" y="2698047"/>
                  <a:pt x="6004163" y="2814472"/>
                  <a:pt x="6040222" y="2922868"/>
                </a:cubicBezTo>
                <a:cubicBezTo>
                  <a:pt x="6064261" y="2991117"/>
                  <a:pt x="6068268" y="3095499"/>
                  <a:pt x="5988137" y="3127616"/>
                </a:cubicBezTo>
                <a:cubicBezTo>
                  <a:pt x="5960091" y="3139660"/>
                  <a:pt x="5924032" y="3135646"/>
                  <a:pt x="5891980" y="3123602"/>
                </a:cubicBezTo>
                <a:cubicBezTo>
                  <a:pt x="5887973" y="3119587"/>
                  <a:pt x="5883966" y="3119587"/>
                  <a:pt x="5879960" y="3115572"/>
                </a:cubicBezTo>
                <a:cubicBezTo>
                  <a:pt x="5827875" y="3087469"/>
                  <a:pt x="5787809" y="3043308"/>
                  <a:pt x="5755757" y="2995132"/>
                </a:cubicBezTo>
                <a:cubicBezTo>
                  <a:pt x="5691652" y="2886736"/>
                  <a:pt x="5675626" y="2742208"/>
                  <a:pt x="5711685" y="2625782"/>
                </a:cubicBezTo>
                <a:cubicBezTo>
                  <a:pt x="5751750" y="2493298"/>
                  <a:pt x="5847908" y="2388917"/>
                  <a:pt x="5948071" y="2296580"/>
                </a:cubicBezTo>
                <a:cubicBezTo>
                  <a:pt x="5984130" y="2268477"/>
                  <a:pt x="6020189" y="2240374"/>
                  <a:pt x="6056248" y="2212271"/>
                </a:cubicBezTo>
                <a:cubicBezTo>
                  <a:pt x="6077283" y="2197216"/>
                  <a:pt x="6098317" y="2179903"/>
                  <a:pt x="6122732" y="2175575"/>
                </a:cubicBezTo>
                <a:close/>
                <a:moveTo>
                  <a:pt x="1266938" y="171789"/>
                </a:moveTo>
                <a:cubicBezTo>
                  <a:pt x="1287802" y="172541"/>
                  <a:pt x="1308103" y="182321"/>
                  <a:pt x="1326147" y="194358"/>
                </a:cubicBezTo>
                <a:cubicBezTo>
                  <a:pt x="1330157" y="198370"/>
                  <a:pt x="1334167" y="198370"/>
                  <a:pt x="1338177" y="202382"/>
                </a:cubicBezTo>
                <a:cubicBezTo>
                  <a:pt x="1374266" y="238492"/>
                  <a:pt x="1402335" y="282626"/>
                  <a:pt x="1418375" y="330772"/>
                </a:cubicBezTo>
                <a:cubicBezTo>
                  <a:pt x="1454464" y="435089"/>
                  <a:pt x="1442434" y="559467"/>
                  <a:pt x="1390306" y="655759"/>
                </a:cubicBezTo>
                <a:cubicBezTo>
                  <a:pt x="1334167" y="760076"/>
                  <a:pt x="1229909" y="832296"/>
                  <a:pt x="1125652" y="892478"/>
                </a:cubicBezTo>
                <a:cubicBezTo>
                  <a:pt x="1093572" y="912539"/>
                  <a:pt x="1057483" y="928588"/>
                  <a:pt x="1021394" y="944637"/>
                </a:cubicBezTo>
                <a:cubicBezTo>
                  <a:pt x="993324" y="956673"/>
                  <a:pt x="965255" y="972722"/>
                  <a:pt x="933176" y="960686"/>
                </a:cubicBezTo>
                <a:cubicBezTo>
                  <a:pt x="913126" y="948649"/>
                  <a:pt x="913126" y="928588"/>
                  <a:pt x="929166" y="908527"/>
                </a:cubicBezTo>
                <a:cubicBezTo>
                  <a:pt x="1005354" y="820259"/>
                  <a:pt x="1105602" y="756064"/>
                  <a:pt x="1145701" y="639711"/>
                </a:cubicBezTo>
                <a:cubicBezTo>
                  <a:pt x="1177780" y="543418"/>
                  <a:pt x="1173770" y="439101"/>
                  <a:pt x="1161741" y="338796"/>
                </a:cubicBezTo>
                <a:cubicBezTo>
                  <a:pt x="1157731" y="274601"/>
                  <a:pt x="1169761" y="186333"/>
                  <a:pt x="1245949" y="174297"/>
                </a:cubicBezTo>
                <a:cubicBezTo>
                  <a:pt x="1252966" y="172291"/>
                  <a:pt x="1259984" y="171538"/>
                  <a:pt x="1266938" y="171789"/>
                </a:cubicBezTo>
                <a:close/>
                <a:moveTo>
                  <a:pt x="2060202" y="2301"/>
                </a:moveTo>
                <a:cubicBezTo>
                  <a:pt x="2271164" y="23171"/>
                  <a:pt x="2478174" y="181110"/>
                  <a:pt x="2655825" y="271361"/>
                </a:cubicBezTo>
                <a:cubicBezTo>
                  <a:pt x="2780282" y="335539"/>
                  <a:pt x="2916783" y="379662"/>
                  <a:pt x="3057299" y="359606"/>
                </a:cubicBezTo>
                <a:cubicBezTo>
                  <a:pt x="3221903" y="331528"/>
                  <a:pt x="3318256" y="207182"/>
                  <a:pt x="3466802" y="143004"/>
                </a:cubicBezTo>
                <a:cubicBezTo>
                  <a:pt x="3631406" y="74815"/>
                  <a:pt x="3836157" y="94870"/>
                  <a:pt x="3972658" y="215205"/>
                </a:cubicBezTo>
                <a:cubicBezTo>
                  <a:pt x="4024850" y="263338"/>
                  <a:pt x="4064997" y="319495"/>
                  <a:pt x="4121204" y="363617"/>
                </a:cubicBezTo>
                <a:cubicBezTo>
                  <a:pt x="4261720" y="483951"/>
                  <a:pt x="4494574" y="487963"/>
                  <a:pt x="4635090" y="367628"/>
                </a:cubicBezTo>
                <a:cubicBezTo>
                  <a:pt x="4699326" y="315483"/>
                  <a:pt x="4743488" y="239272"/>
                  <a:pt x="4803708" y="175093"/>
                </a:cubicBezTo>
                <a:cubicBezTo>
                  <a:pt x="5108828" y="-133765"/>
                  <a:pt x="5642788" y="94870"/>
                  <a:pt x="5911776" y="343561"/>
                </a:cubicBezTo>
                <a:cubicBezTo>
                  <a:pt x="6168718" y="580219"/>
                  <a:pt x="6341352" y="925177"/>
                  <a:pt x="6357412" y="1274147"/>
                </a:cubicBezTo>
                <a:cubicBezTo>
                  <a:pt x="6361426" y="1382448"/>
                  <a:pt x="6349382" y="1494760"/>
                  <a:pt x="6317264" y="1599050"/>
                </a:cubicBezTo>
                <a:cubicBezTo>
                  <a:pt x="6313249" y="1615094"/>
                  <a:pt x="6309234" y="1631139"/>
                  <a:pt x="6305220" y="1647183"/>
                </a:cubicBezTo>
                <a:cubicBezTo>
                  <a:pt x="6301205" y="1647183"/>
                  <a:pt x="6301205" y="1651195"/>
                  <a:pt x="6301205" y="1655206"/>
                </a:cubicBezTo>
                <a:cubicBezTo>
                  <a:pt x="6297190" y="1667239"/>
                  <a:pt x="6293176" y="1679273"/>
                  <a:pt x="6285146" y="1691306"/>
                </a:cubicBezTo>
                <a:cubicBezTo>
                  <a:pt x="6285146" y="1695317"/>
                  <a:pt x="6285146" y="1699328"/>
                  <a:pt x="6281132" y="1703339"/>
                </a:cubicBezTo>
                <a:cubicBezTo>
                  <a:pt x="6277116" y="1715373"/>
                  <a:pt x="6273102" y="1727406"/>
                  <a:pt x="6269087" y="1735429"/>
                </a:cubicBezTo>
                <a:cubicBezTo>
                  <a:pt x="6265072" y="1739440"/>
                  <a:pt x="6265072" y="1747462"/>
                  <a:pt x="6261058" y="1751473"/>
                </a:cubicBezTo>
                <a:cubicBezTo>
                  <a:pt x="6257043" y="1759495"/>
                  <a:pt x="6253028" y="1771529"/>
                  <a:pt x="6244998" y="1779551"/>
                </a:cubicBezTo>
                <a:cubicBezTo>
                  <a:pt x="6244998" y="1783562"/>
                  <a:pt x="6240984" y="1791585"/>
                  <a:pt x="6236969" y="1795596"/>
                </a:cubicBezTo>
                <a:cubicBezTo>
                  <a:pt x="6232954" y="1803618"/>
                  <a:pt x="6228940" y="1815651"/>
                  <a:pt x="6224925" y="1823674"/>
                </a:cubicBezTo>
                <a:cubicBezTo>
                  <a:pt x="6220910" y="1827685"/>
                  <a:pt x="6216896" y="1831696"/>
                  <a:pt x="6212881" y="1839718"/>
                </a:cubicBezTo>
                <a:cubicBezTo>
                  <a:pt x="6208866" y="1847741"/>
                  <a:pt x="6200836" y="1855763"/>
                  <a:pt x="6196822" y="1863785"/>
                </a:cubicBezTo>
                <a:cubicBezTo>
                  <a:pt x="6192807" y="1867796"/>
                  <a:pt x="6188792" y="1875819"/>
                  <a:pt x="6188792" y="1879830"/>
                </a:cubicBezTo>
                <a:cubicBezTo>
                  <a:pt x="6180763" y="1887852"/>
                  <a:pt x="6172734" y="1895874"/>
                  <a:pt x="6168718" y="1907908"/>
                </a:cubicBezTo>
                <a:cubicBezTo>
                  <a:pt x="6164704" y="1911919"/>
                  <a:pt x="6160689" y="1915930"/>
                  <a:pt x="6156674" y="1919941"/>
                </a:cubicBezTo>
                <a:cubicBezTo>
                  <a:pt x="6148645" y="1931975"/>
                  <a:pt x="6136601" y="1944008"/>
                  <a:pt x="6128572" y="1956042"/>
                </a:cubicBezTo>
                <a:cubicBezTo>
                  <a:pt x="6100468" y="1984119"/>
                  <a:pt x="6076380" y="2008186"/>
                  <a:pt x="6048276" y="2036264"/>
                </a:cubicBezTo>
                <a:cubicBezTo>
                  <a:pt x="6040247" y="2044287"/>
                  <a:pt x="6028203" y="2052309"/>
                  <a:pt x="6020174" y="2060331"/>
                </a:cubicBezTo>
                <a:cubicBezTo>
                  <a:pt x="6008130" y="2068354"/>
                  <a:pt x="6000100" y="2076376"/>
                  <a:pt x="5988056" y="2084398"/>
                </a:cubicBezTo>
                <a:cubicBezTo>
                  <a:pt x="5935864" y="2128521"/>
                  <a:pt x="5883672" y="2168632"/>
                  <a:pt x="5831481" y="2212755"/>
                </a:cubicBezTo>
                <a:cubicBezTo>
                  <a:pt x="5811407" y="2228799"/>
                  <a:pt x="5791334" y="2248855"/>
                  <a:pt x="5771260" y="2264900"/>
                </a:cubicBezTo>
                <a:cubicBezTo>
                  <a:pt x="5682936" y="2349134"/>
                  <a:pt x="5626730" y="2437379"/>
                  <a:pt x="5598626" y="2517602"/>
                </a:cubicBezTo>
                <a:cubicBezTo>
                  <a:pt x="5594612" y="2533646"/>
                  <a:pt x="5590597" y="2545680"/>
                  <a:pt x="5586582" y="2561724"/>
                </a:cubicBezTo>
                <a:cubicBezTo>
                  <a:pt x="5586582" y="2569747"/>
                  <a:pt x="5582568" y="2573758"/>
                  <a:pt x="5582568" y="2581780"/>
                </a:cubicBezTo>
                <a:cubicBezTo>
                  <a:pt x="5578552" y="2597825"/>
                  <a:pt x="5578552" y="2609858"/>
                  <a:pt x="5578552" y="2621891"/>
                </a:cubicBezTo>
                <a:cubicBezTo>
                  <a:pt x="5578552" y="2629914"/>
                  <a:pt x="5574538" y="2637936"/>
                  <a:pt x="5574538" y="2645958"/>
                </a:cubicBezTo>
                <a:cubicBezTo>
                  <a:pt x="5574538" y="2649969"/>
                  <a:pt x="5574538" y="2657992"/>
                  <a:pt x="5574538" y="2666014"/>
                </a:cubicBezTo>
                <a:cubicBezTo>
                  <a:pt x="5574538" y="2674036"/>
                  <a:pt x="5574538" y="2678048"/>
                  <a:pt x="5574538" y="2686070"/>
                </a:cubicBezTo>
                <a:cubicBezTo>
                  <a:pt x="5574538" y="2694092"/>
                  <a:pt x="5578552" y="2698103"/>
                  <a:pt x="5578552" y="2706126"/>
                </a:cubicBezTo>
                <a:cubicBezTo>
                  <a:pt x="5578552" y="2722170"/>
                  <a:pt x="5578552" y="2734204"/>
                  <a:pt x="5582568" y="2750248"/>
                </a:cubicBezTo>
                <a:cubicBezTo>
                  <a:pt x="5582568" y="2754259"/>
                  <a:pt x="5586582" y="2762282"/>
                  <a:pt x="5586582" y="2770304"/>
                </a:cubicBezTo>
                <a:cubicBezTo>
                  <a:pt x="5590597" y="2782337"/>
                  <a:pt x="5590597" y="2798382"/>
                  <a:pt x="5594612" y="2810415"/>
                </a:cubicBezTo>
                <a:cubicBezTo>
                  <a:pt x="5598626" y="2818438"/>
                  <a:pt x="5598626" y="2826460"/>
                  <a:pt x="5602641" y="2830471"/>
                </a:cubicBezTo>
                <a:cubicBezTo>
                  <a:pt x="5618700" y="2894649"/>
                  <a:pt x="5646803" y="2954816"/>
                  <a:pt x="5678921" y="3018995"/>
                </a:cubicBezTo>
                <a:cubicBezTo>
                  <a:pt x="5690965" y="3047073"/>
                  <a:pt x="5707024" y="3075151"/>
                  <a:pt x="5723083" y="3099218"/>
                </a:cubicBezTo>
                <a:cubicBezTo>
                  <a:pt x="5747172" y="3151363"/>
                  <a:pt x="5775274" y="3199496"/>
                  <a:pt x="5803378" y="3247630"/>
                </a:cubicBezTo>
                <a:cubicBezTo>
                  <a:pt x="5811407" y="3259663"/>
                  <a:pt x="5819436" y="3275708"/>
                  <a:pt x="5827466" y="3287741"/>
                </a:cubicBezTo>
                <a:cubicBezTo>
                  <a:pt x="5835496" y="3303786"/>
                  <a:pt x="5843525" y="3315819"/>
                  <a:pt x="5851554" y="3331864"/>
                </a:cubicBezTo>
                <a:cubicBezTo>
                  <a:pt x="5859584" y="3343898"/>
                  <a:pt x="5867614" y="3359942"/>
                  <a:pt x="5875643" y="3371976"/>
                </a:cubicBezTo>
                <a:cubicBezTo>
                  <a:pt x="5883672" y="3388020"/>
                  <a:pt x="5891702" y="3400054"/>
                  <a:pt x="5899732" y="3416098"/>
                </a:cubicBezTo>
                <a:cubicBezTo>
                  <a:pt x="5931850" y="3480276"/>
                  <a:pt x="5959952" y="3544455"/>
                  <a:pt x="5980026" y="3608633"/>
                </a:cubicBezTo>
                <a:cubicBezTo>
                  <a:pt x="6020174" y="3745012"/>
                  <a:pt x="6036232" y="3873369"/>
                  <a:pt x="6024188" y="3981670"/>
                </a:cubicBezTo>
                <a:cubicBezTo>
                  <a:pt x="6020174" y="4005736"/>
                  <a:pt x="6016158" y="4029803"/>
                  <a:pt x="6012144" y="4053870"/>
                </a:cubicBezTo>
                <a:cubicBezTo>
                  <a:pt x="6004114" y="4089971"/>
                  <a:pt x="5992070" y="4122060"/>
                  <a:pt x="5980026" y="4154149"/>
                </a:cubicBezTo>
                <a:cubicBezTo>
                  <a:pt x="5967982" y="4186238"/>
                  <a:pt x="5951923" y="4218327"/>
                  <a:pt x="5935864" y="4246405"/>
                </a:cubicBezTo>
                <a:cubicBezTo>
                  <a:pt x="5931850" y="4254427"/>
                  <a:pt x="5923820" y="4266461"/>
                  <a:pt x="5919805" y="4274483"/>
                </a:cubicBezTo>
                <a:cubicBezTo>
                  <a:pt x="5907761" y="4294539"/>
                  <a:pt x="5891702" y="4310583"/>
                  <a:pt x="5879658" y="4330639"/>
                </a:cubicBezTo>
                <a:cubicBezTo>
                  <a:pt x="5871628" y="4338661"/>
                  <a:pt x="5863599" y="4346684"/>
                  <a:pt x="5855570" y="4354706"/>
                </a:cubicBezTo>
                <a:cubicBezTo>
                  <a:pt x="5602641" y="4639497"/>
                  <a:pt x="5108828" y="4747798"/>
                  <a:pt x="4683266" y="4703676"/>
                </a:cubicBezTo>
                <a:cubicBezTo>
                  <a:pt x="4647134" y="4699665"/>
                  <a:pt x="4606986" y="4695653"/>
                  <a:pt x="4570854" y="4691642"/>
                </a:cubicBezTo>
                <a:cubicBezTo>
                  <a:pt x="4546766" y="4687631"/>
                  <a:pt x="4522677" y="4679609"/>
                  <a:pt x="4502604" y="4675598"/>
                </a:cubicBezTo>
                <a:cubicBezTo>
                  <a:pt x="4490559" y="4675598"/>
                  <a:pt x="4478515" y="4671587"/>
                  <a:pt x="4466471" y="4667575"/>
                </a:cubicBezTo>
                <a:cubicBezTo>
                  <a:pt x="4442382" y="4663564"/>
                  <a:pt x="4422308" y="4659553"/>
                  <a:pt x="4398220" y="4651531"/>
                </a:cubicBezTo>
                <a:cubicBezTo>
                  <a:pt x="4386176" y="4647520"/>
                  <a:pt x="4378146" y="4643508"/>
                  <a:pt x="4366102" y="4639497"/>
                </a:cubicBezTo>
                <a:cubicBezTo>
                  <a:pt x="4321940" y="4627464"/>
                  <a:pt x="4281793" y="4611419"/>
                  <a:pt x="4237631" y="4595375"/>
                </a:cubicBezTo>
                <a:cubicBezTo>
                  <a:pt x="4209528" y="4587352"/>
                  <a:pt x="4181424" y="4575319"/>
                  <a:pt x="4153322" y="4563286"/>
                </a:cubicBezTo>
                <a:cubicBezTo>
                  <a:pt x="4052953" y="4523174"/>
                  <a:pt x="3948570" y="4479052"/>
                  <a:pt x="3848202" y="4434929"/>
                </a:cubicBezTo>
                <a:cubicBezTo>
                  <a:pt x="3555126" y="4318606"/>
                  <a:pt x="3250006" y="4222338"/>
                  <a:pt x="2940871" y="4302561"/>
                </a:cubicBezTo>
                <a:cubicBezTo>
                  <a:pt x="2900724" y="4314595"/>
                  <a:pt x="2860577" y="4330639"/>
                  <a:pt x="2824444" y="4346684"/>
                </a:cubicBezTo>
                <a:cubicBezTo>
                  <a:pt x="2804370" y="4354706"/>
                  <a:pt x="2784297" y="4362728"/>
                  <a:pt x="2768238" y="4370751"/>
                </a:cubicBezTo>
                <a:cubicBezTo>
                  <a:pt x="2704002" y="4402840"/>
                  <a:pt x="2647796" y="4434929"/>
                  <a:pt x="2583560" y="4458996"/>
                </a:cubicBezTo>
                <a:cubicBezTo>
                  <a:pt x="2551442" y="4475040"/>
                  <a:pt x="2515310" y="4491085"/>
                  <a:pt x="2479177" y="4499107"/>
                </a:cubicBezTo>
                <a:cubicBezTo>
                  <a:pt x="2137924" y="4607408"/>
                  <a:pt x="1788642" y="4479052"/>
                  <a:pt x="1583891" y="4218327"/>
                </a:cubicBezTo>
                <a:cubicBezTo>
                  <a:pt x="1571847" y="4202283"/>
                  <a:pt x="1563817" y="4190249"/>
                  <a:pt x="1551773" y="4174205"/>
                </a:cubicBezTo>
                <a:cubicBezTo>
                  <a:pt x="1543744" y="4162171"/>
                  <a:pt x="1535714" y="4146127"/>
                  <a:pt x="1527685" y="4134093"/>
                </a:cubicBezTo>
                <a:cubicBezTo>
                  <a:pt x="1515640" y="4114037"/>
                  <a:pt x="1503596" y="4089971"/>
                  <a:pt x="1491552" y="4069915"/>
                </a:cubicBezTo>
                <a:cubicBezTo>
                  <a:pt x="1487537" y="4057881"/>
                  <a:pt x="1479508" y="4041837"/>
                  <a:pt x="1475493" y="4029803"/>
                </a:cubicBezTo>
                <a:cubicBezTo>
                  <a:pt x="1471478" y="4025792"/>
                  <a:pt x="1471478" y="4021781"/>
                  <a:pt x="1467464" y="4013759"/>
                </a:cubicBezTo>
                <a:cubicBezTo>
                  <a:pt x="1391184" y="3825235"/>
                  <a:pt x="1326948" y="3620666"/>
                  <a:pt x="1122196" y="3536432"/>
                </a:cubicBezTo>
                <a:cubicBezTo>
                  <a:pt x="1094093" y="3528410"/>
                  <a:pt x="1070005" y="3516377"/>
                  <a:pt x="1041902" y="3512366"/>
                </a:cubicBezTo>
                <a:cubicBezTo>
                  <a:pt x="1029857" y="3508354"/>
                  <a:pt x="1013799" y="3504343"/>
                  <a:pt x="1001754" y="3504343"/>
                </a:cubicBezTo>
                <a:cubicBezTo>
                  <a:pt x="997740" y="3500332"/>
                  <a:pt x="993725" y="3500332"/>
                  <a:pt x="993725" y="3500332"/>
                </a:cubicBezTo>
                <a:cubicBezTo>
                  <a:pt x="925474" y="3488299"/>
                  <a:pt x="857223" y="3488299"/>
                  <a:pt x="792988" y="3484288"/>
                </a:cubicBezTo>
                <a:cubicBezTo>
                  <a:pt x="780943" y="3484288"/>
                  <a:pt x="772914" y="3484288"/>
                  <a:pt x="764884" y="3484288"/>
                </a:cubicBezTo>
                <a:cubicBezTo>
                  <a:pt x="748826" y="3484288"/>
                  <a:pt x="732767" y="3484288"/>
                  <a:pt x="712693" y="3480276"/>
                </a:cubicBezTo>
                <a:cubicBezTo>
                  <a:pt x="672546" y="3480276"/>
                  <a:pt x="628383" y="3480276"/>
                  <a:pt x="584221" y="3472254"/>
                </a:cubicBezTo>
                <a:cubicBezTo>
                  <a:pt x="519986" y="3464232"/>
                  <a:pt x="451735" y="3452198"/>
                  <a:pt x="387499" y="3424120"/>
                </a:cubicBezTo>
                <a:cubicBezTo>
                  <a:pt x="379470" y="3420109"/>
                  <a:pt x="371440" y="3416098"/>
                  <a:pt x="363411" y="3412087"/>
                </a:cubicBezTo>
                <a:cubicBezTo>
                  <a:pt x="347352" y="3404065"/>
                  <a:pt x="331293" y="3392031"/>
                  <a:pt x="315234" y="3384009"/>
                </a:cubicBezTo>
                <a:cubicBezTo>
                  <a:pt x="287131" y="3363953"/>
                  <a:pt x="263043" y="3343898"/>
                  <a:pt x="238954" y="3323842"/>
                </a:cubicBezTo>
                <a:cubicBezTo>
                  <a:pt x="222895" y="3311808"/>
                  <a:pt x="210851" y="3299775"/>
                  <a:pt x="202821" y="3287741"/>
                </a:cubicBezTo>
                <a:cubicBezTo>
                  <a:pt x="194792" y="3283730"/>
                  <a:pt x="190777" y="3275708"/>
                  <a:pt x="182748" y="3271697"/>
                </a:cubicBezTo>
                <a:cubicBezTo>
                  <a:pt x="174718" y="3259663"/>
                  <a:pt x="162674" y="3243619"/>
                  <a:pt x="150630" y="3231585"/>
                </a:cubicBezTo>
                <a:cubicBezTo>
                  <a:pt x="142600" y="3219552"/>
                  <a:pt x="130556" y="3207519"/>
                  <a:pt x="122527" y="3191474"/>
                </a:cubicBezTo>
                <a:cubicBezTo>
                  <a:pt x="110483" y="3175429"/>
                  <a:pt x="102453" y="3159385"/>
                  <a:pt x="90409" y="3143340"/>
                </a:cubicBezTo>
                <a:cubicBezTo>
                  <a:pt x="86394" y="3135318"/>
                  <a:pt x="82379" y="3123285"/>
                  <a:pt x="78365" y="3115262"/>
                </a:cubicBezTo>
                <a:cubicBezTo>
                  <a:pt x="70335" y="3103229"/>
                  <a:pt x="62306" y="3087184"/>
                  <a:pt x="58291" y="3075151"/>
                </a:cubicBezTo>
                <a:cubicBezTo>
                  <a:pt x="6099" y="2958828"/>
                  <a:pt x="-13974" y="2826460"/>
                  <a:pt x="10114" y="2698103"/>
                </a:cubicBezTo>
                <a:cubicBezTo>
                  <a:pt x="14129" y="2686070"/>
                  <a:pt x="18144" y="2670025"/>
                  <a:pt x="22158" y="2657992"/>
                </a:cubicBezTo>
                <a:cubicBezTo>
                  <a:pt x="22158" y="2653981"/>
                  <a:pt x="22158" y="2649969"/>
                  <a:pt x="22158" y="2645958"/>
                </a:cubicBezTo>
                <a:cubicBezTo>
                  <a:pt x="26173" y="2637936"/>
                  <a:pt x="30188" y="2625903"/>
                  <a:pt x="34203" y="2617880"/>
                </a:cubicBezTo>
                <a:cubicBezTo>
                  <a:pt x="34203" y="2613869"/>
                  <a:pt x="34203" y="2609858"/>
                  <a:pt x="38217" y="2605847"/>
                </a:cubicBezTo>
                <a:cubicBezTo>
                  <a:pt x="42232" y="2593813"/>
                  <a:pt x="42232" y="2585791"/>
                  <a:pt x="46247" y="2577769"/>
                </a:cubicBezTo>
                <a:cubicBezTo>
                  <a:pt x="50262" y="2573758"/>
                  <a:pt x="50262" y="2569747"/>
                  <a:pt x="54276" y="2565735"/>
                </a:cubicBezTo>
                <a:cubicBezTo>
                  <a:pt x="58291" y="2553702"/>
                  <a:pt x="62306" y="2545680"/>
                  <a:pt x="66320" y="2537657"/>
                </a:cubicBezTo>
                <a:cubicBezTo>
                  <a:pt x="66320" y="2533646"/>
                  <a:pt x="70335" y="2529635"/>
                  <a:pt x="70335" y="2525624"/>
                </a:cubicBezTo>
                <a:cubicBezTo>
                  <a:pt x="74350" y="2513591"/>
                  <a:pt x="82379" y="2501557"/>
                  <a:pt x="90409" y="2489524"/>
                </a:cubicBezTo>
                <a:cubicBezTo>
                  <a:pt x="90409" y="2485513"/>
                  <a:pt x="94424" y="2485513"/>
                  <a:pt x="94424" y="2481501"/>
                </a:cubicBezTo>
                <a:cubicBezTo>
                  <a:pt x="102453" y="2473479"/>
                  <a:pt x="106468" y="2465457"/>
                  <a:pt x="110483" y="2457435"/>
                </a:cubicBezTo>
                <a:cubicBezTo>
                  <a:pt x="114497" y="2449412"/>
                  <a:pt x="118512" y="2445401"/>
                  <a:pt x="122527" y="2441390"/>
                </a:cubicBezTo>
                <a:cubicBezTo>
                  <a:pt x="126542" y="2433368"/>
                  <a:pt x="130556" y="2429357"/>
                  <a:pt x="134571" y="2421334"/>
                </a:cubicBezTo>
                <a:cubicBezTo>
                  <a:pt x="138586" y="2417323"/>
                  <a:pt x="142600" y="2413312"/>
                  <a:pt x="146615" y="2409301"/>
                </a:cubicBezTo>
                <a:cubicBezTo>
                  <a:pt x="150630" y="2401279"/>
                  <a:pt x="154645" y="2397267"/>
                  <a:pt x="162674" y="2389245"/>
                </a:cubicBezTo>
                <a:cubicBezTo>
                  <a:pt x="166689" y="2385234"/>
                  <a:pt x="170704" y="2381223"/>
                  <a:pt x="174718" y="2377212"/>
                </a:cubicBezTo>
                <a:cubicBezTo>
                  <a:pt x="178733" y="2369189"/>
                  <a:pt x="186763" y="2361167"/>
                  <a:pt x="194792" y="2353145"/>
                </a:cubicBezTo>
                <a:cubicBezTo>
                  <a:pt x="198807" y="2349134"/>
                  <a:pt x="202821" y="2341111"/>
                  <a:pt x="210851" y="2337100"/>
                </a:cubicBezTo>
                <a:cubicBezTo>
                  <a:pt x="214866" y="2329078"/>
                  <a:pt x="222895" y="2325067"/>
                  <a:pt x="230925" y="2317044"/>
                </a:cubicBezTo>
                <a:cubicBezTo>
                  <a:pt x="234939" y="2313033"/>
                  <a:pt x="238954" y="2309022"/>
                  <a:pt x="242969" y="2305011"/>
                </a:cubicBezTo>
                <a:cubicBezTo>
                  <a:pt x="250998" y="2301000"/>
                  <a:pt x="255013" y="2296989"/>
                  <a:pt x="259028" y="2292978"/>
                </a:cubicBezTo>
                <a:cubicBezTo>
                  <a:pt x="267057" y="2288966"/>
                  <a:pt x="271072" y="2284955"/>
                  <a:pt x="275087" y="2280944"/>
                </a:cubicBezTo>
                <a:cubicBezTo>
                  <a:pt x="283116" y="2272922"/>
                  <a:pt x="287131" y="2268911"/>
                  <a:pt x="295160" y="2264900"/>
                </a:cubicBezTo>
                <a:cubicBezTo>
                  <a:pt x="299175" y="2260888"/>
                  <a:pt x="303190" y="2256877"/>
                  <a:pt x="311219" y="2252866"/>
                </a:cubicBezTo>
                <a:cubicBezTo>
                  <a:pt x="315234" y="2248855"/>
                  <a:pt x="323264" y="2244844"/>
                  <a:pt x="327278" y="2240833"/>
                </a:cubicBezTo>
                <a:cubicBezTo>
                  <a:pt x="371440" y="2216766"/>
                  <a:pt x="415602" y="2192699"/>
                  <a:pt x="463779" y="2172643"/>
                </a:cubicBezTo>
                <a:cubicBezTo>
                  <a:pt x="524000" y="2152588"/>
                  <a:pt x="588236" y="2136543"/>
                  <a:pt x="644442" y="2108465"/>
                </a:cubicBezTo>
                <a:cubicBezTo>
                  <a:pt x="873282" y="1980108"/>
                  <a:pt x="672546" y="1755484"/>
                  <a:pt x="648457" y="1574983"/>
                </a:cubicBezTo>
                <a:cubicBezTo>
                  <a:pt x="636413" y="1466682"/>
                  <a:pt x="652472" y="1354370"/>
                  <a:pt x="712693" y="1266125"/>
                </a:cubicBezTo>
                <a:cubicBezTo>
                  <a:pt x="909415" y="961278"/>
                  <a:pt x="1395198" y="1053534"/>
                  <a:pt x="1539729" y="692531"/>
                </a:cubicBezTo>
                <a:cubicBezTo>
                  <a:pt x="1632068" y="455873"/>
                  <a:pt x="1567832" y="155037"/>
                  <a:pt x="1848863" y="34703"/>
                </a:cubicBezTo>
                <a:cubicBezTo>
                  <a:pt x="1919121" y="3617"/>
                  <a:pt x="1989881" y="-4656"/>
                  <a:pt x="2060202" y="2301"/>
                </a:cubicBezTo>
                <a:close/>
              </a:path>
            </a:pathLst>
          </a:custGeom>
          <a:solidFill>
            <a:schemeClr val="accent2"/>
          </a:solidFill>
          <a:ln w="25400">
            <a:gradFill flip="none" rotWithShape="1">
              <a:gsLst>
                <a:gs pos="0">
                  <a:srgbClr val="F5AD14">
                    <a:lumMod val="100000"/>
                  </a:srgbClr>
                </a:gs>
                <a:gs pos="100000">
                  <a:srgbClr val="F01D06"/>
                </a:gs>
              </a:gsLst>
              <a:lin ang="2700000" scaled="1"/>
              <a:tileRect/>
            </a:gradFill>
          </a:ln>
          <a:effectLst/>
        </p:spPr>
      </p:pic>
      <p:sp>
        <p:nvSpPr>
          <p:cNvPr id="18" name="矩形 17"/>
          <p:cNvSpPr/>
          <p:nvPr/>
        </p:nvSpPr>
        <p:spPr>
          <a:xfrm>
            <a:off x="10214669" y="897371"/>
            <a:ext cx="1326645" cy="461665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cs typeface="Arial" panose="020B0604020202020204" pitchFamily="34" charset="0"/>
              </a:rPr>
              <a:t>课时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cs typeface="Arial" panose="020B0604020202020204" pitchFamily="34" charset="0"/>
              </a:rPr>
              <a:t>2.3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文本框 1"/>
          <p:cNvSpPr txBox="1">
            <a:spLocks noChangeArrowheads="1"/>
          </p:cNvSpPr>
          <p:nvPr/>
        </p:nvSpPr>
        <p:spPr bwMode="auto">
          <a:xfrm>
            <a:off x="1006475" y="1727489"/>
            <a:ext cx="10807804" cy="1696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742950" indent="-7429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宋体" panose="02010600030101010101" pitchFamily="2" charset="-122"/>
              <a:buAutoNum type="arabicPeriod"/>
            </a:pPr>
            <a:r>
              <a:rPr lang="zh-CN" altLang="en-US" sz="2400" b="1" dirty="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结合平均分的具体情境与经验，抽象出除法算式，体会除法运算的意义，掌握除法算式各部分的名称。</a:t>
            </a:r>
            <a:r>
              <a:rPr lang="zh-CN" altLang="en-US" sz="24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（重点）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宋体" panose="02010600030101010101" pitchFamily="2" charset="-122"/>
              <a:buAutoNum type="arabicPeriod"/>
            </a:pPr>
            <a:r>
              <a:rPr lang="zh-CN" altLang="en-US" sz="2400" b="1" dirty="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除法算式的读写方法及各部分的名称。</a:t>
            </a:r>
            <a:r>
              <a:rPr lang="zh-CN" altLang="en-US" sz="24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（难点）</a:t>
            </a: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学习目标</a:t>
            </a: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1006475" y="3897105"/>
            <a:ext cx="10179050" cy="1963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填一填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（</a:t>
            </a:r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1</a:t>
            </a:r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）</a:t>
            </a:r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12</a:t>
            </a:r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个气球分给同学们，每人分</a:t>
            </a:r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3</a:t>
            </a:r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个，可以分给（    ）人。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（</a:t>
            </a:r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2</a:t>
            </a:r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）</a:t>
            </a:r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12</a:t>
            </a:r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个气球，平均分给</a:t>
            </a:r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6</a:t>
            </a:r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个同学，每人分得（    ）个。</a:t>
            </a: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9339679" y="4645998"/>
            <a:ext cx="4503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4</a:t>
            </a: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8601559" y="5275624"/>
            <a:ext cx="5476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文本框 5"/>
          <p:cNvSpPr txBox="1">
            <a:spLocks noChangeArrowheads="1"/>
          </p:cNvSpPr>
          <p:nvPr/>
        </p:nvSpPr>
        <p:spPr bwMode="auto">
          <a:xfrm>
            <a:off x="1154392" y="1063626"/>
            <a:ext cx="15986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知识点</a:t>
            </a:r>
          </a:p>
        </p:txBody>
      </p:sp>
      <p:sp>
        <p:nvSpPr>
          <p:cNvPr id="8196" name="文本框 7"/>
          <p:cNvSpPr txBox="1">
            <a:spLocks noChangeArrowheads="1"/>
          </p:cNvSpPr>
          <p:nvPr/>
        </p:nvSpPr>
        <p:spPr bwMode="auto">
          <a:xfrm>
            <a:off x="2558701" y="1063626"/>
            <a:ext cx="86312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除法算式的含义及除法算式的写法和读法</a:t>
            </a:r>
          </a:p>
        </p:txBody>
      </p:sp>
      <p:grpSp>
        <p:nvGrpSpPr>
          <p:cNvPr id="28" name="组合 27"/>
          <p:cNvGrpSpPr/>
          <p:nvPr/>
        </p:nvGrpSpPr>
        <p:grpSpPr bwMode="auto">
          <a:xfrm>
            <a:off x="1154392" y="1713256"/>
            <a:ext cx="987425" cy="754062"/>
            <a:chOff x="1277" y="3118"/>
            <a:chExt cx="1555" cy="1187"/>
          </a:xfrm>
        </p:grpSpPr>
        <p:pic>
          <p:nvPicPr>
            <p:cNvPr id="8198" name="Picture 46" descr="U1ppt题号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7" y="3118"/>
              <a:ext cx="1555" cy="1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199" name="文本框 6"/>
            <p:cNvSpPr txBox="1">
              <a:spLocks noChangeArrowheads="1"/>
            </p:cNvSpPr>
            <p:nvPr/>
          </p:nvSpPr>
          <p:spPr bwMode="auto">
            <a:xfrm>
              <a:off x="1732" y="3262"/>
              <a:ext cx="610" cy="9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58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defTabSz="6858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defTabSz="6858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defTabSz="6858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defTabSz="6858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4</a:t>
              </a:r>
            </a:p>
          </p:txBody>
        </p:sp>
      </p:grpSp>
      <p:sp>
        <p:nvSpPr>
          <p:cNvPr id="49" name="矩形 48"/>
          <p:cNvSpPr>
            <a:spLocks noChangeArrowheads="1"/>
          </p:cNvSpPr>
          <p:nvPr/>
        </p:nvSpPr>
        <p:spPr bwMode="auto">
          <a:xfrm>
            <a:off x="2583072" y="1807671"/>
            <a:ext cx="9639300" cy="532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Times New Roman" panose="02020603050405020304" pitchFamily="18" charset="0"/>
              </a:rPr>
              <a:t>把 12 </a:t>
            </a:r>
            <a:r>
              <a:rPr lang="en-US" altLang="zh-CN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Times New Roman" panose="02020603050405020304" pitchFamily="18" charset="0"/>
              </a:rPr>
              <a:t>个竹笋平均放在</a:t>
            </a: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Times New Roman" panose="02020603050405020304" pitchFamily="18" charset="0"/>
              </a:rPr>
              <a:t> 4 </a:t>
            </a:r>
            <a:r>
              <a:rPr lang="en-US" altLang="zh-CN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Times New Roman" panose="02020603050405020304" pitchFamily="18" charset="0"/>
              </a:rPr>
              <a:t>个盘里，每盘放几个</a:t>
            </a: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Times New Roman" panose="02020603050405020304" pitchFamily="18" charset="0"/>
              </a:rPr>
              <a:t>？</a:t>
            </a:r>
          </a:p>
        </p:txBody>
      </p:sp>
      <p:pic>
        <p:nvPicPr>
          <p:cNvPr id="717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415" y="2986572"/>
            <a:ext cx="5405437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839" y="5731360"/>
            <a:ext cx="4445000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02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探索新知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924" y="5121621"/>
            <a:ext cx="6758152" cy="692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文本框 1"/>
          <p:cNvSpPr txBox="1">
            <a:spLocks noChangeArrowheads="1"/>
          </p:cNvSpPr>
          <p:nvPr/>
        </p:nvSpPr>
        <p:spPr bwMode="auto">
          <a:xfrm>
            <a:off x="1836738" y="1009003"/>
            <a:ext cx="42846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方法一：分一分。</a:t>
            </a:r>
          </a:p>
        </p:txBody>
      </p:sp>
      <p:pic>
        <p:nvPicPr>
          <p:cNvPr id="4" name="图片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788" y="1790228"/>
            <a:ext cx="762000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538" y="1790228"/>
            <a:ext cx="762000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401" y="1790228"/>
            <a:ext cx="762000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263" y="1790228"/>
            <a:ext cx="762000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5013" y="1790228"/>
            <a:ext cx="762000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876" y="1790228"/>
            <a:ext cx="762000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726" y="3279303"/>
            <a:ext cx="762000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1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976" y="3279303"/>
            <a:ext cx="760412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338" y="3279303"/>
            <a:ext cx="762000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1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026" y="3279303"/>
            <a:ext cx="760412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图片 1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776" y="3279303"/>
            <a:ext cx="760412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图片 1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638" y="3279303"/>
            <a:ext cx="762000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5" name="文本框 15"/>
          <p:cNvSpPr txBox="1">
            <a:spLocks noChangeArrowheads="1"/>
          </p:cNvSpPr>
          <p:nvPr/>
        </p:nvSpPr>
        <p:spPr bwMode="auto">
          <a:xfrm>
            <a:off x="3850482" y="5937726"/>
            <a:ext cx="44910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每盘放（</a:t>
            </a: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          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）个。</a:t>
            </a:r>
          </a:p>
        </p:txBody>
      </p:sp>
      <p:sp>
        <p:nvSpPr>
          <p:cNvPr id="17" name="文本框 16"/>
          <p:cNvSpPr txBox="1">
            <a:spLocks noChangeArrowheads="1"/>
          </p:cNvSpPr>
          <p:nvPr/>
        </p:nvSpPr>
        <p:spPr bwMode="auto">
          <a:xfrm>
            <a:off x="5979202" y="5814615"/>
            <a:ext cx="48603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3</a:t>
            </a:r>
          </a:p>
        </p:txBody>
      </p:sp>
      <p:sp>
        <p:nvSpPr>
          <p:cNvPr id="20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54000" y="391698"/>
            <a:ext cx="1041400" cy="424732"/>
          </a:xfrm>
        </p:spPr>
        <p:txBody>
          <a:bodyPr/>
          <a:lstStyle/>
          <a:p>
            <a:r>
              <a:rPr lang="en-US" altLang="zh-CN" dirty="0"/>
              <a:t>02</a:t>
            </a:r>
            <a:endParaRPr lang="zh-CN" altLang="en-US" dirty="0"/>
          </a:p>
        </p:txBody>
      </p:sp>
      <p:sp>
        <p:nvSpPr>
          <p:cNvPr id="21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170632" y="391698"/>
            <a:ext cx="3985567" cy="424732"/>
          </a:xfrm>
        </p:spPr>
        <p:txBody>
          <a:bodyPr/>
          <a:lstStyle/>
          <a:p>
            <a:r>
              <a:rPr lang="zh-CN" altLang="en-US" dirty="0"/>
              <a:t>探索新知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L -0.03984 0.4027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2" y="20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L 0.02422 0.4094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1" y="2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3.7037E-6 L 0.09075 0.3990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19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7037E-6 L 0.17553 0.3990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76" y="19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3.7037E-6 L -0.35169 0.3921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91" y="19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3.7037E-6 L -0.2845 0.4094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32" y="2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07407E-6 L 0.34545 0.1856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66" y="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07407E-6 L 0.41485 0.18564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42" y="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4.07407E-6 L -0.19492 0.2171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53" y="1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07407E-6 L -0.12018 0.22754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16" y="1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07407E-6 L -0.03868 0.2275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0" y="1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07407E-6 L 0.02969 0.2379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4" y="1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5" name="组合 11"/>
          <p:cNvGrpSpPr/>
          <p:nvPr/>
        </p:nvGrpSpPr>
        <p:grpSpPr bwMode="auto">
          <a:xfrm>
            <a:off x="3637654" y="3429001"/>
            <a:ext cx="4241800" cy="741363"/>
            <a:chOff x="3787" y="5274"/>
            <a:chExt cx="6680" cy="1169"/>
          </a:xfrm>
        </p:grpSpPr>
        <p:sp>
          <p:nvSpPr>
            <p:cNvPr id="7" name="矩形 6"/>
            <p:cNvSpPr/>
            <p:nvPr/>
          </p:nvSpPr>
          <p:spPr>
            <a:xfrm>
              <a:off x="3787" y="5287"/>
              <a:ext cx="1247" cy="11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noProof="1">
                <a:solidFill>
                  <a:srgbClr val="FFFFFF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5179" y="5287"/>
              <a:ext cx="1135" cy="113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noProof="1">
                <a:solidFill>
                  <a:srgbClr val="FFFFFF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6494" y="5287"/>
              <a:ext cx="1248" cy="11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noProof="1">
                <a:solidFill>
                  <a:srgbClr val="FFFFFF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7892" y="5309"/>
              <a:ext cx="1135" cy="113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noProof="1">
                <a:solidFill>
                  <a:srgbClr val="FFFFFF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9219" y="5274"/>
              <a:ext cx="1248" cy="11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noProof="1">
                <a:solidFill>
                  <a:srgbClr val="FFFFFF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endParaRPr>
            </a:p>
          </p:txBody>
        </p:sp>
      </p:grpSp>
      <p:sp>
        <p:nvSpPr>
          <p:cNvPr id="11271" name="文本框 1"/>
          <p:cNvSpPr txBox="1">
            <a:spLocks noChangeArrowheads="1"/>
          </p:cNvSpPr>
          <p:nvPr/>
        </p:nvSpPr>
        <p:spPr bwMode="auto">
          <a:xfrm>
            <a:off x="1836739" y="1019175"/>
            <a:ext cx="54514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defRPr>
            </a:lvl1pPr>
          </a:lstStyle>
          <a:p>
            <a:r>
              <a:rPr lang="zh-CN" altLang="en-US" dirty="0"/>
              <a:t>方法二：列除法算式。</a:t>
            </a:r>
          </a:p>
        </p:txBody>
      </p:sp>
      <p:sp>
        <p:nvSpPr>
          <p:cNvPr id="11272" name="文本框 2"/>
          <p:cNvSpPr txBox="1">
            <a:spLocks noChangeArrowheads="1"/>
          </p:cNvSpPr>
          <p:nvPr/>
        </p:nvSpPr>
        <p:spPr bwMode="auto">
          <a:xfrm>
            <a:off x="1975887" y="1964678"/>
            <a:ext cx="721704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Times New Roman" panose="02020603050405020304" pitchFamily="18" charset="0"/>
              </a:rPr>
              <a:t>把 12 </a:t>
            </a:r>
            <a:r>
              <a:rPr lang="en-US" altLang="zh-CN" sz="4000" b="1" dirty="0" err="1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Times New Roman" panose="02020603050405020304" pitchFamily="18" charset="0"/>
              </a:rPr>
              <a:t>个竹笋平均放在</a:t>
            </a:r>
            <a:r>
              <a:rPr lang="en-US" altLang="zh-CN" sz="4000" b="1" dirty="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Times New Roman" panose="02020603050405020304" pitchFamily="18" charset="0"/>
              </a:rPr>
              <a:t> 4 </a:t>
            </a:r>
            <a:r>
              <a:rPr lang="en-US" altLang="zh-CN" sz="4000" b="1" dirty="0" err="1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Times New Roman" panose="02020603050405020304" pitchFamily="18" charset="0"/>
              </a:rPr>
              <a:t>个盘里</a:t>
            </a:r>
            <a:endParaRPr lang="zh-CN" altLang="en-US" sz="4000" dirty="0">
              <a:solidFill>
                <a:srgbClr val="000000"/>
              </a:solidFill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2593423" y="1964678"/>
            <a:ext cx="78739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7030A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Times New Roman" panose="02020603050405020304" pitchFamily="18" charset="0"/>
              </a:rPr>
              <a:t>12</a:t>
            </a: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6935237" y="1964677"/>
            <a:ext cx="6030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7030A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Times New Roman" panose="02020603050405020304" pitchFamily="18" charset="0"/>
              </a:rPr>
              <a:t>4 </a:t>
            </a:r>
          </a:p>
        </p:txBody>
      </p:sp>
      <p:sp>
        <p:nvSpPr>
          <p:cNvPr id="11275" name="文本框 15"/>
          <p:cNvSpPr txBox="1">
            <a:spLocks noChangeArrowheads="1"/>
          </p:cNvSpPr>
          <p:nvPr/>
        </p:nvSpPr>
        <p:spPr bwMode="auto">
          <a:xfrm>
            <a:off x="3632092" y="5130800"/>
            <a:ext cx="44910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 dirty="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每盘放（   </a:t>
            </a:r>
            <a:r>
              <a:rPr lang="en-US" altLang="zh-CN" sz="4000" b="1" dirty="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  </a:t>
            </a:r>
            <a:r>
              <a:rPr lang="zh-CN" altLang="en-US" sz="4000" b="1" dirty="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）个。</a:t>
            </a:r>
          </a:p>
        </p:txBody>
      </p:sp>
      <p:sp>
        <p:nvSpPr>
          <p:cNvPr id="17" name="文本框 16"/>
          <p:cNvSpPr txBox="1">
            <a:spLocks noChangeArrowheads="1"/>
          </p:cNvSpPr>
          <p:nvPr/>
        </p:nvSpPr>
        <p:spPr bwMode="auto">
          <a:xfrm>
            <a:off x="5811728" y="5130799"/>
            <a:ext cx="48603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宋体" panose="02010600030101010101" pitchFamily="2" charset="-122"/>
              </a:rPr>
              <a:t>3</a:t>
            </a:r>
          </a:p>
        </p:txBody>
      </p: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4534591" y="3465456"/>
            <a:ext cx="693738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宋体" panose="02010600030101010101" pitchFamily="2" charset="-122"/>
              </a:rPr>
              <a:t>÷</a:t>
            </a:r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6366567" y="3465456"/>
            <a:ext cx="720725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宋体" panose="02010600030101010101" pitchFamily="2" charset="-122"/>
              </a:rPr>
              <a:t>=</a:t>
            </a:r>
          </a:p>
        </p:txBody>
      </p:sp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7303192" y="3465456"/>
            <a:ext cx="473075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宋体" panose="02010600030101010101" pitchFamily="2" charset="-122"/>
              </a:rPr>
              <a:t>3</a:t>
            </a:r>
          </a:p>
        </p:txBody>
      </p:sp>
      <p:sp>
        <p:nvSpPr>
          <p:cNvPr id="19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54000" y="391698"/>
            <a:ext cx="1041400" cy="424732"/>
          </a:xfrm>
        </p:spPr>
        <p:txBody>
          <a:bodyPr/>
          <a:lstStyle/>
          <a:p>
            <a:r>
              <a:rPr lang="en-US" altLang="zh-CN" dirty="0"/>
              <a:t>02</a:t>
            </a:r>
            <a:endParaRPr lang="zh-CN" altLang="en-US" dirty="0"/>
          </a:p>
        </p:txBody>
      </p:sp>
      <p:sp>
        <p:nvSpPr>
          <p:cNvPr id="20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170632" y="391698"/>
            <a:ext cx="3985567" cy="424732"/>
          </a:xfrm>
        </p:spPr>
        <p:txBody>
          <a:bodyPr/>
          <a:lstStyle/>
          <a:p>
            <a:r>
              <a:rPr lang="zh-CN" altLang="en-US" dirty="0"/>
              <a:t>探索新知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48148E-6 L 0.07851 0.2143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19" y="10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48148E-6 L -0.12722 0.2185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67" y="10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文本框 1"/>
          <p:cNvSpPr txBox="1">
            <a:spLocks noChangeArrowheads="1"/>
          </p:cNvSpPr>
          <p:nvPr/>
        </p:nvSpPr>
        <p:spPr bwMode="auto">
          <a:xfrm>
            <a:off x="1162049" y="1052967"/>
            <a:ext cx="39941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认识除法算式</a:t>
            </a:r>
          </a:p>
        </p:txBody>
      </p:sp>
      <p:sp>
        <p:nvSpPr>
          <p:cNvPr id="11" name="AutoShape 27"/>
          <p:cNvSpPr>
            <a:spLocks noChangeArrowheads="1"/>
          </p:cNvSpPr>
          <p:nvPr/>
        </p:nvSpPr>
        <p:spPr bwMode="auto">
          <a:xfrm>
            <a:off x="8017582" y="1985515"/>
            <a:ext cx="3560660" cy="2489405"/>
          </a:xfrm>
          <a:prstGeom prst="wedgeRoundRectCallout">
            <a:avLst>
              <a:gd name="adj1" fmla="val -90801"/>
              <a:gd name="adj2" fmla="val -22029"/>
              <a:gd name="adj3" fmla="val 16667"/>
            </a:avLst>
          </a:prstGeom>
          <a:noFill/>
          <a:ln w="19050">
            <a:solidFill>
              <a:schemeClr val="tx1"/>
            </a:solidFill>
            <a:miter lim="800000"/>
          </a:ln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cs typeface="Times New Roman" panose="02020603050405020304" pitchFamily="18" charset="0"/>
              </a:rPr>
              <a:t>12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cs typeface="Times New Roman" panose="02020603050405020304" pitchFamily="18" charset="0"/>
              </a:rPr>
              <a:t>表示什么？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cs typeface="Times New Roman" panose="02020603050405020304" pitchFamily="18" charset="0"/>
              </a:rPr>
              <a:t>4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cs typeface="Times New Roman" panose="02020603050405020304" pitchFamily="18" charset="0"/>
              </a:rPr>
              <a:t>表示什么</a:t>
            </a: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cs typeface="Times New Roman" panose="02020603050405020304" pitchFamily="18" charset="0"/>
              </a:rPr>
              <a:t>?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cs typeface="Times New Roman" panose="02020603050405020304" pitchFamily="18" charset="0"/>
              </a:rPr>
              <a:t>3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cs typeface="Times New Roman" panose="02020603050405020304" pitchFamily="18" charset="0"/>
              </a:rPr>
              <a:t>表示什么？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cs typeface="Times New Roman" panose="02020603050405020304" pitchFamily="18" charset="0"/>
                <a:sym typeface="+mn-ea"/>
              </a:rPr>
              <a:t>12÷4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cs typeface="Times New Roman" panose="02020603050405020304" pitchFamily="18" charset="0"/>
                <a:sym typeface="+mn-ea"/>
              </a:rPr>
              <a:t>表示什么？</a:t>
            </a: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思源黑体 CN Bold" panose="02010600030101010101" pitchFamily="34" charset="-122"/>
              <a:ea typeface="思源黑体 CN Bold" panose="02010600030101010101" pitchFamily="34" charset="-122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1370064" y="2331434"/>
            <a:ext cx="5216807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12      </a:t>
            </a:r>
            <a:r>
              <a:rPr lang="en-US" altLang="zh-CN" sz="40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宋体" panose="02010600030101010101" pitchFamily="2" charset="-122"/>
              </a:rPr>
              <a:t>÷      4    =   3</a:t>
            </a:r>
          </a:p>
        </p:txBody>
      </p:sp>
      <p:sp>
        <p:nvSpPr>
          <p:cNvPr id="6" name="下箭头 5"/>
          <p:cNvSpPr/>
          <p:nvPr/>
        </p:nvSpPr>
        <p:spPr>
          <a:xfrm>
            <a:off x="1892162" y="3037872"/>
            <a:ext cx="215900" cy="431800"/>
          </a:xfrm>
          <a:prstGeom prst="downArrow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noProof="1">
              <a:solidFill>
                <a:srgbClr val="FFFFFF"/>
              </a:solidFill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sp>
        <p:nvSpPr>
          <p:cNvPr id="7" name="AutoShape 27"/>
          <p:cNvSpPr>
            <a:spLocks noChangeArrowheads="1"/>
          </p:cNvSpPr>
          <p:nvPr/>
        </p:nvSpPr>
        <p:spPr bwMode="auto">
          <a:xfrm>
            <a:off x="1042645" y="3706210"/>
            <a:ext cx="1913350" cy="1263538"/>
          </a:xfrm>
          <a:prstGeom prst="wedgeRoundRectCallout">
            <a:avLst>
              <a:gd name="adj1" fmla="val -44019"/>
              <a:gd name="adj2" fmla="val -19434"/>
              <a:gd name="adj3" fmla="val 16667"/>
            </a:avLst>
          </a:prstGeom>
          <a:noFill/>
          <a:ln w="19050">
            <a:solidFill>
              <a:schemeClr val="tx1"/>
            </a:solidFill>
            <a:miter lim="800000"/>
          </a:ln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cs typeface="Times New Roman" panose="02020603050405020304" pitchFamily="18" charset="0"/>
              </a:rPr>
              <a:t>被平均分的竹笋总数</a:t>
            </a:r>
          </a:p>
        </p:txBody>
      </p:sp>
      <p:sp>
        <p:nvSpPr>
          <p:cNvPr id="8" name="下箭头 7"/>
          <p:cNvSpPr/>
          <p:nvPr/>
        </p:nvSpPr>
        <p:spPr>
          <a:xfrm>
            <a:off x="4290875" y="3037872"/>
            <a:ext cx="215900" cy="431800"/>
          </a:xfrm>
          <a:prstGeom prst="downArrow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noProof="1">
              <a:solidFill>
                <a:srgbClr val="FFFFFF"/>
              </a:solidFill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sp>
        <p:nvSpPr>
          <p:cNvPr id="9" name="AutoShape 27"/>
          <p:cNvSpPr>
            <a:spLocks noChangeArrowheads="1"/>
          </p:cNvSpPr>
          <p:nvPr/>
        </p:nvSpPr>
        <p:spPr bwMode="auto">
          <a:xfrm>
            <a:off x="3392251" y="3706209"/>
            <a:ext cx="1763910" cy="1263538"/>
          </a:xfrm>
          <a:prstGeom prst="wedgeRoundRectCallout">
            <a:avLst>
              <a:gd name="adj1" fmla="val -44019"/>
              <a:gd name="adj2" fmla="val -19434"/>
              <a:gd name="adj3" fmla="val 16667"/>
            </a:avLst>
          </a:prstGeom>
          <a:noFill/>
          <a:ln w="19050">
            <a:solidFill>
              <a:schemeClr val="tx1"/>
            </a:solidFill>
            <a:miter lim="800000"/>
          </a:ln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cs typeface="Times New Roman" panose="02020603050405020304" pitchFamily="18" charset="0"/>
              </a:rPr>
              <a:t>平均分的的份数</a:t>
            </a:r>
          </a:p>
        </p:txBody>
      </p:sp>
      <p:sp>
        <p:nvSpPr>
          <p:cNvPr id="10" name="下箭头 9"/>
          <p:cNvSpPr/>
          <p:nvPr/>
        </p:nvSpPr>
        <p:spPr>
          <a:xfrm>
            <a:off x="5752962" y="3037872"/>
            <a:ext cx="215900" cy="431800"/>
          </a:xfrm>
          <a:prstGeom prst="downArrow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noProof="1">
              <a:solidFill>
                <a:srgbClr val="FFFFFF"/>
              </a:solidFill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sp>
        <p:nvSpPr>
          <p:cNvPr id="12" name="AutoShape 27"/>
          <p:cNvSpPr>
            <a:spLocks noChangeArrowheads="1"/>
          </p:cNvSpPr>
          <p:nvPr/>
        </p:nvSpPr>
        <p:spPr bwMode="auto">
          <a:xfrm>
            <a:off x="5592417" y="3706209"/>
            <a:ext cx="1762540" cy="1263538"/>
          </a:xfrm>
          <a:prstGeom prst="wedgeRoundRectCallout">
            <a:avLst>
              <a:gd name="adj1" fmla="val -44019"/>
              <a:gd name="adj2" fmla="val -19434"/>
              <a:gd name="adj3" fmla="val 16667"/>
            </a:avLst>
          </a:prstGeom>
          <a:noFill/>
          <a:ln w="19050">
            <a:solidFill>
              <a:schemeClr val="tx1"/>
            </a:solidFill>
            <a:miter lim="800000"/>
          </a:ln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cs typeface="Times New Roman" panose="02020603050405020304" pitchFamily="18" charset="0"/>
              </a:rPr>
              <a:t>每盘分得的个数</a:t>
            </a:r>
          </a:p>
        </p:txBody>
      </p:sp>
      <p:sp>
        <p:nvSpPr>
          <p:cNvPr id="13" name="AutoShape 27"/>
          <p:cNvSpPr>
            <a:spLocks noChangeArrowheads="1"/>
          </p:cNvSpPr>
          <p:nvPr/>
        </p:nvSpPr>
        <p:spPr bwMode="auto">
          <a:xfrm>
            <a:off x="2251391" y="5490504"/>
            <a:ext cx="7689218" cy="650604"/>
          </a:xfrm>
          <a:prstGeom prst="wedgeRoundRectCallout">
            <a:avLst>
              <a:gd name="adj1" fmla="val -44019"/>
              <a:gd name="adj2" fmla="val -19434"/>
              <a:gd name="adj3" fmla="val 16667"/>
            </a:avLst>
          </a:prstGeom>
          <a:noFill/>
          <a:ln w="19050">
            <a:solidFill>
              <a:schemeClr val="tx1"/>
            </a:solidFill>
            <a:miter lim="800000"/>
          </a:ln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cs typeface="Times New Roman" panose="02020603050405020304" pitchFamily="18" charset="0"/>
              </a:rPr>
              <a:t>12</a:t>
            </a:r>
            <a:r>
              <a:rPr lang="en-US" altLang="zh-CN" sz="2400" b="1" noProof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cs typeface="Times New Roman" panose="02020603050405020304" pitchFamily="18" charset="0"/>
                <a:sym typeface="+mn-ea"/>
              </a:rPr>
              <a:t>÷4</a:t>
            </a:r>
            <a:r>
              <a:rPr lang="zh-CN" altLang="en-US" sz="2400" b="1" noProof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cs typeface="Times New Roman" panose="02020603050405020304" pitchFamily="18" charset="0"/>
                <a:sym typeface="+mn-ea"/>
              </a:rPr>
              <a:t>表示把</a:t>
            </a:r>
            <a:r>
              <a:rPr lang="en-US" altLang="zh-CN" sz="2400" b="1" noProof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cs typeface="Times New Roman" panose="02020603050405020304" pitchFamily="18" charset="0"/>
                <a:sym typeface="+mn-ea"/>
              </a:rPr>
              <a:t>12</a:t>
            </a:r>
            <a:r>
              <a:rPr lang="zh-CN" altLang="en-US" sz="2400" b="1" noProof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cs typeface="Times New Roman" panose="02020603050405020304" pitchFamily="18" charset="0"/>
                <a:sym typeface="+mn-ea"/>
              </a:rPr>
              <a:t>个竹笋平均分成</a:t>
            </a:r>
            <a:r>
              <a:rPr lang="en-US" altLang="zh-CN" sz="2400" b="1" noProof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cs typeface="Times New Roman" panose="02020603050405020304" pitchFamily="18" charset="0"/>
                <a:sym typeface="+mn-ea"/>
              </a:rPr>
              <a:t>4</a:t>
            </a:r>
            <a:r>
              <a:rPr lang="zh-CN" altLang="en-US" sz="2400" b="1" noProof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cs typeface="Times New Roman" panose="02020603050405020304" pitchFamily="18" charset="0"/>
                <a:sym typeface="+mn-ea"/>
              </a:rPr>
              <a:t>份。</a:t>
            </a: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思源黑体 CN Bold" panose="02010600030101010101" pitchFamily="34" charset="-122"/>
              <a:ea typeface="思源黑体 CN Bold" panose="02010600030101010101" pitchFamily="3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4598986" y="1052966"/>
            <a:ext cx="4838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读作：</a:t>
            </a:r>
            <a:r>
              <a:rPr lang="en-US" altLang="zh-CN" sz="24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12</a:t>
            </a:r>
            <a:r>
              <a:rPr lang="zh-CN" altLang="en-US" sz="24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除以</a:t>
            </a:r>
            <a:r>
              <a:rPr lang="en-US" altLang="zh-CN" sz="24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4</a:t>
            </a:r>
            <a:r>
              <a:rPr lang="zh-CN" altLang="en-US" sz="24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等于</a:t>
            </a:r>
            <a:r>
              <a:rPr lang="en-US" altLang="zh-CN" sz="24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3</a:t>
            </a:r>
          </a:p>
        </p:txBody>
      </p:sp>
      <p:sp>
        <p:nvSpPr>
          <p:cNvPr id="16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54000" y="391698"/>
            <a:ext cx="1041400" cy="424732"/>
          </a:xfrm>
        </p:spPr>
        <p:txBody>
          <a:bodyPr/>
          <a:lstStyle/>
          <a:p>
            <a:r>
              <a:rPr lang="en-US" altLang="zh-CN" dirty="0"/>
              <a:t>02</a:t>
            </a:r>
            <a:endParaRPr lang="zh-CN" altLang="en-US" dirty="0"/>
          </a:p>
        </p:txBody>
      </p:sp>
      <p:sp>
        <p:nvSpPr>
          <p:cNvPr id="17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170632" y="391698"/>
            <a:ext cx="3985567" cy="424732"/>
          </a:xfrm>
        </p:spPr>
        <p:txBody>
          <a:bodyPr/>
          <a:lstStyle/>
          <a:p>
            <a:r>
              <a:rPr lang="zh-CN" altLang="en-US" dirty="0"/>
              <a:t>探索新知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" grpId="0"/>
      <p:bldP spid="6" grpId="0" animBg="1"/>
      <p:bldP spid="7" grpId="0" animBg="1"/>
      <p:bldP spid="8" grpId="0" animBg="1"/>
      <p:bldP spid="9" grpId="0" animBg="1"/>
      <p:bldP spid="10" grpId="0" bldLvl="0" animBg="1"/>
      <p:bldP spid="12" grpId="0" animBg="1"/>
      <p:bldP spid="13" grpId="0" animBg="1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文本框 1"/>
          <p:cNvSpPr txBox="1">
            <a:spLocks noChangeArrowheads="1"/>
          </p:cNvSpPr>
          <p:nvPr/>
        </p:nvSpPr>
        <p:spPr bwMode="auto">
          <a:xfrm>
            <a:off x="973139" y="1365863"/>
            <a:ext cx="63214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（选自教材</a:t>
            </a: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P13 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做一做）</a:t>
            </a:r>
          </a:p>
        </p:txBody>
      </p:sp>
      <p:sp>
        <p:nvSpPr>
          <p:cNvPr id="14338" name="文本框 1"/>
          <p:cNvSpPr txBox="1">
            <a:spLocks noChangeArrowheads="1"/>
          </p:cNvSpPr>
          <p:nvPr/>
        </p:nvSpPr>
        <p:spPr bwMode="auto">
          <a:xfrm>
            <a:off x="1170632" y="2144366"/>
            <a:ext cx="10160000" cy="504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1.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宋体" panose="02010600030101010101" pitchFamily="2" charset="-122"/>
              </a:rPr>
              <a:t>把</a:t>
            </a: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宋体" panose="02010600030101010101" pitchFamily="2" charset="-122"/>
              </a:rPr>
              <a:t>15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宋体" panose="02010600030101010101" pitchFamily="2" charset="-122"/>
              </a:rPr>
              <a:t>条鱼平均放在</a:t>
            </a: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宋体" panose="02010600030101010101" pitchFamily="2" charset="-122"/>
              </a:rPr>
              <a:t>5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宋体" panose="02010600030101010101" pitchFamily="2" charset="-122"/>
              </a:rPr>
              <a:t>个盘里，每个盘里放（         ）条。</a:t>
            </a: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pic>
        <p:nvPicPr>
          <p:cNvPr id="14339" name="Picture 20" descr="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633" y="3183272"/>
            <a:ext cx="6845230" cy="1956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 Box 23"/>
          <p:cNvSpPr txBox="1">
            <a:spLocks noChangeArrowheads="1"/>
          </p:cNvSpPr>
          <p:nvPr/>
        </p:nvSpPr>
        <p:spPr bwMode="auto">
          <a:xfrm>
            <a:off x="4593386" y="5492137"/>
            <a:ext cx="254330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15÷5</a:t>
            </a:r>
            <a:r>
              <a:rPr lang="zh-CN" altLang="zh-CN" sz="4000" b="1" dirty="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＝</a:t>
            </a:r>
            <a:endParaRPr lang="en-US" altLang="zh-CN" sz="4000" b="1" dirty="0">
              <a:solidFill>
                <a:srgbClr val="000000"/>
              </a:solidFill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sp>
        <p:nvSpPr>
          <p:cNvPr id="20" name="Text Box 27"/>
          <p:cNvSpPr txBox="1">
            <a:spLocks noChangeArrowheads="1"/>
          </p:cNvSpPr>
          <p:nvPr/>
        </p:nvSpPr>
        <p:spPr bwMode="auto">
          <a:xfrm>
            <a:off x="6768270" y="5480479"/>
            <a:ext cx="48603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3</a:t>
            </a:r>
          </a:p>
        </p:txBody>
      </p:sp>
      <p:sp>
        <p:nvSpPr>
          <p:cNvPr id="14342" name="Rectangle 9"/>
          <p:cNvSpPr>
            <a:spLocks noChangeArrowheads="1"/>
          </p:cNvSpPr>
          <p:nvPr/>
        </p:nvSpPr>
        <p:spPr bwMode="auto">
          <a:xfrm>
            <a:off x="6703310" y="5517716"/>
            <a:ext cx="615950" cy="63341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4000" b="1" dirty="0">
              <a:solidFill>
                <a:srgbClr val="000000"/>
              </a:solidFill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sp>
        <p:nvSpPr>
          <p:cNvPr id="2" name="Text Box 27"/>
          <p:cNvSpPr txBox="1">
            <a:spLocks noChangeArrowheads="1"/>
          </p:cNvSpPr>
          <p:nvPr/>
        </p:nvSpPr>
        <p:spPr bwMode="auto">
          <a:xfrm>
            <a:off x="7334181" y="2042896"/>
            <a:ext cx="48603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3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03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>
          <a:xfrm>
            <a:off x="1170632" y="391698"/>
            <a:ext cx="3985567" cy="424732"/>
          </a:xfrm>
        </p:spPr>
        <p:txBody>
          <a:bodyPr/>
          <a:lstStyle/>
          <a:p>
            <a:r>
              <a:rPr lang="zh-CN" altLang="en-US" dirty="0"/>
              <a:t>小试牛刀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文本框 5"/>
          <p:cNvSpPr txBox="1">
            <a:spLocks noChangeArrowheads="1"/>
          </p:cNvSpPr>
          <p:nvPr/>
        </p:nvSpPr>
        <p:spPr bwMode="auto">
          <a:xfrm>
            <a:off x="1170632" y="1101110"/>
            <a:ext cx="15986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知识点</a:t>
            </a:r>
          </a:p>
        </p:txBody>
      </p:sp>
      <p:sp>
        <p:nvSpPr>
          <p:cNvPr id="15364" name="文本框 7"/>
          <p:cNvSpPr txBox="1">
            <a:spLocks noChangeArrowheads="1"/>
          </p:cNvSpPr>
          <p:nvPr/>
        </p:nvSpPr>
        <p:spPr bwMode="auto">
          <a:xfrm>
            <a:off x="3021658" y="1101110"/>
            <a:ext cx="86312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除法算式各部分的名称</a:t>
            </a:r>
          </a:p>
        </p:txBody>
      </p:sp>
      <p:grpSp>
        <p:nvGrpSpPr>
          <p:cNvPr id="28" name="组合 27"/>
          <p:cNvGrpSpPr/>
          <p:nvPr/>
        </p:nvGrpSpPr>
        <p:grpSpPr bwMode="auto">
          <a:xfrm>
            <a:off x="1062038" y="1718021"/>
            <a:ext cx="987425" cy="754062"/>
            <a:chOff x="1277" y="3118"/>
            <a:chExt cx="1555" cy="1187"/>
          </a:xfrm>
        </p:grpSpPr>
        <p:pic>
          <p:nvPicPr>
            <p:cNvPr id="15366" name="Picture 46" descr="U1ppt题号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7" y="3118"/>
              <a:ext cx="1555" cy="1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67" name="文本框 6"/>
            <p:cNvSpPr txBox="1">
              <a:spLocks noChangeArrowheads="1"/>
            </p:cNvSpPr>
            <p:nvPr/>
          </p:nvSpPr>
          <p:spPr bwMode="auto">
            <a:xfrm>
              <a:off x="1732" y="3262"/>
              <a:ext cx="610" cy="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58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defTabSz="6858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defTabSz="6858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defTabSz="6858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defTabSz="6858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5</a:t>
              </a:r>
            </a:p>
          </p:txBody>
        </p:sp>
      </p:grpSp>
      <p:sp>
        <p:nvSpPr>
          <p:cNvPr id="49" name="矩形 48"/>
          <p:cNvSpPr>
            <a:spLocks noChangeArrowheads="1"/>
          </p:cNvSpPr>
          <p:nvPr/>
        </p:nvSpPr>
        <p:spPr bwMode="auto">
          <a:xfrm>
            <a:off x="2184971" y="1785797"/>
            <a:ext cx="5384800" cy="532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Times New Roman" panose="02020603050405020304" pitchFamily="18" charset="0"/>
              </a:rPr>
              <a:t>20 </a:t>
            </a:r>
            <a:r>
              <a:rPr lang="en-US" altLang="zh-CN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Times New Roman" panose="02020603050405020304" pitchFamily="18" charset="0"/>
              </a:rPr>
              <a:t>个竹笋，每</a:t>
            </a: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Times New Roman" panose="02020603050405020304" pitchFamily="18" charset="0"/>
              </a:rPr>
              <a:t> 4 </a:t>
            </a:r>
            <a:r>
              <a:rPr lang="en-US" altLang="zh-CN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Times New Roman" panose="02020603050405020304" pitchFamily="18" charset="0"/>
              </a:rPr>
              <a:t>个放一盘，能放几盘</a:t>
            </a: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Times New Roman" panose="02020603050405020304" pitchFamily="18" charset="0"/>
              </a:rPr>
              <a:t>？</a:t>
            </a:r>
          </a:p>
        </p:txBody>
      </p:sp>
      <p:grpSp>
        <p:nvGrpSpPr>
          <p:cNvPr id="14345" name="组合 22"/>
          <p:cNvGrpSpPr/>
          <p:nvPr/>
        </p:nvGrpSpPr>
        <p:grpSpPr bwMode="auto">
          <a:xfrm>
            <a:off x="1062038" y="2879726"/>
            <a:ext cx="6350000" cy="1833563"/>
            <a:chOff x="2331" y="3978"/>
            <a:chExt cx="10001" cy="2888"/>
          </a:xfrm>
        </p:grpSpPr>
        <p:pic>
          <p:nvPicPr>
            <p:cNvPr id="15370" name="图片 3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8" y="4000"/>
              <a:ext cx="854" cy="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1" name="图片 4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0" y="4000"/>
              <a:ext cx="854" cy="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2" name="图片 5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0" y="4000"/>
              <a:ext cx="854" cy="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3" name="图片 6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9" y="4000"/>
              <a:ext cx="854" cy="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4" name="图片 7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1" y="4000"/>
              <a:ext cx="854" cy="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5" name="图片 8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1" y="4000"/>
              <a:ext cx="854" cy="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6" name="图片 9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1" y="5554"/>
              <a:ext cx="854" cy="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7" name="图片 10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2" y="5554"/>
              <a:ext cx="854" cy="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8" name="图片 11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3" y="5554"/>
              <a:ext cx="854" cy="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9" name="图片 1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6" y="5554"/>
              <a:ext cx="854" cy="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0" name="图片 13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8" y="5554"/>
              <a:ext cx="854" cy="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1" name="图片 14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8" y="5554"/>
              <a:ext cx="854" cy="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2" name="图片 1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7" y="3978"/>
              <a:ext cx="854" cy="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3" name="图片 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16" y="3978"/>
              <a:ext cx="854" cy="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4" name="图片 15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88" y="3978"/>
              <a:ext cx="854" cy="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5" name="图片 16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78" y="3978"/>
              <a:ext cx="854" cy="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6" name="图片 17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40" y="5532"/>
              <a:ext cx="854" cy="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7" name="图片 18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23" y="5532"/>
              <a:ext cx="854" cy="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8" name="图片 19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95" y="5532"/>
              <a:ext cx="854" cy="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9" name="图片 20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85" y="5532"/>
              <a:ext cx="854" cy="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366" name="AutoShape 27"/>
          <p:cNvSpPr>
            <a:spLocks noChangeArrowheads="1"/>
          </p:cNvSpPr>
          <p:nvPr/>
        </p:nvSpPr>
        <p:spPr bwMode="auto">
          <a:xfrm>
            <a:off x="7826375" y="2662238"/>
            <a:ext cx="3303587" cy="1876472"/>
          </a:xfrm>
          <a:prstGeom prst="wedgeRoundRectCallout">
            <a:avLst>
              <a:gd name="adj1" fmla="val -59727"/>
              <a:gd name="adj2" fmla="val -5431"/>
              <a:gd name="adj3" fmla="val 16667"/>
            </a:avLst>
          </a:prstGeom>
          <a:noFill/>
          <a:ln w="19050">
            <a:solidFill>
              <a:schemeClr val="tx1"/>
            </a:solidFill>
            <a:miter lim="800000"/>
          </a:ln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“每</a:t>
            </a:r>
            <a:r>
              <a:rPr lang="en-US" altLang="zh-CN" sz="2400" b="1" dirty="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4</a:t>
            </a:r>
            <a:r>
              <a:rPr lang="zh-CN" altLang="en-US" sz="2400" b="1" dirty="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个放一盘”是什么意思？你们会怎样列出除法算式？</a:t>
            </a:r>
          </a:p>
        </p:txBody>
      </p:sp>
      <p:grpSp>
        <p:nvGrpSpPr>
          <p:cNvPr id="14367" name="组合 24"/>
          <p:cNvGrpSpPr/>
          <p:nvPr/>
        </p:nvGrpSpPr>
        <p:grpSpPr bwMode="auto">
          <a:xfrm>
            <a:off x="2047875" y="5308384"/>
            <a:ext cx="4241800" cy="741362"/>
            <a:chOff x="3787" y="5274"/>
            <a:chExt cx="6680" cy="1169"/>
          </a:xfrm>
        </p:grpSpPr>
        <p:sp>
          <p:nvSpPr>
            <p:cNvPr id="26" name="矩形 25"/>
            <p:cNvSpPr/>
            <p:nvPr/>
          </p:nvSpPr>
          <p:spPr>
            <a:xfrm>
              <a:off x="3787" y="5287"/>
              <a:ext cx="1248" cy="11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noProof="1">
                <a:solidFill>
                  <a:srgbClr val="FFFFFF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>
              <a:off x="5180" y="5287"/>
              <a:ext cx="1135" cy="113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noProof="1">
                <a:solidFill>
                  <a:srgbClr val="FFFFFF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6495" y="5287"/>
              <a:ext cx="1247" cy="11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noProof="1">
                <a:solidFill>
                  <a:srgbClr val="FFFFFF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7892" y="5309"/>
              <a:ext cx="1135" cy="113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noProof="1">
                <a:solidFill>
                  <a:srgbClr val="FFFFFF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9220" y="5274"/>
              <a:ext cx="1247" cy="11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noProof="1">
                <a:solidFill>
                  <a:srgbClr val="FFFFFF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endParaRPr>
            </a:p>
          </p:txBody>
        </p:sp>
      </p:grpSp>
      <p:sp>
        <p:nvSpPr>
          <p:cNvPr id="32" name="Text Box 27"/>
          <p:cNvSpPr txBox="1">
            <a:spLocks noChangeArrowheads="1"/>
          </p:cNvSpPr>
          <p:nvPr/>
        </p:nvSpPr>
        <p:spPr bwMode="auto">
          <a:xfrm>
            <a:off x="2050260" y="5308384"/>
            <a:ext cx="78739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20</a:t>
            </a:r>
          </a:p>
        </p:txBody>
      </p:sp>
      <p:sp>
        <p:nvSpPr>
          <p:cNvPr id="33" name="文本框 32"/>
          <p:cNvSpPr txBox="1">
            <a:spLocks noChangeArrowheads="1"/>
          </p:cNvSpPr>
          <p:nvPr/>
        </p:nvSpPr>
        <p:spPr bwMode="auto">
          <a:xfrm>
            <a:off x="2968625" y="5308385"/>
            <a:ext cx="693738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宋体" panose="02010600030101010101" pitchFamily="2" charset="-122"/>
              </a:rPr>
              <a:t>÷</a:t>
            </a:r>
          </a:p>
        </p:txBody>
      </p:sp>
      <p:sp>
        <p:nvSpPr>
          <p:cNvPr id="34" name="文本框 33"/>
          <p:cNvSpPr txBox="1">
            <a:spLocks noChangeArrowheads="1"/>
          </p:cNvSpPr>
          <p:nvPr/>
        </p:nvSpPr>
        <p:spPr bwMode="auto">
          <a:xfrm>
            <a:off x="3924301" y="5316321"/>
            <a:ext cx="479425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宋体" panose="02010600030101010101" pitchFamily="2" charset="-122"/>
              </a:rPr>
              <a:t>4</a:t>
            </a:r>
          </a:p>
        </p:txBody>
      </p:sp>
      <p:sp>
        <p:nvSpPr>
          <p:cNvPr id="35" name="文本框 34"/>
          <p:cNvSpPr txBox="1">
            <a:spLocks noChangeArrowheads="1"/>
          </p:cNvSpPr>
          <p:nvPr/>
        </p:nvSpPr>
        <p:spPr bwMode="auto">
          <a:xfrm>
            <a:off x="4775201" y="5308385"/>
            <a:ext cx="479425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宋体" panose="02010600030101010101" pitchFamily="2" charset="-122"/>
              </a:rPr>
              <a:t>=</a:t>
            </a:r>
          </a:p>
        </p:txBody>
      </p:sp>
      <p:sp>
        <p:nvSpPr>
          <p:cNvPr id="36" name="文本框 35"/>
          <p:cNvSpPr txBox="1">
            <a:spLocks noChangeArrowheads="1"/>
          </p:cNvSpPr>
          <p:nvPr/>
        </p:nvSpPr>
        <p:spPr bwMode="auto">
          <a:xfrm>
            <a:off x="5653089" y="5343310"/>
            <a:ext cx="479425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宋体" panose="02010600030101010101" pitchFamily="2" charset="-122"/>
              </a:rPr>
              <a:t>5</a:t>
            </a: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04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探索新知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4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14366" grpId="0" animBg="1"/>
      <p:bldP spid="32" grpId="0"/>
      <p:bldP spid="33" grpId="0"/>
      <p:bldP spid="34" grpId="0"/>
      <p:bldP spid="35" grpId="0"/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 txBox="1">
            <a:spLocks noChangeArrowheads="1"/>
          </p:cNvSpPr>
          <p:nvPr/>
        </p:nvSpPr>
        <p:spPr bwMode="auto">
          <a:xfrm>
            <a:off x="1170632" y="816430"/>
            <a:ext cx="732790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认识除法算式各部分的名称</a:t>
            </a:r>
          </a:p>
        </p:txBody>
      </p:sp>
      <p:grpSp>
        <p:nvGrpSpPr>
          <p:cNvPr id="17410" name="组合 2"/>
          <p:cNvGrpSpPr/>
          <p:nvPr/>
        </p:nvGrpSpPr>
        <p:grpSpPr bwMode="auto">
          <a:xfrm>
            <a:off x="4054475" y="1882775"/>
            <a:ext cx="4241800" cy="742950"/>
            <a:chOff x="2989" y="8102"/>
            <a:chExt cx="6680" cy="1169"/>
          </a:xfrm>
        </p:grpSpPr>
        <p:grpSp>
          <p:nvGrpSpPr>
            <p:cNvPr id="17411" name="组合 24"/>
            <p:cNvGrpSpPr/>
            <p:nvPr/>
          </p:nvGrpSpPr>
          <p:grpSpPr bwMode="auto">
            <a:xfrm>
              <a:off x="2989" y="8102"/>
              <a:ext cx="6680" cy="1169"/>
              <a:chOff x="3787" y="5274"/>
              <a:chExt cx="6680" cy="1169"/>
            </a:xfrm>
          </p:grpSpPr>
          <p:sp>
            <p:nvSpPr>
              <p:cNvPr id="26" name="矩形 25"/>
              <p:cNvSpPr/>
              <p:nvPr/>
            </p:nvSpPr>
            <p:spPr>
              <a:xfrm>
                <a:off x="3787" y="5286"/>
                <a:ext cx="1248" cy="115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noProof="1">
                  <a:solidFill>
                    <a:srgbClr val="FFFFFF"/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endParaRPr>
              </a:p>
            </p:txBody>
          </p:sp>
          <p:sp>
            <p:nvSpPr>
              <p:cNvPr id="27" name="椭圆 26"/>
              <p:cNvSpPr/>
              <p:nvPr/>
            </p:nvSpPr>
            <p:spPr>
              <a:xfrm>
                <a:off x="5180" y="5286"/>
                <a:ext cx="1135" cy="113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noProof="1">
                  <a:solidFill>
                    <a:srgbClr val="FFFFFF"/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endParaRPr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6495" y="5286"/>
                <a:ext cx="1247" cy="115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noProof="1">
                  <a:solidFill>
                    <a:srgbClr val="FFFFFF"/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endParaRPr>
              </a:p>
            </p:txBody>
          </p:sp>
          <p:sp>
            <p:nvSpPr>
              <p:cNvPr id="30" name="椭圆 29"/>
              <p:cNvSpPr/>
              <p:nvPr/>
            </p:nvSpPr>
            <p:spPr>
              <a:xfrm>
                <a:off x="7892" y="5309"/>
                <a:ext cx="1135" cy="113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noProof="1">
                  <a:solidFill>
                    <a:srgbClr val="FFFFFF"/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endParaRPr>
              </a:p>
            </p:txBody>
          </p:sp>
          <p:sp>
            <p:nvSpPr>
              <p:cNvPr id="31" name="矩形 30"/>
              <p:cNvSpPr/>
              <p:nvPr/>
            </p:nvSpPr>
            <p:spPr>
              <a:xfrm>
                <a:off x="9220" y="5274"/>
                <a:ext cx="1247" cy="115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noProof="1">
                  <a:solidFill>
                    <a:srgbClr val="FFFFFF"/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endParaRPr>
              </a:p>
            </p:txBody>
          </p:sp>
        </p:grpSp>
        <p:sp>
          <p:nvSpPr>
            <p:cNvPr id="17417" name="Text Box 27"/>
            <p:cNvSpPr txBox="1">
              <a:spLocks noChangeArrowheads="1"/>
            </p:cNvSpPr>
            <p:nvPr/>
          </p:nvSpPr>
          <p:spPr bwMode="auto">
            <a:xfrm>
              <a:off x="2993" y="8125"/>
              <a:ext cx="1240" cy="1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4000" b="1" dirty="0">
                  <a:solidFill>
                    <a:srgbClr val="FF0000"/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20</a:t>
              </a:r>
            </a:p>
          </p:txBody>
        </p:sp>
        <p:sp>
          <p:nvSpPr>
            <p:cNvPr id="17418" name="文本框 32"/>
            <p:cNvSpPr txBox="1">
              <a:spLocks noChangeArrowheads="1"/>
            </p:cNvSpPr>
            <p:nvPr/>
          </p:nvSpPr>
          <p:spPr bwMode="auto">
            <a:xfrm>
              <a:off x="4440" y="8102"/>
              <a:ext cx="1092" cy="1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4000" b="1" dirty="0">
                  <a:solidFill>
                    <a:srgbClr val="FF0000"/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  <a:sym typeface="宋体" panose="02010600030101010101" pitchFamily="2" charset="-122"/>
                </a:rPr>
                <a:t>÷</a:t>
              </a:r>
            </a:p>
          </p:txBody>
        </p:sp>
        <p:sp>
          <p:nvSpPr>
            <p:cNvPr id="17419" name="文本框 33"/>
            <p:cNvSpPr txBox="1">
              <a:spLocks noChangeArrowheads="1"/>
            </p:cNvSpPr>
            <p:nvPr/>
          </p:nvSpPr>
          <p:spPr bwMode="auto">
            <a:xfrm>
              <a:off x="5944" y="8114"/>
              <a:ext cx="755" cy="1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4000" b="1" dirty="0">
                  <a:solidFill>
                    <a:srgbClr val="FF0000"/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  <a:sym typeface="宋体" panose="02010600030101010101" pitchFamily="2" charset="-122"/>
                </a:rPr>
                <a:t>4</a:t>
              </a:r>
            </a:p>
          </p:txBody>
        </p:sp>
        <p:sp>
          <p:nvSpPr>
            <p:cNvPr id="17420" name="文本框 34"/>
            <p:cNvSpPr txBox="1">
              <a:spLocks noChangeArrowheads="1"/>
            </p:cNvSpPr>
            <p:nvPr/>
          </p:nvSpPr>
          <p:spPr bwMode="auto">
            <a:xfrm>
              <a:off x="7284" y="8102"/>
              <a:ext cx="755" cy="1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4000" b="1" dirty="0">
                  <a:solidFill>
                    <a:srgbClr val="FF0000"/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  <a:sym typeface="宋体" panose="02010600030101010101" pitchFamily="2" charset="-122"/>
                </a:rPr>
                <a:t>=</a:t>
              </a:r>
            </a:p>
          </p:txBody>
        </p:sp>
        <p:sp>
          <p:nvSpPr>
            <p:cNvPr id="17421" name="文本框 35"/>
            <p:cNvSpPr txBox="1">
              <a:spLocks noChangeArrowheads="1"/>
            </p:cNvSpPr>
            <p:nvPr/>
          </p:nvSpPr>
          <p:spPr bwMode="auto">
            <a:xfrm>
              <a:off x="8668" y="8158"/>
              <a:ext cx="755" cy="1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4000" b="1" dirty="0">
                  <a:solidFill>
                    <a:srgbClr val="FF0000"/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  <a:sym typeface="宋体" panose="02010600030101010101" pitchFamily="2" charset="-122"/>
                </a:rPr>
                <a:t>5</a:t>
              </a:r>
            </a:p>
          </p:txBody>
        </p:sp>
      </p:grpSp>
      <p:sp>
        <p:nvSpPr>
          <p:cNvPr id="6" name="下箭头 5"/>
          <p:cNvSpPr/>
          <p:nvPr/>
        </p:nvSpPr>
        <p:spPr>
          <a:xfrm>
            <a:off x="4341813" y="2851150"/>
            <a:ext cx="215900" cy="431800"/>
          </a:xfrm>
          <a:prstGeom prst="downArrow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noProof="1">
              <a:solidFill>
                <a:srgbClr val="FFFFFF"/>
              </a:solidFill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4003676" y="3561119"/>
            <a:ext cx="792163" cy="202723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noProof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被除数</a:t>
            </a:r>
          </a:p>
        </p:txBody>
      </p:sp>
      <p:sp>
        <p:nvSpPr>
          <p:cNvPr id="8" name="下箭头 7"/>
          <p:cNvSpPr/>
          <p:nvPr/>
        </p:nvSpPr>
        <p:spPr>
          <a:xfrm>
            <a:off x="6062663" y="2851150"/>
            <a:ext cx="215900" cy="431800"/>
          </a:xfrm>
          <a:prstGeom prst="downArrow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noProof="1">
              <a:solidFill>
                <a:srgbClr val="FFFFFF"/>
              </a:solidFill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5773738" y="3561119"/>
            <a:ext cx="792162" cy="202723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noProof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除数</a:t>
            </a:r>
          </a:p>
        </p:txBody>
      </p:sp>
      <p:sp>
        <p:nvSpPr>
          <p:cNvPr id="10" name="下箭头 9"/>
          <p:cNvSpPr/>
          <p:nvPr/>
        </p:nvSpPr>
        <p:spPr>
          <a:xfrm>
            <a:off x="7791450" y="2851150"/>
            <a:ext cx="215900" cy="431800"/>
          </a:xfrm>
          <a:prstGeom prst="downArrow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noProof="1">
              <a:solidFill>
                <a:srgbClr val="FFFFFF"/>
              </a:solidFill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7502525" y="3561119"/>
            <a:ext cx="793750" cy="202723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noProof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商</a:t>
            </a:r>
          </a:p>
        </p:txBody>
      </p:sp>
      <p:sp>
        <p:nvSpPr>
          <p:cNvPr id="49" name="矩形 48"/>
          <p:cNvSpPr>
            <a:spLocks noChangeArrowheads="1"/>
          </p:cNvSpPr>
          <p:nvPr/>
        </p:nvSpPr>
        <p:spPr bwMode="auto">
          <a:xfrm>
            <a:off x="1242069" y="5933656"/>
            <a:ext cx="9639300" cy="532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Times New Roman" panose="02020603050405020304" pitchFamily="18" charset="0"/>
              </a:rPr>
              <a:t>20 </a:t>
            </a:r>
            <a:r>
              <a:rPr lang="en-US" altLang="zh-CN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Times New Roman" panose="02020603050405020304" pitchFamily="18" charset="0"/>
              </a:rPr>
              <a:t>个竹笋，每</a:t>
            </a: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Times New Roman" panose="02020603050405020304" pitchFamily="18" charset="0"/>
              </a:rPr>
              <a:t> 4 </a:t>
            </a:r>
            <a:r>
              <a:rPr lang="en-US" altLang="zh-CN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Times New Roman" panose="02020603050405020304" pitchFamily="18" charset="0"/>
              </a:rPr>
              <a:t>个放一盘，能放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Times New Roman" panose="02020603050405020304" pitchFamily="18" charset="0"/>
              </a:rPr>
              <a:t>（       ）</a:t>
            </a: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Times New Roman" panose="02020603050405020304" pitchFamily="18" charset="0"/>
              </a:rPr>
              <a:t>盘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Times New Roman" panose="02020603050405020304" pitchFamily="18" charset="0"/>
              </a:rPr>
              <a:t>。</a:t>
            </a:r>
          </a:p>
        </p:txBody>
      </p:sp>
      <p:sp>
        <p:nvSpPr>
          <p:cNvPr id="20" name="Text Box 27"/>
          <p:cNvSpPr txBox="1">
            <a:spLocks noChangeArrowheads="1"/>
          </p:cNvSpPr>
          <p:nvPr/>
        </p:nvSpPr>
        <p:spPr bwMode="auto">
          <a:xfrm>
            <a:off x="7764335" y="5866526"/>
            <a:ext cx="48603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5</a:t>
            </a:r>
          </a:p>
        </p:txBody>
      </p:sp>
      <p:sp>
        <p:nvSpPr>
          <p:cNvPr id="25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54000" y="391698"/>
            <a:ext cx="1041400" cy="424732"/>
          </a:xfrm>
        </p:spPr>
        <p:txBody>
          <a:bodyPr/>
          <a:lstStyle/>
          <a:p>
            <a:r>
              <a:rPr lang="en-US" altLang="zh-CN" dirty="0"/>
              <a:t>04</a:t>
            </a:r>
            <a:endParaRPr lang="zh-CN" altLang="en-US" dirty="0"/>
          </a:p>
        </p:txBody>
      </p:sp>
      <p:sp>
        <p:nvSpPr>
          <p:cNvPr id="28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170632" y="391698"/>
            <a:ext cx="3985567" cy="424732"/>
          </a:xfrm>
        </p:spPr>
        <p:txBody>
          <a:bodyPr/>
          <a:lstStyle/>
          <a:p>
            <a:r>
              <a:rPr lang="zh-CN" altLang="en-US" dirty="0"/>
              <a:t>探索新知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animBg="1"/>
      <p:bldP spid="8" grpId="0" bldLvl="0" animBg="1"/>
      <p:bldP spid="9" grpId="0" animBg="1"/>
      <p:bldP spid="10" grpId="0" bldLvl="0" animBg="1"/>
      <p:bldP spid="11" grpId="0" animBg="1"/>
      <p:bldP spid="49" grpId="0"/>
      <p:bldP spid="20" grpId="0"/>
    </p:bld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1015</Words>
  <Application>Microsoft Office PowerPoint</Application>
  <PresentationFormat>宽屏</PresentationFormat>
  <Paragraphs>206</Paragraphs>
  <Slides>18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6" baseType="lpstr">
      <vt:lpstr>思源黑体 CN Light</vt:lpstr>
      <vt:lpstr>Calibri</vt:lpstr>
      <vt:lpstr>思源黑体 CN Bold</vt:lpstr>
      <vt:lpstr>Arial</vt:lpstr>
      <vt:lpstr>宋体</vt:lpstr>
      <vt:lpstr>等线</vt:lpstr>
      <vt:lpstr>Times New Roman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43</cp:revision>
  <dcterms:created xsi:type="dcterms:W3CDTF">2020-06-05T01:58:00Z</dcterms:created>
  <dcterms:modified xsi:type="dcterms:W3CDTF">2023-01-16T14:44:42Z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5AD71CCC314A4104BED5736EBA5CE9B4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