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28"/>
  </p:notesMasterIdLst>
  <p:handoutMasterIdLst>
    <p:handoutMasterId r:id="rId29"/>
  </p:handoutMasterIdLst>
  <p:sldIdLst>
    <p:sldId id="263" r:id="rId3"/>
    <p:sldId id="262" r:id="rId4"/>
    <p:sldId id="261" r:id="rId5"/>
    <p:sldId id="270" r:id="rId6"/>
    <p:sldId id="271" r:id="rId7"/>
    <p:sldId id="273" r:id="rId8"/>
    <p:sldId id="265" r:id="rId9"/>
    <p:sldId id="277" r:id="rId10"/>
    <p:sldId id="278" r:id="rId11"/>
    <p:sldId id="284" r:id="rId12"/>
    <p:sldId id="266" r:id="rId13"/>
    <p:sldId id="274" r:id="rId14"/>
    <p:sldId id="275" r:id="rId15"/>
    <p:sldId id="276" r:id="rId16"/>
    <p:sldId id="267" r:id="rId17"/>
    <p:sldId id="281" r:id="rId18"/>
    <p:sldId id="282" r:id="rId19"/>
    <p:sldId id="283" r:id="rId20"/>
    <p:sldId id="268" r:id="rId21"/>
    <p:sldId id="280" r:id="rId22"/>
    <p:sldId id="285" r:id="rId23"/>
    <p:sldId id="269" r:id="rId24"/>
    <p:sldId id="279" r:id="rId25"/>
    <p:sldId id="272" r:id="rId26"/>
    <p:sldId id="264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39CF3"/>
    <a:srgbClr val="FD9CEB"/>
    <a:srgbClr val="E78996"/>
    <a:srgbClr val="D686A1"/>
    <a:srgbClr val="C1546C"/>
    <a:srgbClr val="E6E6E6"/>
    <a:srgbClr val="CDBF97"/>
    <a:srgbClr val="8D7545"/>
    <a:srgbClr val="EC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14" autoAdjust="0"/>
    <p:restoredTop sz="94660"/>
  </p:normalViewPr>
  <p:slideViewPr>
    <p:cSldViewPr snapToGrid="0">
      <p:cViewPr>
        <p:scale>
          <a:sx n="66" d="100"/>
          <a:sy n="66" d="100"/>
        </p:scale>
        <p:origin x="-206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51475" y="660360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045235" y="594360"/>
            <a:ext cx="4400005" cy="53187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121914" y="-1135386"/>
            <a:ext cx="4389126" cy="438912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5400000">
            <a:off x="1361455" y="4936447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9" name="椭圆 8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758169" y="4923412"/>
            <a:ext cx="1307939" cy="39389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2606040"/>
            <a:ext cx="5146766" cy="4251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6" name="椭圆 5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510754" y="2555704"/>
            <a:ext cx="2847393" cy="2847393"/>
          </a:xfrm>
          <a:prstGeom prst="ellipse">
            <a:avLst/>
          </a:prstGeom>
          <a:ln>
            <a:solidFill>
              <a:srgbClr val="426C63"/>
            </a:solidFill>
          </a:ln>
        </p:spPr>
      </p:pic>
      <p:sp>
        <p:nvSpPr>
          <p:cNvPr id="13" name="iṩļïḓè"/>
          <p:cNvSpPr txBox="1"/>
          <p:nvPr/>
        </p:nvSpPr>
        <p:spPr bwMode="auto">
          <a:xfrm>
            <a:off x="3067156" y="4600924"/>
            <a:ext cx="1734588" cy="265914"/>
          </a:xfrm>
          <a:prstGeom prst="roundRect">
            <a:avLst>
              <a:gd name="adj" fmla="val 50000"/>
            </a:avLst>
          </a:prstGeom>
          <a:solidFill>
            <a:srgbClr val="426C63"/>
          </a:solidFill>
          <a:ln w="9525">
            <a:solidFill>
              <a:srgbClr val="164C65"/>
            </a:solidFill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26132" y="2778079"/>
            <a:ext cx="5355312" cy="24357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单击此处添加文本，并调整颜色以及大小。单击此处添加文本，并调整颜色以及大小。单击此处添加文本。单击此处添加文本，并调整颜色以及大小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735372" y="4918499"/>
            <a:ext cx="2413706" cy="1476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937193" y="1812394"/>
            <a:ext cx="2413706" cy="6610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 t="45613" b="25915"/>
          <a:stretch>
            <a:fillRect/>
          </a:stretch>
        </p:blipFill>
        <p:spPr>
          <a:xfrm>
            <a:off x="7187979" y="1567855"/>
            <a:ext cx="3328686" cy="947710"/>
          </a:xfrm>
          <a:prstGeom prst="rect">
            <a:avLst/>
          </a:prstGeom>
        </p:spPr>
      </p:pic>
      <p:sp>
        <p:nvSpPr>
          <p:cNvPr id="18" name="iṩļïḓè"/>
          <p:cNvSpPr txBox="1"/>
          <p:nvPr/>
        </p:nvSpPr>
        <p:spPr bwMode="auto">
          <a:xfrm>
            <a:off x="7985028" y="1943484"/>
            <a:ext cx="1734588" cy="26591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400" b="1" dirty="0" smtClean="0">
                <a:solidFill>
                  <a:srgbClr val="000000"/>
                </a:solidFill>
                <a:cs typeface="+mn-ea"/>
                <a:sym typeface="+mn-lt"/>
              </a:rPr>
              <a:t>1PPT.COM</a:t>
            </a:r>
            <a:endParaRPr lang="en-US" altLang="zh-CN" sz="14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5400000">
            <a:off x="1193815" y="608287"/>
            <a:ext cx="101370" cy="1330760"/>
            <a:chOff x="508216" y="2820579"/>
            <a:chExt cx="196770" cy="2583143"/>
          </a:xfrm>
          <a:solidFill>
            <a:srgbClr val="000000"/>
          </a:solidFill>
        </p:grpSpPr>
        <p:sp>
          <p:nvSpPr>
            <p:cNvPr id="9" name="椭圆 8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590529" y="595252"/>
            <a:ext cx="1307939" cy="39389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cs typeface="+mn-ea"/>
                <a:sym typeface="+mn-lt"/>
              </a:rPr>
              <a:t>Synergistically</a:t>
            </a:r>
            <a:endParaRPr lang="en-US" altLang="zh-CN" sz="600" kern="0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21324" y="1351593"/>
            <a:ext cx="4894082" cy="4894082"/>
          </a:xfrm>
          <a:prstGeom prst="rect">
            <a:avLst/>
          </a:prstGeom>
        </p:spPr>
      </p:pic>
      <p:sp>
        <p:nvSpPr>
          <p:cNvPr id="17" name="iṩļïḓè"/>
          <p:cNvSpPr txBox="1"/>
          <p:nvPr/>
        </p:nvSpPr>
        <p:spPr bwMode="auto">
          <a:xfrm rot="5400000">
            <a:off x="759196" y="4560478"/>
            <a:ext cx="2199996" cy="4217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1600" dirty="0" smtClean="0">
                <a:cs typeface="+mn-ea"/>
                <a:sym typeface="+mn-lt"/>
              </a:rPr>
              <a:t>1PPT.COM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Google Shape;274;p33"/>
          <p:cNvSpPr txBox="1"/>
          <p:nvPr/>
        </p:nvSpPr>
        <p:spPr>
          <a:xfrm>
            <a:off x="3885984" y="2679834"/>
            <a:ext cx="2642800" cy="111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4800"/>
            </a:pPr>
            <a:r>
              <a:rPr lang="en-US" altLang="zh-CN" sz="7200" u="sng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en-GB" sz="7200" u="sng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3938359" y="3798634"/>
            <a:ext cx="2554024" cy="134171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rgbClr val="000000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200" kern="0" dirty="0">
                <a:solidFill>
                  <a:srgbClr val="000000"/>
                </a:solidFill>
                <a:cs typeface="+mn-ea"/>
                <a:sym typeface="+mn-lt"/>
              </a:rPr>
              <a:t>,</a:t>
            </a: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 Synergistically , Synergistically utilize technically sound portals with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167634" y="-160026"/>
            <a:ext cx="4175754" cy="41757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7270" y="1567659"/>
            <a:ext cx="5290341" cy="5290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6" name="椭圆 5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sp>
        <p:nvSpPr>
          <p:cNvPr id="12" name="íš1îḋê"/>
          <p:cNvSpPr/>
          <p:nvPr/>
        </p:nvSpPr>
        <p:spPr>
          <a:xfrm>
            <a:off x="1808734" y="3637578"/>
            <a:ext cx="977530" cy="219214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îslïḍê"/>
          <p:cNvSpPr/>
          <p:nvPr/>
        </p:nvSpPr>
        <p:spPr>
          <a:xfrm>
            <a:off x="2852961" y="3637578"/>
            <a:ext cx="2546476" cy="2192147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 w="571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ïśḷiḓê"/>
          <p:cNvSpPr/>
          <p:nvPr/>
        </p:nvSpPr>
        <p:spPr>
          <a:xfrm>
            <a:off x="5461965" y="3637578"/>
            <a:ext cx="4932461" cy="2192147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 w="571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íSļïďé"/>
          <p:cNvSpPr/>
          <p:nvPr/>
        </p:nvSpPr>
        <p:spPr>
          <a:xfrm>
            <a:off x="10460603" y="3637578"/>
            <a:ext cx="258451" cy="21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32768" y="1864084"/>
            <a:ext cx="3877985" cy="14904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单击此处添加您的文本，并根据需要修改文字的颜色及大小。单击此处添加您的文本。单击此处添加您的文本，并根据需要修改文字的颜色及大小。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83105" y="907232"/>
            <a:ext cx="19291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惊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128941" y="2361468"/>
            <a:ext cx="1384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蛰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338063" y="1920250"/>
            <a:ext cx="0" cy="1777914"/>
          </a:xfrm>
          <a:prstGeom prst="line">
            <a:avLst/>
          </a:prstGeom>
          <a:ln>
            <a:gradFill>
              <a:gsLst>
                <a:gs pos="0">
                  <a:schemeClr val="tx1"/>
                </a:gs>
                <a:gs pos="100000">
                  <a:schemeClr val="bg1">
                    <a:alpha val="22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6" name="椭圆 5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sp>
        <p:nvSpPr>
          <p:cNvPr id="12" name="ïSḷíḋê"/>
          <p:cNvSpPr/>
          <p:nvPr/>
        </p:nvSpPr>
        <p:spPr>
          <a:xfrm>
            <a:off x="8600945" y="1572379"/>
            <a:ext cx="2443661" cy="4130397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iśḻîdé"/>
          <p:cNvSpPr/>
          <p:nvPr/>
        </p:nvSpPr>
        <p:spPr>
          <a:xfrm>
            <a:off x="9219066" y="1854676"/>
            <a:ext cx="1270000" cy="1270000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iṥļîďe"/>
          <p:cNvSpPr/>
          <p:nvPr/>
        </p:nvSpPr>
        <p:spPr>
          <a:xfrm>
            <a:off x="5387845" y="1572379"/>
            <a:ext cx="2443661" cy="4130397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ïşḻíḋè"/>
          <p:cNvSpPr/>
          <p:nvPr/>
        </p:nvSpPr>
        <p:spPr>
          <a:xfrm>
            <a:off x="6005966" y="1854676"/>
            <a:ext cx="1270000" cy="1270000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îś1íḍê"/>
          <p:cNvSpPr/>
          <p:nvPr/>
        </p:nvSpPr>
        <p:spPr>
          <a:xfrm>
            <a:off x="2174745" y="1572379"/>
            <a:ext cx="2443661" cy="413039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ïṣlíḋê"/>
          <p:cNvSpPr/>
          <p:nvPr/>
        </p:nvSpPr>
        <p:spPr>
          <a:xfrm>
            <a:off x="2792866" y="1854676"/>
            <a:ext cx="1270000" cy="1270000"/>
          </a:xfrm>
          <a:prstGeom prst="ellipse">
            <a:avLst/>
          </a:prstGeom>
          <a:blipFill>
            <a:blip r:embed="rId7" cstate="screen"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48565" y="3356003"/>
            <a:ext cx="19586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661665" y="3483813"/>
            <a:ext cx="19586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43474" y="3483813"/>
            <a:ext cx="1958602" cy="167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6" name="椭圆 5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013138" y="1066009"/>
            <a:ext cx="4365863" cy="1527856"/>
          </a:xfrm>
          <a:prstGeom prst="rect">
            <a:avLst/>
          </a:prstGeom>
        </p:spPr>
      </p:pic>
      <p:sp>
        <p:nvSpPr>
          <p:cNvPr id="13" name="iṩļïḓè"/>
          <p:cNvSpPr txBox="1"/>
          <p:nvPr/>
        </p:nvSpPr>
        <p:spPr bwMode="auto">
          <a:xfrm>
            <a:off x="6920064" y="1869196"/>
            <a:ext cx="2301467" cy="330427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iṥļîďe"/>
          <p:cNvSpPr/>
          <p:nvPr/>
        </p:nvSpPr>
        <p:spPr>
          <a:xfrm>
            <a:off x="5711977" y="2593865"/>
            <a:ext cx="4879854" cy="143398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iśḻîdé"/>
          <p:cNvSpPr/>
          <p:nvPr/>
        </p:nvSpPr>
        <p:spPr>
          <a:xfrm>
            <a:off x="6001806" y="2826013"/>
            <a:ext cx="918258" cy="918258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88492" y="2771507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17" name="iṥļîďe"/>
          <p:cNvSpPr/>
          <p:nvPr/>
        </p:nvSpPr>
        <p:spPr>
          <a:xfrm>
            <a:off x="5711977" y="4259993"/>
            <a:ext cx="4879854" cy="143398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iśḻîdé"/>
          <p:cNvSpPr/>
          <p:nvPr/>
        </p:nvSpPr>
        <p:spPr>
          <a:xfrm>
            <a:off x="6001806" y="4492141"/>
            <a:ext cx="918258" cy="918258"/>
          </a:xfrm>
          <a:prstGeom prst="ellipse">
            <a:avLst/>
          </a:prstGeom>
          <a:blipFill>
            <a:blip r:embed="rId7" cstate="screen"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88492" y="4437635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08536" y="1066009"/>
            <a:ext cx="5618977" cy="5618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5400000">
            <a:off x="1193815" y="608287"/>
            <a:ext cx="101370" cy="1330760"/>
            <a:chOff x="508216" y="2820579"/>
            <a:chExt cx="196770" cy="2583143"/>
          </a:xfrm>
          <a:solidFill>
            <a:srgbClr val="000000"/>
          </a:solidFill>
        </p:grpSpPr>
        <p:sp>
          <p:nvSpPr>
            <p:cNvPr id="9" name="椭圆 8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590529" y="595252"/>
            <a:ext cx="1307939" cy="39389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cs typeface="+mn-ea"/>
                <a:sym typeface="+mn-lt"/>
              </a:rPr>
              <a:t>Synergistically</a:t>
            </a:r>
            <a:endParaRPr lang="en-US" altLang="zh-CN" sz="600" kern="0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21324" y="1351593"/>
            <a:ext cx="4894082" cy="4894082"/>
          </a:xfrm>
          <a:prstGeom prst="rect">
            <a:avLst/>
          </a:prstGeom>
        </p:spPr>
      </p:pic>
      <p:sp>
        <p:nvSpPr>
          <p:cNvPr id="17" name="iṩļïḓè"/>
          <p:cNvSpPr txBox="1"/>
          <p:nvPr/>
        </p:nvSpPr>
        <p:spPr bwMode="auto">
          <a:xfrm rot="5400000">
            <a:off x="759196" y="4560478"/>
            <a:ext cx="2199996" cy="4217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1600" dirty="0" smtClean="0">
                <a:cs typeface="+mn-ea"/>
                <a:sym typeface="+mn-lt"/>
              </a:rPr>
              <a:t>1PPT.COM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Google Shape;274;p33"/>
          <p:cNvSpPr txBox="1"/>
          <p:nvPr/>
        </p:nvSpPr>
        <p:spPr>
          <a:xfrm>
            <a:off x="3885984" y="2679834"/>
            <a:ext cx="2642800" cy="111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4800"/>
            </a:pPr>
            <a:r>
              <a:rPr lang="en-US" altLang="zh-CN" sz="7200" u="sng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en-GB" sz="7200" u="sng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3938359" y="3798634"/>
            <a:ext cx="2554024" cy="134171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rgbClr val="000000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200" kern="0" dirty="0">
                <a:solidFill>
                  <a:srgbClr val="000000"/>
                </a:solidFill>
                <a:cs typeface="+mn-ea"/>
                <a:sym typeface="+mn-lt"/>
              </a:rPr>
              <a:t>,</a:t>
            </a: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 Synergistically , Synergistically utilize technically sound portals with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167634" y="-160026"/>
            <a:ext cx="4175754" cy="41757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7270" y="1567659"/>
            <a:ext cx="5290341" cy="5290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6" name="椭圆 5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sp>
        <p:nvSpPr>
          <p:cNvPr id="12" name="îşḷîḓè"/>
          <p:cNvSpPr/>
          <p:nvPr/>
        </p:nvSpPr>
        <p:spPr>
          <a:xfrm>
            <a:off x="3860675" y="1845608"/>
            <a:ext cx="3456592" cy="1791498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3" name="íṡḷîḍé"/>
          <p:cNvSpPr/>
          <p:nvPr/>
        </p:nvSpPr>
        <p:spPr>
          <a:xfrm>
            <a:off x="2141475" y="1846080"/>
            <a:ext cx="1719200" cy="179149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îsľíḑê"/>
          <p:cNvSpPr/>
          <p:nvPr/>
        </p:nvSpPr>
        <p:spPr>
          <a:xfrm flipH="1">
            <a:off x="2141475" y="3637578"/>
            <a:ext cx="3456592" cy="1791498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15" name="îşḻidé"/>
          <p:cNvGrpSpPr/>
          <p:nvPr/>
        </p:nvGrpSpPr>
        <p:grpSpPr>
          <a:xfrm>
            <a:off x="5598067" y="3638050"/>
            <a:ext cx="1719200" cy="1791498"/>
            <a:chOff x="4826000" y="3632859"/>
            <a:chExt cx="2400300" cy="2501241"/>
          </a:xfrm>
          <a:solidFill>
            <a:schemeClr val="bg1">
              <a:lumMod val="65000"/>
            </a:schemeClr>
          </a:solidFill>
        </p:grpSpPr>
        <p:sp>
          <p:nvSpPr>
            <p:cNvPr id="16" name="íšļïdè"/>
            <p:cNvSpPr/>
            <p:nvPr/>
          </p:nvSpPr>
          <p:spPr>
            <a:xfrm flipH="1">
              <a:off x="4826000" y="3632859"/>
              <a:ext cx="2400300" cy="2501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íSlidè"/>
            <p:cNvSpPr/>
            <p:nvPr/>
          </p:nvSpPr>
          <p:spPr>
            <a:xfrm>
              <a:off x="5526088" y="4395376"/>
              <a:ext cx="1000125" cy="976206"/>
            </a:xfrm>
            <a:custGeom>
              <a:avLst/>
              <a:gdLst>
                <a:gd name="connsiteX0" fmla="*/ 156242 w 548675"/>
                <a:gd name="connsiteY0" fmla="*/ 232482 h 535553"/>
                <a:gd name="connsiteX1" fmla="*/ 214187 w 548675"/>
                <a:gd name="connsiteY1" fmla="*/ 256837 h 535553"/>
                <a:gd name="connsiteX2" fmla="*/ 168993 w 548675"/>
                <a:gd name="connsiteY2" fmla="*/ 300709 h 535553"/>
                <a:gd name="connsiteX3" fmla="*/ 127674 w 548675"/>
                <a:gd name="connsiteY3" fmla="*/ 312322 h 535553"/>
                <a:gd name="connsiteX4" fmla="*/ 81189 w 548675"/>
                <a:gd name="connsiteY4" fmla="*/ 357485 h 535553"/>
                <a:gd name="connsiteX5" fmla="*/ 81189 w 548675"/>
                <a:gd name="connsiteY5" fmla="*/ 414260 h 535553"/>
                <a:gd name="connsiteX6" fmla="*/ 123800 w 548675"/>
                <a:gd name="connsiteY6" fmla="*/ 456842 h 535553"/>
                <a:gd name="connsiteX7" fmla="*/ 180615 w 548675"/>
                <a:gd name="connsiteY7" fmla="*/ 456842 h 535553"/>
                <a:gd name="connsiteX8" fmla="*/ 227099 w 548675"/>
                <a:gd name="connsiteY8" fmla="*/ 411680 h 535553"/>
                <a:gd name="connsiteX9" fmla="*/ 240012 w 548675"/>
                <a:gd name="connsiteY9" fmla="*/ 370388 h 535553"/>
                <a:gd name="connsiteX10" fmla="*/ 285205 w 548675"/>
                <a:gd name="connsiteY10" fmla="*/ 326516 h 535553"/>
                <a:gd name="connsiteX11" fmla="*/ 285205 w 548675"/>
                <a:gd name="connsiteY11" fmla="*/ 440068 h 535553"/>
                <a:gd name="connsiteX12" fmla="*/ 210313 w 548675"/>
                <a:gd name="connsiteY12" fmla="*/ 512327 h 535553"/>
                <a:gd name="connsiteX13" fmla="*/ 95392 w 548675"/>
                <a:gd name="connsiteY13" fmla="*/ 512327 h 535553"/>
                <a:gd name="connsiteX14" fmla="*/ 23083 w 548675"/>
                <a:gd name="connsiteY14" fmla="*/ 441358 h 535553"/>
                <a:gd name="connsiteX15" fmla="*/ 24374 w 548675"/>
                <a:gd name="connsiteY15" fmla="*/ 329097 h 535553"/>
                <a:gd name="connsiteX16" fmla="*/ 99266 w 548675"/>
                <a:gd name="connsiteY16" fmla="*/ 255547 h 535553"/>
                <a:gd name="connsiteX17" fmla="*/ 156242 w 548675"/>
                <a:gd name="connsiteY17" fmla="*/ 232482 h 535553"/>
                <a:gd name="connsiteX18" fmla="*/ 339490 w 548675"/>
                <a:gd name="connsiteY18" fmla="*/ 176395 h 535553"/>
                <a:gd name="connsiteX19" fmla="*/ 358873 w 548675"/>
                <a:gd name="connsiteY19" fmla="*/ 184615 h 535553"/>
                <a:gd name="connsiteX20" fmla="*/ 358873 w 548675"/>
                <a:gd name="connsiteY20" fmla="*/ 223297 h 535553"/>
                <a:gd name="connsiteX21" fmla="*/ 229652 w 548675"/>
                <a:gd name="connsiteY21" fmla="*/ 349656 h 535553"/>
                <a:gd name="connsiteX22" fmla="*/ 192178 w 548675"/>
                <a:gd name="connsiteY22" fmla="*/ 349656 h 535553"/>
                <a:gd name="connsiteX23" fmla="*/ 192178 w 548675"/>
                <a:gd name="connsiteY23" fmla="*/ 312264 h 535553"/>
                <a:gd name="connsiteX24" fmla="*/ 320107 w 548675"/>
                <a:gd name="connsiteY24" fmla="*/ 184615 h 535553"/>
                <a:gd name="connsiteX25" fmla="*/ 339490 w 548675"/>
                <a:gd name="connsiteY25" fmla="*/ 176395 h 535553"/>
                <a:gd name="connsiteX26" fmla="*/ 399515 w 548675"/>
                <a:gd name="connsiteY26" fmla="*/ 2 h 535553"/>
                <a:gd name="connsiteX27" fmla="*/ 455692 w 548675"/>
                <a:gd name="connsiteY27" fmla="*/ 23378 h 535553"/>
                <a:gd name="connsiteX28" fmla="*/ 525430 w 548675"/>
                <a:gd name="connsiteY28" fmla="*/ 93022 h 535553"/>
                <a:gd name="connsiteX29" fmla="*/ 525430 w 548675"/>
                <a:gd name="connsiteY29" fmla="*/ 202648 h 535553"/>
                <a:gd name="connsiteX30" fmla="*/ 447943 w 548675"/>
                <a:gd name="connsiteY30" fmla="*/ 278741 h 535553"/>
                <a:gd name="connsiteX31" fmla="*/ 334297 w 548675"/>
                <a:gd name="connsiteY31" fmla="*/ 278741 h 535553"/>
                <a:gd name="connsiteX32" fmla="*/ 378206 w 548675"/>
                <a:gd name="connsiteY32" fmla="*/ 236180 h 535553"/>
                <a:gd name="connsiteX33" fmla="*/ 419532 w 548675"/>
                <a:gd name="connsiteY33" fmla="*/ 223283 h 535553"/>
                <a:gd name="connsiteX34" fmla="*/ 468606 w 548675"/>
                <a:gd name="connsiteY34" fmla="*/ 175564 h 535553"/>
                <a:gd name="connsiteX35" fmla="*/ 469898 w 548675"/>
                <a:gd name="connsiteY35" fmla="*/ 120106 h 535553"/>
                <a:gd name="connsiteX36" fmla="*/ 427280 w 548675"/>
                <a:gd name="connsiteY36" fmla="*/ 78836 h 535553"/>
                <a:gd name="connsiteX37" fmla="*/ 370457 w 548675"/>
                <a:gd name="connsiteY37" fmla="*/ 77546 h 535553"/>
                <a:gd name="connsiteX38" fmla="*/ 321383 w 548675"/>
                <a:gd name="connsiteY38" fmla="*/ 126555 h 535553"/>
                <a:gd name="connsiteX39" fmla="*/ 308468 w 548675"/>
                <a:gd name="connsiteY39" fmla="*/ 166536 h 535553"/>
                <a:gd name="connsiteX40" fmla="*/ 264559 w 548675"/>
                <a:gd name="connsiteY40" fmla="*/ 209097 h 535553"/>
                <a:gd name="connsiteX41" fmla="*/ 264559 w 548675"/>
                <a:gd name="connsiteY41" fmla="*/ 98181 h 535553"/>
                <a:gd name="connsiteX42" fmla="*/ 343337 w 548675"/>
                <a:gd name="connsiteY42" fmla="*/ 22088 h 535553"/>
                <a:gd name="connsiteX43" fmla="*/ 399515 w 548675"/>
                <a:gd name="connsiteY43" fmla="*/ 2 h 53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8675" h="535553">
                  <a:moveTo>
                    <a:pt x="156242" y="232482"/>
                  </a:moveTo>
                  <a:cubicBezTo>
                    <a:pt x="177064" y="232643"/>
                    <a:pt x="198046" y="240708"/>
                    <a:pt x="214187" y="256837"/>
                  </a:cubicBezTo>
                  <a:lnTo>
                    <a:pt x="168993" y="300709"/>
                  </a:lnTo>
                  <a:cubicBezTo>
                    <a:pt x="154790" y="295548"/>
                    <a:pt x="139295" y="301999"/>
                    <a:pt x="127674" y="312322"/>
                  </a:cubicBezTo>
                  <a:lnTo>
                    <a:pt x="81189" y="357485"/>
                  </a:lnTo>
                  <a:cubicBezTo>
                    <a:pt x="65694" y="372969"/>
                    <a:pt x="65694" y="398776"/>
                    <a:pt x="81189" y="414260"/>
                  </a:cubicBezTo>
                  <a:lnTo>
                    <a:pt x="123800" y="456842"/>
                  </a:lnTo>
                  <a:cubicBezTo>
                    <a:pt x="139295" y="472326"/>
                    <a:pt x="165120" y="472326"/>
                    <a:pt x="180615" y="456842"/>
                  </a:cubicBezTo>
                  <a:lnTo>
                    <a:pt x="227099" y="411680"/>
                  </a:lnTo>
                  <a:cubicBezTo>
                    <a:pt x="238720" y="401357"/>
                    <a:pt x="243885" y="383292"/>
                    <a:pt x="240012" y="370388"/>
                  </a:cubicBezTo>
                  <a:lnTo>
                    <a:pt x="285205" y="326516"/>
                  </a:lnTo>
                  <a:cubicBezTo>
                    <a:pt x="316195" y="358775"/>
                    <a:pt x="316195" y="409099"/>
                    <a:pt x="285205" y="440068"/>
                  </a:cubicBezTo>
                  <a:lnTo>
                    <a:pt x="210313" y="512327"/>
                  </a:lnTo>
                  <a:cubicBezTo>
                    <a:pt x="178032" y="543296"/>
                    <a:pt x="126382" y="543296"/>
                    <a:pt x="95392" y="512327"/>
                  </a:cubicBezTo>
                  <a:lnTo>
                    <a:pt x="23083" y="441358"/>
                  </a:lnTo>
                  <a:cubicBezTo>
                    <a:pt x="-7907" y="410389"/>
                    <a:pt x="-7907" y="360065"/>
                    <a:pt x="24374" y="329097"/>
                  </a:cubicBezTo>
                  <a:lnTo>
                    <a:pt x="99266" y="255547"/>
                  </a:lnTo>
                  <a:cubicBezTo>
                    <a:pt x="114761" y="240063"/>
                    <a:pt x="135421" y="232320"/>
                    <a:pt x="156242" y="232482"/>
                  </a:cubicBezTo>
                  <a:close/>
                  <a:moveTo>
                    <a:pt x="339490" y="176395"/>
                  </a:moveTo>
                  <a:cubicBezTo>
                    <a:pt x="346597" y="176557"/>
                    <a:pt x="353704" y="179458"/>
                    <a:pt x="358873" y="184615"/>
                  </a:cubicBezTo>
                  <a:cubicBezTo>
                    <a:pt x="369211" y="194930"/>
                    <a:pt x="369211" y="211692"/>
                    <a:pt x="358873" y="223297"/>
                  </a:cubicBezTo>
                  <a:lnTo>
                    <a:pt x="229652" y="349656"/>
                  </a:lnTo>
                  <a:cubicBezTo>
                    <a:pt x="219314" y="361260"/>
                    <a:pt x="202516" y="361260"/>
                    <a:pt x="192178" y="349656"/>
                  </a:cubicBezTo>
                  <a:cubicBezTo>
                    <a:pt x="180548" y="339341"/>
                    <a:pt x="180548" y="322579"/>
                    <a:pt x="192178" y="312264"/>
                  </a:cubicBezTo>
                  <a:lnTo>
                    <a:pt x="320107" y="184615"/>
                  </a:lnTo>
                  <a:cubicBezTo>
                    <a:pt x="325276" y="178813"/>
                    <a:pt x="332383" y="176234"/>
                    <a:pt x="339490" y="176395"/>
                  </a:cubicBezTo>
                  <a:close/>
                  <a:moveTo>
                    <a:pt x="399515" y="2"/>
                  </a:moveTo>
                  <a:cubicBezTo>
                    <a:pt x="419855" y="163"/>
                    <a:pt x="440195" y="7902"/>
                    <a:pt x="455692" y="23378"/>
                  </a:cubicBezTo>
                  <a:lnTo>
                    <a:pt x="525430" y="93022"/>
                  </a:lnTo>
                  <a:cubicBezTo>
                    <a:pt x="556424" y="122686"/>
                    <a:pt x="556424" y="172985"/>
                    <a:pt x="525430" y="202648"/>
                  </a:cubicBezTo>
                  <a:lnTo>
                    <a:pt x="447943" y="278741"/>
                  </a:lnTo>
                  <a:cubicBezTo>
                    <a:pt x="416949" y="309694"/>
                    <a:pt x="365291" y="309694"/>
                    <a:pt x="334297" y="278741"/>
                  </a:cubicBezTo>
                  <a:lnTo>
                    <a:pt x="378206" y="236180"/>
                  </a:lnTo>
                  <a:cubicBezTo>
                    <a:pt x="392412" y="238760"/>
                    <a:pt x="409200" y="233601"/>
                    <a:pt x="419532" y="223283"/>
                  </a:cubicBezTo>
                  <a:lnTo>
                    <a:pt x="468606" y="175564"/>
                  </a:lnTo>
                  <a:cubicBezTo>
                    <a:pt x="484104" y="160087"/>
                    <a:pt x="485395" y="135583"/>
                    <a:pt x="469898" y="120106"/>
                  </a:cubicBezTo>
                  <a:lnTo>
                    <a:pt x="427280" y="78836"/>
                  </a:lnTo>
                  <a:cubicBezTo>
                    <a:pt x="411783" y="63359"/>
                    <a:pt x="385954" y="63359"/>
                    <a:pt x="370457" y="77546"/>
                  </a:cubicBezTo>
                  <a:lnTo>
                    <a:pt x="321383" y="126555"/>
                  </a:lnTo>
                  <a:cubicBezTo>
                    <a:pt x="309760" y="136873"/>
                    <a:pt x="304594" y="152349"/>
                    <a:pt x="308468" y="166536"/>
                  </a:cubicBezTo>
                  <a:lnTo>
                    <a:pt x="264559" y="209097"/>
                  </a:lnTo>
                  <a:cubicBezTo>
                    <a:pt x="233565" y="178143"/>
                    <a:pt x="233565" y="129134"/>
                    <a:pt x="264559" y="98181"/>
                  </a:cubicBezTo>
                  <a:lnTo>
                    <a:pt x="343337" y="22088"/>
                  </a:lnTo>
                  <a:cubicBezTo>
                    <a:pt x="358834" y="7257"/>
                    <a:pt x="379174" y="-159"/>
                    <a:pt x="399515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îŝľïdè"/>
          <p:cNvSpPr/>
          <p:nvPr/>
        </p:nvSpPr>
        <p:spPr>
          <a:xfrm>
            <a:off x="2705144" y="2383662"/>
            <a:ext cx="591862" cy="716333"/>
          </a:xfrm>
          <a:custGeom>
            <a:avLst/>
            <a:gdLst>
              <a:gd name="connsiteX0" fmla="*/ 182271 w 501297"/>
              <a:gd name="connsiteY0" fmla="*/ 515718 h 606722"/>
              <a:gd name="connsiteX1" fmla="*/ 151922 w 501297"/>
              <a:gd name="connsiteY1" fmla="*/ 546023 h 606722"/>
              <a:gd name="connsiteX2" fmla="*/ 182271 w 501297"/>
              <a:gd name="connsiteY2" fmla="*/ 576328 h 606722"/>
              <a:gd name="connsiteX3" fmla="*/ 203809 w 501297"/>
              <a:gd name="connsiteY3" fmla="*/ 567441 h 606722"/>
              <a:gd name="connsiteX4" fmla="*/ 212708 w 501297"/>
              <a:gd name="connsiteY4" fmla="*/ 546023 h 606722"/>
              <a:gd name="connsiteX5" fmla="*/ 182271 w 501297"/>
              <a:gd name="connsiteY5" fmla="*/ 515718 h 606722"/>
              <a:gd name="connsiteX6" fmla="*/ 432133 w 501297"/>
              <a:gd name="connsiteY6" fmla="*/ 219106 h 606722"/>
              <a:gd name="connsiteX7" fmla="*/ 501297 w 501297"/>
              <a:gd name="connsiteY7" fmla="*/ 288234 h 606722"/>
              <a:gd name="connsiteX8" fmla="*/ 432133 w 501297"/>
              <a:gd name="connsiteY8" fmla="*/ 357273 h 606722"/>
              <a:gd name="connsiteX9" fmla="*/ 432133 w 501297"/>
              <a:gd name="connsiteY9" fmla="*/ 310981 h 606722"/>
              <a:gd name="connsiteX10" fmla="*/ 182271 w 501297"/>
              <a:gd name="connsiteY10" fmla="*/ 310981 h 606722"/>
              <a:gd name="connsiteX11" fmla="*/ 182271 w 501297"/>
              <a:gd name="connsiteY11" fmla="*/ 265488 h 606722"/>
              <a:gd name="connsiteX12" fmla="*/ 432133 w 501297"/>
              <a:gd name="connsiteY12" fmla="*/ 265488 h 606722"/>
              <a:gd name="connsiteX13" fmla="*/ 30438 w 501297"/>
              <a:gd name="connsiteY13" fmla="*/ 0 h 606722"/>
              <a:gd name="connsiteX14" fmla="*/ 334192 w 501297"/>
              <a:gd name="connsiteY14" fmla="*/ 0 h 606722"/>
              <a:gd name="connsiteX15" fmla="*/ 364541 w 501297"/>
              <a:gd name="connsiteY15" fmla="*/ 30305 h 606722"/>
              <a:gd name="connsiteX16" fmla="*/ 364541 w 501297"/>
              <a:gd name="connsiteY16" fmla="*/ 219956 h 606722"/>
              <a:gd name="connsiteX17" fmla="*/ 318974 w 501297"/>
              <a:gd name="connsiteY17" fmla="*/ 219956 h 606722"/>
              <a:gd name="connsiteX18" fmla="*/ 318974 w 501297"/>
              <a:gd name="connsiteY18" fmla="*/ 91004 h 606722"/>
              <a:gd name="connsiteX19" fmla="*/ 45568 w 501297"/>
              <a:gd name="connsiteY19" fmla="*/ 91004 h 606722"/>
              <a:gd name="connsiteX20" fmla="*/ 45568 w 501297"/>
              <a:gd name="connsiteY20" fmla="*/ 485325 h 606722"/>
              <a:gd name="connsiteX21" fmla="*/ 318974 w 501297"/>
              <a:gd name="connsiteY21" fmla="*/ 485325 h 606722"/>
              <a:gd name="connsiteX22" fmla="*/ 318974 w 501297"/>
              <a:gd name="connsiteY22" fmla="*/ 356462 h 606722"/>
              <a:gd name="connsiteX23" fmla="*/ 364541 w 501297"/>
              <a:gd name="connsiteY23" fmla="*/ 356462 h 606722"/>
              <a:gd name="connsiteX24" fmla="*/ 364541 w 501297"/>
              <a:gd name="connsiteY24" fmla="*/ 576328 h 606722"/>
              <a:gd name="connsiteX25" fmla="*/ 334192 w 501297"/>
              <a:gd name="connsiteY25" fmla="*/ 606722 h 606722"/>
              <a:gd name="connsiteX26" fmla="*/ 30438 w 501297"/>
              <a:gd name="connsiteY26" fmla="*/ 606722 h 606722"/>
              <a:gd name="connsiteX27" fmla="*/ 0 w 501297"/>
              <a:gd name="connsiteY27" fmla="*/ 576328 h 606722"/>
              <a:gd name="connsiteX28" fmla="*/ 0 w 501297"/>
              <a:gd name="connsiteY28" fmla="*/ 30305 h 606722"/>
              <a:gd name="connsiteX29" fmla="*/ 30438 w 501297"/>
              <a:gd name="connsiteY2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1297" h="606722">
                <a:moveTo>
                  <a:pt x="182271" y="515718"/>
                </a:moveTo>
                <a:cubicBezTo>
                  <a:pt x="165539" y="515718"/>
                  <a:pt x="151922" y="529316"/>
                  <a:pt x="151922" y="546023"/>
                </a:cubicBezTo>
                <a:cubicBezTo>
                  <a:pt x="151922" y="562731"/>
                  <a:pt x="165539" y="576328"/>
                  <a:pt x="182271" y="576328"/>
                </a:cubicBezTo>
                <a:cubicBezTo>
                  <a:pt x="190459" y="576328"/>
                  <a:pt x="198024" y="573218"/>
                  <a:pt x="203809" y="567441"/>
                </a:cubicBezTo>
                <a:cubicBezTo>
                  <a:pt x="209505" y="561754"/>
                  <a:pt x="212708" y="554111"/>
                  <a:pt x="212708" y="546023"/>
                </a:cubicBezTo>
                <a:cubicBezTo>
                  <a:pt x="212708" y="529316"/>
                  <a:pt x="199092" y="515718"/>
                  <a:pt x="182271" y="515718"/>
                </a:cubicBezTo>
                <a:close/>
                <a:moveTo>
                  <a:pt x="432133" y="219106"/>
                </a:moveTo>
                <a:lnTo>
                  <a:pt x="501297" y="288234"/>
                </a:lnTo>
                <a:lnTo>
                  <a:pt x="432133" y="357273"/>
                </a:lnTo>
                <a:lnTo>
                  <a:pt x="432133" y="310981"/>
                </a:lnTo>
                <a:lnTo>
                  <a:pt x="182271" y="310981"/>
                </a:lnTo>
                <a:lnTo>
                  <a:pt x="182271" y="265488"/>
                </a:lnTo>
                <a:lnTo>
                  <a:pt x="432133" y="265488"/>
                </a:lnTo>
                <a:close/>
                <a:moveTo>
                  <a:pt x="30438" y="0"/>
                </a:moveTo>
                <a:lnTo>
                  <a:pt x="334192" y="0"/>
                </a:lnTo>
                <a:cubicBezTo>
                  <a:pt x="351013" y="0"/>
                  <a:pt x="364541" y="13598"/>
                  <a:pt x="364541" y="30305"/>
                </a:cubicBezTo>
                <a:lnTo>
                  <a:pt x="364541" y="219956"/>
                </a:lnTo>
                <a:lnTo>
                  <a:pt x="318974" y="219956"/>
                </a:lnTo>
                <a:lnTo>
                  <a:pt x="318974" y="91004"/>
                </a:lnTo>
                <a:lnTo>
                  <a:pt x="45568" y="91004"/>
                </a:lnTo>
                <a:lnTo>
                  <a:pt x="45568" y="485325"/>
                </a:lnTo>
                <a:lnTo>
                  <a:pt x="318974" y="485325"/>
                </a:lnTo>
                <a:lnTo>
                  <a:pt x="318974" y="356462"/>
                </a:lnTo>
                <a:lnTo>
                  <a:pt x="364541" y="356462"/>
                </a:lnTo>
                <a:lnTo>
                  <a:pt x="364541" y="576328"/>
                </a:lnTo>
                <a:cubicBezTo>
                  <a:pt x="364541" y="593125"/>
                  <a:pt x="351013" y="606722"/>
                  <a:pt x="334192" y="606722"/>
                </a:cubicBezTo>
                <a:lnTo>
                  <a:pt x="30438" y="606722"/>
                </a:lnTo>
                <a:cubicBezTo>
                  <a:pt x="13617" y="606722"/>
                  <a:pt x="0" y="593125"/>
                  <a:pt x="0" y="576328"/>
                </a:cubicBezTo>
                <a:lnTo>
                  <a:pt x="0" y="30305"/>
                </a:lnTo>
                <a:cubicBezTo>
                  <a:pt x="0" y="13598"/>
                  <a:pt x="13617" y="0"/>
                  <a:pt x="30438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38298" y="3797926"/>
            <a:ext cx="1719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春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71798" y="1480171"/>
            <a:ext cx="6731777" cy="4753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6" name="椭圆 5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633584" y="2402762"/>
            <a:ext cx="1661993" cy="26130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407295" y="2025033"/>
            <a:ext cx="0" cy="3368502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295577" y="2110374"/>
            <a:ext cx="0" cy="3368502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5309556" y="1832641"/>
            <a:ext cx="257604" cy="2576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08833" y="2402762"/>
            <a:ext cx="1661993" cy="26130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182544" y="2025033"/>
            <a:ext cx="0" cy="3368502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070826" y="2110374"/>
            <a:ext cx="0" cy="3368502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3084805" y="1832641"/>
            <a:ext cx="257604" cy="2576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698770" y="1721684"/>
            <a:ext cx="7127043" cy="5701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6" name="椭圆 5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2188017" y="2276134"/>
            <a:ext cx="891251" cy="3101753"/>
          </a:xfrm>
          <a:prstGeom prst="rect">
            <a:avLst/>
          </a:prstGeom>
          <a:noFill/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03115" y="2515565"/>
            <a:ext cx="661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春天来了啦</a:t>
            </a:r>
          </a:p>
        </p:txBody>
      </p:sp>
      <p:sp>
        <p:nvSpPr>
          <p:cNvPr id="14" name="矩形 13"/>
          <p:cNvSpPr/>
          <p:nvPr/>
        </p:nvSpPr>
        <p:spPr>
          <a:xfrm>
            <a:off x="2857365" y="2094498"/>
            <a:ext cx="444349" cy="379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48435" y="2075161"/>
            <a:ext cx="461665" cy="40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意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69186" y="2764842"/>
            <a:ext cx="1661993" cy="26130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82299" y="2764841"/>
            <a:ext cx="1661993" cy="26130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23134" y="894520"/>
            <a:ext cx="5139288" cy="5423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5400000">
            <a:off x="1193815" y="608287"/>
            <a:ext cx="101370" cy="1330760"/>
            <a:chOff x="508216" y="2820579"/>
            <a:chExt cx="196770" cy="2583143"/>
          </a:xfrm>
          <a:solidFill>
            <a:srgbClr val="000000"/>
          </a:solidFill>
        </p:grpSpPr>
        <p:sp>
          <p:nvSpPr>
            <p:cNvPr id="9" name="椭圆 8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590529" y="595252"/>
            <a:ext cx="1307939" cy="39389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cs typeface="+mn-ea"/>
                <a:sym typeface="+mn-lt"/>
              </a:rPr>
              <a:t>Synergistically</a:t>
            </a:r>
            <a:endParaRPr lang="en-US" altLang="zh-CN" sz="600" kern="0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21324" y="1351593"/>
            <a:ext cx="4894082" cy="4894082"/>
          </a:xfrm>
          <a:prstGeom prst="rect">
            <a:avLst/>
          </a:prstGeom>
        </p:spPr>
      </p:pic>
      <p:sp>
        <p:nvSpPr>
          <p:cNvPr id="17" name="iṩļïḓè"/>
          <p:cNvSpPr txBox="1"/>
          <p:nvPr/>
        </p:nvSpPr>
        <p:spPr bwMode="auto">
          <a:xfrm rot="5400000">
            <a:off x="759196" y="4560478"/>
            <a:ext cx="2199996" cy="4217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1600" dirty="0" smtClean="0">
                <a:cs typeface="+mn-ea"/>
                <a:sym typeface="+mn-lt"/>
              </a:rPr>
              <a:t>1PPT.COM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Google Shape;274;p33"/>
          <p:cNvSpPr txBox="1"/>
          <p:nvPr/>
        </p:nvSpPr>
        <p:spPr>
          <a:xfrm>
            <a:off x="3885984" y="2679834"/>
            <a:ext cx="2642800" cy="111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4800"/>
            </a:pPr>
            <a:r>
              <a:rPr lang="en-US" altLang="zh-CN" sz="7200" u="sng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en-GB" sz="7200" u="sng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3938359" y="3798634"/>
            <a:ext cx="2554024" cy="134171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rgbClr val="000000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200" kern="0" dirty="0">
                <a:solidFill>
                  <a:srgbClr val="000000"/>
                </a:solidFill>
                <a:cs typeface="+mn-ea"/>
                <a:sym typeface="+mn-lt"/>
              </a:rPr>
              <a:t>,</a:t>
            </a: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 Synergistically , Synergistically utilize technically sound portals with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167634" y="-160026"/>
            <a:ext cx="4175754" cy="41757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7270" y="1567659"/>
            <a:ext cx="5290341" cy="5290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160026"/>
            <a:ext cx="4175754" cy="4175754"/>
          </a:xfrm>
          <a:prstGeom prst="rect">
            <a:avLst/>
          </a:prstGeom>
        </p:spPr>
      </p:pic>
      <p:sp>
        <p:nvSpPr>
          <p:cNvPr id="4" name="Google Shape;274;p33"/>
          <p:cNvSpPr txBox="1"/>
          <p:nvPr/>
        </p:nvSpPr>
        <p:spPr>
          <a:xfrm>
            <a:off x="2544751" y="2706345"/>
            <a:ext cx="2642800" cy="111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4800"/>
            </a:pPr>
            <a:r>
              <a:rPr lang="en-GB" sz="5400" u="sng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en-GB" sz="5400" u="sng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Google Shape;277;p33"/>
          <p:cNvSpPr txBox="1"/>
          <p:nvPr/>
        </p:nvSpPr>
        <p:spPr>
          <a:xfrm>
            <a:off x="5665484" y="2706345"/>
            <a:ext cx="2642800" cy="111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4800"/>
            </a:pPr>
            <a:r>
              <a:rPr lang="en-GB" sz="5400" u="sng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GB" sz="5400" u="sng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Google Shape;280;p33"/>
          <p:cNvSpPr txBox="1"/>
          <p:nvPr/>
        </p:nvSpPr>
        <p:spPr>
          <a:xfrm>
            <a:off x="8475918" y="2706344"/>
            <a:ext cx="2642800" cy="111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4800"/>
            </a:pPr>
            <a:r>
              <a:rPr lang="en-GB" sz="5400" u="sng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en-GB" sz="5400" u="sng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ynergistically utilize technically sound portals with frictionless chains. Dramatically customize…"/>
          <p:cNvSpPr txBox="1"/>
          <p:nvPr/>
        </p:nvSpPr>
        <p:spPr>
          <a:xfrm>
            <a:off x="2909628" y="3825145"/>
            <a:ext cx="1913046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00000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000000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000000"/>
                </a:solidFill>
                <a:cs typeface="+mn-ea"/>
                <a:sym typeface="+mn-lt"/>
              </a:rPr>
              <a:t> Synergistically </a:t>
            </a:r>
          </a:p>
        </p:txBody>
      </p:sp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6030361" y="3825145"/>
            <a:ext cx="1913046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00000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000000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000000"/>
                </a:solidFill>
                <a:cs typeface="+mn-ea"/>
                <a:sym typeface="+mn-lt"/>
              </a:rPr>
              <a:t> Synergistically </a:t>
            </a: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8840795" y="3825144"/>
            <a:ext cx="1913046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00000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000000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000000"/>
                </a:solidFill>
                <a:cs typeface="+mn-ea"/>
                <a:sym typeface="+mn-lt"/>
              </a:rPr>
              <a:t> Synergistically </a:t>
            </a:r>
          </a:p>
        </p:txBody>
      </p:sp>
      <p:sp>
        <p:nvSpPr>
          <p:cNvPr id="10" name="Google Shape;274;p33"/>
          <p:cNvSpPr txBox="1"/>
          <p:nvPr/>
        </p:nvSpPr>
        <p:spPr>
          <a:xfrm>
            <a:off x="2544751" y="4424595"/>
            <a:ext cx="2642800" cy="11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jdhani"/>
              <a:buNone/>
              <a:defRPr sz="64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pPr defTabSz="914400"/>
            <a:r>
              <a:rPr lang="en-GB" sz="5400" u="sng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11" name="Google Shape;277;p33"/>
          <p:cNvSpPr txBox="1"/>
          <p:nvPr/>
        </p:nvSpPr>
        <p:spPr>
          <a:xfrm>
            <a:off x="5665484" y="4424595"/>
            <a:ext cx="2642800" cy="11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jdhani"/>
              <a:buNone/>
              <a:defRPr sz="64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pPr defTabSz="914400"/>
            <a:r>
              <a:rPr lang="en-GB" sz="5400" u="sng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</a:p>
        </p:txBody>
      </p:sp>
      <p:sp>
        <p:nvSpPr>
          <p:cNvPr id="12" name="Google Shape;280;p33"/>
          <p:cNvSpPr txBox="1"/>
          <p:nvPr/>
        </p:nvSpPr>
        <p:spPr>
          <a:xfrm>
            <a:off x="8475918" y="4424594"/>
            <a:ext cx="2642800" cy="11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jdhani"/>
              <a:buNone/>
              <a:defRPr sz="64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jdhani"/>
              <a:buNone/>
              <a:defRPr sz="16000" b="1" i="0" u="none" strike="noStrike" cap="none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pPr defTabSz="914400"/>
            <a:r>
              <a:rPr lang="en-GB" sz="5400" u="sng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</a:p>
        </p:txBody>
      </p: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2909628" y="5543395"/>
            <a:ext cx="1913046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00000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000000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000000"/>
                </a:solidFill>
                <a:cs typeface="+mn-ea"/>
                <a:sym typeface="+mn-lt"/>
              </a:rPr>
              <a:t> Synergistically </a:t>
            </a:r>
          </a:p>
        </p:txBody>
      </p: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6030361" y="5543395"/>
            <a:ext cx="1913046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00000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000000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000000"/>
                </a:solidFill>
                <a:cs typeface="+mn-ea"/>
                <a:sym typeface="+mn-lt"/>
              </a:rPr>
              <a:t> Synergistically </a:t>
            </a:r>
          </a:p>
        </p:txBody>
      </p:sp>
      <p:sp>
        <p:nvSpPr>
          <p:cNvPr id="15" name="Synergistically utilize technically sound portals with frictionless chains. Dramatically customize…"/>
          <p:cNvSpPr txBox="1"/>
          <p:nvPr/>
        </p:nvSpPr>
        <p:spPr>
          <a:xfrm>
            <a:off x="8840795" y="5543394"/>
            <a:ext cx="1913046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00000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000000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000000"/>
                </a:solidFill>
                <a:cs typeface="+mn-ea"/>
                <a:sym typeface="+mn-lt"/>
              </a:rPr>
              <a:t> Synergistically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4226" y="3207339"/>
            <a:ext cx="17362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cs typeface="+mn-ea"/>
                <a:sym typeface="+mn-lt"/>
              </a:rPr>
              <a:t>目录</a:t>
            </a:r>
            <a:endParaRPr lang="en-US" altLang="zh-CN" sz="80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6" name="椭圆 5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5804453" y="1540253"/>
            <a:ext cx="6387548" cy="4371614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68556" y="1482487"/>
            <a:ext cx="625033" cy="156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762539" y="5911867"/>
            <a:ext cx="4041914" cy="0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670183" y="2700868"/>
            <a:ext cx="3452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0183" y="4239638"/>
            <a:ext cx="3452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62539" y="1904313"/>
            <a:ext cx="267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春天来了啦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6" name="椭圆 5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499512" y="3988524"/>
            <a:ext cx="2237772" cy="22377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317751" y="1965869"/>
            <a:ext cx="10190921" cy="4489969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5629544" y="1612334"/>
            <a:ext cx="625033" cy="62503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39092" y="1645714"/>
            <a:ext cx="40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中</a:t>
            </a:r>
          </a:p>
        </p:txBody>
      </p:sp>
      <p:sp>
        <p:nvSpPr>
          <p:cNvPr id="16" name="椭圆 15"/>
          <p:cNvSpPr/>
          <p:nvPr/>
        </p:nvSpPr>
        <p:spPr>
          <a:xfrm>
            <a:off x="6471072" y="1605457"/>
            <a:ext cx="625033" cy="62503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85540" y="1645715"/>
            <a:ext cx="40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国</a:t>
            </a:r>
          </a:p>
        </p:txBody>
      </p:sp>
      <p:sp>
        <p:nvSpPr>
          <p:cNvPr id="18" name="椭圆 17"/>
          <p:cNvSpPr/>
          <p:nvPr/>
        </p:nvSpPr>
        <p:spPr>
          <a:xfrm>
            <a:off x="7318387" y="1612334"/>
            <a:ext cx="625033" cy="62503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29962" y="1645715"/>
            <a:ext cx="40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699294" y="3127021"/>
            <a:ext cx="2400657" cy="17238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7042183" y="3127021"/>
            <a:ext cx="0" cy="1551554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307582" y="3127021"/>
            <a:ext cx="2400657" cy="17238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</a:t>
            </a:r>
          </a:p>
        </p:txBody>
      </p:sp>
      <p:sp>
        <p:nvSpPr>
          <p:cNvPr id="23" name="矩形 22"/>
          <p:cNvSpPr/>
          <p:nvPr/>
        </p:nvSpPr>
        <p:spPr>
          <a:xfrm>
            <a:off x="2863792" y="3607921"/>
            <a:ext cx="444349" cy="379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54862" y="3588584"/>
            <a:ext cx="461665" cy="40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5400000">
            <a:off x="1193815" y="608287"/>
            <a:ext cx="101370" cy="1330760"/>
            <a:chOff x="508216" y="2820579"/>
            <a:chExt cx="196770" cy="2583143"/>
          </a:xfrm>
          <a:solidFill>
            <a:srgbClr val="000000"/>
          </a:solidFill>
        </p:grpSpPr>
        <p:sp>
          <p:nvSpPr>
            <p:cNvPr id="9" name="椭圆 8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590529" y="595252"/>
            <a:ext cx="1307939" cy="39389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cs typeface="+mn-ea"/>
                <a:sym typeface="+mn-lt"/>
              </a:rPr>
              <a:t>Synergistically</a:t>
            </a:r>
            <a:endParaRPr lang="en-US" altLang="zh-CN" sz="600" kern="0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21324" y="1351593"/>
            <a:ext cx="4894082" cy="4894082"/>
          </a:xfrm>
          <a:prstGeom prst="rect">
            <a:avLst/>
          </a:prstGeom>
        </p:spPr>
      </p:pic>
      <p:sp>
        <p:nvSpPr>
          <p:cNvPr id="17" name="iṩļïḓè"/>
          <p:cNvSpPr txBox="1"/>
          <p:nvPr/>
        </p:nvSpPr>
        <p:spPr bwMode="auto">
          <a:xfrm rot="5400000">
            <a:off x="759196" y="4560478"/>
            <a:ext cx="2199996" cy="4217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1600" dirty="0" smtClean="0">
                <a:cs typeface="+mn-ea"/>
                <a:sym typeface="+mn-lt"/>
              </a:rPr>
              <a:t>1PPT.COM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Google Shape;274;p33"/>
          <p:cNvSpPr txBox="1"/>
          <p:nvPr/>
        </p:nvSpPr>
        <p:spPr>
          <a:xfrm>
            <a:off x="3885984" y="2679834"/>
            <a:ext cx="2642800" cy="111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4800"/>
            </a:pPr>
            <a:r>
              <a:rPr lang="en-US" altLang="zh-CN" sz="7200" u="sng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en-GB" sz="7200" u="sng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3938359" y="3798634"/>
            <a:ext cx="2554024" cy="134171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rgbClr val="000000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200" kern="0" dirty="0">
                <a:solidFill>
                  <a:srgbClr val="000000"/>
                </a:solidFill>
                <a:cs typeface="+mn-ea"/>
                <a:sym typeface="+mn-lt"/>
              </a:rPr>
              <a:t>,</a:t>
            </a: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 Synergistically , Synergistically utilize technically sound portals with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167634" y="-160026"/>
            <a:ext cx="4175754" cy="41757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7270" y="1567659"/>
            <a:ext cx="5290341" cy="5290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6" name="椭圆 5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2042849" y="1493768"/>
            <a:ext cx="2385391" cy="4371614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602675" y="1493768"/>
            <a:ext cx="2385391" cy="4371614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515457" y="-344556"/>
            <a:ext cx="0" cy="3368502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789298" y="3270311"/>
            <a:ext cx="3452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单击此处添加您的文本，并根据需要修改文字的颜色及大小。单击此处添加您的文本。</a:t>
            </a:r>
          </a:p>
        </p:txBody>
      </p:sp>
      <p:sp>
        <p:nvSpPr>
          <p:cNvPr id="16" name="椭圆 15"/>
          <p:cNvSpPr/>
          <p:nvPr/>
        </p:nvSpPr>
        <p:spPr>
          <a:xfrm>
            <a:off x="5257240" y="4855841"/>
            <a:ext cx="625033" cy="62503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66788" y="4889221"/>
            <a:ext cx="40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中</a:t>
            </a:r>
          </a:p>
        </p:txBody>
      </p:sp>
      <p:sp>
        <p:nvSpPr>
          <p:cNvPr id="18" name="椭圆 17"/>
          <p:cNvSpPr/>
          <p:nvPr/>
        </p:nvSpPr>
        <p:spPr>
          <a:xfrm>
            <a:off x="6098768" y="4848964"/>
            <a:ext cx="625033" cy="62503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13236" y="4889222"/>
            <a:ext cx="40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国</a:t>
            </a:r>
          </a:p>
        </p:txBody>
      </p:sp>
      <p:sp>
        <p:nvSpPr>
          <p:cNvPr id="20" name="椭圆 19"/>
          <p:cNvSpPr/>
          <p:nvPr/>
        </p:nvSpPr>
        <p:spPr>
          <a:xfrm>
            <a:off x="6946083" y="4855841"/>
            <a:ext cx="625033" cy="62503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57658" y="4889222"/>
            <a:ext cx="40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</a:t>
            </a:r>
          </a:p>
        </p:txBody>
      </p:sp>
      <p:sp>
        <p:nvSpPr>
          <p:cNvPr id="22" name="椭圆 21"/>
          <p:cNvSpPr/>
          <p:nvPr/>
        </p:nvSpPr>
        <p:spPr>
          <a:xfrm>
            <a:off x="6386655" y="2858275"/>
            <a:ext cx="257604" cy="2576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screen"/>
          <a:srcRect l="33319" t="16148" r="-4480" b="19980"/>
          <a:stretch>
            <a:fillRect/>
          </a:stretch>
        </p:blipFill>
        <p:spPr>
          <a:xfrm>
            <a:off x="7148642" y="501150"/>
            <a:ext cx="2434507" cy="2185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6" name="椭圆 5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07504" y="1717933"/>
            <a:ext cx="4737477" cy="4956127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7132174" y="-283256"/>
            <a:ext cx="0" cy="3368502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406015" y="3331611"/>
            <a:ext cx="3452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单击此处添加您的文本，并根据需要修改文字的颜色及大小。单击此处添加您的文本。</a:t>
            </a:r>
          </a:p>
        </p:txBody>
      </p:sp>
      <p:sp>
        <p:nvSpPr>
          <p:cNvPr id="16" name="椭圆 15"/>
          <p:cNvSpPr/>
          <p:nvPr/>
        </p:nvSpPr>
        <p:spPr>
          <a:xfrm>
            <a:off x="5873957" y="4917141"/>
            <a:ext cx="625033" cy="62503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83505" y="4950521"/>
            <a:ext cx="40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中</a:t>
            </a:r>
          </a:p>
        </p:txBody>
      </p:sp>
      <p:sp>
        <p:nvSpPr>
          <p:cNvPr id="18" name="椭圆 17"/>
          <p:cNvSpPr/>
          <p:nvPr/>
        </p:nvSpPr>
        <p:spPr>
          <a:xfrm>
            <a:off x="6715485" y="4910264"/>
            <a:ext cx="625033" cy="62503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29953" y="4950522"/>
            <a:ext cx="40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国</a:t>
            </a:r>
          </a:p>
        </p:txBody>
      </p:sp>
      <p:sp>
        <p:nvSpPr>
          <p:cNvPr id="20" name="椭圆 19"/>
          <p:cNvSpPr/>
          <p:nvPr/>
        </p:nvSpPr>
        <p:spPr>
          <a:xfrm>
            <a:off x="7562800" y="4917141"/>
            <a:ext cx="625033" cy="62503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574375" y="4950522"/>
            <a:ext cx="40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</a:t>
            </a:r>
          </a:p>
        </p:txBody>
      </p:sp>
      <p:sp>
        <p:nvSpPr>
          <p:cNvPr id="22" name="椭圆 21"/>
          <p:cNvSpPr/>
          <p:nvPr/>
        </p:nvSpPr>
        <p:spPr>
          <a:xfrm>
            <a:off x="7003372" y="2919575"/>
            <a:ext cx="257604" cy="2576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screen"/>
          <a:srcRect l="33319" t="16148" r="-4480" b="19980"/>
          <a:stretch>
            <a:fillRect/>
          </a:stretch>
        </p:blipFill>
        <p:spPr>
          <a:xfrm>
            <a:off x="7979489" y="1100641"/>
            <a:ext cx="2434507" cy="218513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558046" y="2794571"/>
            <a:ext cx="444349" cy="379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49116" y="2775234"/>
            <a:ext cx="461665" cy="40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21914" y="-1135386"/>
            <a:ext cx="4389126" cy="438912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5400000">
            <a:off x="1361455" y="4936447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9" name="椭圆 8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758169" y="4923412"/>
            <a:ext cx="1307939" cy="39389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iṩļïḓè"/>
          <p:cNvSpPr txBox="1"/>
          <p:nvPr/>
        </p:nvSpPr>
        <p:spPr bwMode="auto">
          <a:xfrm rot="5400000">
            <a:off x="9439776" y="1948316"/>
            <a:ext cx="2199996" cy="4217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1PPT.COM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59889" y="1120646"/>
            <a:ext cx="17362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chemeClr val="bg1"/>
                </a:solidFill>
                <a:cs typeface="+mn-ea"/>
                <a:sym typeface="+mn-lt"/>
              </a:rPr>
              <a:t>谢</a:t>
            </a:r>
            <a:endParaRPr lang="en-US" altLang="zh-CN" sz="1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59889" y="3253740"/>
            <a:ext cx="17362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600" b="1" dirty="0">
                <a:solidFill>
                  <a:schemeClr val="bg1"/>
                </a:solidFill>
                <a:cs typeface="+mn-ea"/>
                <a:sym typeface="+mn-lt"/>
              </a:rPr>
              <a:t>谢</a:t>
            </a:r>
            <a:endParaRPr lang="en-US" altLang="zh-CN" sz="1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2606040"/>
            <a:ext cx="5146766" cy="4251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5400000">
            <a:off x="1193815" y="608287"/>
            <a:ext cx="101370" cy="1330760"/>
            <a:chOff x="508216" y="2820579"/>
            <a:chExt cx="196770" cy="2583143"/>
          </a:xfrm>
          <a:solidFill>
            <a:srgbClr val="000000"/>
          </a:solidFill>
        </p:grpSpPr>
        <p:sp>
          <p:nvSpPr>
            <p:cNvPr id="9" name="椭圆 8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590529" y="595252"/>
            <a:ext cx="1307939" cy="39389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cs typeface="+mn-ea"/>
                <a:sym typeface="+mn-lt"/>
              </a:rPr>
              <a:t>Synergistically</a:t>
            </a:r>
            <a:endParaRPr lang="en-US" altLang="zh-CN" sz="600" kern="0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21324" y="1351593"/>
            <a:ext cx="4894082" cy="4894082"/>
          </a:xfrm>
          <a:prstGeom prst="rect">
            <a:avLst/>
          </a:prstGeom>
        </p:spPr>
      </p:pic>
      <p:sp>
        <p:nvSpPr>
          <p:cNvPr id="17" name="iṩļïḓè"/>
          <p:cNvSpPr txBox="1"/>
          <p:nvPr/>
        </p:nvSpPr>
        <p:spPr bwMode="auto">
          <a:xfrm rot="5400000">
            <a:off x="759196" y="4560478"/>
            <a:ext cx="2199996" cy="4217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1600" dirty="0" smtClean="0">
                <a:cs typeface="+mn-ea"/>
                <a:sym typeface="+mn-lt"/>
              </a:rPr>
              <a:t>1PPT.COM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Google Shape;274;p33"/>
          <p:cNvSpPr txBox="1"/>
          <p:nvPr/>
        </p:nvSpPr>
        <p:spPr>
          <a:xfrm>
            <a:off x="3885984" y="2679834"/>
            <a:ext cx="2642800" cy="111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4800"/>
            </a:pPr>
            <a:r>
              <a:rPr lang="en-GB" sz="7200" u="sng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en-GB" sz="7200" u="sng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3938359" y="3798634"/>
            <a:ext cx="2554024" cy="134171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rgbClr val="000000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200" kern="0" dirty="0">
                <a:solidFill>
                  <a:srgbClr val="000000"/>
                </a:solidFill>
                <a:cs typeface="+mn-ea"/>
                <a:sym typeface="+mn-lt"/>
              </a:rPr>
              <a:t>,</a:t>
            </a: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 Synergistically , Synergistically utilize technically sound portals with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167634" y="-160026"/>
            <a:ext cx="4175754" cy="41757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7270" y="1567659"/>
            <a:ext cx="5290341" cy="5290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63011" y="2763048"/>
            <a:ext cx="7294305" cy="13319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单击此处添加文本，并调整颜色以及大小。单击此处添加文本，并调整颜色以及大小。单击此处添加文本。单击此处添加文本，并调整颜色以及大小。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71892" y="2852961"/>
            <a:ext cx="12363892" cy="41958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319489" y="1111451"/>
            <a:ext cx="4365863" cy="1527856"/>
          </a:xfrm>
          <a:prstGeom prst="rect">
            <a:avLst/>
          </a:prstGeom>
        </p:spPr>
      </p:pic>
      <p:sp>
        <p:nvSpPr>
          <p:cNvPr id="10" name="iṩļïḓè"/>
          <p:cNvSpPr txBox="1"/>
          <p:nvPr/>
        </p:nvSpPr>
        <p:spPr bwMode="auto">
          <a:xfrm>
            <a:off x="4226415" y="1914638"/>
            <a:ext cx="2301467" cy="330427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8" name="椭圆 7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25146" y="1250330"/>
            <a:ext cx="3483130" cy="3447849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1661276" y="1585208"/>
            <a:ext cx="965394" cy="4371614"/>
          </a:xfrm>
          <a:prstGeom prst="roundRect">
            <a:avLst>
              <a:gd name="adj" fmla="val 1722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3307565" y="1585208"/>
            <a:ext cx="965394" cy="4371614"/>
          </a:xfrm>
          <a:prstGeom prst="roundRect">
            <a:avLst>
              <a:gd name="adj" fmla="val 1722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8227728" y="1585208"/>
            <a:ext cx="965394" cy="4371614"/>
          </a:xfrm>
          <a:prstGeom prst="roundRect">
            <a:avLst>
              <a:gd name="adj" fmla="val 1722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9874017" y="1585208"/>
            <a:ext cx="965394" cy="4371614"/>
          </a:xfrm>
          <a:prstGeom prst="roundRect">
            <a:avLst>
              <a:gd name="adj" fmla="val 1722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13425" y="2524570"/>
            <a:ext cx="6610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1" name="椭圆 20"/>
          <p:cNvSpPr/>
          <p:nvPr/>
        </p:nvSpPr>
        <p:spPr>
          <a:xfrm>
            <a:off x="2015149" y="2057309"/>
            <a:ext cx="257604" cy="2576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66741" y="2524570"/>
            <a:ext cx="6610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3" name="椭圆 22"/>
          <p:cNvSpPr/>
          <p:nvPr/>
        </p:nvSpPr>
        <p:spPr>
          <a:xfrm>
            <a:off x="3668465" y="2057309"/>
            <a:ext cx="257604" cy="2576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54014" y="2524570"/>
            <a:ext cx="6610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5" name="椭圆 24"/>
          <p:cNvSpPr/>
          <p:nvPr/>
        </p:nvSpPr>
        <p:spPr>
          <a:xfrm>
            <a:off x="8555738" y="2057309"/>
            <a:ext cx="257604" cy="2576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032621" y="2524570"/>
            <a:ext cx="6610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7" name="椭圆 26"/>
          <p:cNvSpPr/>
          <p:nvPr/>
        </p:nvSpPr>
        <p:spPr>
          <a:xfrm>
            <a:off x="10234345" y="2057309"/>
            <a:ext cx="257604" cy="2576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33526" y="4508180"/>
            <a:ext cx="3139321" cy="1448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6" name="椭圆 5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026154" y="1991390"/>
            <a:ext cx="17909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cs typeface="+mn-ea"/>
                <a:sym typeface="+mn-lt"/>
              </a:rPr>
              <a:t>春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956836" y="3314829"/>
            <a:ext cx="730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天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295687" y="4326607"/>
            <a:ext cx="4791211" cy="1323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单击此处添加您的文本，并根据需要修改文字的颜色及大小。单击此处添加您的文本单击此处添加您的文本，并根据需要修改文字的颜色及大小。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691293" y="2818994"/>
            <a:ext cx="444349" cy="379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82363" y="2799657"/>
            <a:ext cx="461665" cy="40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03276" y="929327"/>
            <a:ext cx="5355116" cy="565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5400000">
            <a:off x="1193815" y="608287"/>
            <a:ext cx="101370" cy="1330760"/>
            <a:chOff x="508216" y="2820579"/>
            <a:chExt cx="196770" cy="2583143"/>
          </a:xfrm>
          <a:solidFill>
            <a:srgbClr val="000000"/>
          </a:solidFill>
        </p:grpSpPr>
        <p:sp>
          <p:nvSpPr>
            <p:cNvPr id="9" name="椭圆 8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590529" y="595252"/>
            <a:ext cx="1307939" cy="39389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cs typeface="+mn-ea"/>
                <a:sym typeface="+mn-lt"/>
              </a:rPr>
              <a:t>Synergistically</a:t>
            </a:r>
            <a:endParaRPr lang="en-US" altLang="zh-CN" sz="600" kern="0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21324" y="1351593"/>
            <a:ext cx="4894082" cy="4894082"/>
          </a:xfrm>
          <a:prstGeom prst="rect">
            <a:avLst/>
          </a:prstGeom>
        </p:spPr>
      </p:pic>
      <p:sp>
        <p:nvSpPr>
          <p:cNvPr id="17" name="iṩļïḓè"/>
          <p:cNvSpPr txBox="1"/>
          <p:nvPr/>
        </p:nvSpPr>
        <p:spPr bwMode="auto">
          <a:xfrm rot="5400000">
            <a:off x="759196" y="4560478"/>
            <a:ext cx="2199996" cy="4217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1600" dirty="0" smtClean="0">
                <a:cs typeface="+mn-ea"/>
                <a:sym typeface="+mn-lt"/>
              </a:rPr>
              <a:t>1PPT.COM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Google Shape;274;p33"/>
          <p:cNvSpPr txBox="1"/>
          <p:nvPr/>
        </p:nvSpPr>
        <p:spPr>
          <a:xfrm>
            <a:off x="3885984" y="2679834"/>
            <a:ext cx="2642800" cy="111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4800"/>
            </a:pPr>
            <a:r>
              <a:rPr lang="en-US" altLang="zh-CN" sz="7200" u="sng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GB" sz="7200" u="sng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3938359" y="3798634"/>
            <a:ext cx="2554024" cy="134171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rgbClr val="000000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200" kern="0" dirty="0">
                <a:solidFill>
                  <a:srgbClr val="000000"/>
                </a:solidFill>
                <a:cs typeface="+mn-ea"/>
                <a:sym typeface="+mn-lt"/>
              </a:rPr>
              <a:t>,</a:t>
            </a:r>
            <a:r>
              <a:rPr lang="en-US" altLang="zh-CN" sz="1200" kern="0" dirty="0">
                <a:solidFill>
                  <a:srgbClr val="000000"/>
                </a:solidFill>
                <a:cs typeface="+mn-ea"/>
                <a:sym typeface="+mn-lt"/>
              </a:rPr>
              <a:t> Synergistically , Synergistically utilize technically sound portals with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167634" y="-160026"/>
            <a:ext cx="4175754" cy="41757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7270" y="1567659"/>
            <a:ext cx="5290341" cy="5290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18847" y="65600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6" name="椭圆 5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685327" y="2953470"/>
            <a:ext cx="1661993" cy="26130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473573" y="2363707"/>
            <a:ext cx="0" cy="3368502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361855" y="2449048"/>
            <a:ext cx="0" cy="3368502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2256323" y="1904710"/>
            <a:ext cx="625033" cy="62503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65871" y="1938090"/>
            <a:ext cx="40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中</a:t>
            </a:r>
          </a:p>
        </p:txBody>
      </p:sp>
      <p:sp>
        <p:nvSpPr>
          <p:cNvPr id="17" name="椭圆 16"/>
          <p:cNvSpPr/>
          <p:nvPr/>
        </p:nvSpPr>
        <p:spPr>
          <a:xfrm>
            <a:off x="3097851" y="1897833"/>
            <a:ext cx="625033" cy="62503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12319" y="1938091"/>
            <a:ext cx="40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国</a:t>
            </a:r>
          </a:p>
        </p:txBody>
      </p:sp>
      <p:sp>
        <p:nvSpPr>
          <p:cNvPr id="19" name="椭圆 18"/>
          <p:cNvSpPr/>
          <p:nvPr/>
        </p:nvSpPr>
        <p:spPr>
          <a:xfrm>
            <a:off x="3945166" y="1904710"/>
            <a:ext cx="625033" cy="62503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56741" y="1938091"/>
            <a:ext cx="405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</a:t>
            </a:r>
          </a:p>
        </p:txBody>
      </p:sp>
      <p:sp>
        <p:nvSpPr>
          <p:cNvPr id="21" name="îślïďe"/>
          <p:cNvSpPr/>
          <p:nvPr/>
        </p:nvSpPr>
        <p:spPr>
          <a:xfrm>
            <a:off x="5126784" y="1928558"/>
            <a:ext cx="3838494" cy="3838490"/>
          </a:xfrm>
          <a:prstGeom prst="ellipse">
            <a:avLst/>
          </a:prstGeom>
          <a:noFill/>
          <a:ln w="6350">
            <a:solidFill>
              <a:srgbClr val="334D8B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íṧḻïdè"/>
          <p:cNvSpPr/>
          <p:nvPr/>
        </p:nvSpPr>
        <p:spPr>
          <a:xfrm>
            <a:off x="7379234" y="1928558"/>
            <a:ext cx="3838494" cy="3838490"/>
          </a:xfrm>
          <a:prstGeom prst="ellipse">
            <a:avLst/>
          </a:prstGeom>
          <a:noFill/>
          <a:ln w="6350">
            <a:solidFill>
              <a:srgbClr val="334D8B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íṣľidê"/>
          <p:cNvSpPr/>
          <p:nvPr/>
        </p:nvSpPr>
        <p:spPr>
          <a:xfrm>
            <a:off x="5491203" y="2292975"/>
            <a:ext cx="3109657" cy="3109657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ïśľíḓè"/>
          <p:cNvSpPr/>
          <p:nvPr/>
        </p:nvSpPr>
        <p:spPr>
          <a:xfrm>
            <a:off x="7743654" y="2292975"/>
            <a:ext cx="3109657" cy="3109657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screen"/>
          <a:srcRect l="33319" t="16148" r="-4480" b="19980"/>
          <a:stretch>
            <a:fillRect/>
          </a:stretch>
        </p:blipFill>
        <p:spPr>
          <a:xfrm>
            <a:off x="6867485" y="768337"/>
            <a:ext cx="2434507" cy="2185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167634" y="-727185"/>
            <a:ext cx="2852961" cy="28529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4229" y="277793"/>
            <a:ext cx="2237772" cy="2237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22238" y="2852961"/>
            <a:ext cx="636608" cy="2058421"/>
            <a:chOff x="10768744" y="3242750"/>
            <a:chExt cx="636608" cy="2058421"/>
          </a:xfrm>
        </p:grpSpPr>
        <p:sp>
          <p:nvSpPr>
            <p:cNvPr id="6" name="椭圆 5"/>
            <p:cNvSpPr/>
            <p:nvPr/>
          </p:nvSpPr>
          <p:spPr>
            <a:xfrm>
              <a:off x="10768744" y="3242750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80319" y="3309364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0780319" y="3960753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91894" y="4027367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780319" y="4649782"/>
              <a:ext cx="625033" cy="62503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91894" y="4716396"/>
              <a:ext cx="405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风</a:t>
              </a:r>
            </a:p>
          </p:txBody>
        </p:sp>
      </p:grpSp>
      <p:sp>
        <p:nvSpPr>
          <p:cNvPr id="12" name="iṧḻîďe"/>
          <p:cNvSpPr/>
          <p:nvPr/>
        </p:nvSpPr>
        <p:spPr>
          <a:xfrm>
            <a:off x="3657601" y="3637578"/>
            <a:ext cx="3627986" cy="2117338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iśľíďé"/>
          <p:cNvSpPr/>
          <p:nvPr/>
        </p:nvSpPr>
        <p:spPr>
          <a:xfrm>
            <a:off x="7395128" y="3637578"/>
            <a:ext cx="3195317" cy="2117338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ïṥ1ïḍê"/>
          <p:cNvSpPr/>
          <p:nvPr/>
        </p:nvSpPr>
        <p:spPr>
          <a:xfrm>
            <a:off x="8886191" y="2076390"/>
            <a:ext cx="1704254" cy="2473301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íṥḻîḍê"/>
          <p:cNvSpPr/>
          <p:nvPr/>
        </p:nvSpPr>
        <p:spPr>
          <a:xfrm>
            <a:off x="9180101" y="3931032"/>
            <a:ext cx="1116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92785" y="2556103"/>
            <a:ext cx="1704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春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842834" y="805057"/>
            <a:ext cx="4365863" cy="1527856"/>
          </a:xfrm>
          <a:prstGeom prst="rect">
            <a:avLst/>
          </a:prstGeom>
        </p:spPr>
      </p:pic>
      <p:sp>
        <p:nvSpPr>
          <p:cNvPr id="22" name="iṩļïḓè"/>
          <p:cNvSpPr txBox="1"/>
          <p:nvPr/>
        </p:nvSpPr>
        <p:spPr bwMode="auto">
          <a:xfrm>
            <a:off x="5749760" y="1608244"/>
            <a:ext cx="2301467" cy="330427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11552" y="2359697"/>
            <a:ext cx="5355312" cy="1028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 cstate="screen"/>
          <a:srcRect l="33319" t="16148" r="-4480" b="19980"/>
          <a:stretch>
            <a:fillRect/>
          </a:stretch>
        </p:blipFill>
        <p:spPr>
          <a:xfrm>
            <a:off x="1985954" y="3340933"/>
            <a:ext cx="2434507" cy="2185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lg43xj4e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1176</Words>
  <Application>Microsoft Office PowerPoint</Application>
  <PresentationFormat>宽屏</PresentationFormat>
  <Paragraphs>145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Rajdhani</vt:lpstr>
      <vt:lpstr>等线</vt:lpstr>
      <vt:lpstr>宋体</vt:lpstr>
      <vt:lpstr>微软雅黑</vt:lpstr>
      <vt:lpstr>义启小魏楷</vt:lpstr>
      <vt:lpstr>Arial</vt:lpstr>
      <vt:lpstr>Calibri</vt:lpstr>
      <vt:lpstr>Roboto Bold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2022-03-11T07:03:40Z</dcterms:created>
  <dcterms:modified xsi:type="dcterms:W3CDTF">2023-01-10T10:03:38Z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0538C0E49BBD47E784EFB534CFE1E1E0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