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8" r:id="rId3"/>
    <p:sldId id="284" r:id="rId4"/>
    <p:sldId id="276" r:id="rId5"/>
    <p:sldId id="286" r:id="rId6"/>
    <p:sldId id="277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FA2B-4254-4753-9175-2731D46A4E9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E0AF6-59EB-499E-8348-5E7E4F0D16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E0AF6-59EB-499E-8348-5E7E4F0D161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91313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defTabSz="913130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130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41730" indent="-228600" algn="l" defTabSz="91313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</a:defRPr>
      </a:lvl3pPr>
      <a:lvl4pPr marL="1600200" indent="-228600" algn="l" defTabSz="913130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defTabSz="91313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4600" indent="-228600" algn="l" defTabSz="91313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71800" indent="-228600" algn="l" defTabSz="91313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429000" indent="-228600" algn="l" defTabSz="91313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86200" indent="-228600" algn="l" defTabSz="91313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3850" y="1267167"/>
            <a:ext cx="8532813" cy="276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/>
          <a:p>
            <a:pPr algn="ctr" defTabSz="704850">
              <a:lnSpc>
                <a:spcPct val="14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Module 12 Help</a:t>
            </a:r>
          </a:p>
          <a:p>
            <a:pPr algn="ctr" defTabSz="704850">
              <a:lnSpc>
                <a:spcPct val="140000"/>
              </a:lnSpc>
            </a:pPr>
            <a:r>
              <a:rPr lang="en-US" sz="4400" b="1" spc="-150" dirty="0">
                <a:solidFill>
                  <a:srgbClr val="FF0000"/>
                </a:solidFill>
                <a:latin typeface="Times New Roman" panose="02020603050405020304" pitchFamily="18" charset="0"/>
              </a:rPr>
              <a:t>Unit 2 </a:t>
            </a:r>
            <a:r>
              <a:rPr lang="en-US" sz="4400" b="1" spc="-15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Stay </a:t>
            </a:r>
            <a:r>
              <a:rPr lang="en-US" sz="4400" b="1" spc="-150" dirty="0">
                <a:solidFill>
                  <a:srgbClr val="FF0000"/>
                </a:solidFill>
                <a:latin typeface="Times New Roman" panose="02020603050405020304" pitchFamily="18" charset="0"/>
              </a:rPr>
              <a:t>away from windows and heavy furniture.</a:t>
            </a:r>
          </a:p>
        </p:txBody>
      </p:sp>
      <p:sp>
        <p:nvSpPr>
          <p:cNvPr id="5" name="矩形 4"/>
          <p:cNvSpPr/>
          <p:nvPr/>
        </p:nvSpPr>
        <p:spPr>
          <a:xfrm>
            <a:off x="2842297" y="558912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BS0055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85000" y="657225"/>
            <a:ext cx="1620838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503238" y="1557338"/>
            <a:ext cx="730885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Homework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Write some instructions about  what to do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 an earthquake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388" name="Picture 11" descr="图片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2580" y="5301104"/>
            <a:ext cx="5834062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512763"/>
            <a:ext cx="2592387" cy="546100"/>
          </a:xfrm>
        </p:spPr>
        <p:txBody>
          <a:bodyPr lIns="91434" tIns="45718" rIns="91434" bIns="45718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Words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079500" y="1233488"/>
            <a:ext cx="2366963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8" rIns="91434" bIns="45718"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1.earthquake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2.prepare for 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3.warn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4.inside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5.window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6.keep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7.brave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8.clear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9.power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10.in  short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/>
        </p:nvSpPr>
        <p:spPr bwMode="auto">
          <a:xfrm>
            <a:off x="3600450" y="1268413"/>
            <a:ext cx="540067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0529" tIns="35265" rIns="70529" bIns="35265"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地震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做准备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警告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里面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窗户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保持，留在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勇敢的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不和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接触的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不挨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太近的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电，电力</a:t>
            </a:r>
          </a:p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总之；简言之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=1678362623,1902324854&amp;fm=11&amp;gp=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59000" y="1304925"/>
            <a:ext cx="4175125" cy="3254375"/>
          </a:xfr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08175" y="5013325"/>
            <a:ext cx="4910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9" tIns="45709" rIns="91419" bIns="45709"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What happened in the picture?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43663" y="2636838"/>
            <a:ext cx="2449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earthquake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27425" y="584200"/>
            <a:ext cx="295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Lead-in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utoUpdateAnimBg="0"/>
      <p:bldP spid="9220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27088" y="728663"/>
            <a:ext cx="7561262" cy="138430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0529" tIns="35265" rIns="70529" bIns="35265" anchor="ctr"/>
          <a:lstStyle/>
          <a:p>
            <a:pPr defTabSz="704850">
              <a:lnSpc>
                <a:spcPct val="140000"/>
              </a:lnSpc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Look at the title of the passage and think about what to do in an earthquake.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3463" y="2636838"/>
            <a:ext cx="4333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3052008584102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13" y="1700213"/>
            <a:ext cx="396081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43213" y="5913438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Help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138" y="1700213"/>
            <a:ext cx="39052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404813"/>
            <a:ext cx="860425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0529" tIns="35265" rIns="70529" bIns="35265" anchor="ctr"/>
          <a:lstStyle/>
          <a:p>
            <a:pPr defTabSz="704850">
              <a:lnSpc>
                <a:spcPct val="13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sentences. Decide if the following actions are right(√ ) or wrong(× ).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3850" y="2384425"/>
            <a:ext cx="9217025" cy="394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1…I hid under a table. (      )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2…Sam sat on his desk. (      )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3…Alice ran out of the building. (      )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4…Peter and Helen stayed in their car. (      )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5...my family and I moved away from the beach. (      )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288" y="1844675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earthquake started…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032250" y="2492375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211638" y="3357563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43550" y="4184650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516688" y="4976813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920038" y="5768975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806" y="282575"/>
            <a:ext cx="6173787" cy="914400"/>
          </a:xfrm>
        </p:spPr>
        <p:txBody>
          <a:bodyPr lIns="91434" tIns="45718" rIns="91434" bIns="45718"/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60463" y="1196975"/>
            <a:ext cx="3508375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8" rIns="91434" bIns="45718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stay away from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warn sb. about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jump out of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keep calm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keep clear of fire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be careful of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think about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stop doing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/>
        </p:nvSpPr>
        <p:spPr bwMode="auto">
          <a:xfrm>
            <a:off x="4356100" y="1268412"/>
            <a:ext cx="4454525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0529" tIns="35265" rIns="70529" bIns="35265"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远离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警告某人注意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跳出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保持冷静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不接触火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小心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考虑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停止做某事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584200"/>
            <a:ext cx="8712200" cy="589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1.It’s difficult to warn people about them.</a:t>
            </a:r>
          </a:p>
          <a:p>
            <a:pPr>
              <a:lnSpc>
                <a:spcPct val="17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提醒人们注意它们是很困难的。</a:t>
            </a:r>
          </a:p>
          <a:p>
            <a:pPr>
              <a:lnSpc>
                <a:spcPct val="17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It’s +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形容词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+to do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意为“做某事怎么样”。</a:t>
            </a:r>
          </a:p>
          <a:p>
            <a:pPr>
              <a:lnSpc>
                <a:spcPct val="17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2.Usually  people have little or no idea about what to do during an earthquake.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通常人们在地震时不知道该做什么。</a:t>
            </a:r>
          </a:p>
          <a:p>
            <a:pPr>
              <a:lnSpc>
                <a:spcPct val="170000"/>
              </a:lnSpc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3.If you are in a bus or car, stay in it.</a:t>
            </a:r>
          </a:p>
          <a:p>
            <a:pPr>
              <a:lnSpc>
                <a:spcPct val="17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如果你在公共汽车上或者车上，就待在里面。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6175375" cy="652463"/>
          </a:xfrm>
        </p:spPr>
        <p:txBody>
          <a:bodyPr lIns="91434" tIns="45718" rIns="91434" bIns="45718"/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Exercises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31800" y="1196975"/>
            <a:ext cx="83312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8" rIns="91434" bIns="4571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根据汉语意思完成句子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我们没有机会赢这场比赛。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 ____ ____ ______ ____ win the match.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学生们正在为考试做准备。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students ____ _________ ____the test.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远离火灾。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_____ _____ _____ fire.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停止说话，该上课了。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It’s time for class. ______ _______.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42988" y="2384425"/>
            <a:ext cx="3960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have    no  chance   to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63825" y="3557588"/>
            <a:ext cx="3887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are  preparing  for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03238" y="4797425"/>
            <a:ext cx="3527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Stay   away   from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455988" y="5984875"/>
            <a:ext cx="2555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9" tIns="45709" rIns="91419" bIns="45709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Stop   talking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ldLvl="0" autoUpdateAnimBg="0"/>
      <p:bldP spid="15365" grpId="0" bldLvl="0" autoUpdateAnimBg="0"/>
      <p:bldP spid="15366" grpId="0" bldLvl="0" autoUpdateAnimBg="0"/>
      <p:bldP spid="15367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7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全屏显示(4:3)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Words</vt:lpstr>
      <vt:lpstr>PowerPoint 演示文稿</vt:lpstr>
      <vt:lpstr>PowerPoint 演示文稿</vt:lpstr>
      <vt:lpstr>PowerPoint 演示文稿</vt:lpstr>
      <vt:lpstr>PowerPoint 演示文稿</vt:lpstr>
      <vt:lpstr>Language points</vt:lpstr>
      <vt:lpstr>PowerPoint 演示文稿</vt:lpstr>
      <vt:lpstr>Exercises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2013-04-15T12:38:00Z</dcterms:created>
  <dcterms:modified xsi:type="dcterms:W3CDTF">2023-01-16T14:45:50Z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F821968987564ABFA524901F6BE9A90E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