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66" r:id="rId3"/>
  </p:sldMasterIdLst>
  <p:notesMasterIdLst>
    <p:notesMasterId r:id="rId23"/>
  </p:notesMasterIdLst>
  <p:handoutMasterIdLst>
    <p:handoutMasterId r:id="rId24"/>
  </p:handoutMasterIdLst>
  <p:sldIdLst>
    <p:sldId id="456" r:id="rId4"/>
    <p:sldId id="455" r:id="rId5"/>
    <p:sldId id="509" r:id="rId6"/>
    <p:sldId id="492" r:id="rId7"/>
    <p:sldId id="481" r:id="rId8"/>
    <p:sldId id="479" r:id="rId9"/>
    <p:sldId id="510" r:id="rId10"/>
    <p:sldId id="464" r:id="rId11"/>
    <p:sldId id="485" r:id="rId12"/>
    <p:sldId id="516" r:id="rId13"/>
    <p:sldId id="511" r:id="rId14"/>
    <p:sldId id="502" r:id="rId15"/>
    <p:sldId id="490" r:id="rId16"/>
    <p:sldId id="493" r:id="rId17"/>
    <p:sldId id="512" r:id="rId18"/>
    <p:sldId id="504" r:id="rId19"/>
    <p:sldId id="461" r:id="rId20"/>
    <p:sldId id="500" r:id="rId21"/>
    <p:sldId id="513" r:id="rId2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4">
          <p15:clr>
            <a:srgbClr val="A4A3A4"/>
          </p15:clr>
        </p15:guide>
        <p15:guide id="2" pos="2880">
          <p15:clr>
            <a:srgbClr val="A4A3A4"/>
          </p15:clr>
        </p15:guide>
      </p15:sldGuideLst>
    </p:ext>
    <p:ext uri="{2D200454-40CA-4A62-9FC3-DE9A4176ACB9}">
      <p15:notesGuideLst xmlns:p15="http://schemas.microsoft.com/office/powerpoint/2012/main">
        <p15:guide id="1" orient="horz" pos="287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E64"/>
    <a:srgbClr val="A7AB87"/>
    <a:srgbClr val="B1B595"/>
    <a:srgbClr val="5A5A13"/>
    <a:srgbClr val="BDA64E"/>
    <a:srgbClr val="F2F2F2"/>
    <a:srgbClr val="A6937B"/>
    <a:srgbClr val="BCBFA4"/>
    <a:srgbClr val="A4BBC9"/>
    <a:srgbClr val="DEC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8" autoAdjust="0"/>
    <p:restoredTop sz="95042" autoAdjust="0"/>
  </p:normalViewPr>
  <p:slideViewPr>
    <p:cSldViewPr>
      <p:cViewPr varScale="1">
        <p:scale>
          <a:sx n="136" d="100"/>
          <a:sy n="136" d="100"/>
        </p:scale>
        <p:origin x="1608" y="114"/>
      </p:cViewPr>
      <p:guideLst>
        <p:guide orient="horz" pos="16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6" d="100"/>
          <a:sy n="86" d="100"/>
        </p:scale>
        <p:origin x="-3810" y="-90"/>
      </p:cViewPr>
      <p:guideLst>
        <p:guide orient="horz" pos="287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descr="2ppt"/>
          <p:cNvPicPr>
            <a:picLocks noChangeAspect="1"/>
          </p:cNvPicPr>
          <p:nvPr userDrawn="1"/>
        </p:nvPicPr>
        <p:blipFill>
          <a:blip r:embed="rId2"/>
          <a:stretch>
            <a:fillRect/>
          </a:stretch>
        </p:blipFill>
        <p:spPr>
          <a:xfrm>
            <a:off x="-85725" y="0"/>
            <a:ext cx="926909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0965" indent="0">
              <a:buNone/>
              <a:defRPr sz="750"/>
            </a:lvl5pPr>
            <a:lvl6pPr marL="1713865" indent="0">
              <a:buNone/>
              <a:defRPr sz="750"/>
            </a:lvl6pPr>
            <a:lvl7pPr marL="2056765" indent="0">
              <a:buNone/>
              <a:defRPr sz="750"/>
            </a:lvl7pPr>
            <a:lvl8pPr marL="2399665" indent="0">
              <a:buNone/>
              <a:defRPr sz="750"/>
            </a:lvl8pPr>
            <a:lvl9pPr marL="2742565"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4"/>
            <a:ext cx="5800725" cy="435887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841772"/>
            <a:ext cx="6858000" cy="1790700"/>
          </a:xfrm>
          <a:prstGeom prst="rect">
            <a:avLst/>
          </a:prstGeom>
        </p:spPr>
        <p:txBody>
          <a:bodyPr lIns="96437" tIns="48219" rIns="96437" bIns="48219" anchor="b"/>
          <a:lstStyle>
            <a:lvl1pPr algn="ctr">
              <a:defRPr sz="4480"/>
            </a:lvl1pPr>
          </a:lstStyle>
          <a:p>
            <a:r>
              <a:rPr lang="zh-CN" altLang="en-US"/>
              <a:t>单击此处编辑母版标题样式</a:t>
            </a:r>
          </a:p>
        </p:txBody>
      </p:sp>
      <p:sp>
        <p:nvSpPr>
          <p:cNvPr id="3" name="副标题 2"/>
          <p:cNvSpPr>
            <a:spLocks noGrp="1"/>
          </p:cNvSpPr>
          <p:nvPr>
            <p:ph type="subTitle" idx="1"/>
          </p:nvPr>
        </p:nvSpPr>
        <p:spPr>
          <a:xfrm>
            <a:off x="1143001" y="2701528"/>
            <a:ext cx="6858000" cy="1241822"/>
          </a:xfrm>
          <a:prstGeom prst="rect">
            <a:avLst/>
          </a:prstGeom>
        </p:spPr>
        <p:txBody>
          <a:bodyPr lIns="96437" tIns="48219" rIns="96437" bIns="48219"/>
          <a:lstStyle>
            <a:lvl1pPr marL="0" indent="0" algn="ctr">
              <a:buNone/>
              <a:defRPr sz="1780"/>
            </a:lvl1pPr>
            <a:lvl2pPr marL="342900" indent="0" algn="ctr">
              <a:buNone/>
              <a:defRPr sz="1495"/>
            </a:lvl2pPr>
            <a:lvl3pPr marL="685800" indent="0" algn="ctr">
              <a:buNone/>
              <a:defRPr sz="1420"/>
            </a:lvl3pPr>
            <a:lvl4pPr marL="1028700" indent="0" algn="ctr">
              <a:buNone/>
              <a:defRPr sz="1210"/>
            </a:lvl4pPr>
            <a:lvl5pPr marL="1371600" indent="0" algn="ctr">
              <a:buNone/>
              <a:defRPr sz="1210"/>
            </a:lvl5pPr>
            <a:lvl6pPr marL="1714500" indent="0" algn="ctr">
              <a:buNone/>
              <a:defRPr sz="1210"/>
            </a:lvl6pPr>
            <a:lvl7pPr marL="2057400" indent="0" algn="ctr">
              <a:buNone/>
              <a:defRPr sz="1210"/>
            </a:lvl7pPr>
            <a:lvl8pPr marL="2399665" indent="0" algn="ctr">
              <a:buNone/>
              <a:defRPr sz="1210"/>
            </a:lvl8pPr>
            <a:lvl9pPr marL="2743200" indent="0" algn="ctr">
              <a:buNone/>
              <a:defRPr sz="121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2"/>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7"/>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20"/>
            <a:ext cx="3886200" cy="3263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20"/>
            <a:ext cx="3886200" cy="326350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8" cstate="email"/>
          <a:stretch>
            <a:fillRect/>
          </a:stretch>
        </p:blipFill>
        <p:spPr>
          <a:xfrm>
            <a:off x="1" y="0"/>
            <a:ext cx="9144000" cy="5143500"/>
          </a:xfrm>
          <a:prstGeom prst="rect">
            <a:avLst/>
          </a:prstGeom>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
        <p:nvSpPr>
          <p:cNvPr id="12" name="矩形 11"/>
          <p:cNvSpPr/>
          <p:nvPr userDrawn="1"/>
        </p:nvSpPr>
        <p:spPr>
          <a:xfrm>
            <a:off x="0" y="0"/>
            <a:ext cx="9144000" cy="5143500"/>
          </a:xfrm>
          <a:prstGeom prst="rect">
            <a:avLst/>
          </a:prstGeom>
          <a:solidFill>
            <a:srgbClr val="F7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8" cstate="email"/>
          <a:stretch>
            <a:fillRect/>
          </a:stretch>
        </p:blipFill>
        <p:spPr>
          <a:xfrm>
            <a:off x="0" y="-8548"/>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20"/>
            <a:ext cx="7886700" cy="326350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fld id="{243244F4-8239-4FBA-BAF8-1D7BA70E9511}"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fld id="{97303B9C-3929-4105-9A36-5366D33C2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5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4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3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15"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0965" algn="l" defTabSz="685165" rtl="0" eaLnBrk="1" latinLnBrk="0" hangingPunct="1">
        <a:defRPr sz="1350" kern="1200">
          <a:solidFill>
            <a:schemeClr val="tx1"/>
          </a:solidFill>
          <a:latin typeface="+mn-lt"/>
          <a:ea typeface="+mn-ea"/>
          <a:cs typeface="+mn-cs"/>
        </a:defRPr>
      </a:lvl5pPr>
      <a:lvl6pPr marL="1713865" algn="l" defTabSz="685165" rtl="0" eaLnBrk="1" latinLnBrk="0" hangingPunct="1">
        <a:defRPr sz="1350" kern="1200">
          <a:solidFill>
            <a:schemeClr val="tx1"/>
          </a:solidFill>
          <a:latin typeface="+mn-lt"/>
          <a:ea typeface="+mn-ea"/>
          <a:cs typeface="+mn-cs"/>
        </a:defRPr>
      </a:lvl6pPr>
      <a:lvl7pPr marL="2056765" algn="l" defTabSz="685165" rtl="0" eaLnBrk="1" latinLnBrk="0" hangingPunct="1">
        <a:defRPr sz="1350" kern="1200">
          <a:solidFill>
            <a:schemeClr val="tx1"/>
          </a:solidFill>
          <a:latin typeface="+mn-lt"/>
          <a:ea typeface="+mn-ea"/>
          <a:cs typeface="+mn-cs"/>
        </a:defRPr>
      </a:lvl7pPr>
      <a:lvl8pPr marL="2399665" algn="l" defTabSz="685165" rtl="0" eaLnBrk="1" latinLnBrk="0" hangingPunct="1">
        <a:defRPr sz="1350" kern="1200">
          <a:solidFill>
            <a:schemeClr val="tx1"/>
          </a:solidFill>
          <a:latin typeface="+mn-lt"/>
          <a:ea typeface="+mn-ea"/>
          <a:cs typeface="+mn-cs"/>
        </a:defRPr>
      </a:lvl8pPr>
      <a:lvl9pPr marL="2742565" algn="l" defTabSz="6851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417"/>
            <a:ext cx="7886418" cy="32637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7560"/>
            <a:ext cx="2056836" cy="273206"/>
          </a:xfrm>
          <a:prstGeom prst="rect">
            <a:avLst/>
          </a:prstGeom>
        </p:spPr>
        <p:txBody>
          <a:bodyPr vert="horz" lIns="91440" tIns="45720" rIns="91440" bIns="45720" rtlCol="0" anchor="ctr"/>
          <a:lstStyle>
            <a:lvl1pPr algn="l">
              <a:defRPr sz="855">
                <a:solidFill>
                  <a:schemeClr val="tx1">
                    <a:tint val="75000"/>
                  </a:schemeClr>
                </a:solidFill>
              </a:defRPr>
            </a:lvl1pPr>
          </a:lstStyle>
          <a:p>
            <a:fld id="{DD615DFD-8505-4C7B-90FE-F45A3565472F}" type="datetimeFigureOut">
              <a:rPr lang="zh-CN" altLang="en-US" smtClean="0"/>
              <a:t>2023-01-10</a:t>
            </a:fld>
            <a:endParaRPr lang="zh-CN" altLang="en-US"/>
          </a:p>
        </p:txBody>
      </p:sp>
      <p:sp>
        <p:nvSpPr>
          <p:cNvPr id="5" name="页脚占位符 4"/>
          <p:cNvSpPr>
            <a:spLocks noGrp="1"/>
          </p:cNvSpPr>
          <p:nvPr>
            <p:ph type="ftr" sz="quarter" idx="3"/>
          </p:nvPr>
        </p:nvSpPr>
        <p:spPr>
          <a:xfrm>
            <a:off x="3028810" y="4767560"/>
            <a:ext cx="3086382" cy="273206"/>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4" y="4767560"/>
            <a:ext cx="2056836" cy="273206"/>
          </a:xfrm>
          <a:prstGeom prst="rect">
            <a:avLst/>
          </a:prstGeom>
        </p:spPr>
        <p:txBody>
          <a:bodyPr vert="horz" lIns="91440" tIns="45720" rIns="91440" bIns="45720" rtlCol="0" anchor="ctr"/>
          <a:lstStyle>
            <a:lvl1pPr algn="r">
              <a:defRPr sz="855">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649605"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49605"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49605"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49605"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49605"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49605" rtl="0" eaLnBrk="1" latinLnBrk="0" hangingPunct="1">
        <a:defRPr sz="1280" kern="1200">
          <a:solidFill>
            <a:schemeClr val="tx1"/>
          </a:solidFill>
          <a:latin typeface="+mn-lt"/>
          <a:ea typeface="+mn-ea"/>
          <a:cs typeface="+mn-cs"/>
        </a:defRPr>
      </a:lvl1pPr>
      <a:lvl2pPr marL="325120" algn="l" defTabSz="649605" rtl="0" eaLnBrk="1" latinLnBrk="0" hangingPunct="1">
        <a:defRPr sz="1280" kern="1200">
          <a:solidFill>
            <a:schemeClr val="tx1"/>
          </a:solidFill>
          <a:latin typeface="+mn-lt"/>
          <a:ea typeface="+mn-ea"/>
          <a:cs typeface="+mn-cs"/>
        </a:defRPr>
      </a:lvl2pPr>
      <a:lvl3pPr marL="650240" algn="l" defTabSz="649605" rtl="0" eaLnBrk="1" latinLnBrk="0" hangingPunct="1">
        <a:defRPr sz="1280" kern="1200">
          <a:solidFill>
            <a:schemeClr val="tx1"/>
          </a:solidFill>
          <a:latin typeface="+mn-lt"/>
          <a:ea typeface="+mn-ea"/>
          <a:cs typeface="+mn-cs"/>
        </a:defRPr>
      </a:lvl3pPr>
      <a:lvl4pPr marL="975360" algn="l" defTabSz="649605" rtl="0" eaLnBrk="1" latinLnBrk="0" hangingPunct="1">
        <a:defRPr sz="1280" kern="1200">
          <a:solidFill>
            <a:schemeClr val="tx1"/>
          </a:solidFill>
          <a:latin typeface="+mn-lt"/>
          <a:ea typeface="+mn-ea"/>
          <a:cs typeface="+mn-cs"/>
        </a:defRPr>
      </a:lvl4pPr>
      <a:lvl5pPr marL="1300480" algn="l" defTabSz="649605" rtl="0" eaLnBrk="1" latinLnBrk="0" hangingPunct="1">
        <a:defRPr sz="1280" kern="1200">
          <a:solidFill>
            <a:schemeClr val="tx1"/>
          </a:solidFill>
          <a:latin typeface="+mn-lt"/>
          <a:ea typeface="+mn-ea"/>
          <a:cs typeface="+mn-cs"/>
        </a:defRPr>
      </a:lvl5pPr>
      <a:lvl6pPr marL="1625600" algn="l" defTabSz="649605" rtl="0" eaLnBrk="1" latinLnBrk="0" hangingPunct="1">
        <a:defRPr sz="1280" kern="1200">
          <a:solidFill>
            <a:schemeClr val="tx1"/>
          </a:solidFill>
          <a:latin typeface="+mn-lt"/>
          <a:ea typeface="+mn-ea"/>
          <a:cs typeface="+mn-cs"/>
        </a:defRPr>
      </a:lvl6pPr>
      <a:lvl7pPr marL="1950720" algn="l" defTabSz="649605" rtl="0" eaLnBrk="1" latinLnBrk="0" hangingPunct="1">
        <a:defRPr sz="1280" kern="1200">
          <a:solidFill>
            <a:schemeClr val="tx1"/>
          </a:solidFill>
          <a:latin typeface="+mn-lt"/>
          <a:ea typeface="+mn-ea"/>
          <a:cs typeface="+mn-cs"/>
        </a:defRPr>
      </a:lvl7pPr>
      <a:lvl8pPr marL="2275840" algn="l" defTabSz="649605" rtl="0" eaLnBrk="1" latinLnBrk="0" hangingPunct="1">
        <a:defRPr sz="1280" kern="1200">
          <a:solidFill>
            <a:schemeClr val="tx1"/>
          </a:solidFill>
          <a:latin typeface="+mn-lt"/>
          <a:ea typeface="+mn-ea"/>
          <a:cs typeface="+mn-cs"/>
        </a:defRPr>
      </a:lvl8pPr>
      <a:lvl9pPr marL="2600960" algn="l" defTabSz="649605"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artisticPastelsSmooth/>
                    </a14:imgEffect>
                  </a14:imgLayer>
                </a14:imgProps>
              </a:ext>
            </a:extLst>
          </a:blip>
          <a:stretch>
            <a:fillRect/>
          </a:stretch>
        </p:blipFill>
        <p:spPr>
          <a:xfrm>
            <a:off x="984235" y="555934"/>
            <a:ext cx="3029325" cy="4167797"/>
          </a:xfrm>
          <a:prstGeom prst="rect">
            <a:avLst/>
          </a:prstGeom>
        </p:spPr>
      </p:pic>
      <p:sp>
        <p:nvSpPr>
          <p:cNvPr id="18" name="TextBox 7"/>
          <p:cNvSpPr>
            <a:spLocks noChangeArrowheads="1"/>
          </p:cNvSpPr>
          <p:nvPr/>
        </p:nvSpPr>
        <p:spPr bwMode="auto">
          <a:xfrm>
            <a:off x="5712377" y="820317"/>
            <a:ext cx="553998" cy="293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defTabSz="685165">
              <a:defRPr/>
            </a:pPr>
            <a:r>
              <a:rPr lang="zh-CN" altLang="en-US" sz="36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创意</a:t>
            </a:r>
            <a:r>
              <a:rPr lang="zh-CN" altLang="en-US" sz="3600" b="1">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手绘模板</a:t>
            </a:r>
            <a:endParaRPr lang="zh-CN" altLang="en-US" sz="36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endParaRPr>
          </a:p>
        </p:txBody>
      </p:sp>
      <p:grpSp>
        <p:nvGrpSpPr>
          <p:cNvPr id="19" name="组合 18"/>
          <p:cNvGrpSpPr/>
          <p:nvPr/>
        </p:nvGrpSpPr>
        <p:grpSpPr>
          <a:xfrm>
            <a:off x="6296825" y="949826"/>
            <a:ext cx="744985" cy="1690007"/>
            <a:chOff x="8306535" y="1310838"/>
            <a:chExt cx="993315" cy="2253343"/>
          </a:xfrm>
        </p:grpSpPr>
        <p:sp>
          <p:nvSpPr>
            <p:cNvPr id="20" name="矩形 19"/>
            <p:cNvSpPr/>
            <p:nvPr/>
          </p:nvSpPr>
          <p:spPr>
            <a:xfrm>
              <a:off x="8356354" y="1310838"/>
              <a:ext cx="943496" cy="2253343"/>
            </a:xfrm>
            <a:prstGeom prst="rect">
              <a:avLst/>
            </a:prstGeom>
            <a:solidFill>
              <a:srgbClr val="898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21" name="TextBox 5"/>
            <p:cNvSpPr txBox="1"/>
            <p:nvPr/>
          </p:nvSpPr>
          <p:spPr>
            <a:xfrm>
              <a:off x="8306535" y="1462271"/>
              <a:ext cx="984887" cy="1944122"/>
            </a:xfrm>
            <a:prstGeom prst="rect">
              <a:avLst/>
            </a:prstGeom>
            <a:noFill/>
          </p:spPr>
          <p:txBody>
            <a:bodyPr vert="eaVert" wrap="none" rtlCol="0">
              <a:spAutoFit/>
            </a:bodyPr>
            <a:lstStyle/>
            <a:p>
              <a:pPr defTabSz="685165"/>
              <a:r>
                <a:rPr lang="zh-CN" altLang="en-US" sz="3600" b="1" dirty="0">
                  <a:solidFill>
                    <a:prstClr val="white"/>
                  </a:solidFill>
                  <a:latin typeface="方正瘦金书简体" panose="03000509000000000000" pitchFamily="65" charset="-122"/>
                  <a:ea typeface="方正瘦金书简体" panose="03000509000000000000" pitchFamily="65" charset="-122"/>
                  <a:cs typeface="Arial" panose="020B0604020202020204"/>
                </a:rPr>
                <a:t>文艺风</a:t>
              </a:r>
            </a:p>
          </p:txBody>
        </p:sp>
        <p:sp>
          <p:nvSpPr>
            <p:cNvPr id="22" name="矩形 21"/>
            <p:cNvSpPr/>
            <p:nvPr/>
          </p:nvSpPr>
          <p:spPr>
            <a:xfrm>
              <a:off x="8449553" y="1449745"/>
              <a:ext cx="766531" cy="19833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等线" panose="02010600030101010101" charset="-122"/>
                <a:ea typeface="等线" panose="02010600030101010101" charset="-122"/>
                <a:cs typeface="Arial" panose="020B0604020202020204"/>
              </a:endParaRPr>
            </a:p>
          </p:txBody>
        </p:sp>
      </p:grpSp>
      <p:sp>
        <p:nvSpPr>
          <p:cNvPr id="23" name="TextBox 5"/>
          <p:cNvSpPr txBox="1"/>
          <p:nvPr/>
        </p:nvSpPr>
        <p:spPr>
          <a:xfrm>
            <a:off x="5041110" y="968876"/>
            <a:ext cx="738664" cy="2622757"/>
          </a:xfrm>
          <a:prstGeom prst="rect">
            <a:avLst/>
          </a:prstGeom>
          <a:noFill/>
        </p:spPr>
        <p:txBody>
          <a:bodyPr vert="eaVert" wrap="square" rtlCol="0">
            <a:spAutoFit/>
          </a:bodyPr>
          <a:lstStyle>
            <a:defPPr>
              <a:defRPr lang="zh-CN"/>
            </a:defPPr>
            <a:lvl1pPr>
              <a:lnSpc>
                <a:spcPct val="150000"/>
              </a:lnSpc>
              <a:defRPr b="1">
                <a:solidFill>
                  <a:schemeClr val="tx1">
                    <a:lumMod val="75000"/>
                    <a:lumOff val="25000"/>
                  </a:schemeClr>
                </a:solidFill>
                <a:latin typeface="隶书" panose="02010509060101010101" pitchFamily="49" charset="-122"/>
                <a:ea typeface="隶书" panose="02010509060101010101" pitchFamily="49" charset="-122"/>
              </a:defRPr>
            </a:lvl1pPr>
          </a:lstStyle>
          <a:p>
            <a:pPr defTabSz="685165"/>
            <a:r>
              <a:rPr lang="zh-CN" altLang="en-US"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演讲人：</a:t>
            </a:r>
            <a:r>
              <a:rPr lang="en-US" altLang="zh-CN"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PPT818</a:t>
            </a:r>
          </a:p>
          <a:p>
            <a:pPr defTabSz="685165"/>
            <a:r>
              <a:rPr lang="zh-CN" altLang="en-US"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时间：</a:t>
            </a:r>
            <a:r>
              <a:rPr lang="en-US" altLang="zh-CN"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220XX</a:t>
            </a:r>
            <a:r>
              <a:rPr lang="zh-CN" altLang="en-US"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年</a:t>
            </a:r>
            <a:r>
              <a:rPr lang="en-US" altLang="zh-CN"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XX</a:t>
            </a:r>
            <a:r>
              <a:rPr lang="zh-CN" altLang="en-US" sz="1200" smtClean="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rPr>
              <a:t>月</a:t>
            </a:r>
            <a:endParaRPr lang="zh-CN" altLang="en-US" sz="1200" dirty="0">
              <a:solidFill>
                <a:prstClr val="black">
                  <a:lumMod val="75000"/>
                  <a:lumOff val="25000"/>
                </a:prstClr>
              </a:solidFill>
              <a:latin typeface="方正楷体简体" panose="03000509000000000000" pitchFamily="2" charset="-122"/>
              <a:ea typeface="方正楷体简体" panose="03000509000000000000" pitchFamily="2" charset="-122"/>
              <a:cs typeface="Arial" panose="020B0604020202020204"/>
            </a:endParaRPr>
          </a:p>
        </p:txBody>
      </p:sp>
      <p:cxnSp>
        <p:nvCxnSpPr>
          <p:cNvPr id="24" name="直接连接符 23"/>
          <p:cNvCxnSpPr/>
          <p:nvPr/>
        </p:nvCxnSpPr>
        <p:spPr>
          <a:xfrm flipH="1">
            <a:off x="5634011" y="995019"/>
            <a:ext cx="1" cy="10667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386565" y="995019"/>
            <a:ext cx="0" cy="15881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9" y="987574"/>
            <a:ext cx="8027055" cy="2511821"/>
          </a:xfrm>
          <a:prstGeom prst="rect">
            <a:avLst/>
          </a:prstGeom>
          <a:solidFill>
            <a:schemeClr val="bg1"/>
          </a:solidFill>
          <a:ln>
            <a:solidFill>
              <a:srgbClr val="F0F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3" name="文本框 2"/>
          <p:cNvSpPr txBox="1"/>
          <p:nvPr/>
        </p:nvSpPr>
        <p:spPr>
          <a:xfrm>
            <a:off x="1014127" y="1799287"/>
            <a:ext cx="1200329" cy="1430381"/>
          </a:xfrm>
          <a:prstGeom prst="rect">
            <a:avLst/>
          </a:prstGeom>
          <a:noFill/>
        </p:spPr>
        <p:txBody>
          <a:bodyPr vert="eaVert" wrap="square" rtlCol="0">
            <a:sp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100" b="1" i="0" u="none" strike="noStrike" kern="1200" cap="none" spc="300" normalizeH="0" baseline="0" noProof="0">
                <a:ln>
                  <a:noFill/>
                </a:ln>
                <a:solidFill>
                  <a:prstClr val="black">
                    <a:lumMod val="75000"/>
                    <a:lumOff val="25000"/>
                  </a:prstClr>
                </a:solidFill>
                <a:effectLst/>
                <a:uLnTx/>
                <a:uFillTx/>
                <a:latin typeface="腾祥相思简"/>
                <a:ea typeface="方正隶变简体" panose="03000509000000000000" pitchFamily="65" charset="-122"/>
                <a:cs typeface="+mn-cs"/>
                <a:sym typeface="Source Sans Pro"/>
              </a:rPr>
              <a:t>那种情景交融虚实相生的形象系统及其所诱发和开拓的审美想典</a:t>
            </a:r>
          </a:p>
        </p:txBody>
      </p:sp>
      <p:sp>
        <p:nvSpPr>
          <p:cNvPr id="4" name="文本框 3"/>
          <p:cNvSpPr txBox="1"/>
          <p:nvPr/>
        </p:nvSpPr>
        <p:spPr>
          <a:xfrm>
            <a:off x="3026083" y="1844085"/>
            <a:ext cx="1200329" cy="1430381"/>
          </a:xfrm>
          <a:prstGeom prst="rect">
            <a:avLst/>
          </a:prstGeom>
          <a:noFill/>
        </p:spPr>
        <p:txBody>
          <a:bodyPr vert="eaVert" wrap="square" rtlCol="0">
            <a:sp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100" b="1" i="0" u="none" strike="noStrike" kern="1200" cap="none" spc="300" normalizeH="0" baseline="0" noProof="0">
                <a:ln>
                  <a:noFill/>
                </a:ln>
                <a:solidFill>
                  <a:prstClr val="black">
                    <a:lumMod val="75000"/>
                    <a:lumOff val="25000"/>
                  </a:prstClr>
                </a:solidFill>
                <a:effectLst/>
                <a:uLnTx/>
                <a:uFillTx/>
                <a:latin typeface="腾祥相思简"/>
                <a:ea typeface="方正隶变简体" panose="03000509000000000000" pitchFamily="65" charset="-122"/>
                <a:cs typeface="+mn-cs"/>
                <a:sym typeface="Source Sans Pro"/>
              </a:rPr>
              <a:t>那种情景交融虚实相生的形象系统及其所诱发和开拓的审美想典</a:t>
            </a:r>
          </a:p>
        </p:txBody>
      </p:sp>
      <p:sp>
        <p:nvSpPr>
          <p:cNvPr id="5" name="文本框 4"/>
          <p:cNvSpPr txBox="1"/>
          <p:nvPr/>
        </p:nvSpPr>
        <p:spPr>
          <a:xfrm>
            <a:off x="5041969" y="1825802"/>
            <a:ext cx="1200329" cy="1430382"/>
          </a:xfrm>
          <a:prstGeom prst="rect">
            <a:avLst/>
          </a:prstGeom>
          <a:noFill/>
        </p:spPr>
        <p:txBody>
          <a:bodyPr vert="eaVert" wrap="square" rtlCol="0">
            <a:spAutoFit/>
          </a:bodyPr>
          <a:lstStyle/>
          <a:p>
            <a:pPr marL="0" marR="0" lvl="0" indent="0" algn="l" defTabSz="685165" rtl="0" eaLnBrk="1" fontAlgn="auto" latinLnBrk="0" hangingPunct="1">
              <a:lnSpc>
                <a:spcPct val="150000"/>
              </a:lnSpc>
              <a:spcBef>
                <a:spcPts val="0"/>
              </a:spcBef>
              <a:spcAft>
                <a:spcPts val="0"/>
              </a:spcAft>
              <a:buClrTx/>
              <a:buSzTx/>
              <a:buFontTx/>
              <a:buNone/>
              <a:defRPr/>
            </a:pPr>
            <a:r>
              <a:rPr kumimoji="0" lang="zh-CN" altLang="en-US" sz="1100" b="1" i="0" u="none" strike="noStrike" kern="1200" cap="none" spc="300" normalizeH="0" baseline="0" noProof="0">
                <a:ln>
                  <a:noFill/>
                </a:ln>
                <a:solidFill>
                  <a:prstClr val="black">
                    <a:lumMod val="75000"/>
                    <a:lumOff val="25000"/>
                  </a:prstClr>
                </a:solidFill>
                <a:effectLst/>
                <a:uLnTx/>
                <a:uFillTx/>
                <a:latin typeface="腾祥相思简"/>
                <a:ea typeface="方正隶变简体" panose="03000509000000000000" pitchFamily="65" charset="-122"/>
                <a:cs typeface="+mn-cs"/>
                <a:sym typeface="Source Sans Pro"/>
              </a:rPr>
              <a:t>那种情景交融虚实相生的形象系统及其所诱发和开拓的审美想典</a:t>
            </a:r>
          </a:p>
        </p:txBody>
      </p:sp>
      <p:grpSp>
        <p:nvGrpSpPr>
          <p:cNvPr id="6" name="组合 5"/>
          <p:cNvGrpSpPr/>
          <p:nvPr/>
        </p:nvGrpSpPr>
        <p:grpSpPr>
          <a:xfrm>
            <a:off x="1307366" y="1216382"/>
            <a:ext cx="553870" cy="485221"/>
            <a:chOff x="1287308" y="1582999"/>
            <a:chExt cx="554041" cy="485371"/>
          </a:xfrm>
        </p:grpSpPr>
        <p:sp>
          <p:nvSpPr>
            <p:cNvPr id="7" name="文本框 6"/>
            <p:cNvSpPr txBox="1"/>
            <p:nvPr/>
          </p:nvSpPr>
          <p:spPr>
            <a:xfrm>
              <a:off x="1287308" y="1634463"/>
              <a:ext cx="554041" cy="433907"/>
            </a:xfrm>
            <a:prstGeom prst="rect">
              <a:avLst/>
            </a:prstGeom>
            <a:noFill/>
          </p:spPr>
          <p:txBody>
            <a:bodyPr vert="eaVert" wrap="non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black">
                      <a:lumMod val="95000"/>
                      <a:lumOff val="5000"/>
                    </a:prstClr>
                  </a:solidFill>
                  <a:effectLst/>
                  <a:uLnTx/>
                  <a:uFillTx/>
                  <a:latin typeface="腾祥相思简"/>
                  <a:ea typeface="方正隶变简体" panose="03000509000000000000" pitchFamily="65" charset="-122"/>
                  <a:cs typeface="+mn-cs"/>
                </a:rPr>
                <a:t>壹</a:t>
              </a:r>
            </a:p>
          </p:txBody>
        </p:sp>
        <p:sp>
          <p:nvSpPr>
            <p:cNvPr id="8" name="椭圆 7"/>
            <p:cNvSpPr/>
            <p:nvPr/>
          </p:nvSpPr>
          <p:spPr>
            <a:xfrm>
              <a:off x="1324935" y="1582999"/>
              <a:ext cx="477351" cy="474593"/>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椭圆 8"/>
            <p:cNvSpPr/>
            <p:nvPr/>
          </p:nvSpPr>
          <p:spPr>
            <a:xfrm>
              <a:off x="1360198" y="1616883"/>
              <a:ext cx="406827" cy="40682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3279229" y="1216382"/>
            <a:ext cx="553870" cy="475699"/>
            <a:chOff x="3259780" y="1644059"/>
            <a:chExt cx="554041" cy="475846"/>
          </a:xfrm>
        </p:grpSpPr>
        <p:sp>
          <p:nvSpPr>
            <p:cNvPr id="11" name="文本框 10"/>
            <p:cNvSpPr txBox="1"/>
            <p:nvPr/>
          </p:nvSpPr>
          <p:spPr>
            <a:xfrm>
              <a:off x="3259780" y="1685998"/>
              <a:ext cx="554041" cy="433907"/>
            </a:xfrm>
            <a:prstGeom prst="rect">
              <a:avLst/>
            </a:prstGeom>
            <a:noFill/>
          </p:spPr>
          <p:txBody>
            <a:bodyPr vert="eaVert" wrap="non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black">
                      <a:lumMod val="95000"/>
                      <a:lumOff val="5000"/>
                    </a:prstClr>
                  </a:solidFill>
                  <a:effectLst/>
                  <a:uLnTx/>
                  <a:uFillTx/>
                  <a:latin typeface="腾祥相思简"/>
                  <a:ea typeface="方正隶变简体" panose="03000509000000000000" pitchFamily="65" charset="-122"/>
                  <a:cs typeface="+mn-cs"/>
                </a:rPr>
                <a:t>贰</a:t>
              </a:r>
            </a:p>
          </p:txBody>
        </p:sp>
        <p:sp>
          <p:nvSpPr>
            <p:cNvPr id="12" name="椭圆 11"/>
            <p:cNvSpPr/>
            <p:nvPr/>
          </p:nvSpPr>
          <p:spPr>
            <a:xfrm>
              <a:off x="3287881" y="1644059"/>
              <a:ext cx="477351" cy="474593"/>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323144" y="1677943"/>
              <a:ext cx="406827" cy="40682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334916" y="1216382"/>
            <a:ext cx="553870" cy="474447"/>
            <a:chOff x="5316100" y="1690346"/>
            <a:chExt cx="554041" cy="474593"/>
          </a:xfrm>
        </p:grpSpPr>
        <p:sp>
          <p:nvSpPr>
            <p:cNvPr id="15" name="文本框 14"/>
            <p:cNvSpPr txBox="1"/>
            <p:nvPr/>
          </p:nvSpPr>
          <p:spPr>
            <a:xfrm>
              <a:off x="5316100" y="1713234"/>
              <a:ext cx="554041" cy="433906"/>
            </a:xfrm>
            <a:prstGeom prst="rect">
              <a:avLst/>
            </a:prstGeom>
            <a:noFill/>
          </p:spPr>
          <p:txBody>
            <a:bodyPr vert="eaVert" wrap="non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0" dirty="0">
                  <a:ln>
                    <a:noFill/>
                  </a:ln>
                  <a:solidFill>
                    <a:prstClr val="black">
                      <a:lumMod val="95000"/>
                      <a:lumOff val="5000"/>
                    </a:prstClr>
                  </a:solidFill>
                  <a:effectLst/>
                  <a:uLnTx/>
                  <a:uFillTx/>
                  <a:latin typeface="腾祥相思简"/>
                  <a:ea typeface="方正隶变简体" panose="03000509000000000000" pitchFamily="65" charset="-122"/>
                  <a:cs typeface="+mn-cs"/>
                </a:rPr>
                <a:t>叁</a:t>
              </a:r>
            </a:p>
          </p:txBody>
        </p:sp>
        <p:sp>
          <p:nvSpPr>
            <p:cNvPr id="16" name="椭圆 15"/>
            <p:cNvSpPr/>
            <p:nvPr/>
          </p:nvSpPr>
          <p:spPr>
            <a:xfrm>
              <a:off x="5363251" y="1690346"/>
              <a:ext cx="477351" cy="474593"/>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5398514" y="1724229"/>
              <a:ext cx="406827" cy="40682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28" name="文本框 27"/>
          <p:cNvSpPr txBox="1"/>
          <p:nvPr/>
        </p:nvSpPr>
        <p:spPr>
          <a:xfrm>
            <a:off x="6945265" y="1552689"/>
            <a:ext cx="492443" cy="1259319"/>
          </a:xfrm>
          <a:prstGeom prst="rect">
            <a:avLst/>
          </a:prstGeom>
          <a:noFill/>
          <a:ln>
            <a:solidFill>
              <a:schemeClr val="tx1">
                <a:lumMod val="95000"/>
                <a:lumOff val="5000"/>
              </a:schemeClr>
            </a:solidFill>
          </a:ln>
        </p:spPr>
        <p:txBody>
          <a:bodyPr vert="eaVert" wrap="none" rtlCol="0">
            <a:spAutoFit/>
          </a:bodyPr>
          <a:lstStyle/>
          <a:p>
            <a:pPr marL="0" marR="0" lvl="0" indent="0" algn="l" defTabSz="685165"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300" normalizeH="0" baseline="0" noProof="0">
                <a:ln>
                  <a:noFill/>
                </a:ln>
                <a:solidFill>
                  <a:prstClr val="black">
                    <a:lumMod val="95000"/>
                    <a:lumOff val="5000"/>
                  </a:prstClr>
                </a:solidFill>
                <a:effectLst/>
                <a:uLnTx/>
                <a:uFillTx/>
                <a:latin typeface="腾祥相思简"/>
                <a:ea typeface="方正隶变简体" panose="03000509000000000000" pitchFamily="65" charset="-122"/>
                <a:cs typeface="+mn-cs"/>
              </a:rPr>
              <a:t>输入标题</a:t>
            </a:r>
            <a:endParaRPr kumimoji="0" lang="zh-CN" altLang="en-US" sz="2000" b="1" i="0" u="none" strike="noStrike" kern="1200" cap="none" spc="300" normalizeH="0" baseline="0" noProof="0" dirty="0">
              <a:ln>
                <a:noFill/>
              </a:ln>
              <a:solidFill>
                <a:prstClr val="black">
                  <a:lumMod val="95000"/>
                  <a:lumOff val="5000"/>
                </a:prstClr>
              </a:solidFill>
              <a:effectLst/>
              <a:uLnTx/>
              <a:uFillTx/>
              <a:latin typeface="腾祥相思简"/>
              <a:ea typeface="方正隶变简体" panose="03000509000000000000" pitchFamily="65" charset="-122"/>
              <a:cs typeface="+mn-cs"/>
            </a:endParaRPr>
          </a:p>
        </p:txBody>
      </p:sp>
      <p:pic>
        <p:nvPicPr>
          <p:cNvPr id="21" name="图片 20"/>
          <p:cNvPicPr>
            <a:picLocks noChangeAspect="1"/>
          </p:cNvPicPr>
          <p:nvPr/>
        </p:nvPicPr>
        <p:blipFill>
          <a:blip r:embed="rId2" cstate="email"/>
          <a:stretch>
            <a:fillRect/>
          </a:stretch>
        </p:blipFill>
        <p:spPr>
          <a:xfrm flipH="1">
            <a:off x="10301460" y="198841"/>
            <a:ext cx="2220277" cy="2571749"/>
          </a:xfrm>
          <a:prstGeom prst="rect">
            <a:avLst/>
          </a:prstGeom>
        </p:spPr>
      </p:pic>
      <p:pic>
        <p:nvPicPr>
          <p:cNvPr id="20" name="图片 19"/>
          <p:cNvPicPr>
            <a:picLocks noChangeAspect="1"/>
          </p:cNvPicPr>
          <p:nvPr/>
        </p:nvPicPr>
        <p:blipFill>
          <a:blip r:embed="rId3" cstate="email"/>
          <a:stretch>
            <a:fillRect/>
          </a:stretch>
        </p:blipFill>
        <p:spPr>
          <a:xfrm>
            <a:off x="6957791" y="2093221"/>
            <a:ext cx="2220277" cy="3942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email">
            <a:extLst>
              <a:ext uri="{BEBA8EAE-BF5A-486C-A8C5-ECC9F3942E4B}">
                <a14:imgProps xmlns:a14="http://schemas.microsoft.com/office/drawing/2010/main">
                  <a14:imgLayer r:embed="rId3">
                    <a14:imgEffect>
                      <a14:artisticCrisscrossEtching/>
                    </a14:imgEffect>
                  </a14:imgLayer>
                </a14:imgProps>
              </a:ext>
            </a:extLst>
          </a:blip>
          <a:srcRect l="18239" t="12048" r="20367" b="9498"/>
          <a:stretch>
            <a:fillRect/>
          </a:stretch>
        </p:blipFill>
        <p:spPr>
          <a:xfrm rot="4422869">
            <a:off x="2651013" y="88862"/>
            <a:ext cx="3499967" cy="4472601"/>
          </a:xfrm>
          <a:prstGeom prst="rect">
            <a:avLst/>
          </a:prstGeom>
        </p:spPr>
      </p:pic>
      <p:sp>
        <p:nvSpPr>
          <p:cNvPr id="16" name="椭圆 15"/>
          <p:cNvSpPr/>
          <p:nvPr/>
        </p:nvSpPr>
        <p:spPr>
          <a:xfrm>
            <a:off x="3411936" y="1192815"/>
            <a:ext cx="2274935" cy="22749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17" name="矩形 16"/>
          <p:cNvSpPr/>
          <p:nvPr/>
        </p:nvSpPr>
        <p:spPr>
          <a:xfrm>
            <a:off x="3608761" y="2148761"/>
            <a:ext cx="1881284" cy="796158"/>
          </a:xfrm>
          <a:prstGeom prst="rect">
            <a:avLst/>
          </a:prstGeom>
        </p:spPr>
        <p:txBody>
          <a:bodyPr vert="eaVert" wrap="square">
            <a:spAutoFit/>
          </a:bodyPr>
          <a:lstStyle/>
          <a:p>
            <a:pPr defTabSz="685800">
              <a:lnSpc>
                <a:spcPct val="150000"/>
              </a:lnSpc>
              <a:defRPr/>
            </a:pPr>
            <a:r>
              <a:rPr lang="zh-CN" altLang="en-US"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请在此处添加详细描述文本，尽量与标题文本语言风语言描述尽量在此处添加</a:t>
            </a:r>
            <a:r>
              <a:rPr lang="en-US" altLang="zh-CN"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a:t>
            </a: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endParaRPr>
          </a:p>
        </p:txBody>
      </p:sp>
      <p:sp>
        <p:nvSpPr>
          <p:cNvPr id="23" name="椭圆 22"/>
          <p:cNvSpPr/>
          <p:nvPr/>
        </p:nvSpPr>
        <p:spPr>
          <a:xfrm>
            <a:off x="4284908" y="1494647"/>
            <a:ext cx="528990" cy="528989"/>
          </a:xfrm>
          <a:prstGeom prst="ellipse">
            <a:avLst/>
          </a:prstGeom>
          <a:solidFill>
            <a:srgbClr val="F2F2F2"/>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4" name="文本框 23"/>
          <p:cNvSpPr txBox="1"/>
          <p:nvPr/>
        </p:nvSpPr>
        <p:spPr>
          <a:xfrm>
            <a:off x="4241691" y="1526895"/>
            <a:ext cx="615425" cy="483466"/>
          </a:xfrm>
          <a:prstGeom prst="rect">
            <a:avLst/>
          </a:prstGeom>
          <a:noFill/>
        </p:spPr>
        <p:txBody>
          <a:bodyPr vert="eaVert" wrap="none" rtlCol="0">
            <a:spAutoFit/>
          </a:bodyPr>
          <a:lstStyle/>
          <a:p>
            <a:pPr defTabSz="685165">
              <a:defRPr/>
            </a:pPr>
            <a:r>
              <a:rPr lang="zh-CN" altLang="en-US" sz="2800" b="1" spc="300">
                <a:solidFill>
                  <a:prstClr val="black">
                    <a:lumMod val="75000"/>
                    <a:lumOff val="25000"/>
                  </a:prstClr>
                </a:solidFill>
                <a:latin typeface="腾祥相思简"/>
                <a:ea typeface="方正隶变简体" panose="03000509000000000000" pitchFamily="65" charset="-122"/>
              </a:rPr>
              <a:t>叁</a:t>
            </a:r>
          </a:p>
        </p:txBody>
      </p:sp>
      <p:sp>
        <p:nvSpPr>
          <p:cNvPr id="25" name="椭圆 24"/>
          <p:cNvSpPr/>
          <p:nvPr/>
        </p:nvSpPr>
        <p:spPr>
          <a:xfrm>
            <a:off x="4239057" y="1450589"/>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email"/>
          <a:stretch>
            <a:fillRect/>
          </a:stretch>
        </p:blipFill>
        <p:spPr>
          <a:xfrm>
            <a:off x="1523973" y="894855"/>
            <a:ext cx="1355902" cy="2036935"/>
          </a:xfrm>
          <a:prstGeom prst="ellipse">
            <a:avLst/>
          </a:prstGeom>
          <a:effectLst>
            <a:outerShdw blurRad="50800" dist="38100" dir="5400000" algn="t" rotWithShape="0">
              <a:prstClr val="black">
                <a:alpha val="40000"/>
              </a:prstClr>
            </a:outerShdw>
          </a:effectLst>
        </p:spPr>
      </p:pic>
      <p:pic>
        <p:nvPicPr>
          <p:cNvPr id="16" name="图片 15"/>
          <p:cNvPicPr>
            <a:picLocks noChangeAspect="1"/>
          </p:cNvPicPr>
          <p:nvPr/>
        </p:nvPicPr>
        <p:blipFill>
          <a:blip r:embed="rId3" cstate="email"/>
          <a:stretch>
            <a:fillRect/>
          </a:stretch>
        </p:blipFill>
        <p:spPr>
          <a:xfrm>
            <a:off x="3904661" y="897876"/>
            <a:ext cx="1429340" cy="2020135"/>
          </a:xfrm>
          <a:prstGeom prst="ellipse">
            <a:avLst/>
          </a:prstGeom>
          <a:effectLst>
            <a:outerShdw blurRad="50800" dist="38100" dir="5400000" algn="t" rotWithShape="0">
              <a:prstClr val="black">
                <a:alpha val="40000"/>
              </a:prstClr>
            </a:outerShdw>
          </a:effectLst>
        </p:spPr>
      </p:pic>
      <p:pic>
        <p:nvPicPr>
          <p:cNvPr id="17" name="图片 16"/>
          <p:cNvPicPr>
            <a:picLocks noChangeAspect="1"/>
          </p:cNvPicPr>
          <p:nvPr/>
        </p:nvPicPr>
        <p:blipFill>
          <a:blip r:embed="rId4" cstate="email"/>
          <a:stretch>
            <a:fillRect/>
          </a:stretch>
        </p:blipFill>
        <p:spPr>
          <a:xfrm>
            <a:off x="6372200" y="897878"/>
            <a:ext cx="1296144" cy="2020134"/>
          </a:xfrm>
          <a:prstGeom prst="ellipse">
            <a:avLst/>
          </a:prstGeom>
          <a:effectLst>
            <a:outerShdw blurRad="50800" dist="38100" dir="5400000" algn="t" rotWithShape="0">
              <a:prstClr val="black">
                <a:alpha val="40000"/>
              </a:prstClr>
            </a:outerShdw>
          </a:effectLst>
        </p:spPr>
      </p:pic>
      <p:sp>
        <p:nvSpPr>
          <p:cNvPr id="18" name="文本框 17"/>
          <p:cNvSpPr txBox="1"/>
          <p:nvPr/>
        </p:nvSpPr>
        <p:spPr>
          <a:xfrm>
            <a:off x="3460154" y="3363838"/>
            <a:ext cx="2567140" cy="369204"/>
          </a:xfrm>
          <a:prstGeom prst="rect">
            <a:avLst/>
          </a:prstGeom>
          <a:noFill/>
        </p:spPr>
        <p:txBody>
          <a:bodyPr vert="horz" wrap="square" rtlCol="0">
            <a:spAutoFit/>
          </a:bodyPr>
          <a:lstStyle/>
          <a:p>
            <a:pPr algn="ctr" defTabSz="685165"/>
            <a:r>
              <a:rPr lang="zh-CN" altLang="en-US" sz="1800" b="1" spc="300">
                <a:solidFill>
                  <a:prstClr val="black">
                    <a:lumMod val="95000"/>
                    <a:lumOff val="5000"/>
                  </a:prstClr>
                </a:solidFill>
                <a:latin typeface="腾祥相思简"/>
                <a:ea typeface="方正隶变简体" panose="03000509000000000000" pitchFamily="65" charset="-122"/>
              </a:rPr>
              <a:t>这里输入标题</a:t>
            </a:r>
          </a:p>
        </p:txBody>
      </p:sp>
      <p:sp>
        <p:nvSpPr>
          <p:cNvPr id="19" name="文本框 18"/>
          <p:cNvSpPr txBox="1"/>
          <p:nvPr/>
        </p:nvSpPr>
        <p:spPr>
          <a:xfrm>
            <a:off x="2195736" y="3815514"/>
            <a:ext cx="5095977" cy="484428"/>
          </a:xfrm>
          <a:prstGeom prst="rect">
            <a:avLst/>
          </a:prstGeom>
          <a:noFill/>
        </p:spPr>
        <p:txBody>
          <a:bodyPr vert="horz" wrap="square" rtlCol="0">
            <a:spAutoFit/>
          </a:bodyPr>
          <a:lstStyle/>
          <a:p>
            <a:pPr algn="ctr" defTabSz="685165">
              <a:lnSpc>
                <a:spcPct val="150000"/>
              </a:lnSpc>
              <a:defRPr/>
            </a:pPr>
            <a:r>
              <a:rPr lang="zh-CN" altLang="en-US" sz="900" b="1"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那种情景交融虚实相生的形象系统及其所诱发和开拓的审美想典那种情景交融虚实相生的形象系统及其所诱发和开拓的审美想典</a:t>
            </a:r>
          </a:p>
        </p:txBody>
      </p:sp>
      <p:cxnSp>
        <p:nvCxnSpPr>
          <p:cNvPr id="28" name="直接连接符 27"/>
          <p:cNvCxnSpPr/>
          <p:nvPr/>
        </p:nvCxnSpPr>
        <p:spPr>
          <a:xfrm flipH="1">
            <a:off x="3106662" y="3738552"/>
            <a:ext cx="327412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2671610" y="616049"/>
            <a:ext cx="3971925" cy="3971925"/>
          </a:xfrm>
          <a:prstGeom prst="ellipse">
            <a:avLst/>
          </a:prstGeom>
          <a:solidFill>
            <a:schemeClr val="bg1"/>
          </a:solidFill>
          <a:ln w="12700">
            <a:solidFill>
              <a:srgbClr val="B1B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Calibri" panose="020F0502020204030204"/>
              <a:ea typeface="宋体" panose="02010600030101010101" pitchFamily="2" charset="-122"/>
              <a:cs typeface="Arial" panose="020B0604020202020204"/>
            </a:endParaRPr>
          </a:p>
        </p:txBody>
      </p:sp>
      <p:sp>
        <p:nvSpPr>
          <p:cNvPr id="21" name="文本框 20"/>
          <p:cNvSpPr txBox="1"/>
          <p:nvPr/>
        </p:nvSpPr>
        <p:spPr>
          <a:xfrm>
            <a:off x="-262710" y="1541860"/>
            <a:ext cx="2123658" cy="2109788"/>
          </a:xfrm>
          <a:prstGeom prst="rect">
            <a:avLst/>
          </a:prstGeom>
          <a:noFill/>
        </p:spPr>
        <p:txBody>
          <a:bodyPr vert="eaVert" wrap="square" rtlCol="0">
            <a:spAutoFit/>
          </a:bodyPr>
          <a:lstStyle/>
          <a:p>
            <a:pPr algn="just" defTabSz="685165">
              <a:lnSpc>
                <a:spcPct val="150000"/>
              </a:lnSpc>
              <a:defRPr/>
            </a:pPr>
            <a:r>
              <a:rPr lang="zh-CN" altLang="en-US" sz="1050"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a:t>
            </a:r>
          </a:p>
        </p:txBody>
      </p:sp>
      <p:sp>
        <p:nvSpPr>
          <p:cNvPr id="22" name="文本框 21"/>
          <p:cNvSpPr txBox="1"/>
          <p:nvPr/>
        </p:nvSpPr>
        <p:spPr>
          <a:xfrm>
            <a:off x="1740605" y="1541860"/>
            <a:ext cx="369332" cy="1916340"/>
          </a:xfrm>
          <a:prstGeom prst="rect">
            <a:avLst/>
          </a:prstGeom>
          <a:noFill/>
        </p:spPr>
        <p:txBody>
          <a:bodyPr vert="eaVert" wrap="square" rtlCol="0">
            <a:spAutoFit/>
          </a:bodyPr>
          <a:lstStyle/>
          <a:p>
            <a:pPr algn="just" defTabSz="685165"/>
            <a:r>
              <a:rPr lang="zh-CN" altLang="en-US" sz="1200" b="1" spc="300">
                <a:solidFill>
                  <a:prstClr val="black">
                    <a:lumMod val="95000"/>
                    <a:lumOff val="5000"/>
                  </a:prstClr>
                </a:solidFill>
                <a:latin typeface="腾祥相思简"/>
                <a:ea typeface="方正隶变简体" panose="03000509000000000000" pitchFamily="65" charset="-122"/>
              </a:rPr>
              <a:t>添加文字</a:t>
            </a:r>
            <a:endParaRPr lang="zh-CN" altLang="en-US" sz="1200" b="1" spc="300" dirty="0">
              <a:solidFill>
                <a:prstClr val="black">
                  <a:lumMod val="95000"/>
                  <a:lumOff val="5000"/>
                </a:prstClr>
              </a:solidFill>
              <a:latin typeface="腾祥相思简"/>
              <a:ea typeface="方正隶变简体" panose="03000509000000000000" pitchFamily="65" charset="-122"/>
            </a:endParaRPr>
          </a:p>
        </p:txBody>
      </p:sp>
      <p:sp>
        <p:nvSpPr>
          <p:cNvPr id="25" name="文本框 24"/>
          <p:cNvSpPr txBox="1"/>
          <p:nvPr/>
        </p:nvSpPr>
        <p:spPr>
          <a:xfrm>
            <a:off x="4590057" y="1811329"/>
            <a:ext cx="877163" cy="2017523"/>
          </a:xfrm>
          <a:prstGeom prst="rect">
            <a:avLst/>
          </a:prstGeom>
          <a:noFill/>
        </p:spPr>
        <p:txBody>
          <a:bodyPr vert="eaVert" wrap="square" rtlCol="0">
            <a:spAutoFit/>
          </a:bodyPr>
          <a:lstStyle/>
          <a:p>
            <a:pPr algn="just" defTabSz="685165">
              <a:lnSpc>
                <a:spcPct val="150000"/>
              </a:lnSpc>
            </a:pPr>
            <a:r>
              <a:rPr lang="zh-CN" altLang="en-US" sz="1050" spc="300" dirty="0">
                <a:solidFill>
                  <a:prstClr val="black">
                    <a:lumMod val="75000"/>
                    <a:lumOff val="25000"/>
                  </a:prstClr>
                </a:solidFill>
                <a:latin typeface="腾祥相思简"/>
                <a:ea typeface="方正隶变简体" panose="03000509000000000000" pitchFamily="65" charset="-122"/>
              </a:rPr>
              <a:t>点击此处添加你所需要的文字点击</a:t>
            </a:r>
            <a:r>
              <a:rPr lang="zh-CN" altLang="en-US" sz="1050" spc="300">
                <a:solidFill>
                  <a:prstClr val="black">
                    <a:lumMod val="75000"/>
                    <a:lumOff val="25000"/>
                  </a:prstClr>
                </a:solidFill>
                <a:latin typeface="腾祥相思简"/>
                <a:ea typeface="方正隶变简体" panose="03000509000000000000" pitchFamily="65" charset="-122"/>
              </a:rPr>
              <a:t>此处添加</a:t>
            </a:r>
            <a:endParaRPr lang="zh-CN" altLang="en-US" sz="1050" spc="300" dirty="0">
              <a:solidFill>
                <a:prstClr val="black">
                  <a:lumMod val="75000"/>
                  <a:lumOff val="25000"/>
                </a:prstClr>
              </a:solidFill>
              <a:latin typeface="腾祥相思简"/>
              <a:ea typeface="方正隶变简体" panose="03000509000000000000" pitchFamily="65" charset="-122"/>
            </a:endParaRPr>
          </a:p>
          <a:p>
            <a:pPr algn="just" defTabSz="685165">
              <a:lnSpc>
                <a:spcPct val="150000"/>
              </a:lnSpc>
            </a:pPr>
            <a:endParaRPr lang="zh-CN" altLang="en-US" sz="900" dirty="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endParaRPr>
          </a:p>
        </p:txBody>
      </p:sp>
      <p:sp>
        <p:nvSpPr>
          <p:cNvPr id="26" name="文本框 25"/>
          <p:cNvSpPr txBox="1"/>
          <p:nvPr/>
        </p:nvSpPr>
        <p:spPr>
          <a:xfrm>
            <a:off x="5140837" y="1286888"/>
            <a:ext cx="515983" cy="461665"/>
          </a:xfrm>
          <a:prstGeom prst="rect">
            <a:avLst/>
          </a:prstGeom>
          <a:noFill/>
        </p:spPr>
        <p:txBody>
          <a:bodyPr wrap="square" rtlCol="0">
            <a:spAutoFit/>
          </a:bodyPr>
          <a:lstStyle/>
          <a:p>
            <a:pPr algn="just" defTabSz="685165"/>
            <a:r>
              <a:rPr lang="zh-CN" altLang="en-US" sz="2400" b="1" spc="300">
                <a:solidFill>
                  <a:prstClr val="black">
                    <a:lumMod val="95000"/>
                    <a:lumOff val="5000"/>
                  </a:prstClr>
                </a:solidFill>
                <a:latin typeface="腾祥相思简"/>
                <a:ea typeface="方正隶变简体" panose="03000509000000000000" pitchFamily="65" charset="-122"/>
              </a:rPr>
              <a:t>标</a:t>
            </a:r>
            <a:endParaRPr lang="zh-CN" altLang="en-US" sz="2400" b="1" spc="300" dirty="0">
              <a:solidFill>
                <a:prstClr val="black">
                  <a:lumMod val="95000"/>
                  <a:lumOff val="5000"/>
                </a:prstClr>
              </a:solidFill>
              <a:latin typeface="腾祥相思简"/>
              <a:ea typeface="方正隶变简体" panose="03000509000000000000" pitchFamily="65" charset="-122"/>
            </a:endParaRPr>
          </a:p>
        </p:txBody>
      </p:sp>
      <p:sp>
        <p:nvSpPr>
          <p:cNvPr id="27" name="文本框 26"/>
          <p:cNvSpPr txBox="1"/>
          <p:nvPr/>
        </p:nvSpPr>
        <p:spPr>
          <a:xfrm>
            <a:off x="5416350" y="1481731"/>
            <a:ext cx="515983" cy="707886"/>
          </a:xfrm>
          <a:prstGeom prst="rect">
            <a:avLst/>
          </a:prstGeom>
          <a:noFill/>
        </p:spPr>
        <p:txBody>
          <a:bodyPr wrap="square" rtlCol="0">
            <a:spAutoFit/>
          </a:bodyPr>
          <a:lstStyle/>
          <a:p>
            <a:pPr algn="just" defTabSz="685165"/>
            <a:r>
              <a:rPr lang="zh-CN" altLang="en-US" sz="4000" spc="300">
                <a:solidFill>
                  <a:prstClr val="black">
                    <a:lumMod val="95000"/>
                    <a:lumOff val="5000"/>
                  </a:prstClr>
                </a:solidFill>
                <a:latin typeface="腾祥相思简"/>
                <a:ea typeface="方正隶变简体" panose="03000509000000000000" pitchFamily="65" charset="-122"/>
              </a:rPr>
              <a:t>题</a:t>
            </a:r>
            <a:endParaRPr lang="zh-CN" altLang="en-US" sz="4000" spc="300" dirty="0">
              <a:solidFill>
                <a:prstClr val="black">
                  <a:lumMod val="95000"/>
                  <a:lumOff val="5000"/>
                </a:prstClr>
              </a:solidFill>
              <a:latin typeface="腾祥相思简"/>
              <a:ea typeface="方正隶变简体" panose="03000509000000000000" pitchFamily="65" charset="-122"/>
            </a:endParaRPr>
          </a:p>
        </p:txBody>
      </p:sp>
      <p:sp>
        <p:nvSpPr>
          <p:cNvPr id="46" name="文本框 45"/>
          <p:cNvSpPr txBox="1"/>
          <p:nvPr/>
        </p:nvSpPr>
        <p:spPr>
          <a:xfrm>
            <a:off x="5322104" y="1969878"/>
            <a:ext cx="515983" cy="461665"/>
          </a:xfrm>
          <a:prstGeom prst="rect">
            <a:avLst/>
          </a:prstGeom>
          <a:noFill/>
        </p:spPr>
        <p:txBody>
          <a:bodyPr wrap="square" rtlCol="0">
            <a:spAutoFit/>
          </a:bodyPr>
          <a:lstStyle/>
          <a:p>
            <a:pPr algn="just" defTabSz="685165"/>
            <a:r>
              <a:rPr lang="zh-CN" altLang="en-US" sz="2400" b="1" spc="300">
                <a:solidFill>
                  <a:prstClr val="black">
                    <a:lumMod val="95000"/>
                    <a:lumOff val="5000"/>
                  </a:prstClr>
                </a:solidFill>
                <a:latin typeface="腾祥相思简"/>
                <a:ea typeface="方正隶变简体" panose="03000509000000000000" pitchFamily="65" charset="-122"/>
              </a:rPr>
              <a:t>内</a:t>
            </a:r>
            <a:endParaRPr lang="zh-CN" altLang="en-US" sz="2400" b="1" spc="300" dirty="0">
              <a:solidFill>
                <a:prstClr val="black">
                  <a:lumMod val="95000"/>
                  <a:lumOff val="5000"/>
                </a:prstClr>
              </a:solidFill>
              <a:latin typeface="腾祥相思简"/>
              <a:ea typeface="方正隶变简体" panose="03000509000000000000" pitchFamily="65" charset="-122"/>
            </a:endParaRPr>
          </a:p>
        </p:txBody>
      </p:sp>
      <p:sp>
        <p:nvSpPr>
          <p:cNvPr id="47" name="文本框 46"/>
          <p:cNvSpPr txBox="1"/>
          <p:nvPr/>
        </p:nvSpPr>
        <p:spPr>
          <a:xfrm>
            <a:off x="5640193" y="2047674"/>
            <a:ext cx="515983" cy="646331"/>
          </a:xfrm>
          <a:prstGeom prst="rect">
            <a:avLst/>
          </a:prstGeom>
          <a:noFill/>
        </p:spPr>
        <p:txBody>
          <a:bodyPr wrap="square" rtlCol="0">
            <a:spAutoFit/>
          </a:bodyPr>
          <a:lstStyle/>
          <a:p>
            <a:pPr algn="just" defTabSz="685165"/>
            <a:r>
              <a:rPr lang="zh-CN" altLang="en-US" sz="3600" b="1" spc="300">
                <a:solidFill>
                  <a:prstClr val="black">
                    <a:lumMod val="95000"/>
                    <a:lumOff val="5000"/>
                  </a:prstClr>
                </a:solidFill>
                <a:latin typeface="腾祥相思简"/>
                <a:ea typeface="方正隶变简体" panose="03000509000000000000" pitchFamily="65" charset="-122"/>
              </a:rPr>
              <a:t>容</a:t>
            </a:r>
            <a:endParaRPr lang="zh-CN" altLang="en-US" sz="3600" b="1" spc="300" dirty="0">
              <a:solidFill>
                <a:prstClr val="black">
                  <a:lumMod val="95000"/>
                  <a:lumOff val="5000"/>
                </a:prstClr>
              </a:solidFill>
              <a:latin typeface="腾祥相思简"/>
              <a:ea typeface="方正隶变简体" panose="03000509000000000000" pitchFamily="65" charset="-122"/>
            </a:endParaRPr>
          </a:p>
        </p:txBody>
      </p:sp>
      <p:pic>
        <p:nvPicPr>
          <p:cNvPr id="15" name="图片 14"/>
          <p:cNvPicPr>
            <a:picLocks noChangeAspect="1"/>
          </p:cNvPicPr>
          <p:nvPr/>
        </p:nvPicPr>
        <p:blipFill rotWithShape="1">
          <a:blip r:embed="rId2" cstate="email"/>
          <a:srcRect/>
          <a:stretch>
            <a:fillRect/>
          </a:stretch>
        </p:blipFill>
        <p:spPr>
          <a:xfrm>
            <a:off x="2671610" y="1874146"/>
            <a:ext cx="2257381" cy="2571749"/>
          </a:xfrm>
          <a:prstGeom prst="rect">
            <a:avLst/>
          </a:prstGeom>
        </p:spPr>
      </p:pic>
      <p:sp>
        <p:nvSpPr>
          <p:cNvPr id="17" name="文本框 16"/>
          <p:cNvSpPr txBox="1"/>
          <p:nvPr/>
        </p:nvSpPr>
        <p:spPr>
          <a:xfrm>
            <a:off x="6923091" y="1719064"/>
            <a:ext cx="1154162" cy="2109788"/>
          </a:xfrm>
          <a:prstGeom prst="rect">
            <a:avLst/>
          </a:prstGeom>
          <a:noFill/>
        </p:spPr>
        <p:txBody>
          <a:bodyPr vert="eaVert" wrap="square" rtlCol="0">
            <a:spAutoFit/>
          </a:bodyPr>
          <a:lstStyle/>
          <a:p>
            <a:pPr algn="just" defTabSz="685165">
              <a:lnSpc>
                <a:spcPct val="150000"/>
              </a:lnSpc>
              <a:defRPr/>
            </a:pPr>
            <a:r>
              <a:rPr lang="zh-CN" altLang="en-US" sz="1050"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a:t>
            </a:r>
          </a:p>
        </p:txBody>
      </p:sp>
      <p:sp>
        <p:nvSpPr>
          <p:cNvPr id="18" name="文本框 17"/>
          <p:cNvSpPr txBox="1"/>
          <p:nvPr/>
        </p:nvSpPr>
        <p:spPr>
          <a:xfrm>
            <a:off x="7956910" y="1719064"/>
            <a:ext cx="369332" cy="1916340"/>
          </a:xfrm>
          <a:prstGeom prst="rect">
            <a:avLst/>
          </a:prstGeom>
          <a:noFill/>
        </p:spPr>
        <p:txBody>
          <a:bodyPr vert="eaVert" wrap="square" rtlCol="0">
            <a:spAutoFit/>
          </a:bodyPr>
          <a:lstStyle/>
          <a:p>
            <a:pPr algn="just" defTabSz="685165"/>
            <a:r>
              <a:rPr lang="zh-CN" altLang="en-US" sz="1200" b="1" spc="300">
                <a:solidFill>
                  <a:prstClr val="black">
                    <a:lumMod val="95000"/>
                    <a:lumOff val="5000"/>
                  </a:prstClr>
                </a:solidFill>
                <a:latin typeface="腾祥相思简"/>
                <a:ea typeface="方正隶变简体" panose="03000509000000000000" pitchFamily="65" charset="-122"/>
              </a:rPr>
              <a:t>添加文字</a:t>
            </a:r>
            <a:endParaRPr lang="zh-CN" altLang="en-US" sz="1200" b="1" spc="300" dirty="0">
              <a:solidFill>
                <a:prstClr val="black">
                  <a:lumMod val="95000"/>
                  <a:lumOff val="5000"/>
                </a:prstClr>
              </a:solidFill>
              <a:latin typeface="腾祥相思简"/>
              <a:ea typeface="方正隶变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48"/>
          <p:cNvSpPr txBox="1"/>
          <p:nvPr/>
        </p:nvSpPr>
        <p:spPr>
          <a:xfrm>
            <a:off x="3716698" y="1761320"/>
            <a:ext cx="3552011" cy="692283"/>
          </a:xfrm>
          <a:prstGeom prst="rect">
            <a:avLst/>
          </a:prstGeom>
          <a:noFill/>
        </p:spPr>
        <p:txBody>
          <a:bodyPr wrap="square" lIns="68559" tIns="34279" rIns="68559" bIns="34279" rtlCol="0">
            <a:spAutoFit/>
          </a:bodyPr>
          <a:lstStyle/>
          <a:p>
            <a:pPr algn="just" defTabSz="685165">
              <a:lnSpc>
                <a:spcPct val="150000"/>
              </a:lnSpc>
              <a:defRPr/>
            </a:pPr>
            <a:r>
              <a:rPr lang="zh-CN" altLang="en-US" sz="900" b="1"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那种情景交融虚实相生的形象系统及其所诱发和开拓的审美想典那种情景交融虚实相生的形象系统及其所诱发和开拓的审美想典</a:t>
            </a:r>
          </a:p>
        </p:txBody>
      </p:sp>
      <p:sp>
        <p:nvSpPr>
          <p:cNvPr id="39" name="矩形 38"/>
          <p:cNvSpPr/>
          <p:nvPr/>
        </p:nvSpPr>
        <p:spPr>
          <a:xfrm>
            <a:off x="3745170" y="1495411"/>
            <a:ext cx="2200072" cy="346142"/>
          </a:xfrm>
          <a:prstGeom prst="rect">
            <a:avLst/>
          </a:prstGeom>
          <a:ln w="28575">
            <a:noFill/>
          </a:ln>
        </p:spPr>
        <p:txBody>
          <a:bodyPr vert="horz" wrap="square" lIns="68559" tIns="34279" rIns="68559" bIns="34279">
            <a:spAutoFit/>
          </a:bodyPr>
          <a:lstStyle/>
          <a:p>
            <a:pPr defTabSz="685165">
              <a:defRPr/>
            </a:pPr>
            <a:r>
              <a:rPr lang="zh-CN" altLang="en-US" sz="1800" b="1" spc="300">
                <a:solidFill>
                  <a:prstClr val="black">
                    <a:lumMod val="95000"/>
                    <a:lumOff val="5000"/>
                  </a:prstClr>
                </a:solidFill>
                <a:latin typeface="腾祥相思简"/>
                <a:ea typeface="方正隶变简体" panose="03000509000000000000" pitchFamily="65" charset="-122"/>
              </a:rPr>
              <a:t>输入标题</a:t>
            </a:r>
            <a:endParaRPr lang="zh-CN" altLang="en-US" sz="1800" b="1" spc="300" dirty="0">
              <a:solidFill>
                <a:prstClr val="black">
                  <a:lumMod val="95000"/>
                  <a:lumOff val="5000"/>
                </a:prstClr>
              </a:solidFill>
              <a:latin typeface="腾祥相思简"/>
              <a:ea typeface="方正隶变简体" panose="03000509000000000000" pitchFamily="65" charset="-122"/>
            </a:endParaRPr>
          </a:p>
        </p:txBody>
      </p:sp>
      <p:sp>
        <p:nvSpPr>
          <p:cNvPr id="40" name="文本框 48"/>
          <p:cNvSpPr txBox="1"/>
          <p:nvPr/>
        </p:nvSpPr>
        <p:spPr>
          <a:xfrm>
            <a:off x="3681137" y="3199293"/>
            <a:ext cx="3589775" cy="692283"/>
          </a:xfrm>
          <a:prstGeom prst="rect">
            <a:avLst/>
          </a:prstGeom>
          <a:noFill/>
        </p:spPr>
        <p:txBody>
          <a:bodyPr wrap="square" lIns="68559" tIns="34279" rIns="68559" bIns="34279" rtlCol="0">
            <a:spAutoFit/>
          </a:bodyPr>
          <a:lstStyle/>
          <a:p>
            <a:pPr algn="just" defTabSz="685165">
              <a:lnSpc>
                <a:spcPct val="150000"/>
              </a:lnSpc>
              <a:defRPr/>
            </a:pPr>
            <a:r>
              <a:rPr lang="zh-CN" altLang="en-US" sz="900" b="1"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那种情景交融虚实相生的形象系统及其所诱发和开拓的审美想典那种情景交融虚实相生的形象系统及其所诱发和开拓的审美想典</a:t>
            </a:r>
          </a:p>
        </p:txBody>
      </p:sp>
      <p:sp>
        <p:nvSpPr>
          <p:cNvPr id="41" name="矩形 40"/>
          <p:cNvSpPr/>
          <p:nvPr/>
        </p:nvSpPr>
        <p:spPr>
          <a:xfrm>
            <a:off x="3709609" y="2933822"/>
            <a:ext cx="2199596" cy="346142"/>
          </a:xfrm>
          <a:prstGeom prst="rect">
            <a:avLst/>
          </a:prstGeom>
          <a:ln w="28575">
            <a:noFill/>
          </a:ln>
        </p:spPr>
        <p:txBody>
          <a:bodyPr vert="horz" wrap="square" lIns="68559" tIns="34279" rIns="68559" bIns="34279">
            <a:spAutoFit/>
          </a:bodyPr>
          <a:lstStyle/>
          <a:p>
            <a:pPr defTabSz="685165">
              <a:defRPr/>
            </a:pPr>
            <a:r>
              <a:rPr lang="zh-CN" altLang="en-US" sz="1800" b="1" spc="300">
                <a:solidFill>
                  <a:prstClr val="black">
                    <a:lumMod val="95000"/>
                    <a:lumOff val="5000"/>
                  </a:prstClr>
                </a:solidFill>
                <a:latin typeface="腾祥相思简"/>
                <a:ea typeface="方正隶变简体" panose="03000509000000000000" pitchFamily="65" charset="-122"/>
              </a:rPr>
              <a:t>输入标题</a:t>
            </a:r>
            <a:endParaRPr lang="zh-CN" altLang="en-US" sz="1800" b="1" spc="300" dirty="0">
              <a:solidFill>
                <a:prstClr val="black">
                  <a:lumMod val="95000"/>
                  <a:lumOff val="5000"/>
                </a:prstClr>
              </a:solidFill>
              <a:latin typeface="腾祥相思简"/>
              <a:ea typeface="方正隶变简体" panose="03000509000000000000" pitchFamily="65" charset="-122"/>
            </a:endParaRPr>
          </a:p>
        </p:txBody>
      </p:sp>
      <p:cxnSp>
        <p:nvCxnSpPr>
          <p:cNvPr id="42" name="直接连接符 41"/>
          <p:cNvCxnSpPr/>
          <p:nvPr/>
        </p:nvCxnSpPr>
        <p:spPr>
          <a:xfrm>
            <a:off x="3773590" y="2626475"/>
            <a:ext cx="439881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2" cstate="email"/>
          <a:stretch>
            <a:fillRect/>
          </a:stretch>
        </p:blipFill>
        <p:spPr>
          <a:xfrm>
            <a:off x="7669354" y="3308375"/>
            <a:ext cx="347145" cy="351220"/>
          </a:xfrm>
          <a:prstGeom prst="rect">
            <a:avLst/>
          </a:prstGeom>
        </p:spPr>
      </p:pic>
      <p:pic>
        <p:nvPicPr>
          <p:cNvPr id="44" name="图片 43"/>
          <p:cNvPicPr>
            <a:picLocks noChangeAspect="1"/>
          </p:cNvPicPr>
          <p:nvPr/>
        </p:nvPicPr>
        <p:blipFill>
          <a:blip r:embed="rId3" cstate="email"/>
          <a:stretch>
            <a:fillRect/>
          </a:stretch>
        </p:blipFill>
        <p:spPr>
          <a:xfrm>
            <a:off x="870058" y="1059582"/>
            <a:ext cx="2412637" cy="3409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email">
            <a:extLst>
              <a:ext uri="{BEBA8EAE-BF5A-486C-A8C5-ECC9F3942E4B}">
                <a14:imgProps xmlns:a14="http://schemas.microsoft.com/office/drawing/2010/main">
                  <a14:imgLayer r:embed="rId3">
                    <a14:imgEffect>
                      <a14:artisticCrisscrossEtching/>
                    </a14:imgEffect>
                  </a14:imgLayer>
                </a14:imgProps>
              </a:ext>
            </a:extLst>
          </a:blip>
          <a:srcRect l="18239" t="12048" r="20367" b="9498"/>
          <a:stretch>
            <a:fillRect/>
          </a:stretch>
        </p:blipFill>
        <p:spPr>
          <a:xfrm rot="4422869">
            <a:off x="2651013" y="88862"/>
            <a:ext cx="3499967" cy="4472601"/>
          </a:xfrm>
          <a:prstGeom prst="rect">
            <a:avLst/>
          </a:prstGeom>
        </p:spPr>
      </p:pic>
      <p:sp>
        <p:nvSpPr>
          <p:cNvPr id="16" name="椭圆 15"/>
          <p:cNvSpPr/>
          <p:nvPr/>
        </p:nvSpPr>
        <p:spPr>
          <a:xfrm>
            <a:off x="3411936" y="1192815"/>
            <a:ext cx="2274935" cy="22749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17" name="矩形 16"/>
          <p:cNvSpPr/>
          <p:nvPr/>
        </p:nvSpPr>
        <p:spPr>
          <a:xfrm>
            <a:off x="3608761" y="2148761"/>
            <a:ext cx="1881284" cy="796158"/>
          </a:xfrm>
          <a:prstGeom prst="rect">
            <a:avLst/>
          </a:prstGeom>
        </p:spPr>
        <p:txBody>
          <a:bodyPr vert="eaVert" wrap="square">
            <a:spAutoFit/>
          </a:bodyPr>
          <a:lstStyle/>
          <a:p>
            <a:pPr defTabSz="685800">
              <a:lnSpc>
                <a:spcPct val="150000"/>
              </a:lnSpc>
              <a:defRPr/>
            </a:pPr>
            <a:r>
              <a:rPr lang="zh-CN" altLang="en-US"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请在此处添加详细描述文本，尽量与标题文本语言风语言描述尽量在此处添加</a:t>
            </a:r>
            <a:r>
              <a:rPr lang="en-US" altLang="zh-CN"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a:t>
            </a: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endParaRPr>
          </a:p>
        </p:txBody>
      </p:sp>
      <p:sp>
        <p:nvSpPr>
          <p:cNvPr id="23" name="椭圆 22"/>
          <p:cNvSpPr/>
          <p:nvPr/>
        </p:nvSpPr>
        <p:spPr>
          <a:xfrm>
            <a:off x="4284908" y="1494647"/>
            <a:ext cx="528990" cy="528989"/>
          </a:xfrm>
          <a:prstGeom prst="ellipse">
            <a:avLst/>
          </a:prstGeom>
          <a:solidFill>
            <a:srgbClr val="F2F2F2"/>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4" name="文本框 23"/>
          <p:cNvSpPr txBox="1"/>
          <p:nvPr/>
        </p:nvSpPr>
        <p:spPr>
          <a:xfrm>
            <a:off x="4241691" y="1526895"/>
            <a:ext cx="615425" cy="483466"/>
          </a:xfrm>
          <a:prstGeom prst="rect">
            <a:avLst/>
          </a:prstGeom>
          <a:noFill/>
        </p:spPr>
        <p:txBody>
          <a:bodyPr vert="eaVert" wrap="none" rtlCol="0">
            <a:spAutoFit/>
          </a:bodyPr>
          <a:lstStyle/>
          <a:p>
            <a:pPr defTabSz="685165">
              <a:defRPr/>
            </a:pPr>
            <a:r>
              <a:rPr lang="zh-CN" altLang="en-US" sz="2800" b="1" spc="300">
                <a:solidFill>
                  <a:prstClr val="black">
                    <a:lumMod val="75000"/>
                    <a:lumOff val="25000"/>
                  </a:prstClr>
                </a:solidFill>
                <a:latin typeface="腾祥相思简"/>
                <a:ea typeface="方正隶变简体" panose="03000509000000000000" pitchFamily="65" charset="-122"/>
              </a:rPr>
              <a:t>肆</a:t>
            </a:r>
          </a:p>
        </p:txBody>
      </p:sp>
      <p:sp>
        <p:nvSpPr>
          <p:cNvPr id="25" name="椭圆 24"/>
          <p:cNvSpPr/>
          <p:nvPr/>
        </p:nvSpPr>
        <p:spPr>
          <a:xfrm>
            <a:off x="4239057" y="1450589"/>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76671" y="1667156"/>
            <a:ext cx="6103641" cy="2229355"/>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a:solidFill>
                <a:prstClr val="white"/>
              </a:solidFill>
              <a:latin typeface="Calibri" panose="020F0502020204030204"/>
              <a:ea typeface="宋体" panose="02010600030101010101" pitchFamily="2" charset="-122"/>
            </a:endParaRPr>
          </a:p>
        </p:txBody>
      </p:sp>
      <p:sp>
        <p:nvSpPr>
          <p:cNvPr id="13" name="文本框 12"/>
          <p:cNvSpPr txBox="1"/>
          <p:nvPr/>
        </p:nvSpPr>
        <p:spPr>
          <a:xfrm>
            <a:off x="1596521" y="2067084"/>
            <a:ext cx="4493538" cy="1685403"/>
          </a:xfrm>
          <a:prstGeom prst="rect">
            <a:avLst/>
          </a:prstGeom>
          <a:noFill/>
        </p:spPr>
        <p:txBody>
          <a:bodyPr vert="eaVert" wrap="square" rtlCol="0">
            <a:spAutoFit/>
          </a:bodyPr>
          <a:lstStyle/>
          <a:p>
            <a:pPr defTabSz="685165">
              <a:lnSpc>
                <a:spcPct val="200000"/>
              </a:lnSpc>
            </a:pPr>
            <a:r>
              <a:rPr lang="zh-CN" altLang="en-US" sz="1000" b="1" spc="300">
                <a:solidFill>
                  <a:prstClr val="black">
                    <a:lumMod val="75000"/>
                    <a:lumOff val="25000"/>
                  </a:prstClr>
                </a:solidFill>
                <a:latin typeface="腾祥相思简"/>
                <a:ea typeface="方正隶变简体" panose="03000509000000000000" pitchFamily="65" charset="-122"/>
                <a:sym typeface="Source Sans Pro"/>
              </a:rPr>
              <a:t>意境是指抒情性作品中所呈现的的那种情景交融虚实相生的形象系统及其所诱发和开拓的审美想象空间他同文学典型一样也是文学形象如果典型是以单个形象而论的，意境则是由若干形象构成的形意境是指抒情性作品中所呈现的的那种情景交融虚实相生的形象及其所诱发和开拓的审美想</a:t>
            </a:r>
            <a:endParaRPr lang="zh-CN" altLang="en-US" sz="11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sym typeface="Source Sans Pro"/>
            </a:endParaRPr>
          </a:p>
        </p:txBody>
      </p:sp>
      <p:sp>
        <p:nvSpPr>
          <p:cNvPr id="14" name="文本框 13"/>
          <p:cNvSpPr txBox="1"/>
          <p:nvPr/>
        </p:nvSpPr>
        <p:spPr>
          <a:xfrm>
            <a:off x="6198695" y="2211710"/>
            <a:ext cx="461537" cy="1246593"/>
          </a:xfrm>
          <a:prstGeom prst="rect">
            <a:avLst/>
          </a:prstGeom>
          <a:noFill/>
          <a:ln w="19050">
            <a:solidFill>
              <a:schemeClr val="tx1">
                <a:lumMod val="65000"/>
                <a:lumOff val="35000"/>
              </a:schemeClr>
            </a:solidFill>
          </a:ln>
        </p:spPr>
        <p:txBody>
          <a:bodyPr vert="eaVert" wrap="square" rtlCol="0">
            <a:spAutoFit/>
          </a:bodyPr>
          <a:lstStyle/>
          <a:p>
            <a:pPr algn="ctr" defTabSz="685165">
              <a:defRPr/>
            </a:pPr>
            <a:r>
              <a:rPr lang="zh-CN" altLang="en-US" sz="1800" b="1" spc="300">
                <a:solidFill>
                  <a:prstClr val="black">
                    <a:lumMod val="95000"/>
                    <a:lumOff val="5000"/>
                  </a:prstClr>
                </a:solidFill>
                <a:latin typeface="腾祥相思简"/>
                <a:ea typeface="方正隶变简体" panose="03000509000000000000" pitchFamily="65" charset="-122"/>
              </a:rPr>
              <a:t>输入</a:t>
            </a:r>
            <a:r>
              <a:rPr lang="zh-CN" altLang="en-US" sz="1800" b="1" spc="300" dirty="0">
                <a:solidFill>
                  <a:prstClr val="black">
                    <a:lumMod val="95000"/>
                    <a:lumOff val="5000"/>
                  </a:prstClr>
                </a:solidFill>
                <a:latin typeface="腾祥相思简"/>
                <a:ea typeface="方正隶变简体" panose="03000509000000000000" pitchFamily="65" charset="-122"/>
              </a:rPr>
              <a:t>标题</a:t>
            </a:r>
          </a:p>
        </p:txBody>
      </p:sp>
      <p:pic>
        <p:nvPicPr>
          <p:cNvPr id="16" name="图片 15"/>
          <p:cNvPicPr>
            <a:picLocks noChangeAspect="1"/>
          </p:cNvPicPr>
          <p:nvPr/>
        </p:nvPicPr>
        <p:blipFill rotWithShape="1">
          <a:blip r:embed="rId2" cstate="email"/>
          <a:srcRect/>
          <a:stretch>
            <a:fillRect/>
          </a:stretch>
        </p:blipFill>
        <p:spPr>
          <a:xfrm>
            <a:off x="6232375" y="-50448"/>
            <a:ext cx="2994949" cy="2440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824664" y="954472"/>
            <a:ext cx="2898169" cy="2898169"/>
          </a:xfrm>
          <a:prstGeom prst="ellipse">
            <a:avLst/>
          </a:prstGeom>
          <a:solidFill>
            <a:schemeClr val="bg1"/>
          </a:solidFill>
          <a:ln w="12700">
            <a:solidFill>
              <a:srgbClr val="B1B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Calibri" panose="020F0502020204030204"/>
              <a:ea typeface="宋体" panose="02010600030101010101" pitchFamily="2" charset="-122"/>
              <a:cs typeface="Arial" panose="020B0604020202020204"/>
            </a:endParaRPr>
          </a:p>
        </p:txBody>
      </p:sp>
      <p:sp>
        <p:nvSpPr>
          <p:cNvPr id="9" name="椭圆 8"/>
          <p:cNvSpPr/>
          <p:nvPr/>
        </p:nvSpPr>
        <p:spPr>
          <a:xfrm>
            <a:off x="5180109" y="843558"/>
            <a:ext cx="2848275" cy="2848275"/>
          </a:xfrm>
          <a:prstGeom prst="ellipse">
            <a:avLst/>
          </a:prstGeom>
          <a:solidFill>
            <a:schemeClr val="bg1"/>
          </a:solidFill>
          <a:ln w="12700">
            <a:solidFill>
              <a:srgbClr val="B1B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Calibri" panose="020F0502020204030204"/>
              <a:ea typeface="宋体" panose="02010600030101010101" pitchFamily="2" charset="-122"/>
              <a:cs typeface="Arial" panose="020B0604020202020204"/>
            </a:endParaRPr>
          </a:p>
        </p:txBody>
      </p:sp>
      <p:sp>
        <p:nvSpPr>
          <p:cNvPr id="10" name="文本框 9"/>
          <p:cNvSpPr txBox="1"/>
          <p:nvPr/>
        </p:nvSpPr>
        <p:spPr>
          <a:xfrm>
            <a:off x="3035349" y="1696989"/>
            <a:ext cx="2123658" cy="1565200"/>
          </a:xfrm>
          <a:prstGeom prst="rect">
            <a:avLst/>
          </a:prstGeom>
          <a:noFill/>
        </p:spPr>
        <p:txBody>
          <a:bodyPr vert="eaVert" wrap="square" rtlCol="0">
            <a:spAutoFit/>
          </a:bodyPr>
          <a:lstStyle/>
          <a:p>
            <a:pPr defTabSz="685165">
              <a:lnSpc>
                <a:spcPct val="200000"/>
              </a:lnSpc>
            </a:pPr>
            <a:r>
              <a:rPr lang="zh-CN" altLang="en-US" sz="1050" b="1" spc="300">
                <a:solidFill>
                  <a:prstClr val="black">
                    <a:lumMod val="75000"/>
                    <a:lumOff val="25000"/>
                  </a:prstClr>
                </a:solidFill>
                <a:latin typeface="腾祥相思简"/>
                <a:ea typeface="方正隶变简体" panose="03000509000000000000" pitchFamily="65" charset="-122"/>
                <a:sym typeface="Source Sans Pro"/>
              </a:rPr>
              <a:t>意境是指抒情性作品中所呈现的的那种情景交融虚实相生的形象系统及其所诱发和开拓的审美想象空间他同文</a:t>
            </a:r>
            <a:endParaRPr lang="zh-CN" altLang="en-US" sz="12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sym typeface="Source Sans Pro"/>
            </a:endParaRPr>
          </a:p>
        </p:txBody>
      </p:sp>
      <p:grpSp>
        <p:nvGrpSpPr>
          <p:cNvPr id="11" name="组合 10"/>
          <p:cNvGrpSpPr/>
          <p:nvPr/>
        </p:nvGrpSpPr>
        <p:grpSpPr>
          <a:xfrm>
            <a:off x="5508104" y="1317089"/>
            <a:ext cx="2160241" cy="2334781"/>
            <a:chOff x="7100150" y="2310026"/>
            <a:chExt cx="3104750" cy="3355605"/>
          </a:xfrm>
        </p:grpSpPr>
        <p:sp>
          <p:nvSpPr>
            <p:cNvPr id="12" name="文本框 11"/>
            <p:cNvSpPr txBox="1"/>
            <p:nvPr/>
          </p:nvSpPr>
          <p:spPr>
            <a:xfrm>
              <a:off x="7100150" y="2310026"/>
              <a:ext cx="2654062" cy="3045130"/>
            </a:xfrm>
            <a:prstGeom prst="rect">
              <a:avLst/>
            </a:prstGeom>
            <a:noFill/>
          </p:spPr>
          <p:txBody>
            <a:bodyPr vert="eaVert" wrap="square" rtlCol="0">
              <a:spAutoFit/>
            </a:bodyPr>
            <a:lstStyle/>
            <a:p>
              <a:pPr defTabSz="685165">
                <a:lnSpc>
                  <a:spcPct val="200000"/>
                </a:lnSpc>
              </a:pPr>
              <a:r>
                <a:rPr lang="zh-CN" altLang="en-US" sz="1050" b="1" spc="300">
                  <a:solidFill>
                    <a:prstClr val="black">
                      <a:lumMod val="75000"/>
                      <a:lumOff val="25000"/>
                    </a:prstClr>
                  </a:solidFill>
                  <a:latin typeface="腾祥相思简"/>
                  <a:ea typeface="方正隶变简体" panose="03000509000000000000" pitchFamily="65" charset="-122"/>
                  <a:sym typeface="Source Sans Pro"/>
                </a:rPr>
                <a:t>意境是指抒情性作品中所呈现的的那种情景交融虚实相生的形象系统及其所诱发和开拓的审美想象空间他同文</a:t>
              </a:r>
              <a:r>
                <a:rPr lang="zh-CN" altLang="en-US" sz="1200" b="1" spc="300">
                  <a:solidFill>
                    <a:prstClr val="black">
                      <a:lumMod val="75000"/>
                      <a:lumOff val="25000"/>
                    </a:prstClr>
                  </a:solidFill>
                  <a:latin typeface="腾祥相思简"/>
                  <a:ea typeface="方正隶变简体" panose="03000509000000000000" pitchFamily="65" charset="-122"/>
                  <a:sym typeface="Source Sans Pro"/>
                </a:rPr>
                <a:t>意境是指抒</a:t>
              </a:r>
              <a:endParaRPr lang="zh-CN" altLang="en-US" sz="16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sym typeface="Source Sans Pro"/>
              </a:endParaRPr>
            </a:p>
          </p:txBody>
        </p:sp>
        <p:sp>
          <p:nvSpPr>
            <p:cNvPr id="13" name="文本框 12"/>
            <p:cNvSpPr txBox="1"/>
            <p:nvPr/>
          </p:nvSpPr>
          <p:spPr>
            <a:xfrm>
              <a:off x="9585619" y="2428976"/>
              <a:ext cx="619281" cy="3236655"/>
            </a:xfrm>
            <a:prstGeom prst="rect">
              <a:avLst/>
            </a:prstGeom>
            <a:noFill/>
          </p:spPr>
          <p:txBody>
            <a:bodyPr vert="eaVert" wrap="square" rtlCol="0">
              <a:spAutoFit/>
            </a:bodyPr>
            <a:lstStyle/>
            <a:p>
              <a:pPr defTabSz="685165">
                <a:spcBef>
                  <a:spcPct val="0"/>
                </a:spcBef>
                <a:defRPr/>
              </a:pPr>
              <a:r>
                <a:rPr lang="zh-CN" altLang="en-US" sz="1600" b="1" spc="300">
                  <a:solidFill>
                    <a:prstClr val="black">
                      <a:lumMod val="95000"/>
                      <a:lumOff val="5000"/>
                    </a:prstClr>
                  </a:solidFill>
                  <a:latin typeface="腾祥相思简"/>
                  <a:ea typeface="方正隶变简体" panose="03000509000000000000" pitchFamily="65" charset="-122"/>
                </a:rPr>
                <a:t>输入标题名称</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grpSp>
      <p:pic>
        <p:nvPicPr>
          <p:cNvPr id="14" name="图片 13"/>
          <p:cNvPicPr>
            <a:picLocks noChangeAspect="1"/>
          </p:cNvPicPr>
          <p:nvPr/>
        </p:nvPicPr>
        <p:blipFill>
          <a:blip r:embed="rId2" cstate="email"/>
          <a:stretch>
            <a:fillRect/>
          </a:stretch>
        </p:blipFill>
        <p:spPr>
          <a:xfrm>
            <a:off x="382350" y="1586166"/>
            <a:ext cx="2515929" cy="3029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email"/>
          <a:stretch>
            <a:fillRect/>
          </a:stretch>
        </p:blipFill>
        <p:spPr>
          <a:xfrm>
            <a:off x="2915817" y="1347615"/>
            <a:ext cx="1560631" cy="2621628"/>
          </a:xfrm>
          <a:prstGeom prst="rect">
            <a:avLst/>
          </a:prstGeom>
          <a:effectLst>
            <a:outerShdw blurRad="76200" dir="13500000" sy="23000" kx="1200000" algn="br" rotWithShape="0">
              <a:prstClr val="black">
                <a:alpha val="20000"/>
              </a:prstClr>
            </a:outerShdw>
          </a:effectLst>
        </p:spPr>
      </p:pic>
      <p:pic>
        <p:nvPicPr>
          <p:cNvPr id="23" name="图片 22"/>
          <p:cNvPicPr>
            <a:picLocks noChangeAspect="1"/>
          </p:cNvPicPr>
          <p:nvPr/>
        </p:nvPicPr>
        <p:blipFill>
          <a:blip r:embed="rId2" cstate="email"/>
          <a:stretch>
            <a:fillRect/>
          </a:stretch>
        </p:blipFill>
        <p:spPr>
          <a:xfrm flipH="1">
            <a:off x="4546928" y="1347614"/>
            <a:ext cx="1560631" cy="2621629"/>
          </a:xfrm>
          <a:prstGeom prst="rect">
            <a:avLst/>
          </a:prstGeom>
          <a:effectLst>
            <a:outerShdw blurRad="76200" dir="18900000" sy="23000" kx="-1200000" algn="bl" rotWithShape="0">
              <a:prstClr val="black">
                <a:alpha val="20000"/>
              </a:prstClr>
            </a:outerShdw>
          </a:effectLst>
        </p:spPr>
      </p:pic>
      <p:sp>
        <p:nvSpPr>
          <p:cNvPr id="24" name="文本框 23"/>
          <p:cNvSpPr txBox="1"/>
          <p:nvPr/>
        </p:nvSpPr>
        <p:spPr>
          <a:xfrm>
            <a:off x="7669507" y="1517688"/>
            <a:ext cx="430887" cy="1916340"/>
          </a:xfrm>
          <a:prstGeom prst="rect">
            <a:avLst/>
          </a:prstGeom>
          <a:noFill/>
        </p:spPr>
        <p:txBody>
          <a:bodyPr vert="eaVert" wrap="square" rtlCol="0">
            <a:spAutoFit/>
          </a:bodyPr>
          <a:lstStyle/>
          <a:p>
            <a:pPr defTabSz="685165">
              <a:spcBef>
                <a:spcPct val="0"/>
              </a:spcBef>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25" name="直接连接符 24"/>
          <p:cNvCxnSpPr/>
          <p:nvPr/>
        </p:nvCxnSpPr>
        <p:spPr>
          <a:xfrm>
            <a:off x="7671225" y="1461126"/>
            <a:ext cx="0" cy="2045984"/>
          </a:xfrm>
          <a:prstGeom prst="line">
            <a:avLst/>
          </a:prstGeom>
          <a:noFill/>
          <a:ln w="6350" cap="flat" cmpd="sng" algn="ctr">
            <a:solidFill>
              <a:srgbClr val="E7E6E6">
                <a:lumMod val="50000"/>
              </a:srgbClr>
            </a:solidFill>
            <a:prstDash val="solid"/>
            <a:miter lim="800000"/>
          </a:ln>
          <a:effectLst/>
        </p:spPr>
      </p:cxnSp>
      <p:sp>
        <p:nvSpPr>
          <p:cNvPr id="26" name="文本框 25"/>
          <p:cNvSpPr txBox="1"/>
          <p:nvPr/>
        </p:nvSpPr>
        <p:spPr>
          <a:xfrm>
            <a:off x="6704364" y="1511592"/>
            <a:ext cx="1107996" cy="1922436"/>
          </a:xfrm>
          <a:prstGeom prst="rect">
            <a:avLst/>
          </a:prstGeom>
          <a:noFill/>
        </p:spPr>
        <p:txBody>
          <a:bodyPr vert="eaVert" wrap="square" rtlCol="0">
            <a:spAutoFit/>
          </a:bodyPr>
          <a:lstStyle/>
          <a:p>
            <a:pPr defTabSz="685165">
              <a:lnSpc>
                <a:spcPct val="200000"/>
              </a:lnSpc>
            </a:pPr>
            <a:r>
              <a:rPr lang="zh-CN" altLang="en-US" sz="1000" b="1" spc="300">
                <a:solidFill>
                  <a:prstClr val="black">
                    <a:lumMod val="75000"/>
                    <a:lumOff val="25000"/>
                  </a:prstClr>
                </a:solidFill>
                <a:latin typeface="腾祥相思简"/>
                <a:ea typeface="方正隶变简体" panose="03000509000000000000" pitchFamily="65" charset="-122"/>
                <a:sym typeface="Source Sans Pro"/>
              </a:rPr>
              <a:t>意境是指抒情性作品中所呈现的的那种情景交融虚实相生的形象系统及其所</a:t>
            </a:r>
            <a:endParaRPr lang="zh-CN" altLang="en-US" sz="11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sym typeface="Source Sans Pro"/>
            </a:endParaRPr>
          </a:p>
        </p:txBody>
      </p:sp>
      <p:cxnSp>
        <p:nvCxnSpPr>
          <p:cNvPr id="27" name="直接连接符 26"/>
          <p:cNvCxnSpPr/>
          <p:nvPr/>
        </p:nvCxnSpPr>
        <p:spPr>
          <a:xfrm>
            <a:off x="7338645" y="1461126"/>
            <a:ext cx="0" cy="2045984"/>
          </a:xfrm>
          <a:prstGeom prst="line">
            <a:avLst/>
          </a:prstGeom>
          <a:noFill/>
          <a:ln w="6350" cap="flat" cmpd="sng" algn="ctr">
            <a:solidFill>
              <a:srgbClr val="E7E6E6">
                <a:lumMod val="50000"/>
              </a:srgbClr>
            </a:solidFill>
            <a:prstDash val="solid"/>
            <a:miter lim="800000"/>
          </a:ln>
          <a:effectLst/>
        </p:spPr>
      </p:cxnSp>
      <p:cxnSp>
        <p:nvCxnSpPr>
          <p:cNvPr id="29" name="直接连接符 28"/>
          <p:cNvCxnSpPr/>
          <p:nvPr/>
        </p:nvCxnSpPr>
        <p:spPr>
          <a:xfrm>
            <a:off x="6991428" y="1461126"/>
            <a:ext cx="0" cy="2045984"/>
          </a:xfrm>
          <a:prstGeom prst="line">
            <a:avLst/>
          </a:prstGeom>
          <a:noFill/>
          <a:ln w="6350" cap="flat" cmpd="sng" algn="ctr">
            <a:solidFill>
              <a:srgbClr val="E7E6E6">
                <a:lumMod val="50000"/>
              </a:srgbClr>
            </a:solidFill>
            <a:prstDash val="solid"/>
            <a:miter lim="800000"/>
          </a:ln>
          <a:effectLst/>
        </p:spPr>
      </p:cxnSp>
      <p:cxnSp>
        <p:nvCxnSpPr>
          <p:cNvPr id="31" name="直接连接符 30"/>
          <p:cNvCxnSpPr/>
          <p:nvPr/>
        </p:nvCxnSpPr>
        <p:spPr>
          <a:xfrm>
            <a:off x="6732240" y="1446911"/>
            <a:ext cx="0" cy="2060200"/>
          </a:xfrm>
          <a:prstGeom prst="line">
            <a:avLst/>
          </a:prstGeom>
          <a:noFill/>
          <a:ln w="6350" cap="flat" cmpd="sng" algn="ctr">
            <a:solidFill>
              <a:srgbClr val="E7E6E6">
                <a:lumMod val="50000"/>
              </a:srgbClr>
            </a:solidFill>
            <a:prstDash val="solid"/>
            <a:miter lim="800000"/>
          </a:ln>
          <a:effectLst/>
        </p:spPr>
      </p:cxnSp>
      <p:sp>
        <p:nvSpPr>
          <p:cNvPr id="32" name="文本框 31"/>
          <p:cNvSpPr txBox="1"/>
          <p:nvPr/>
        </p:nvSpPr>
        <p:spPr>
          <a:xfrm>
            <a:off x="2105996" y="1517688"/>
            <a:ext cx="430887" cy="1916340"/>
          </a:xfrm>
          <a:prstGeom prst="rect">
            <a:avLst/>
          </a:prstGeom>
          <a:noFill/>
        </p:spPr>
        <p:txBody>
          <a:bodyPr vert="eaVert" wrap="square" rtlCol="0">
            <a:spAutoFit/>
          </a:bodyPr>
          <a:lstStyle/>
          <a:p>
            <a:pPr defTabSz="685165">
              <a:spcBef>
                <a:spcPct val="0"/>
              </a:spcBef>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33" name="直接连接符 32"/>
          <p:cNvCxnSpPr/>
          <p:nvPr/>
        </p:nvCxnSpPr>
        <p:spPr>
          <a:xfrm>
            <a:off x="2107715" y="1461126"/>
            <a:ext cx="0" cy="2045984"/>
          </a:xfrm>
          <a:prstGeom prst="line">
            <a:avLst/>
          </a:prstGeom>
          <a:noFill/>
          <a:ln w="6350" cap="flat" cmpd="sng" algn="ctr">
            <a:solidFill>
              <a:srgbClr val="E7E6E6">
                <a:lumMod val="50000"/>
              </a:srgbClr>
            </a:solidFill>
            <a:prstDash val="solid"/>
            <a:miter lim="800000"/>
          </a:ln>
          <a:effectLst/>
        </p:spPr>
      </p:cxnSp>
      <p:sp>
        <p:nvSpPr>
          <p:cNvPr id="34" name="文本框 33"/>
          <p:cNvSpPr txBox="1"/>
          <p:nvPr/>
        </p:nvSpPr>
        <p:spPr>
          <a:xfrm>
            <a:off x="1159748" y="1519354"/>
            <a:ext cx="1107996" cy="1922436"/>
          </a:xfrm>
          <a:prstGeom prst="rect">
            <a:avLst/>
          </a:prstGeom>
          <a:noFill/>
        </p:spPr>
        <p:txBody>
          <a:bodyPr vert="eaVert" wrap="square" rtlCol="0">
            <a:spAutoFit/>
          </a:bodyPr>
          <a:lstStyle/>
          <a:p>
            <a:pPr defTabSz="685165">
              <a:lnSpc>
                <a:spcPct val="200000"/>
              </a:lnSpc>
            </a:pPr>
            <a:r>
              <a:rPr lang="zh-CN" altLang="en-US" sz="1000" b="1" spc="300">
                <a:solidFill>
                  <a:prstClr val="black">
                    <a:lumMod val="75000"/>
                    <a:lumOff val="25000"/>
                  </a:prstClr>
                </a:solidFill>
                <a:latin typeface="腾祥相思简"/>
                <a:ea typeface="方正隶变简体" panose="03000509000000000000" pitchFamily="65" charset="-122"/>
                <a:sym typeface="Source Sans Pro"/>
              </a:rPr>
              <a:t>意境是指抒情性作品中所呈现的的那种情景交融虚实相生的形象系统及其所</a:t>
            </a:r>
            <a:endParaRPr lang="zh-CN" altLang="en-US" sz="1100">
              <a:solidFill>
                <a:prstClr val="black">
                  <a:lumMod val="75000"/>
                  <a:lumOff val="25000"/>
                </a:prstClr>
              </a:solidFill>
              <a:latin typeface="方正楷体简体" panose="03000509000000000000" pitchFamily="2" charset="-122"/>
              <a:ea typeface="方正楷体简体" panose="03000509000000000000" pitchFamily="2" charset="-122"/>
              <a:cs typeface="方正汉简简体" panose="03000509000000000000" pitchFamily="65" charset="-122"/>
              <a:sym typeface="Source Sans Pro"/>
            </a:endParaRPr>
          </a:p>
        </p:txBody>
      </p:sp>
      <p:cxnSp>
        <p:nvCxnSpPr>
          <p:cNvPr id="35" name="直接连接符 34"/>
          <p:cNvCxnSpPr/>
          <p:nvPr/>
        </p:nvCxnSpPr>
        <p:spPr>
          <a:xfrm>
            <a:off x="1775135" y="1461126"/>
            <a:ext cx="0" cy="2045984"/>
          </a:xfrm>
          <a:prstGeom prst="line">
            <a:avLst/>
          </a:prstGeom>
          <a:noFill/>
          <a:ln w="6350" cap="flat" cmpd="sng" algn="ctr">
            <a:solidFill>
              <a:srgbClr val="E7E6E6">
                <a:lumMod val="50000"/>
              </a:srgbClr>
            </a:solidFill>
            <a:prstDash val="solid"/>
            <a:miter lim="800000"/>
          </a:ln>
          <a:effectLst/>
        </p:spPr>
      </p:cxnSp>
      <p:cxnSp>
        <p:nvCxnSpPr>
          <p:cNvPr id="37" name="直接连接符 36"/>
          <p:cNvCxnSpPr/>
          <p:nvPr/>
        </p:nvCxnSpPr>
        <p:spPr>
          <a:xfrm>
            <a:off x="1427918" y="1461126"/>
            <a:ext cx="0" cy="2045984"/>
          </a:xfrm>
          <a:prstGeom prst="line">
            <a:avLst/>
          </a:prstGeom>
          <a:noFill/>
          <a:ln w="6350" cap="flat" cmpd="sng" algn="ctr">
            <a:solidFill>
              <a:srgbClr val="E7E6E6">
                <a:lumMod val="50000"/>
              </a:srgbClr>
            </a:solidFill>
            <a:prstDash val="solid"/>
            <a:miter lim="800000"/>
          </a:ln>
          <a:effectLst/>
        </p:spPr>
      </p:cxnSp>
      <p:cxnSp>
        <p:nvCxnSpPr>
          <p:cNvPr id="39" name="直接连接符 38"/>
          <p:cNvCxnSpPr/>
          <p:nvPr/>
        </p:nvCxnSpPr>
        <p:spPr>
          <a:xfrm>
            <a:off x="1168730" y="1446911"/>
            <a:ext cx="0" cy="2060200"/>
          </a:xfrm>
          <a:prstGeom prst="line">
            <a:avLst/>
          </a:prstGeom>
          <a:noFill/>
          <a:ln w="6350" cap="flat" cmpd="sng" algn="ctr">
            <a:solidFill>
              <a:srgbClr val="E7E6E6">
                <a:lumMod val="50000"/>
              </a:srgbClr>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a:spLocks noChangeArrowheads="1"/>
          </p:cNvSpPr>
          <p:nvPr/>
        </p:nvSpPr>
        <p:spPr bwMode="auto">
          <a:xfrm>
            <a:off x="5690536" y="772135"/>
            <a:ext cx="553998" cy="325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defTabSz="685165">
              <a:defRPr/>
            </a:pPr>
            <a:r>
              <a:rPr lang="zh-CN" altLang="en-US" sz="3600" b="1">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rPr>
              <a:t>感谢大家观看</a:t>
            </a:r>
            <a:endParaRPr lang="zh-CN" altLang="en-US" sz="3600" b="1" dirty="0">
              <a:solidFill>
                <a:prstClr val="black"/>
              </a:solidFill>
              <a:latin typeface="方正瘦金书简体" panose="03000509000000000000" pitchFamily="65" charset="-122"/>
              <a:ea typeface="方正瘦金书简体" panose="03000509000000000000" pitchFamily="65" charset="-122"/>
              <a:cs typeface="Arial" panose="020B0604020202020204"/>
              <a:sym typeface="微软雅黑" panose="020B0503020204020204" pitchFamily="34" charset="-122"/>
            </a:endParaRPr>
          </a:p>
        </p:txBody>
      </p:sp>
      <p:grpSp>
        <p:nvGrpSpPr>
          <p:cNvPr id="18" name="组合 17"/>
          <p:cNvGrpSpPr/>
          <p:nvPr/>
        </p:nvGrpSpPr>
        <p:grpSpPr>
          <a:xfrm>
            <a:off x="6268250" y="826001"/>
            <a:ext cx="744985" cy="1690007"/>
            <a:chOff x="8306535" y="1310838"/>
            <a:chExt cx="993315" cy="2253343"/>
          </a:xfrm>
        </p:grpSpPr>
        <p:sp>
          <p:nvSpPr>
            <p:cNvPr id="19" name="矩形 18"/>
            <p:cNvSpPr/>
            <p:nvPr/>
          </p:nvSpPr>
          <p:spPr>
            <a:xfrm>
              <a:off x="8356354" y="1310838"/>
              <a:ext cx="943496" cy="2253343"/>
            </a:xfrm>
            <a:prstGeom prst="rect">
              <a:avLst/>
            </a:prstGeom>
            <a:solidFill>
              <a:srgbClr val="898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28" name="TextBox 5"/>
            <p:cNvSpPr txBox="1"/>
            <p:nvPr/>
          </p:nvSpPr>
          <p:spPr>
            <a:xfrm>
              <a:off x="8306535" y="1462271"/>
              <a:ext cx="984887" cy="1944122"/>
            </a:xfrm>
            <a:prstGeom prst="rect">
              <a:avLst/>
            </a:prstGeom>
            <a:noFill/>
          </p:spPr>
          <p:txBody>
            <a:bodyPr vert="eaVert" wrap="none" rtlCol="0">
              <a:spAutoFit/>
            </a:bodyPr>
            <a:lstStyle/>
            <a:p>
              <a:pPr defTabSz="685165"/>
              <a:r>
                <a:rPr lang="zh-CN" altLang="en-US" sz="3600" b="1" dirty="0">
                  <a:solidFill>
                    <a:prstClr val="white"/>
                  </a:solidFill>
                  <a:latin typeface="方正瘦金书简体" panose="03000509000000000000" pitchFamily="65" charset="-122"/>
                  <a:ea typeface="方正瘦金书简体" panose="03000509000000000000" pitchFamily="65" charset="-122"/>
                  <a:cs typeface="Arial" panose="020B0604020202020204"/>
                </a:rPr>
                <a:t>文艺风</a:t>
              </a:r>
            </a:p>
          </p:txBody>
        </p:sp>
        <p:sp>
          <p:nvSpPr>
            <p:cNvPr id="29" name="矩形 28"/>
            <p:cNvSpPr/>
            <p:nvPr/>
          </p:nvSpPr>
          <p:spPr>
            <a:xfrm>
              <a:off x="8449553" y="1449745"/>
              <a:ext cx="766531" cy="19833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350">
                <a:solidFill>
                  <a:prstClr val="white"/>
                </a:solidFill>
                <a:latin typeface="等线" panose="02010600030101010101" charset="-122"/>
                <a:ea typeface="等线" panose="02010600030101010101" charset="-122"/>
                <a:cs typeface="Arial" panose="020B0604020202020204"/>
              </a:endParaRPr>
            </a:p>
          </p:txBody>
        </p:sp>
      </p:grpSp>
      <p:pic>
        <p:nvPicPr>
          <p:cNvPr id="31" name="图片 30"/>
          <p:cNvPicPr>
            <a:picLocks noChangeAspect="1"/>
          </p:cNvPicPr>
          <p:nvPr/>
        </p:nvPicPr>
        <p:blipFill>
          <a:blip r:embed="rId2" cstate="email">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938039" y="301391"/>
            <a:ext cx="3164852" cy="4354257"/>
          </a:xfrm>
          <a:prstGeom prst="rect">
            <a:avLst/>
          </a:prstGeom>
        </p:spPr>
      </p:pic>
      <p:pic>
        <p:nvPicPr>
          <p:cNvPr id="32" name="图片 31"/>
          <p:cNvPicPr>
            <a:picLocks noChangeAspect="1"/>
          </p:cNvPicPr>
          <p:nvPr/>
        </p:nvPicPr>
        <p:blipFill>
          <a:blip r:embed="rId4" cstate="email"/>
          <a:stretch>
            <a:fillRect/>
          </a:stretch>
        </p:blipFill>
        <p:spPr>
          <a:xfrm>
            <a:off x="-1996491" y="-1080227"/>
            <a:ext cx="1841202" cy="3269448"/>
          </a:xfrm>
          <a:prstGeom prst="rect">
            <a:avLst/>
          </a:prstGeom>
        </p:spPr>
      </p:pic>
      <p:pic>
        <p:nvPicPr>
          <p:cNvPr id="33" name="图片 32"/>
          <p:cNvPicPr>
            <a:picLocks noChangeAspect="1"/>
          </p:cNvPicPr>
          <p:nvPr/>
        </p:nvPicPr>
        <p:blipFill>
          <a:blip r:embed="rId5" cstate="email"/>
          <a:stretch>
            <a:fillRect/>
          </a:stretch>
        </p:blipFill>
        <p:spPr>
          <a:xfrm>
            <a:off x="-1645197" y="2417721"/>
            <a:ext cx="1138614" cy="1634723"/>
          </a:xfrm>
          <a:prstGeom prst="rect">
            <a:avLst/>
          </a:prstGeom>
        </p:spPr>
      </p:pic>
      <p:pic>
        <p:nvPicPr>
          <p:cNvPr id="34" name="图片 33"/>
          <p:cNvPicPr>
            <a:picLocks noChangeAspect="1"/>
          </p:cNvPicPr>
          <p:nvPr/>
        </p:nvPicPr>
        <p:blipFill rotWithShape="1">
          <a:blip r:embed="rId6" cstate="email"/>
          <a:srcRect/>
          <a:stretch>
            <a:fillRect/>
          </a:stretch>
        </p:blipFill>
        <p:spPr>
          <a:xfrm>
            <a:off x="-2412776" y="4270675"/>
            <a:ext cx="3129011" cy="2471663"/>
          </a:xfrm>
          <a:prstGeom prst="rect">
            <a:avLst/>
          </a:prstGeom>
        </p:spPr>
      </p:pic>
      <p:pic>
        <p:nvPicPr>
          <p:cNvPr id="35" name="图片 34"/>
          <p:cNvPicPr>
            <a:picLocks noChangeAspect="1"/>
          </p:cNvPicPr>
          <p:nvPr/>
        </p:nvPicPr>
        <p:blipFill rotWithShape="1">
          <a:blip r:embed="rId7" cstate="email"/>
          <a:srcRect/>
          <a:stretch>
            <a:fillRect/>
          </a:stretch>
        </p:blipFill>
        <p:spPr>
          <a:xfrm>
            <a:off x="-1997776" y="1417130"/>
            <a:ext cx="956490" cy="1263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a:xfrm>
            <a:off x="5066739" y="1103640"/>
            <a:ext cx="528990" cy="528989"/>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9" name="椭圆 28"/>
          <p:cNvSpPr/>
          <p:nvPr/>
        </p:nvSpPr>
        <p:spPr>
          <a:xfrm>
            <a:off x="3884589" y="1103640"/>
            <a:ext cx="528990" cy="528989"/>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0" name="椭圆 29"/>
          <p:cNvSpPr/>
          <p:nvPr/>
        </p:nvSpPr>
        <p:spPr>
          <a:xfrm>
            <a:off x="2560412" y="1103640"/>
            <a:ext cx="528990" cy="528989"/>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1" name="椭圆 30"/>
          <p:cNvSpPr/>
          <p:nvPr/>
        </p:nvSpPr>
        <p:spPr>
          <a:xfrm>
            <a:off x="1233476" y="1103640"/>
            <a:ext cx="528990" cy="528989"/>
          </a:xfrm>
          <a:prstGeom prst="ellipse">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2" name="文本框 31"/>
          <p:cNvSpPr txBox="1"/>
          <p:nvPr/>
        </p:nvSpPr>
        <p:spPr>
          <a:xfrm>
            <a:off x="6915572" y="407805"/>
            <a:ext cx="976288" cy="1015350"/>
          </a:xfrm>
          <a:prstGeom prst="rect">
            <a:avLst/>
          </a:prstGeom>
          <a:noFill/>
        </p:spPr>
        <p:txBody>
          <a:bodyPr vert="horz" wrap="square" rtlCol="0">
            <a:spAutoFit/>
          </a:bodyPr>
          <a:lstStyle/>
          <a:p>
            <a:pPr defTabSz="685165">
              <a:defRPr/>
            </a:pPr>
            <a:r>
              <a:rPr lang="zh-CN" altLang="en-US" sz="6000" b="1" spc="300">
                <a:solidFill>
                  <a:prstClr val="black">
                    <a:lumMod val="75000"/>
                    <a:lumOff val="25000"/>
                  </a:prstClr>
                </a:solidFill>
                <a:latin typeface="腾祥相思简"/>
                <a:ea typeface="方正隶变简体" panose="03000509000000000000" pitchFamily="65" charset="-122"/>
              </a:rPr>
              <a:t>目</a:t>
            </a:r>
            <a:endParaRPr lang="zh-CN" altLang="en-US" sz="6000" b="1" spc="300" dirty="0">
              <a:solidFill>
                <a:prstClr val="black">
                  <a:lumMod val="75000"/>
                  <a:lumOff val="25000"/>
                </a:prstClr>
              </a:solidFill>
              <a:latin typeface="腾祥相思简"/>
              <a:ea typeface="方正隶变简体" panose="03000509000000000000" pitchFamily="65" charset="-122"/>
            </a:endParaRPr>
          </a:p>
        </p:txBody>
      </p:sp>
      <p:sp>
        <p:nvSpPr>
          <p:cNvPr id="33" name="文本框 32"/>
          <p:cNvSpPr txBox="1"/>
          <p:nvPr/>
        </p:nvSpPr>
        <p:spPr>
          <a:xfrm>
            <a:off x="6927825" y="1359046"/>
            <a:ext cx="976288" cy="1015350"/>
          </a:xfrm>
          <a:prstGeom prst="rect">
            <a:avLst/>
          </a:prstGeom>
          <a:noFill/>
        </p:spPr>
        <p:txBody>
          <a:bodyPr vert="horz" wrap="square" rtlCol="0">
            <a:spAutoFit/>
          </a:bodyPr>
          <a:lstStyle/>
          <a:p>
            <a:pPr defTabSz="685165">
              <a:defRPr/>
            </a:pPr>
            <a:r>
              <a:rPr lang="zh-CN" altLang="en-US" sz="6000" b="1" spc="300">
                <a:solidFill>
                  <a:prstClr val="black">
                    <a:lumMod val="75000"/>
                    <a:lumOff val="25000"/>
                  </a:prstClr>
                </a:solidFill>
                <a:latin typeface="腾祥相思简"/>
                <a:ea typeface="方正隶变简体" panose="03000509000000000000" pitchFamily="65" charset="-122"/>
              </a:rPr>
              <a:t>录</a:t>
            </a:r>
            <a:endParaRPr lang="zh-CN" altLang="en-US" sz="6000" b="1" spc="300" dirty="0">
              <a:solidFill>
                <a:prstClr val="black">
                  <a:lumMod val="75000"/>
                  <a:lumOff val="25000"/>
                </a:prstClr>
              </a:solidFill>
              <a:latin typeface="腾祥相思简"/>
              <a:ea typeface="方正隶变简体" panose="03000509000000000000" pitchFamily="65" charset="-122"/>
            </a:endParaRPr>
          </a:p>
        </p:txBody>
      </p:sp>
      <p:sp>
        <p:nvSpPr>
          <p:cNvPr id="34" name="文本框 33"/>
          <p:cNvSpPr txBox="1"/>
          <p:nvPr/>
        </p:nvSpPr>
        <p:spPr>
          <a:xfrm>
            <a:off x="1283848" y="1923629"/>
            <a:ext cx="430887" cy="2097746"/>
          </a:xfrm>
          <a:prstGeom prst="rect">
            <a:avLst/>
          </a:prstGeom>
          <a:noFill/>
        </p:spPr>
        <p:txBody>
          <a:bodyPr vert="eaVert" wrap="square" rtlCol="0">
            <a:spAutoFit/>
          </a:bodyPr>
          <a:lstStyle/>
          <a:p>
            <a:pPr defTabSz="685165">
              <a:defRPr/>
            </a:pPr>
            <a:r>
              <a:rPr lang="zh-CN" altLang="en-US" sz="1600" b="1" spc="300">
                <a:solidFill>
                  <a:prstClr val="black">
                    <a:lumMod val="75000"/>
                    <a:lumOff val="25000"/>
                  </a:prstClr>
                </a:solidFill>
                <a:latin typeface="腾祥相思简"/>
                <a:ea typeface="方正隶变简体" panose="03000509000000000000" pitchFamily="65" charset="-122"/>
              </a:rPr>
              <a:t>输入您的标题内容</a:t>
            </a:r>
            <a:endParaRPr lang="en-US" altLang="zh-CN" sz="1600" b="1" spc="300">
              <a:solidFill>
                <a:prstClr val="black">
                  <a:lumMod val="75000"/>
                  <a:lumOff val="25000"/>
                </a:prstClr>
              </a:solidFill>
              <a:latin typeface="腾祥相思简"/>
              <a:ea typeface="方正隶变简体" panose="03000509000000000000" pitchFamily="65" charset="-122"/>
            </a:endParaRPr>
          </a:p>
        </p:txBody>
      </p:sp>
      <p:sp>
        <p:nvSpPr>
          <p:cNvPr id="35" name="文本框 34"/>
          <p:cNvSpPr txBox="1"/>
          <p:nvPr/>
        </p:nvSpPr>
        <p:spPr>
          <a:xfrm>
            <a:off x="5009653" y="1118272"/>
            <a:ext cx="615425" cy="483466"/>
          </a:xfrm>
          <a:prstGeom prst="rect">
            <a:avLst/>
          </a:prstGeom>
          <a:noFill/>
        </p:spPr>
        <p:txBody>
          <a:bodyPr vert="eaVert" wrap="none" rtlCol="0">
            <a:spAutoFit/>
          </a:bodyPr>
          <a:lstStyle/>
          <a:p>
            <a:pPr defTabSz="685165">
              <a:defRPr/>
            </a:pPr>
            <a:r>
              <a:rPr lang="zh-CN" altLang="en-US" sz="2800" b="1" spc="300" dirty="0">
                <a:solidFill>
                  <a:prstClr val="black">
                    <a:lumMod val="75000"/>
                    <a:lumOff val="25000"/>
                  </a:prstClr>
                </a:solidFill>
                <a:latin typeface="腾祥相思简"/>
                <a:ea typeface="方正隶变简体" panose="03000509000000000000" pitchFamily="65" charset="-122"/>
              </a:rPr>
              <a:t>壹</a:t>
            </a:r>
          </a:p>
        </p:txBody>
      </p:sp>
      <p:sp>
        <p:nvSpPr>
          <p:cNvPr id="36" name="椭圆 35"/>
          <p:cNvSpPr/>
          <p:nvPr/>
        </p:nvSpPr>
        <p:spPr>
          <a:xfrm>
            <a:off x="5020887" y="1059582"/>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7" name="文本框 36"/>
          <p:cNvSpPr txBox="1"/>
          <p:nvPr/>
        </p:nvSpPr>
        <p:spPr>
          <a:xfrm>
            <a:off x="3832473" y="1118272"/>
            <a:ext cx="615425" cy="483466"/>
          </a:xfrm>
          <a:prstGeom prst="rect">
            <a:avLst/>
          </a:prstGeom>
          <a:noFill/>
        </p:spPr>
        <p:txBody>
          <a:bodyPr vert="eaVert" wrap="none" rtlCol="0">
            <a:spAutoFit/>
          </a:bodyPr>
          <a:lstStyle/>
          <a:p>
            <a:pPr defTabSz="685165">
              <a:defRPr/>
            </a:pPr>
            <a:r>
              <a:rPr lang="zh-CN" altLang="en-US" sz="2800" b="1" spc="300" dirty="0">
                <a:solidFill>
                  <a:prstClr val="black">
                    <a:lumMod val="75000"/>
                    <a:lumOff val="25000"/>
                  </a:prstClr>
                </a:solidFill>
                <a:latin typeface="腾祥相思简"/>
                <a:ea typeface="方正隶变简体" panose="03000509000000000000" pitchFamily="65" charset="-122"/>
              </a:rPr>
              <a:t>贰</a:t>
            </a:r>
          </a:p>
        </p:txBody>
      </p:sp>
      <p:sp>
        <p:nvSpPr>
          <p:cNvPr id="38" name="椭圆 37"/>
          <p:cNvSpPr/>
          <p:nvPr/>
        </p:nvSpPr>
        <p:spPr>
          <a:xfrm>
            <a:off x="3838737" y="1059582"/>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9" name="文本框 38"/>
          <p:cNvSpPr txBox="1"/>
          <p:nvPr/>
        </p:nvSpPr>
        <p:spPr>
          <a:xfrm>
            <a:off x="2508296" y="1118272"/>
            <a:ext cx="615425" cy="483466"/>
          </a:xfrm>
          <a:prstGeom prst="rect">
            <a:avLst/>
          </a:prstGeom>
          <a:noFill/>
        </p:spPr>
        <p:txBody>
          <a:bodyPr vert="eaVert" wrap="none" rtlCol="0">
            <a:spAutoFit/>
          </a:bodyPr>
          <a:lstStyle/>
          <a:p>
            <a:pPr defTabSz="685165">
              <a:defRPr/>
            </a:pPr>
            <a:r>
              <a:rPr lang="zh-CN" altLang="en-US" sz="2800" b="1" spc="300" dirty="0">
                <a:solidFill>
                  <a:prstClr val="black">
                    <a:lumMod val="75000"/>
                    <a:lumOff val="25000"/>
                  </a:prstClr>
                </a:solidFill>
                <a:latin typeface="腾祥相思简"/>
                <a:ea typeface="方正隶变简体" panose="03000509000000000000" pitchFamily="65" charset="-122"/>
              </a:rPr>
              <a:t>叁</a:t>
            </a:r>
          </a:p>
        </p:txBody>
      </p:sp>
      <p:sp>
        <p:nvSpPr>
          <p:cNvPr id="40" name="椭圆 39"/>
          <p:cNvSpPr/>
          <p:nvPr/>
        </p:nvSpPr>
        <p:spPr>
          <a:xfrm>
            <a:off x="2514560" y="1059582"/>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41" name="文本框 40"/>
          <p:cNvSpPr txBox="1"/>
          <p:nvPr/>
        </p:nvSpPr>
        <p:spPr>
          <a:xfrm>
            <a:off x="1181360" y="1115961"/>
            <a:ext cx="615425" cy="483466"/>
          </a:xfrm>
          <a:prstGeom prst="rect">
            <a:avLst/>
          </a:prstGeom>
          <a:noFill/>
        </p:spPr>
        <p:txBody>
          <a:bodyPr vert="eaVert" wrap="none" rtlCol="0">
            <a:spAutoFit/>
          </a:bodyPr>
          <a:lstStyle/>
          <a:p>
            <a:pPr defTabSz="685165">
              <a:defRPr/>
            </a:pPr>
            <a:r>
              <a:rPr lang="zh-CN" altLang="en-US" sz="2800" b="1" spc="300" dirty="0">
                <a:solidFill>
                  <a:prstClr val="black">
                    <a:lumMod val="75000"/>
                    <a:lumOff val="25000"/>
                  </a:prstClr>
                </a:solidFill>
                <a:latin typeface="腾祥相思简"/>
                <a:ea typeface="方正隶变简体" panose="03000509000000000000" pitchFamily="65" charset="-122"/>
              </a:rPr>
              <a:t>肆</a:t>
            </a:r>
          </a:p>
        </p:txBody>
      </p:sp>
      <p:sp>
        <p:nvSpPr>
          <p:cNvPr id="42" name="椭圆 41"/>
          <p:cNvSpPr/>
          <p:nvPr/>
        </p:nvSpPr>
        <p:spPr>
          <a:xfrm>
            <a:off x="1187624" y="1059582"/>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43" name="文本框 42"/>
          <p:cNvSpPr txBox="1"/>
          <p:nvPr/>
        </p:nvSpPr>
        <p:spPr>
          <a:xfrm>
            <a:off x="2617764" y="1923629"/>
            <a:ext cx="430887" cy="2097746"/>
          </a:xfrm>
          <a:prstGeom prst="rect">
            <a:avLst/>
          </a:prstGeom>
          <a:noFill/>
        </p:spPr>
        <p:txBody>
          <a:bodyPr vert="eaVert" wrap="square" rtlCol="0">
            <a:spAutoFit/>
          </a:bodyPr>
          <a:lstStyle/>
          <a:p>
            <a:pPr defTabSz="685165">
              <a:defRPr/>
            </a:pPr>
            <a:r>
              <a:rPr lang="zh-CN" altLang="en-US" sz="1600" b="1" spc="300">
                <a:solidFill>
                  <a:prstClr val="black">
                    <a:lumMod val="75000"/>
                    <a:lumOff val="25000"/>
                  </a:prstClr>
                </a:solidFill>
                <a:latin typeface="腾祥相思简"/>
                <a:ea typeface="方正隶变简体" panose="03000509000000000000" pitchFamily="65" charset="-122"/>
              </a:rPr>
              <a:t>输入您的标题内容</a:t>
            </a:r>
            <a:endParaRPr lang="en-US" altLang="zh-CN" sz="1600" b="1" spc="300">
              <a:solidFill>
                <a:prstClr val="black">
                  <a:lumMod val="75000"/>
                  <a:lumOff val="25000"/>
                </a:prstClr>
              </a:solidFill>
              <a:latin typeface="腾祥相思简"/>
              <a:ea typeface="方正隶变简体" panose="03000509000000000000" pitchFamily="65" charset="-122"/>
            </a:endParaRPr>
          </a:p>
        </p:txBody>
      </p:sp>
      <p:sp>
        <p:nvSpPr>
          <p:cNvPr id="44" name="文本框 43"/>
          <p:cNvSpPr txBox="1"/>
          <p:nvPr/>
        </p:nvSpPr>
        <p:spPr>
          <a:xfrm>
            <a:off x="3922065" y="1923629"/>
            <a:ext cx="430887" cy="2253520"/>
          </a:xfrm>
          <a:prstGeom prst="rect">
            <a:avLst/>
          </a:prstGeom>
          <a:noFill/>
        </p:spPr>
        <p:txBody>
          <a:bodyPr vert="eaVert" wrap="square" rtlCol="0">
            <a:spAutoFit/>
          </a:bodyPr>
          <a:lstStyle/>
          <a:p>
            <a:pPr defTabSz="685165">
              <a:defRPr/>
            </a:pPr>
            <a:r>
              <a:rPr lang="zh-CN" altLang="en-US" sz="1600" b="1" spc="300">
                <a:solidFill>
                  <a:prstClr val="black">
                    <a:lumMod val="75000"/>
                    <a:lumOff val="25000"/>
                  </a:prstClr>
                </a:solidFill>
                <a:latin typeface="腾祥相思简"/>
                <a:ea typeface="方正隶变简体" panose="03000509000000000000" pitchFamily="65" charset="-122"/>
              </a:rPr>
              <a:t>输入您的标题内容</a:t>
            </a:r>
            <a:endParaRPr lang="en-US" altLang="zh-CN" sz="1600" b="1" spc="300">
              <a:solidFill>
                <a:prstClr val="black">
                  <a:lumMod val="75000"/>
                  <a:lumOff val="25000"/>
                </a:prstClr>
              </a:solidFill>
              <a:latin typeface="腾祥相思简"/>
              <a:ea typeface="方正隶变简体" panose="03000509000000000000" pitchFamily="65" charset="-122"/>
            </a:endParaRPr>
          </a:p>
        </p:txBody>
      </p:sp>
      <p:sp>
        <p:nvSpPr>
          <p:cNvPr id="45" name="文本框 44"/>
          <p:cNvSpPr txBox="1"/>
          <p:nvPr/>
        </p:nvSpPr>
        <p:spPr>
          <a:xfrm>
            <a:off x="5131108" y="1923629"/>
            <a:ext cx="430887" cy="2291981"/>
          </a:xfrm>
          <a:prstGeom prst="rect">
            <a:avLst/>
          </a:prstGeom>
          <a:noFill/>
        </p:spPr>
        <p:txBody>
          <a:bodyPr vert="eaVert" wrap="square" rtlCol="0">
            <a:spAutoFit/>
          </a:bodyPr>
          <a:lstStyle/>
          <a:p>
            <a:pPr algn="just" defTabSz="685165">
              <a:defRPr/>
            </a:pPr>
            <a:r>
              <a:rPr lang="zh-CN" altLang="en-US" sz="1600" b="1" spc="300">
                <a:solidFill>
                  <a:prstClr val="black">
                    <a:lumMod val="75000"/>
                    <a:lumOff val="25000"/>
                  </a:prstClr>
                </a:solidFill>
                <a:latin typeface="腾祥相思简"/>
                <a:ea typeface="方正隶变简体" panose="03000509000000000000" pitchFamily="65" charset="-122"/>
              </a:rPr>
              <a:t>输入您的标题内容</a:t>
            </a:r>
            <a:endParaRPr lang="en-US" altLang="zh-CN" sz="1600" b="1" spc="300">
              <a:solidFill>
                <a:prstClr val="black">
                  <a:lumMod val="75000"/>
                  <a:lumOff val="25000"/>
                </a:prstClr>
              </a:solidFill>
              <a:latin typeface="腾祥相思简"/>
              <a:ea typeface="方正隶变简体" panose="03000509000000000000" pitchFamily="65" charset="-122"/>
            </a:endParaRPr>
          </a:p>
        </p:txBody>
      </p:sp>
      <p:pic>
        <p:nvPicPr>
          <p:cNvPr id="22" name="图片 21"/>
          <p:cNvPicPr>
            <a:picLocks noChangeAspect="1"/>
          </p:cNvPicPr>
          <p:nvPr/>
        </p:nvPicPr>
        <p:blipFill rotWithShape="1">
          <a:blip r:embed="rId2" cstate="email"/>
          <a:srcRect/>
          <a:stretch>
            <a:fillRect/>
          </a:stretch>
        </p:blipFill>
        <p:spPr>
          <a:xfrm>
            <a:off x="5324475" y="3878785"/>
            <a:ext cx="3706930" cy="1264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email">
            <a:extLst>
              <a:ext uri="{BEBA8EAE-BF5A-486C-A8C5-ECC9F3942E4B}">
                <a14:imgProps xmlns:a14="http://schemas.microsoft.com/office/drawing/2010/main">
                  <a14:imgLayer r:embed="rId3">
                    <a14:imgEffect>
                      <a14:artisticCrisscrossEtching/>
                    </a14:imgEffect>
                  </a14:imgLayer>
                </a14:imgProps>
              </a:ext>
            </a:extLst>
          </a:blip>
          <a:srcRect l="18239" t="12048" r="20367" b="9498"/>
          <a:stretch>
            <a:fillRect/>
          </a:stretch>
        </p:blipFill>
        <p:spPr>
          <a:xfrm rot="4422869">
            <a:off x="2651013" y="88862"/>
            <a:ext cx="3499967" cy="4472601"/>
          </a:xfrm>
          <a:prstGeom prst="rect">
            <a:avLst/>
          </a:prstGeom>
        </p:spPr>
      </p:pic>
      <p:sp>
        <p:nvSpPr>
          <p:cNvPr id="16" name="椭圆 15"/>
          <p:cNvSpPr/>
          <p:nvPr/>
        </p:nvSpPr>
        <p:spPr>
          <a:xfrm>
            <a:off x="3411936" y="1192815"/>
            <a:ext cx="2274935" cy="22749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17" name="矩形 16"/>
          <p:cNvSpPr/>
          <p:nvPr/>
        </p:nvSpPr>
        <p:spPr>
          <a:xfrm>
            <a:off x="3608761" y="2148761"/>
            <a:ext cx="1881284" cy="796158"/>
          </a:xfrm>
          <a:prstGeom prst="rect">
            <a:avLst/>
          </a:prstGeom>
        </p:spPr>
        <p:txBody>
          <a:bodyPr vert="eaVert" wrap="square">
            <a:spAutoFit/>
          </a:bodyPr>
          <a:lstStyle/>
          <a:p>
            <a:pPr defTabSz="685800">
              <a:lnSpc>
                <a:spcPct val="150000"/>
              </a:lnSpc>
              <a:defRPr/>
            </a:pPr>
            <a:r>
              <a:rPr lang="zh-CN" altLang="en-US"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请在此处添加详细描述文本，尽量与标题文本语言风语言描述尽量在此处添加</a:t>
            </a:r>
            <a:r>
              <a:rPr lang="en-US" altLang="zh-CN"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a:t>
            </a: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endParaRPr>
          </a:p>
        </p:txBody>
      </p:sp>
      <p:sp>
        <p:nvSpPr>
          <p:cNvPr id="23" name="椭圆 22"/>
          <p:cNvSpPr/>
          <p:nvPr/>
        </p:nvSpPr>
        <p:spPr>
          <a:xfrm>
            <a:off x="4284908" y="1494647"/>
            <a:ext cx="528990" cy="528989"/>
          </a:xfrm>
          <a:prstGeom prst="ellipse">
            <a:avLst/>
          </a:prstGeom>
          <a:solidFill>
            <a:srgbClr val="F2F2F2"/>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4" name="文本框 23"/>
          <p:cNvSpPr txBox="1"/>
          <p:nvPr/>
        </p:nvSpPr>
        <p:spPr>
          <a:xfrm>
            <a:off x="4241691" y="1526895"/>
            <a:ext cx="615425" cy="483466"/>
          </a:xfrm>
          <a:prstGeom prst="rect">
            <a:avLst/>
          </a:prstGeom>
          <a:noFill/>
        </p:spPr>
        <p:txBody>
          <a:bodyPr vert="eaVert" wrap="none" rtlCol="0">
            <a:spAutoFit/>
          </a:bodyPr>
          <a:lstStyle/>
          <a:p>
            <a:pPr defTabSz="685165">
              <a:defRPr/>
            </a:pPr>
            <a:r>
              <a:rPr lang="zh-CN" altLang="en-US" sz="2800" b="1" spc="300" dirty="0">
                <a:solidFill>
                  <a:prstClr val="black">
                    <a:lumMod val="75000"/>
                    <a:lumOff val="25000"/>
                  </a:prstClr>
                </a:solidFill>
                <a:latin typeface="腾祥相思简"/>
                <a:ea typeface="方正隶变简体" panose="03000509000000000000" pitchFamily="65" charset="-122"/>
              </a:rPr>
              <a:t>壹</a:t>
            </a:r>
          </a:p>
        </p:txBody>
      </p:sp>
      <p:sp>
        <p:nvSpPr>
          <p:cNvPr id="25" name="椭圆 24"/>
          <p:cNvSpPr/>
          <p:nvPr/>
        </p:nvSpPr>
        <p:spPr>
          <a:xfrm>
            <a:off x="4239057" y="1450589"/>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1267338" y="1559845"/>
            <a:ext cx="2363183" cy="2363183"/>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a:solidFill>
                <a:prstClr val="white">
                  <a:lumMod val="50000"/>
                </a:prstClr>
              </a:solidFill>
              <a:latin typeface="Bell MT" panose="02020503060305020303"/>
              <a:ea typeface="方正北魏楷书简体"/>
              <a:cs typeface="+mn-ea"/>
            </a:endParaRPr>
          </a:p>
        </p:txBody>
      </p:sp>
      <p:sp>
        <p:nvSpPr>
          <p:cNvPr id="66" name="椭圆 65"/>
          <p:cNvSpPr/>
          <p:nvPr/>
        </p:nvSpPr>
        <p:spPr>
          <a:xfrm>
            <a:off x="1095052" y="1275606"/>
            <a:ext cx="2615594" cy="2615594"/>
          </a:xfrm>
          <a:prstGeom prst="ellipse">
            <a:avLst/>
          </a:prstGeom>
          <a:blipFill dpi="0" rotWithShape="1">
            <a:blip r:embed="rId2" cstate="email"/>
            <a:srcRect/>
            <a:stretch>
              <a:fillRect l="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42" name="图片 41"/>
          <p:cNvPicPr>
            <a:picLocks noChangeAspect="1"/>
          </p:cNvPicPr>
          <p:nvPr/>
        </p:nvPicPr>
        <p:blipFill>
          <a:blip r:embed="rId3" cstate="email"/>
          <a:stretch>
            <a:fillRect/>
          </a:stretch>
        </p:blipFill>
        <p:spPr>
          <a:xfrm>
            <a:off x="773508" y="2855572"/>
            <a:ext cx="1040267" cy="363304"/>
          </a:xfrm>
          <a:prstGeom prst="rect">
            <a:avLst/>
          </a:prstGeom>
        </p:spPr>
      </p:pic>
      <p:pic>
        <p:nvPicPr>
          <p:cNvPr id="43" name="图片 42"/>
          <p:cNvPicPr>
            <a:picLocks noChangeAspect="1"/>
          </p:cNvPicPr>
          <p:nvPr/>
        </p:nvPicPr>
        <p:blipFill>
          <a:blip r:embed="rId4" cstate="email"/>
          <a:stretch>
            <a:fillRect/>
          </a:stretch>
        </p:blipFill>
        <p:spPr>
          <a:xfrm>
            <a:off x="3008757" y="1850853"/>
            <a:ext cx="1115595" cy="389611"/>
          </a:xfrm>
          <a:prstGeom prst="rect">
            <a:avLst/>
          </a:prstGeom>
        </p:spPr>
      </p:pic>
      <p:sp>
        <p:nvSpPr>
          <p:cNvPr id="59" name="文本框 58"/>
          <p:cNvSpPr txBox="1"/>
          <p:nvPr/>
        </p:nvSpPr>
        <p:spPr>
          <a:xfrm>
            <a:off x="5719709" y="1108635"/>
            <a:ext cx="430887" cy="1054135"/>
          </a:xfrm>
          <a:prstGeom prst="rect">
            <a:avLst/>
          </a:prstGeom>
          <a:noFill/>
        </p:spPr>
        <p:txBody>
          <a:bodyPr vert="eaVert" wrap="none" rtlCol="0">
            <a:spAutoFit/>
          </a:bodyPr>
          <a:lstStyle/>
          <a:p>
            <a:pPr defTabSz="685165">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60" name="直接连接符 59"/>
          <p:cNvCxnSpPr/>
          <p:nvPr/>
        </p:nvCxnSpPr>
        <p:spPr>
          <a:xfrm>
            <a:off x="5684422" y="1175290"/>
            <a:ext cx="0" cy="2778853"/>
          </a:xfrm>
          <a:prstGeom prst="line">
            <a:avLst/>
          </a:prstGeom>
          <a:noFill/>
          <a:ln w="12700" cap="flat" cmpd="sng" algn="ctr">
            <a:solidFill>
              <a:sysClr val="windowText" lastClr="000000">
                <a:lumMod val="50000"/>
                <a:lumOff val="50000"/>
              </a:sysClr>
            </a:solidFill>
            <a:prstDash val="solid"/>
            <a:miter lim="800000"/>
          </a:ln>
          <a:effectLst/>
        </p:spPr>
      </p:cxnSp>
      <p:sp>
        <p:nvSpPr>
          <p:cNvPr id="61" name="文本框 60"/>
          <p:cNvSpPr txBox="1"/>
          <p:nvPr/>
        </p:nvSpPr>
        <p:spPr>
          <a:xfrm>
            <a:off x="4663804" y="1108635"/>
            <a:ext cx="1015663" cy="2868963"/>
          </a:xfrm>
          <a:prstGeom prst="rect">
            <a:avLst/>
          </a:prstGeom>
          <a:noFill/>
          <a:effectLst/>
        </p:spPr>
        <p:txBody>
          <a:bodyPr vert="eaVert" wrap="square" rtlCol="0">
            <a:spAutoFit/>
          </a:bodyPr>
          <a:lstStyle/>
          <a:p>
            <a:pPr algn="just" defTabSz="6851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意境是指抒情性作品中所呈现的的那种情景交虚实相生的形象系统及其所诱发和开拓的审美想象空间。他同文学典型一也是文学形象的高级形意境是指抒情性作品中</a:t>
            </a:r>
          </a:p>
        </p:txBody>
      </p:sp>
      <p:sp>
        <p:nvSpPr>
          <p:cNvPr id="62" name="文本框 61"/>
          <p:cNvSpPr txBox="1"/>
          <p:nvPr/>
        </p:nvSpPr>
        <p:spPr>
          <a:xfrm>
            <a:off x="7597497" y="1137268"/>
            <a:ext cx="430887" cy="1054135"/>
          </a:xfrm>
          <a:prstGeom prst="rect">
            <a:avLst/>
          </a:prstGeom>
          <a:noFill/>
        </p:spPr>
        <p:txBody>
          <a:bodyPr vert="eaVert" wrap="none" rtlCol="0">
            <a:spAutoFit/>
          </a:bodyPr>
          <a:lstStyle/>
          <a:p>
            <a:pPr defTabSz="685165">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63" name="直接连接符 62"/>
          <p:cNvCxnSpPr/>
          <p:nvPr/>
        </p:nvCxnSpPr>
        <p:spPr>
          <a:xfrm>
            <a:off x="7562210" y="1203923"/>
            <a:ext cx="0" cy="2778853"/>
          </a:xfrm>
          <a:prstGeom prst="line">
            <a:avLst/>
          </a:prstGeom>
          <a:noFill/>
          <a:ln w="12700" cap="flat" cmpd="sng" algn="ctr">
            <a:solidFill>
              <a:sysClr val="windowText" lastClr="000000">
                <a:lumMod val="50000"/>
                <a:lumOff val="50000"/>
              </a:sysClr>
            </a:solidFill>
            <a:prstDash val="solid"/>
            <a:miter lim="800000"/>
          </a:ln>
          <a:effectLst/>
        </p:spPr>
      </p:cxnSp>
      <p:sp>
        <p:nvSpPr>
          <p:cNvPr id="64" name="文本框 63"/>
          <p:cNvSpPr txBox="1"/>
          <p:nvPr/>
        </p:nvSpPr>
        <p:spPr>
          <a:xfrm>
            <a:off x="6541592" y="1137268"/>
            <a:ext cx="1015663" cy="2868963"/>
          </a:xfrm>
          <a:prstGeom prst="rect">
            <a:avLst/>
          </a:prstGeom>
          <a:noFill/>
          <a:effectLst/>
        </p:spPr>
        <p:txBody>
          <a:bodyPr vert="eaVert" wrap="square" rtlCol="0">
            <a:spAutoFit/>
          </a:bodyPr>
          <a:lstStyle/>
          <a:p>
            <a:pPr algn="just" defTabSz="6851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意境是指抒情性作品中所呈现的的那种情景交虚实相生的形象系统及其所诱发和开拓的审美想象空间。他同文学典型一也是文学形象的高级形意境是指抒情性作品中</a:t>
            </a:r>
          </a:p>
        </p:txBody>
      </p:sp>
      <p:sp>
        <p:nvSpPr>
          <p:cNvPr id="67" name="矩形 66"/>
          <p:cNvSpPr/>
          <p:nvPr/>
        </p:nvSpPr>
        <p:spPr>
          <a:xfrm>
            <a:off x="1475656" y="2347015"/>
            <a:ext cx="694054" cy="584775"/>
          </a:xfrm>
          <a:prstGeom prst="rect">
            <a:avLst/>
          </a:prstGeom>
        </p:spPr>
        <p:txBody>
          <a:bodyPr wrap="square">
            <a:spAutoFit/>
          </a:bodyPr>
          <a:lstStyle/>
          <a:p>
            <a:pPr lvl="0">
              <a:defRPr/>
            </a:pPr>
            <a:r>
              <a:rPr lang="zh-CN" altLang="en-US" sz="3200" b="1" spc="300">
                <a:solidFill>
                  <a:prstClr val="black">
                    <a:lumMod val="95000"/>
                    <a:lumOff val="5000"/>
                  </a:prstClr>
                </a:solidFill>
                <a:latin typeface="腾祥相思简"/>
                <a:ea typeface="方正隶变简体" panose="03000509000000000000" pitchFamily="65" charset="-122"/>
              </a:rPr>
              <a:t>题</a:t>
            </a:r>
            <a:endParaRPr kumimoji="0" lang="zh-CN" altLang="en-US" sz="3200" b="0" i="0" u="none" strike="noStrike" kern="1200" cap="none" spc="300" normalizeH="0" baseline="0" noProof="0" dirty="0">
              <a:ln>
                <a:noFill/>
              </a:ln>
              <a:solidFill>
                <a:srgbClr val="000000"/>
              </a:solidFill>
              <a:effectLst/>
              <a:uLnTx/>
              <a:uFillTx/>
              <a:latin typeface="汉仪凌波体简" panose="02010604000101010101" pitchFamily="2" charset="-122"/>
              <a:ea typeface="汉仪凌波体简" panose="02010604000101010101" pitchFamily="2" charset="-122"/>
              <a:cs typeface="+mn-cs"/>
              <a:sym typeface="微软雅黑" panose="020B0503020204020204" pitchFamily="34" charset="-122"/>
            </a:endParaRPr>
          </a:p>
        </p:txBody>
      </p:sp>
      <p:sp>
        <p:nvSpPr>
          <p:cNvPr id="68" name="矩形 67"/>
          <p:cNvSpPr/>
          <p:nvPr/>
        </p:nvSpPr>
        <p:spPr>
          <a:xfrm>
            <a:off x="1684308" y="1899542"/>
            <a:ext cx="762648" cy="584775"/>
          </a:xfrm>
          <a:prstGeom prst="rect">
            <a:avLst/>
          </a:prstGeom>
        </p:spPr>
        <p:txBody>
          <a:bodyPr wrap="square">
            <a:spAutoFit/>
          </a:bodyPr>
          <a:lstStyle/>
          <a:p>
            <a:pPr lvl="0">
              <a:defRPr/>
            </a:pPr>
            <a:r>
              <a:rPr lang="zh-CN" altLang="en-US" sz="3200" b="1" spc="300">
                <a:solidFill>
                  <a:prstClr val="black">
                    <a:lumMod val="95000"/>
                    <a:lumOff val="5000"/>
                  </a:prstClr>
                </a:solidFill>
                <a:latin typeface="腾祥相思简"/>
                <a:ea typeface="方正隶变简体" panose="03000509000000000000" pitchFamily="65" charset="-122"/>
              </a:rPr>
              <a:t>标</a:t>
            </a:r>
            <a:endParaRPr kumimoji="0" lang="zh-CN" altLang="en-US" sz="3200" b="0" i="0" u="none" strike="noStrike" kern="1200" cap="none" spc="300" normalizeH="0" baseline="0" noProof="0" dirty="0">
              <a:ln>
                <a:noFill/>
              </a:ln>
              <a:solidFill>
                <a:srgbClr val="000000"/>
              </a:solidFill>
              <a:effectLst/>
              <a:uLnTx/>
              <a:uFillTx/>
              <a:latin typeface="汉仪凌波体简" panose="02010604000101010101" pitchFamily="2" charset="-122"/>
              <a:ea typeface="汉仪凌波体简" panose="02010604000101010101" pitchFamily="2" charset="-122"/>
              <a:cs typeface="+mn-cs"/>
              <a:sym typeface="微软雅黑" panose="020B0503020204020204" pitchFamily="34" charset="-122"/>
            </a:endParaRPr>
          </a:p>
        </p:txBody>
      </p:sp>
      <p:pic>
        <p:nvPicPr>
          <p:cNvPr id="69" name="图片 68"/>
          <p:cNvPicPr>
            <a:picLocks noChangeAspect="1"/>
          </p:cNvPicPr>
          <p:nvPr/>
        </p:nvPicPr>
        <p:blipFill>
          <a:blip r:embed="rId5" cstate="email"/>
          <a:stretch>
            <a:fillRect/>
          </a:stretch>
        </p:blipFill>
        <p:spPr>
          <a:xfrm>
            <a:off x="2097703" y="2770100"/>
            <a:ext cx="132036" cy="335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自由: 形状 17"/>
          <p:cNvSpPr/>
          <p:nvPr/>
        </p:nvSpPr>
        <p:spPr>
          <a:xfrm>
            <a:off x="3707905" y="794"/>
            <a:ext cx="5436096" cy="5141913"/>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165">
              <a:defRPr/>
            </a:pPr>
            <a:r>
              <a:rPr lang="en-US" altLang="zh-CN" sz="1350" dirty="0">
                <a:solidFill>
                  <a:prstClr val="white"/>
                </a:solidFill>
                <a:latin typeface="等线" panose="02010600030101010101" charset="-122"/>
                <a:ea typeface="等线" panose="02010600030101010101" charset="-122"/>
              </a:rPr>
              <a:t> </a:t>
            </a:r>
            <a:endParaRPr lang="zh-CN" altLang="en-US" sz="1350" dirty="0">
              <a:solidFill>
                <a:prstClr val="white"/>
              </a:solidFill>
              <a:latin typeface="等线" panose="02010600030101010101" charset="-122"/>
              <a:ea typeface="等线" panose="02010600030101010101" charset="-122"/>
            </a:endParaRPr>
          </a:p>
        </p:txBody>
      </p:sp>
      <p:sp>
        <p:nvSpPr>
          <p:cNvPr id="11" name="矩形 10"/>
          <p:cNvSpPr/>
          <p:nvPr/>
        </p:nvSpPr>
        <p:spPr>
          <a:xfrm>
            <a:off x="5305516" y="742958"/>
            <a:ext cx="2954655" cy="1057077"/>
          </a:xfrm>
          <a:prstGeom prst="rect">
            <a:avLst/>
          </a:prstGeom>
        </p:spPr>
        <p:txBody>
          <a:bodyPr vert="eaVert" wrap="square">
            <a:spAutoFit/>
          </a:bodyPr>
          <a:lstStyle/>
          <a:p>
            <a:pPr defTabSz="4565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rPr>
              <a:t>意境是指抒情性作品中所呈现的的那种情景交融虚实相形象系统及其所诱发和开拓的他同文学典型一也是文学形象的高级意境是指抒情性</a:t>
            </a:r>
          </a:p>
        </p:txBody>
      </p:sp>
      <p:sp>
        <p:nvSpPr>
          <p:cNvPr id="12" name="矩形 11"/>
          <p:cNvSpPr/>
          <p:nvPr/>
        </p:nvSpPr>
        <p:spPr>
          <a:xfrm>
            <a:off x="5305517" y="2129822"/>
            <a:ext cx="2954655" cy="1057077"/>
          </a:xfrm>
          <a:prstGeom prst="rect">
            <a:avLst/>
          </a:prstGeom>
        </p:spPr>
        <p:txBody>
          <a:bodyPr vert="eaVert" wrap="square">
            <a:spAutoFit/>
          </a:bodyPr>
          <a:lstStyle/>
          <a:p>
            <a:pPr defTabSz="4565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rPr>
              <a:t>意境是指抒情性作品中所呈现的的那种情景交融虚实相形象系统及其所诱发和开拓的他同文学典型一也是文学形象的高级意境是指抒情性</a:t>
            </a:r>
          </a:p>
        </p:txBody>
      </p:sp>
      <p:sp>
        <p:nvSpPr>
          <p:cNvPr id="21" name="矩形 20"/>
          <p:cNvSpPr/>
          <p:nvPr/>
        </p:nvSpPr>
        <p:spPr>
          <a:xfrm>
            <a:off x="5286489" y="3613792"/>
            <a:ext cx="2954655" cy="1057077"/>
          </a:xfrm>
          <a:prstGeom prst="rect">
            <a:avLst/>
          </a:prstGeom>
        </p:spPr>
        <p:txBody>
          <a:bodyPr vert="eaVert" wrap="square">
            <a:spAutoFit/>
          </a:bodyPr>
          <a:lstStyle/>
          <a:p>
            <a:pPr defTabSz="4565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rPr>
              <a:t>意境是指抒情性作品中所呈现的的那种情景交融虚实相形象系统及其所诱发和开拓的他同文学典型一也是文学形象的高级意境是指抒情性</a:t>
            </a:r>
          </a:p>
        </p:txBody>
      </p:sp>
      <p:sp>
        <p:nvSpPr>
          <p:cNvPr id="22" name="文本框 21"/>
          <p:cNvSpPr txBox="1"/>
          <p:nvPr/>
        </p:nvSpPr>
        <p:spPr>
          <a:xfrm>
            <a:off x="4606422" y="999205"/>
            <a:ext cx="492314" cy="382477"/>
          </a:xfrm>
          <a:prstGeom prst="rect">
            <a:avLst/>
          </a:prstGeom>
          <a:noFill/>
        </p:spPr>
        <p:txBody>
          <a:bodyPr vert="eaVert" wrap="none" rtlCol="0">
            <a:spAutoFit/>
          </a:bodyPr>
          <a:lstStyle/>
          <a:p>
            <a:pPr defTabSz="685165">
              <a:defRPr/>
            </a:pPr>
            <a:r>
              <a:rPr lang="zh-CN" altLang="en-US" sz="2000" b="1" spc="300" dirty="0">
                <a:solidFill>
                  <a:prstClr val="black">
                    <a:lumMod val="95000"/>
                    <a:lumOff val="5000"/>
                  </a:prstClr>
                </a:solidFill>
                <a:latin typeface="腾祥相思简"/>
                <a:ea typeface="方正隶变简体" panose="03000509000000000000" pitchFamily="65" charset="-122"/>
              </a:rPr>
              <a:t>壹</a:t>
            </a:r>
          </a:p>
        </p:txBody>
      </p:sp>
      <p:sp>
        <p:nvSpPr>
          <p:cNvPr id="23" name="椭圆 22"/>
          <p:cNvSpPr/>
          <p:nvPr/>
        </p:nvSpPr>
        <p:spPr>
          <a:xfrm>
            <a:off x="4620570" y="938234"/>
            <a:ext cx="477204" cy="474447"/>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4" name="椭圆 23"/>
          <p:cNvSpPr/>
          <p:nvPr/>
        </p:nvSpPr>
        <p:spPr>
          <a:xfrm>
            <a:off x="4655823" y="972108"/>
            <a:ext cx="406701" cy="406701"/>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5" name="文本框 24"/>
          <p:cNvSpPr txBox="1"/>
          <p:nvPr/>
        </p:nvSpPr>
        <p:spPr>
          <a:xfrm>
            <a:off x="4606423" y="2348395"/>
            <a:ext cx="492314" cy="382477"/>
          </a:xfrm>
          <a:prstGeom prst="rect">
            <a:avLst/>
          </a:prstGeom>
          <a:noFill/>
        </p:spPr>
        <p:txBody>
          <a:bodyPr vert="eaVert" wrap="none" rtlCol="0">
            <a:spAutoFit/>
          </a:bodyPr>
          <a:lstStyle/>
          <a:p>
            <a:pPr defTabSz="685165">
              <a:defRPr/>
            </a:pPr>
            <a:r>
              <a:rPr lang="zh-CN" altLang="en-US" sz="2000" b="1" spc="300" dirty="0">
                <a:solidFill>
                  <a:prstClr val="black">
                    <a:lumMod val="95000"/>
                    <a:lumOff val="5000"/>
                  </a:prstClr>
                </a:solidFill>
                <a:latin typeface="腾祥相思简"/>
                <a:ea typeface="方正隶变简体" panose="03000509000000000000" pitchFamily="65" charset="-122"/>
              </a:rPr>
              <a:t>贰</a:t>
            </a:r>
          </a:p>
        </p:txBody>
      </p:sp>
      <p:sp>
        <p:nvSpPr>
          <p:cNvPr id="26" name="椭圆 25"/>
          <p:cNvSpPr/>
          <p:nvPr/>
        </p:nvSpPr>
        <p:spPr>
          <a:xfrm>
            <a:off x="4620570" y="2287425"/>
            <a:ext cx="477204" cy="474447"/>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7" name="椭圆 26"/>
          <p:cNvSpPr/>
          <p:nvPr/>
        </p:nvSpPr>
        <p:spPr>
          <a:xfrm>
            <a:off x="4655823" y="2321299"/>
            <a:ext cx="406701" cy="406701"/>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8" name="文本框 27"/>
          <p:cNvSpPr txBox="1"/>
          <p:nvPr/>
        </p:nvSpPr>
        <p:spPr>
          <a:xfrm>
            <a:off x="4606423" y="3839551"/>
            <a:ext cx="492314" cy="382477"/>
          </a:xfrm>
          <a:prstGeom prst="rect">
            <a:avLst/>
          </a:prstGeom>
          <a:noFill/>
        </p:spPr>
        <p:txBody>
          <a:bodyPr vert="eaVert" wrap="none" rtlCol="0">
            <a:spAutoFit/>
          </a:bodyPr>
          <a:lstStyle/>
          <a:p>
            <a:pPr defTabSz="685165">
              <a:defRPr/>
            </a:pPr>
            <a:r>
              <a:rPr lang="zh-CN" altLang="en-US" sz="2000" b="1" spc="300" dirty="0">
                <a:solidFill>
                  <a:prstClr val="black">
                    <a:lumMod val="95000"/>
                    <a:lumOff val="5000"/>
                  </a:prstClr>
                </a:solidFill>
                <a:latin typeface="腾祥相思简"/>
                <a:ea typeface="方正隶变简体" panose="03000509000000000000" pitchFamily="65" charset="-122"/>
              </a:rPr>
              <a:t>叁</a:t>
            </a:r>
          </a:p>
        </p:txBody>
      </p:sp>
      <p:sp>
        <p:nvSpPr>
          <p:cNvPr id="29" name="椭圆 28"/>
          <p:cNvSpPr/>
          <p:nvPr/>
        </p:nvSpPr>
        <p:spPr>
          <a:xfrm>
            <a:off x="4620570" y="3778582"/>
            <a:ext cx="477204" cy="474447"/>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0" name="椭圆 29"/>
          <p:cNvSpPr/>
          <p:nvPr/>
        </p:nvSpPr>
        <p:spPr>
          <a:xfrm>
            <a:off x="4655823" y="3812455"/>
            <a:ext cx="406701" cy="406701"/>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31" name="文本框 30"/>
          <p:cNvSpPr txBox="1"/>
          <p:nvPr/>
        </p:nvSpPr>
        <p:spPr>
          <a:xfrm>
            <a:off x="395536" y="1131590"/>
            <a:ext cx="2567140" cy="369218"/>
          </a:xfrm>
          <a:prstGeom prst="rect">
            <a:avLst/>
          </a:prstGeom>
          <a:noFill/>
        </p:spPr>
        <p:txBody>
          <a:bodyPr vert="horz" wrap="square" rtlCol="0">
            <a:spAutoFit/>
          </a:bodyPr>
          <a:lstStyle/>
          <a:p>
            <a:pPr defTabSz="685165">
              <a:defRPr/>
            </a:pPr>
            <a:r>
              <a:rPr lang="zh-CN" altLang="en-US" sz="1800" b="1" spc="300">
                <a:solidFill>
                  <a:prstClr val="black">
                    <a:lumMod val="95000"/>
                    <a:lumOff val="5000"/>
                  </a:prstClr>
                </a:solidFill>
                <a:latin typeface="腾祥相思简"/>
                <a:ea typeface="方正隶变简体" panose="03000509000000000000" pitchFamily="65" charset="-122"/>
              </a:rPr>
              <a:t>输入标题</a:t>
            </a:r>
            <a:endParaRPr lang="zh-CN" altLang="en-US" sz="1800" b="1" spc="300" dirty="0">
              <a:solidFill>
                <a:prstClr val="black">
                  <a:lumMod val="95000"/>
                  <a:lumOff val="5000"/>
                </a:prstClr>
              </a:solidFill>
              <a:latin typeface="腾祥相思简"/>
              <a:ea typeface="方正隶变简体" panose="03000509000000000000" pitchFamily="65" charset="-122"/>
            </a:endParaRPr>
          </a:p>
        </p:txBody>
      </p:sp>
      <p:sp>
        <p:nvSpPr>
          <p:cNvPr id="32" name="文本框 31"/>
          <p:cNvSpPr txBox="1"/>
          <p:nvPr/>
        </p:nvSpPr>
        <p:spPr>
          <a:xfrm>
            <a:off x="395536" y="1523884"/>
            <a:ext cx="2932845" cy="553827"/>
          </a:xfrm>
          <a:prstGeom prst="rect">
            <a:avLst/>
          </a:prstGeom>
          <a:noFill/>
        </p:spPr>
        <p:txBody>
          <a:bodyPr vert="horz" wrap="square" rtlCol="0">
            <a:spAutoFit/>
          </a:bodyPr>
          <a:lstStyle/>
          <a:p>
            <a:pPr defTabSz="6851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rPr>
              <a:t>水墨主题请在此输入文水墨主题请在此输入水墨主题请在此输入文字  </a:t>
            </a:r>
            <a:endParaRPr lang="zh-CN" altLang="en-US" sz="1000" b="1" spc="300" dirty="0">
              <a:solidFill>
                <a:prstClr val="black">
                  <a:lumMod val="75000"/>
                  <a:lumOff val="25000"/>
                </a:prstClr>
              </a:solidFill>
              <a:latin typeface="腾祥相思简"/>
              <a:ea typeface="方正隶变简体" panose="03000509000000000000" pitchFamily="65" charset="-122"/>
            </a:endParaRPr>
          </a:p>
        </p:txBody>
      </p:sp>
      <p:cxnSp>
        <p:nvCxnSpPr>
          <p:cNvPr id="33" name="直接连接符 32"/>
          <p:cNvCxnSpPr/>
          <p:nvPr/>
        </p:nvCxnSpPr>
        <p:spPr>
          <a:xfrm flipH="1">
            <a:off x="456223" y="1500808"/>
            <a:ext cx="2706729" cy="0"/>
          </a:xfrm>
          <a:prstGeom prst="line">
            <a:avLst/>
          </a:prstGeom>
        </p:spPr>
        <p:style>
          <a:lnRef idx="1">
            <a:schemeClr val="dk1"/>
          </a:lnRef>
          <a:fillRef idx="0">
            <a:schemeClr val="dk1"/>
          </a:fillRef>
          <a:effectRef idx="0">
            <a:schemeClr val="dk1"/>
          </a:effectRef>
          <a:fontRef idx="minor">
            <a:schemeClr val="tx1"/>
          </a:fontRef>
        </p:style>
      </p:cxnSp>
      <p:pic>
        <p:nvPicPr>
          <p:cNvPr id="40" name="图片 39"/>
          <p:cNvPicPr>
            <a:picLocks noChangeAspect="1"/>
          </p:cNvPicPr>
          <p:nvPr/>
        </p:nvPicPr>
        <p:blipFill>
          <a:blip r:embed="rId2" cstate="email"/>
          <a:stretch>
            <a:fillRect/>
          </a:stretch>
        </p:blipFill>
        <p:spPr>
          <a:xfrm>
            <a:off x="302768" y="2761872"/>
            <a:ext cx="3243601" cy="2509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3275704" y="1013292"/>
            <a:ext cx="1280338" cy="3283792"/>
          </a:xfrm>
          <a:prstGeom prst="roundRect">
            <a:avLst>
              <a:gd name="adj" fmla="val 0"/>
            </a:avLst>
          </a:prstGeom>
          <a:blipFill dpi="0" rotWithShape="1">
            <a:blip r:embed="rId2" cstate="email"/>
            <a:srcRect/>
            <a:stretch>
              <a:fillRect/>
            </a:stretch>
          </a:blipFill>
          <a:ln w="12700" cap="flat" cmpd="sng" algn="ctr">
            <a:solidFill>
              <a:sysClr val="window" lastClr="FFFFFF">
                <a:lumMod val="95000"/>
              </a:sys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矩形: 圆角 13"/>
          <p:cNvSpPr/>
          <p:nvPr/>
        </p:nvSpPr>
        <p:spPr>
          <a:xfrm>
            <a:off x="4788101" y="1013292"/>
            <a:ext cx="1280338" cy="3283792"/>
          </a:xfrm>
          <a:prstGeom prst="roundRect">
            <a:avLst>
              <a:gd name="adj" fmla="val 3308"/>
            </a:avLst>
          </a:prstGeom>
          <a:blipFill dpi="0" rotWithShape="1">
            <a:blip r:embed="rId3" cstate="email"/>
            <a:srcRect/>
            <a:stretch>
              <a:fillRect/>
            </a:stretch>
          </a:blipFill>
          <a:ln w="12700" cap="flat" cmpd="sng" algn="ctr">
            <a:solidFill>
              <a:sysClr val="window" lastClr="FFFFFF">
                <a:lumMod val="95000"/>
              </a:sys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6068307" y="1013292"/>
            <a:ext cx="430887" cy="1054135"/>
          </a:xfrm>
          <a:prstGeom prst="rect">
            <a:avLst/>
          </a:prstGeom>
          <a:noFill/>
        </p:spPr>
        <p:txBody>
          <a:bodyPr vert="eaVert" wrap="none" rtlCol="0">
            <a:spAutoFit/>
          </a:bodyPr>
          <a:lstStyle/>
          <a:p>
            <a:pPr defTabSz="685165">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16" name="直接连接符 15"/>
          <p:cNvCxnSpPr/>
          <p:nvPr/>
        </p:nvCxnSpPr>
        <p:spPr>
          <a:xfrm>
            <a:off x="6520551" y="1089469"/>
            <a:ext cx="0" cy="2778853"/>
          </a:xfrm>
          <a:prstGeom prst="line">
            <a:avLst/>
          </a:prstGeom>
          <a:noFill/>
          <a:ln w="12700" cap="flat" cmpd="sng" algn="ctr">
            <a:solidFill>
              <a:sysClr val="windowText" lastClr="000000">
                <a:lumMod val="50000"/>
                <a:lumOff val="50000"/>
              </a:sysClr>
            </a:solidFill>
            <a:prstDash val="solid"/>
            <a:miter lim="800000"/>
          </a:ln>
          <a:effectLst/>
        </p:spPr>
      </p:cxnSp>
      <p:sp>
        <p:nvSpPr>
          <p:cNvPr id="17" name="文本框 16"/>
          <p:cNvSpPr txBox="1"/>
          <p:nvPr/>
        </p:nvSpPr>
        <p:spPr>
          <a:xfrm>
            <a:off x="6581638" y="1013292"/>
            <a:ext cx="1015663" cy="2868963"/>
          </a:xfrm>
          <a:prstGeom prst="rect">
            <a:avLst/>
          </a:prstGeom>
          <a:noFill/>
          <a:effectLst/>
        </p:spPr>
        <p:txBody>
          <a:bodyPr vert="eaVert" wrap="square" rtlCol="0">
            <a:spAutoFit/>
          </a:bodyPr>
          <a:lstStyle>
            <a:defPPr>
              <a:defRPr lang="en-US"/>
            </a:defPPr>
            <a:lvl1pPr defTabSz="685800">
              <a:lnSpc>
                <a:spcPct val="150000"/>
              </a:lnSpc>
              <a:defRPr sz="1100">
                <a:solidFill>
                  <a:schemeClr val="tx1">
                    <a:lumMod val="65000"/>
                    <a:lumOff val="35000"/>
                  </a:schemeClr>
                </a:solidFill>
                <a:latin typeface="方正古隶简体" panose="03000509000000000000" pitchFamily="65" charset="-122"/>
                <a:ea typeface="方正古隶简体" panose="03000509000000000000" pitchFamily="65" charset="-122"/>
              </a:defRPr>
            </a:lvl1pPr>
          </a:lstStyle>
          <a:p>
            <a:pPr algn="just" defTabSz="685165"/>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意境是指抒情性作品中所呈现的的那种情景交虚实相生的形象系统及其所诱发和开拓的审美想象空间。他同文学典型一也是文学形象的高级形意境是指抒情性作品中</a:t>
            </a:r>
          </a:p>
        </p:txBody>
      </p:sp>
      <p:sp>
        <p:nvSpPr>
          <p:cNvPr id="18" name="文本框 17"/>
          <p:cNvSpPr txBox="1"/>
          <p:nvPr/>
        </p:nvSpPr>
        <p:spPr>
          <a:xfrm>
            <a:off x="2659425" y="1013292"/>
            <a:ext cx="430887" cy="1054135"/>
          </a:xfrm>
          <a:prstGeom prst="rect">
            <a:avLst/>
          </a:prstGeom>
          <a:noFill/>
        </p:spPr>
        <p:txBody>
          <a:bodyPr vert="eaVert" wrap="none" rtlCol="0">
            <a:spAutoFit/>
          </a:bodyPr>
          <a:lstStyle/>
          <a:p>
            <a:pPr defTabSz="685165">
              <a:defRPr/>
            </a:pPr>
            <a:r>
              <a:rPr lang="zh-CN" altLang="en-US" sz="1600" b="1" spc="300">
                <a:solidFill>
                  <a:prstClr val="black">
                    <a:lumMod val="95000"/>
                    <a:lumOff val="5000"/>
                  </a:prstClr>
                </a:solidFill>
                <a:latin typeface="腾祥相思简"/>
                <a:ea typeface="方正隶变简体" panose="03000509000000000000" pitchFamily="65" charset="-122"/>
              </a:rPr>
              <a:t>输入标题</a:t>
            </a:r>
            <a:endParaRPr lang="zh-CN" altLang="en-US" sz="1600" b="1" spc="300" dirty="0">
              <a:solidFill>
                <a:prstClr val="black">
                  <a:lumMod val="95000"/>
                  <a:lumOff val="5000"/>
                </a:prstClr>
              </a:solidFill>
              <a:latin typeface="腾祥相思简"/>
              <a:ea typeface="方正隶变简体" panose="03000509000000000000" pitchFamily="65" charset="-122"/>
            </a:endParaRPr>
          </a:p>
        </p:txBody>
      </p:sp>
      <p:cxnSp>
        <p:nvCxnSpPr>
          <p:cNvPr id="19" name="直接连接符 18"/>
          <p:cNvCxnSpPr/>
          <p:nvPr/>
        </p:nvCxnSpPr>
        <p:spPr>
          <a:xfrm>
            <a:off x="2624138" y="1079947"/>
            <a:ext cx="0" cy="2778853"/>
          </a:xfrm>
          <a:prstGeom prst="line">
            <a:avLst/>
          </a:prstGeom>
          <a:noFill/>
          <a:ln w="12700" cap="flat" cmpd="sng" algn="ctr">
            <a:solidFill>
              <a:sysClr val="windowText" lastClr="000000">
                <a:lumMod val="50000"/>
                <a:lumOff val="50000"/>
              </a:sysClr>
            </a:solidFill>
            <a:prstDash val="solid"/>
            <a:miter lim="800000"/>
          </a:ln>
          <a:effectLst/>
        </p:spPr>
      </p:cxnSp>
      <p:sp>
        <p:nvSpPr>
          <p:cNvPr id="20" name="文本框 19"/>
          <p:cNvSpPr txBox="1"/>
          <p:nvPr/>
        </p:nvSpPr>
        <p:spPr>
          <a:xfrm>
            <a:off x="1603520" y="1013292"/>
            <a:ext cx="1015663" cy="2868963"/>
          </a:xfrm>
          <a:prstGeom prst="rect">
            <a:avLst/>
          </a:prstGeom>
          <a:noFill/>
          <a:effectLst/>
        </p:spPr>
        <p:txBody>
          <a:bodyPr vert="eaVert" wrap="square" rtlCol="0">
            <a:spAutoFit/>
          </a:bodyPr>
          <a:lstStyle/>
          <a:p>
            <a:pPr algn="just" defTabSz="6851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意境是指抒情性作品中所呈现的的那种情景交虚实相生的形象系统及其所诱发和开拓的审美想象空间。他同文学典型一也是文学形象的高级形意境是指抒情性作品中</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email">
            <a:extLst>
              <a:ext uri="{BEBA8EAE-BF5A-486C-A8C5-ECC9F3942E4B}">
                <a14:imgProps xmlns:a14="http://schemas.microsoft.com/office/drawing/2010/main">
                  <a14:imgLayer r:embed="rId3">
                    <a14:imgEffect>
                      <a14:artisticCrisscrossEtching/>
                    </a14:imgEffect>
                  </a14:imgLayer>
                </a14:imgProps>
              </a:ext>
            </a:extLst>
          </a:blip>
          <a:srcRect l="18239" t="12048" r="20367" b="9498"/>
          <a:stretch>
            <a:fillRect/>
          </a:stretch>
        </p:blipFill>
        <p:spPr>
          <a:xfrm rot="4422869">
            <a:off x="2651013" y="88862"/>
            <a:ext cx="3499967" cy="4472601"/>
          </a:xfrm>
          <a:prstGeom prst="rect">
            <a:avLst/>
          </a:prstGeom>
        </p:spPr>
      </p:pic>
      <p:sp>
        <p:nvSpPr>
          <p:cNvPr id="16" name="椭圆 15"/>
          <p:cNvSpPr/>
          <p:nvPr/>
        </p:nvSpPr>
        <p:spPr>
          <a:xfrm>
            <a:off x="3411936" y="1192815"/>
            <a:ext cx="2274935" cy="227493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panose="02010600030101010101" charset="-122"/>
              <a:ea typeface="等线" panose="02010600030101010101" charset="-122"/>
              <a:cs typeface="Arial" panose="020B0604020202020204"/>
            </a:endParaRPr>
          </a:p>
        </p:txBody>
      </p:sp>
      <p:sp>
        <p:nvSpPr>
          <p:cNvPr id="17" name="矩形 16"/>
          <p:cNvSpPr/>
          <p:nvPr/>
        </p:nvSpPr>
        <p:spPr>
          <a:xfrm>
            <a:off x="3608761" y="2148761"/>
            <a:ext cx="1881284" cy="796158"/>
          </a:xfrm>
          <a:prstGeom prst="rect">
            <a:avLst/>
          </a:prstGeom>
        </p:spPr>
        <p:txBody>
          <a:bodyPr vert="eaVert" wrap="square">
            <a:spAutoFit/>
          </a:bodyPr>
          <a:lstStyle/>
          <a:p>
            <a:pPr defTabSz="685800">
              <a:lnSpc>
                <a:spcPct val="150000"/>
              </a:lnSpc>
              <a:defRPr/>
            </a:pPr>
            <a:r>
              <a:rPr lang="zh-CN" altLang="en-US"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请在此处添加详细描述文本，尽量与标题文本语言风语言描述尽量在此处添加</a:t>
            </a:r>
            <a:r>
              <a:rPr lang="en-US" altLang="zh-CN" sz="105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rPr>
              <a:t>....</a:t>
            </a: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cs typeface="Arial" panose="020B0604020202020204"/>
            </a:endParaRPr>
          </a:p>
        </p:txBody>
      </p:sp>
      <p:sp>
        <p:nvSpPr>
          <p:cNvPr id="23" name="椭圆 22"/>
          <p:cNvSpPr/>
          <p:nvPr/>
        </p:nvSpPr>
        <p:spPr>
          <a:xfrm>
            <a:off x="4284908" y="1494647"/>
            <a:ext cx="528990" cy="528989"/>
          </a:xfrm>
          <a:prstGeom prst="ellipse">
            <a:avLst/>
          </a:prstGeom>
          <a:solidFill>
            <a:srgbClr val="F2F2F2"/>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
        <p:nvSpPr>
          <p:cNvPr id="24" name="文本框 23"/>
          <p:cNvSpPr txBox="1"/>
          <p:nvPr/>
        </p:nvSpPr>
        <p:spPr>
          <a:xfrm>
            <a:off x="4241691" y="1526895"/>
            <a:ext cx="615425" cy="483466"/>
          </a:xfrm>
          <a:prstGeom prst="rect">
            <a:avLst/>
          </a:prstGeom>
          <a:noFill/>
        </p:spPr>
        <p:txBody>
          <a:bodyPr vert="eaVert" wrap="none" rtlCol="0">
            <a:spAutoFit/>
          </a:bodyPr>
          <a:lstStyle/>
          <a:p>
            <a:pPr defTabSz="685165">
              <a:defRPr/>
            </a:pPr>
            <a:r>
              <a:rPr lang="zh-CN" altLang="en-US" sz="2800" b="1" spc="300">
                <a:solidFill>
                  <a:prstClr val="black">
                    <a:lumMod val="75000"/>
                    <a:lumOff val="25000"/>
                  </a:prstClr>
                </a:solidFill>
                <a:latin typeface="腾祥相思简"/>
                <a:ea typeface="方正隶变简体" panose="03000509000000000000" pitchFamily="65" charset="-122"/>
              </a:rPr>
              <a:t>贰</a:t>
            </a:r>
            <a:endParaRPr lang="zh-CN" altLang="en-US" sz="2800" b="1" spc="300" dirty="0">
              <a:solidFill>
                <a:prstClr val="black">
                  <a:lumMod val="75000"/>
                  <a:lumOff val="25000"/>
                </a:prstClr>
              </a:solidFill>
              <a:latin typeface="腾祥相思简"/>
              <a:ea typeface="方正隶变简体" panose="03000509000000000000" pitchFamily="65" charset="-122"/>
            </a:endParaRPr>
          </a:p>
        </p:txBody>
      </p:sp>
      <p:sp>
        <p:nvSpPr>
          <p:cNvPr id="25" name="椭圆 24"/>
          <p:cNvSpPr/>
          <p:nvPr/>
        </p:nvSpPr>
        <p:spPr>
          <a:xfrm>
            <a:off x="4239057" y="1450589"/>
            <a:ext cx="620692" cy="617105"/>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cstate="email"/>
          <a:stretch>
            <a:fillRect/>
          </a:stretch>
        </p:blipFill>
        <p:spPr>
          <a:xfrm>
            <a:off x="3400487" y="1525538"/>
            <a:ext cx="2395649" cy="3028542"/>
          </a:xfrm>
          <a:prstGeom prst="rect">
            <a:avLst/>
          </a:prstGeom>
        </p:spPr>
      </p:pic>
      <p:sp>
        <p:nvSpPr>
          <p:cNvPr id="17" name="任意多边形: 形状 16"/>
          <p:cNvSpPr/>
          <p:nvPr/>
        </p:nvSpPr>
        <p:spPr>
          <a:xfrm>
            <a:off x="1329" y="885937"/>
            <a:ext cx="9141181" cy="3382201"/>
          </a:xfrm>
          <a:custGeom>
            <a:avLst/>
            <a:gdLst>
              <a:gd name="connsiteX0" fmla="*/ 4572002 w 9144002"/>
              <a:gd name="connsiteY0" fmla="*/ 123115 h 3383245"/>
              <a:gd name="connsiteX1" fmla="*/ 3003494 w 9144002"/>
              <a:gd name="connsiteY1" fmla="*/ 1691623 h 3383245"/>
              <a:gd name="connsiteX2" fmla="*/ 4572002 w 9144002"/>
              <a:gd name="connsiteY2" fmla="*/ 3260131 h 3383245"/>
              <a:gd name="connsiteX3" fmla="*/ 6140510 w 9144002"/>
              <a:gd name="connsiteY3" fmla="*/ 1691623 h 3383245"/>
              <a:gd name="connsiteX4" fmla="*/ 4572002 w 9144002"/>
              <a:gd name="connsiteY4" fmla="*/ 123115 h 3383245"/>
              <a:gd name="connsiteX5" fmla="*/ 0 w 9144002"/>
              <a:gd name="connsiteY5" fmla="*/ 0 h 3383245"/>
              <a:gd name="connsiteX6" fmla="*/ 9144002 w 9144002"/>
              <a:gd name="connsiteY6" fmla="*/ 0 h 3383245"/>
              <a:gd name="connsiteX7" fmla="*/ 9144002 w 9144002"/>
              <a:gd name="connsiteY7" fmla="*/ 3383245 h 3383245"/>
              <a:gd name="connsiteX8" fmla="*/ 0 w 9144002"/>
              <a:gd name="connsiteY8" fmla="*/ 3383245 h 338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2" h="3383245">
                <a:moveTo>
                  <a:pt x="4572002" y="123115"/>
                </a:moveTo>
                <a:cubicBezTo>
                  <a:pt x="3705739" y="123115"/>
                  <a:pt x="3003494" y="825360"/>
                  <a:pt x="3003494" y="1691623"/>
                </a:cubicBezTo>
                <a:cubicBezTo>
                  <a:pt x="3003494" y="2557886"/>
                  <a:pt x="3705739" y="3260131"/>
                  <a:pt x="4572002" y="3260131"/>
                </a:cubicBezTo>
                <a:cubicBezTo>
                  <a:pt x="5438265" y="3260131"/>
                  <a:pt x="6140510" y="2557886"/>
                  <a:pt x="6140510" y="1691623"/>
                </a:cubicBezTo>
                <a:cubicBezTo>
                  <a:pt x="6140510" y="825360"/>
                  <a:pt x="5438265" y="123115"/>
                  <a:pt x="4572002" y="123115"/>
                </a:cubicBezTo>
                <a:close/>
                <a:moveTo>
                  <a:pt x="0" y="0"/>
                </a:moveTo>
                <a:lnTo>
                  <a:pt x="9144002" y="0"/>
                </a:lnTo>
                <a:lnTo>
                  <a:pt x="9144002" y="3383245"/>
                </a:lnTo>
                <a:lnTo>
                  <a:pt x="0" y="3383245"/>
                </a:lnTo>
                <a:close/>
              </a:path>
            </a:pathLst>
          </a:custGeom>
          <a:blipFill dpi="0" rotWithShape="1">
            <a:blip r:embed="rId3" cstate="email"/>
            <a:srcRect/>
            <a:stretch>
              <a:fillRect/>
            </a:stretch>
          </a:blipFill>
          <a:ln>
            <a:solidFill>
              <a:srgbClr val="F0F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6565">
              <a:defRPr/>
            </a:pPr>
            <a:endParaRPr lang="zh-CN" altLang="en-US" sz="1800">
              <a:solidFill>
                <a:prstClr val="white"/>
              </a:solidFill>
              <a:latin typeface="等线" panose="02010600030101010101" charset="-122"/>
              <a:ea typeface="等线" panose="02010600030101010101" charset="-122"/>
            </a:endParaRPr>
          </a:p>
        </p:txBody>
      </p:sp>
      <p:sp>
        <p:nvSpPr>
          <p:cNvPr id="7" name="文本框 6"/>
          <p:cNvSpPr txBox="1"/>
          <p:nvPr/>
        </p:nvSpPr>
        <p:spPr>
          <a:xfrm>
            <a:off x="575651" y="1997095"/>
            <a:ext cx="1800493" cy="1487979"/>
          </a:xfrm>
          <a:prstGeom prst="rect">
            <a:avLst/>
          </a:prstGeom>
          <a:noFill/>
        </p:spPr>
        <p:txBody>
          <a:bodyPr vert="eaVert" wrap="square" rtlCol="0">
            <a:spAutoFit/>
          </a:bodyPr>
          <a:lstStyle/>
          <a:p>
            <a:pPr algn="just" defTabSz="6851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那种情景交融虚实相生的形象系统及其所诱发和开拓的审美想典那种情景交融虚实相生的形象系统及其所诱发和开拓的审美想典</a:t>
            </a:r>
          </a:p>
        </p:txBody>
      </p:sp>
      <p:sp>
        <p:nvSpPr>
          <p:cNvPr id="8" name="文本框 7"/>
          <p:cNvSpPr txBox="1"/>
          <p:nvPr/>
        </p:nvSpPr>
        <p:spPr>
          <a:xfrm>
            <a:off x="6541147" y="1987573"/>
            <a:ext cx="1800493" cy="1487980"/>
          </a:xfrm>
          <a:prstGeom prst="rect">
            <a:avLst/>
          </a:prstGeom>
          <a:noFill/>
        </p:spPr>
        <p:txBody>
          <a:bodyPr vert="eaVert" wrap="square" rtlCol="0">
            <a:spAutoFit/>
          </a:bodyPr>
          <a:lstStyle/>
          <a:p>
            <a:pPr algn="just" defTabSz="685165">
              <a:lnSpc>
                <a:spcPct val="150000"/>
              </a:lnSpc>
              <a:defRPr/>
            </a:pPr>
            <a:r>
              <a:rPr lang="zh-CN" altLang="en-US" sz="1000" b="1" spc="300">
                <a:solidFill>
                  <a:prstClr val="black">
                    <a:lumMod val="75000"/>
                    <a:lumOff val="25000"/>
                  </a:prstClr>
                </a:solidFill>
                <a:latin typeface="腾祥相思简"/>
                <a:ea typeface="方正隶变简体" panose="03000509000000000000" pitchFamily="65" charset="-122"/>
                <a:sym typeface="Source Sans Pro"/>
              </a:rPr>
              <a:t>那种情景交融虚实相生的形象系统及其所诱发和开拓的审美想典那种情景交融虚实相生的形象系统及其所诱发和开拓的审美想典</a:t>
            </a:r>
          </a:p>
        </p:txBody>
      </p:sp>
      <p:grpSp>
        <p:nvGrpSpPr>
          <p:cNvPr id="18" name="组合 17"/>
          <p:cNvGrpSpPr/>
          <p:nvPr/>
        </p:nvGrpSpPr>
        <p:grpSpPr>
          <a:xfrm>
            <a:off x="1199218" y="1334937"/>
            <a:ext cx="553870" cy="485221"/>
            <a:chOff x="1287308" y="1582999"/>
            <a:chExt cx="554041" cy="485371"/>
          </a:xfrm>
        </p:grpSpPr>
        <p:sp>
          <p:nvSpPr>
            <p:cNvPr id="19" name="文本框 18"/>
            <p:cNvSpPr txBox="1"/>
            <p:nvPr/>
          </p:nvSpPr>
          <p:spPr>
            <a:xfrm>
              <a:off x="1287308" y="1634463"/>
              <a:ext cx="554041" cy="433907"/>
            </a:xfrm>
            <a:prstGeom prst="rect">
              <a:avLst/>
            </a:prstGeom>
            <a:noFill/>
          </p:spPr>
          <p:txBody>
            <a:bodyPr vert="eaVert" wrap="none" rtlCol="0">
              <a:spAutoFit/>
            </a:bodyPr>
            <a:lstStyle/>
            <a:p>
              <a:pPr defTabSz="685165">
                <a:defRPr/>
              </a:pPr>
              <a:r>
                <a:rPr lang="zh-CN" altLang="en-US" sz="2400" b="1" spc="300" dirty="0">
                  <a:solidFill>
                    <a:prstClr val="black">
                      <a:lumMod val="95000"/>
                      <a:lumOff val="5000"/>
                    </a:prstClr>
                  </a:solidFill>
                  <a:latin typeface="腾祥相思简"/>
                  <a:ea typeface="方正隶变简体" panose="03000509000000000000" pitchFamily="65" charset="-122"/>
                </a:rPr>
                <a:t>壹</a:t>
              </a:r>
            </a:p>
          </p:txBody>
        </p:sp>
        <p:sp>
          <p:nvSpPr>
            <p:cNvPr id="20" name="椭圆 19"/>
            <p:cNvSpPr/>
            <p:nvPr/>
          </p:nvSpPr>
          <p:spPr>
            <a:xfrm>
              <a:off x="1324935" y="1582999"/>
              <a:ext cx="477351" cy="474593"/>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400" dirty="0">
                <a:solidFill>
                  <a:prstClr val="white"/>
                </a:solidFill>
                <a:latin typeface="Calibri" panose="020F0502020204030204"/>
                <a:ea typeface="宋体" panose="02010600030101010101" pitchFamily="2" charset="-122"/>
              </a:endParaRPr>
            </a:p>
          </p:txBody>
        </p:sp>
        <p:sp>
          <p:nvSpPr>
            <p:cNvPr id="21" name="椭圆 20"/>
            <p:cNvSpPr/>
            <p:nvPr/>
          </p:nvSpPr>
          <p:spPr>
            <a:xfrm>
              <a:off x="1360198" y="1616883"/>
              <a:ext cx="406827" cy="40682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400" dirty="0">
                <a:solidFill>
                  <a:prstClr val="white"/>
                </a:solidFill>
                <a:latin typeface="Calibri" panose="020F0502020204030204"/>
                <a:ea typeface="宋体" panose="02010600030101010101" pitchFamily="2" charset="-122"/>
              </a:endParaRPr>
            </a:p>
          </p:txBody>
        </p:sp>
      </p:grpSp>
      <p:grpSp>
        <p:nvGrpSpPr>
          <p:cNvPr id="22" name="组合 21"/>
          <p:cNvGrpSpPr/>
          <p:nvPr/>
        </p:nvGrpSpPr>
        <p:grpSpPr>
          <a:xfrm>
            <a:off x="7164714" y="1334937"/>
            <a:ext cx="553870" cy="475699"/>
            <a:chOff x="3259780" y="1644059"/>
            <a:chExt cx="554041" cy="475846"/>
          </a:xfrm>
        </p:grpSpPr>
        <p:sp>
          <p:nvSpPr>
            <p:cNvPr id="23" name="文本框 22"/>
            <p:cNvSpPr txBox="1"/>
            <p:nvPr/>
          </p:nvSpPr>
          <p:spPr>
            <a:xfrm>
              <a:off x="3259780" y="1685998"/>
              <a:ext cx="554041" cy="433907"/>
            </a:xfrm>
            <a:prstGeom prst="rect">
              <a:avLst/>
            </a:prstGeom>
            <a:noFill/>
          </p:spPr>
          <p:txBody>
            <a:bodyPr vert="eaVert" wrap="none" rtlCol="0">
              <a:spAutoFit/>
            </a:bodyPr>
            <a:lstStyle/>
            <a:p>
              <a:pPr defTabSz="685165">
                <a:defRPr/>
              </a:pPr>
              <a:r>
                <a:rPr lang="zh-CN" altLang="en-US" sz="2400" b="1" spc="300" dirty="0">
                  <a:solidFill>
                    <a:prstClr val="black">
                      <a:lumMod val="95000"/>
                      <a:lumOff val="5000"/>
                    </a:prstClr>
                  </a:solidFill>
                  <a:latin typeface="腾祥相思简"/>
                  <a:ea typeface="方正隶变简体" panose="03000509000000000000" pitchFamily="65" charset="-122"/>
                </a:rPr>
                <a:t>贰</a:t>
              </a:r>
            </a:p>
          </p:txBody>
        </p:sp>
        <p:sp>
          <p:nvSpPr>
            <p:cNvPr id="24" name="椭圆 23"/>
            <p:cNvSpPr/>
            <p:nvPr/>
          </p:nvSpPr>
          <p:spPr>
            <a:xfrm>
              <a:off x="3287881" y="1644059"/>
              <a:ext cx="477351" cy="474593"/>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400" dirty="0">
                <a:solidFill>
                  <a:prstClr val="white"/>
                </a:solidFill>
                <a:latin typeface="Calibri" panose="020F0502020204030204"/>
                <a:ea typeface="宋体" panose="02010600030101010101" pitchFamily="2" charset="-122"/>
              </a:endParaRPr>
            </a:p>
          </p:txBody>
        </p:sp>
        <p:sp>
          <p:nvSpPr>
            <p:cNvPr id="25" name="椭圆 24"/>
            <p:cNvSpPr/>
            <p:nvPr/>
          </p:nvSpPr>
          <p:spPr>
            <a:xfrm>
              <a:off x="3323144" y="1677943"/>
              <a:ext cx="406827" cy="406827"/>
            </a:xfrm>
            <a:prstGeom prst="ellipse">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400" dirty="0">
                <a:solidFill>
                  <a:prstClr val="white"/>
                </a:solidFill>
                <a:latin typeface="Calibri" panose="020F0502020204030204"/>
                <a:ea typeface="宋体" panose="02010600030101010101" pitchFamily="2" charset="-122"/>
              </a:endParaRPr>
            </a:p>
          </p:txBody>
        </p:sp>
      </p:grpSp>
      <p:sp>
        <p:nvSpPr>
          <p:cNvPr id="27" name="文本框 26"/>
          <p:cNvSpPr txBox="1"/>
          <p:nvPr/>
        </p:nvSpPr>
        <p:spPr>
          <a:xfrm>
            <a:off x="3707904" y="1347614"/>
            <a:ext cx="515824" cy="523059"/>
          </a:xfrm>
          <a:prstGeom prst="rect">
            <a:avLst/>
          </a:prstGeom>
          <a:noFill/>
        </p:spPr>
        <p:txBody>
          <a:bodyPr wrap="square" rtlCol="0">
            <a:spAutoFit/>
          </a:bodyPr>
          <a:lstStyle/>
          <a:p>
            <a:pPr algn="just" defTabSz="685165"/>
            <a:r>
              <a:rPr lang="zh-CN" altLang="en-US" sz="2800" b="1">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rPr>
              <a:t>标</a:t>
            </a:r>
            <a:endParaRPr lang="zh-CN" altLang="en-US" sz="2800" b="1" dirty="0">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endParaRPr>
          </a:p>
        </p:txBody>
      </p:sp>
      <p:sp>
        <p:nvSpPr>
          <p:cNvPr id="28" name="文本框 27"/>
          <p:cNvSpPr txBox="1"/>
          <p:nvPr/>
        </p:nvSpPr>
        <p:spPr>
          <a:xfrm>
            <a:off x="4128184" y="1523045"/>
            <a:ext cx="515824" cy="707668"/>
          </a:xfrm>
          <a:prstGeom prst="rect">
            <a:avLst/>
          </a:prstGeom>
          <a:noFill/>
        </p:spPr>
        <p:txBody>
          <a:bodyPr wrap="square" rtlCol="0">
            <a:spAutoFit/>
          </a:bodyPr>
          <a:lstStyle/>
          <a:p>
            <a:pPr algn="just" defTabSz="685165"/>
            <a:r>
              <a:rPr lang="zh-CN" altLang="en-US" sz="4000">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rPr>
              <a:t>题</a:t>
            </a:r>
            <a:endParaRPr lang="zh-CN" altLang="en-US" sz="4000" dirty="0">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endParaRPr>
          </a:p>
        </p:txBody>
      </p:sp>
      <p:sp>
        <p:nvSpPr>
          <p:cNvPr id="29" name="文本框 28"/>
          <p:cNvSpPr txBox="1"/>
          <p:nvPr/>
        </p:nvSpPr>
        <p:spPr>
          <a:xfrm>
            <a:off x="4623895" y="1366617"/>
            <a:ext cx="515824" cy="523059"/>
          </a:xfrm>
          <a:prstGeom prst="rect">
            <a:avLst/>
          </a:prstGeom>
          <a:noFill/>
        </p:spPr>
        <p:txBody>
          <a:bodyPr wrap="square" rtlCol="0">
            <a:spAutoFit/>
          </a:bodyPr>
          <a:lstStyle/>
          <a:p>
            <a:pPr algn="just" defTabSz="685165"/>
            <a:r>
              <a:rPr lang="zh-CN" altLang="en-US" sz="2800" b="1">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rPr>
              <a:t>内</a:t>
            </a:r>
            <a:endParaRPr lang="zh-CN" altLang="en-US" sz="2800" b="1" dirty="0">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endParaRPr>
          </a:p>
        </p:txBody>
      </p:sp>
      <p:sp>
        <p:nvSpPr>
          <p:cNvPr id="30" name="文本框 29"/>
          <p:cNvSpPr txBox="1"/>
          <p:nvPr/>
        </p:nvSpPr>
        <p:spPr>
          <a:xfrm>
            <a:off x="4992280" y="1574110"/>
            <a:ext cx="515824" cy="584595"/>
          </a:xfrm>
          <a:prstGeom prst="rect">
            <a:avLst/>
          </a:prstGeom>
          <a:noFill/>
        </p:spPr>
        <p:txBody>
          <a:bodyPr wrap="square" rtlCol="0">
            <a:spAutoFit/>
          </a:bodyPr>
          <a:lstStyle/>
          <a:p>
            <a:pPr algn="just" defTabSz="685165"/>
            <a:r>
              <a:rPr lang="zh-CN" altLang="en-US" sz="3200" b="1">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rPr>
              <a:t>容</a:t>
            </a:r>
            <a:endParaRPr lang="zh-CN" altLang="en-US" sz="3200" b="1" dirty="0">
              <a:solidFill>
                <a:schemeClr val="tx1">
                  <a:lumMod val="95000"/>
                  <a:lumOff val="5000"/>
                </a:schemeClr>
              </a:solidFill>
              <a:latin typeface="方正隶变简体" panose="03000509000000000000" pitchFamily="65" charset="-122"/>
              <a:ea typeface="方正隶变简体" panose="03000509000000000000" pitchFamily="65" charset="-122"/>
              <a:cs typeface="Arial" panose="020B060402020202020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807763" y="1132092"/>
            <a:ext cx="3508653" cy="763595"/>
          </a:xfrm>
          <a:prstGeom prst="rect">
            <a:avLst/>
          </a:prstGeom>
          <a:noFill/>
          <a:effectLst/>
        </p:spPr>
        <p:txBody>
          <a:bodyPr vert="eaVert" wrap="square">
            <a:spAutoFit/>
          </a:bodyPr>
          <a:lstStyle/>
          <a:p>
            <a:pPr defTabSz="4565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a:t>
            </a:r>
          </a:p>
        </p:txBody>
      </p:sp>
      <p:sp>
        <p:nvSpPr>
          <p:cNvPr id="11" name="矩形 10"/>
          <p:cNvSpPr/>
          <p:nvPr/>
        </p:nvSpPr>
        <p:spPr>
          <a:xfrm>
            <a:off x="4807763" y="3601191"/>
            <a:ext cx="3508653" cy="709199"/>
          </a:xfrm>
          <a:prstGeom prst="rect">
            <a:avLst/>
          </a:prstGeom>
          <a:noFill/>
          <a:effectLst/>
        </p:spPr>
        <p:txBody>
          <a:bodyPr vert="eaVert" wrap="square">
            <a:spAutoFit/>
          </a:bodyPr>
          <a:lstStyle/>
          <a:p>
            <a:pPr defTabSz="4565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a:t>
            </a:r>
          </a:p>
        </p:txBody>
      </p:sp>
      <p:sp>
        <p:nvSpPr>
          <p:cNvPr id="12" name="矩形 11"/>
          <p:cNvSpPr/>
          <p:nvPr/>
        </p:nvSpPr>
        <p:spPr>
          <a:xfrm>
            <a:off x="4807763" y="2330520"/>
            <a:ext cx="3508653" cy="763595"/>
          </a:xfrm>
          <a:prstGeom prst="rect">
            <a:avLst/>
          </a:prstGeom>
          <a:noFill/>
          <a:effectLst/>
        </p:spPr>
        <p:txBody>
          <a:bodyPr vert="eaVert" wrap="square">
            <a:spAutoFit/>
          </a:bodyPr>
          <a:lstStyle/>
          <a:p>
            <a:pPr defTabSz="456565">
              <a:lnSpc>
                <a:spcPct val="150000"/>
              </a:lnSpc>
            </a:pPr>
            <a:r>
              <a:rPr lang="zh-CN" altLang="en-US" sz="90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意境是指抒情性作品中所呈现的的那种情景交虚实相生的形象系统及其所诱发和开拓的审美想象空间他同文学典型一也是文学形象的高级形意境是</a:t>
            </a:r>
          </a:p>
        </p:txBody>
      </p:sp>
      <p:sp>
        <p:nvSpPr>
          <p:cNvPr id="21" name="椭圆 20"/>
          <p:cNvSpPr/>
          <p:nvPr/>
        </p:nvSpPr>
        <p:spPr>
          <a:xfrm>
            <a:off x="4016062" y="2419074"/>
            <a:ext cx="627399" cy="62739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a:solidFill>
                <a:srgbClr val="B18D6E"/>
              </a:solidFill>
              <a:latin typeface="等线" panose="02010600030101010101" charset="-122"/>
              <a:ea typeface="等线" panose="02010600030101010101" charset="-122"/>
            </a:endParaRPr>
          </a:p>
        </p:txBody>
      </p:sp>
      <p:sp>
        <p:nvSpPr>
          <p:cNvPr id="22" name="文本框 21"/>
          <p:cNvSpPr txBox="1"/>
          <p:nvPr/>
        </p:nvSpPr>
        <p:spPr>
          <a:xfrm>
            <a:off x="4093850" y="2520391"/>
            <a:ext cx="532354" cy="461523"/>
          </a:xfrm>
          <a:prstGeom prst="rect">
            <a:avLst/>
          </a:prstGeom>
          <a:noFill/>
          <a:ln>
            <a:noFill/>
          </a:ln>
          <a:effectLst/>
        </p:spPr>
        <p:txBody>
          <a:bodyPr wrap="none" rtlCol="0">
            <a:spAutoFit/>
          </a:bodyPr>
          <a:lstStyle/>
          <a:p>
            <a:pPr defTabSz="685165">
              <a:defRPr/>
            </a:pPr>
            <a:r>
              <a:rPr lang="zh-CN" altLang="en-US" sz="2400" b="1" spc="300">
                <a:solidFill>
                  <a:prstClr val="black">
                    <a:lumMod val="95000"/>
                    <a:lumOff val="5000"/>
                  </a:prstClr>
                </a:solidFill>
                <a:latin typeface="腾祥相思简"/>
                <a:ea typeface="方正隶变简体" panose="03000509000000000000" pitchFamily="65" charset="-122"/>
              </a:rPr>
              <a:t>贰</a:t>
            </a:r>
            <a:endParaRPr lang="zh-CN" altLang="en-US" sz="2400" b="1" spc="300" dirty="0">
              <a:solidFill>
                <a:prstClr val="black">
                  <a:lumMod val="95000"/>
                  <a:lumOff val="5000"/>
                </a:prstClr>
              </a:solidFill>
              <a:latin typeface="腾祥相思简"/>
              <a:ea typeface="方正隶变简体" panose="03000509000000000000" pitchFamily="65" charset="-122"/>
            </a:endParaRPr>
          </a:p>
        </p:txBody>
      </p:sp>
      <p:sp>
        <p:nvSpPr>
          <p:cNvPr id="23" name="椭圆 22"/>
          <p:cNvSpPr/>
          <p:nvPr/>
        </p:nvSpPr>
        <p:spPr>
          <a:xfrm>
            <a:off x="4016062" y="1210904"/>
            <a:ext cx="627399" cy="62739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a:solidFill>
                <a:srgbClr val="B18D6E"/>
              </a:solidFill>
              <a:latin typeface="等线" panose="02010600030101010101" charset="-122"/>
              <a:ea typeface="等线" panose="02010600030101010101" charset="-122"/>
            </a:endParaRPr>
          </a:p>
        </p:txBody>
      </p:sp>
      <p:sp>
        <p:nvSpPr>
          <p:cNvPr id="24" name="文本框 23"/>
          <p:cNvSpPr txBox="1"/>
          <p:nvPr/>
        </p:nvSpPr>
        <p:spPr>
          <a:xfrm>
            <a:off x="4062772" y="1273044"/>
            <a:ext cx="532354" cy="461523"/>
          </a:xfrm>
          <a:prstGeom prst="rect">
            <a:avLst/>
          </a:prstGeom>
          <a:noFill/>
          <a:ln>
            <a:noFill/>
          </a:ln>
          <a:effectLst/>
        </p:spPr>
        <p:txBody>
          <a:bodyPr wrap="none" rtlCol="0">
            <a:spAutoFit/>
          </a:bodyPr>
          <a:lstStyle/>
          <a:p>
            <a:pPr defTabSz="685165">
              <a:defRPr/>
            </a:pPr>
            <a:r>
              <a:rPr lang="zh-CN" altLang="en-US" sz="2400" b="1" spc="300" dirty="0">
                <a:solidFill>
                  <a:prstClr val="black">
                    <a:lumMod val="95000"/>
                    <a:lumOff val="5000"/>
                  </a:prstClr>
                </a:solidFill>
                <a:latin typeface="腾祥相思简"/>
                <a:ea typeface="方正隶变简体" panose="03000509000000000000" pitchFamily="65" charset="-122"/>
              </a:rPr>
              <a:t>壹</a:t>
            </a:r>
            <a:endParaRPr lang="zh-CN" altLang="en-US" sz="2000" b="1" spc="300" dirty="0">
              <a:solidFill>
                <a:prstClr val="black">
                  <a:lumMod val="95000"/>
                  <a:lumOff val="5000"/>
                </a:prstClr>
              </a:solidFill>
              <a:latin typeface="腾祥相思简"/>
              <a:ea typeface="方正隶变简体" panose="03000509000000000000" pitchFamily="65" charset="-122"/>
            </a:endParaRPr>
          </a:p>
        </p:txBody>
      </p:sp>
      <p:sp>
        <p:nvSpPr>
          <p:cNvPr id="25" name="椭圆 24"/>
          <p:cNvSpPr/>
          <p:nvPr/>
        </p:nvSpPr>
        <p:spPr>
          <a:xfrm>
            <a:off x="4016062" y="3620234"/>
            <a:ext cx="627399" cy="62739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defRPr/>
            </a:pPr>
            <a:endParaRPr lang="zh-CN" altLang="en-US" sz="1350">
              <a:solidFill>
                <a:srgbClr val="B18D6E"/>
              </a:solidFill>
              <a:latin typeface="等线" panose="02010600030101010101" charset="-122"/>
              <a:ea typeface="等线" panose="02010600030101010101" charset="-122"/>
            </a:endParaRPr>
          </a:p>
        </p:txBody>
      </p:sp>
      <p:sp>
        <p:nvSpPr>
          <p:cNvPr id="26" name="文本框 25"/>
          <p:cNvSpPr txBox="1"/>
          <p:nvPr/>
        </p:nvSpPr>
        <p:spPr>
          <a:xfrm>
            <a:off x="4072472" y="3701777"/>
            <a:ext cx="532354" cy="461523"/>
          </a:xfrm>
          <a:prstGeom prst="rect">
            <a:avLst/>
          </a:prstGeom>
          <a:noFill/>
          <a:ln>
            <a:noFill/>
          </a:ln>
          <a:effectLst/>
        </p:spPr>
        <p:txBody>
          <a:bodyPr wrap="none" rtlCol="0">
            <a:spAutoFit/>
          </a:bodyPr>
          <a:lstStyle/>
          <a:p>
            <a:pPr defTabSz="685165">
              <a:defRPr/>
            </a:pPr>
            <a:r>
              <a:rPr lang="zh-CN" altLang="en-US" sz="2400" b="1" spc="300">
                <a:solidFill>
                  <a:prstClr val="black">
                    <a:lumMod val="95000"/>
                    <a:lumOff val="5000"/>
                  </a:prstClr>
                </a:solidFill>
                <a:latin typeface="腾祥相思简"/>
                <a:ea typeface="方正隶变简体" panose="03000509000000000000" pitchFamily="65" charset="-122"/>
              </a:rPr>
              <a:t>叁</a:t>
            </a:r>
            <a:endParaRPr lang="zh-CN" altLang="en-US" sz="2400" b="1" spc="300" dirty="0">
              <a:solidFill>
                <a:prstClr val="black">
                  <a:lumMod val="95000"/>
                  <a:lumOff val="5000"/>
                </a:prstClr>
              </a:solidFill>
              <a:latin typeface="腾祥相思简"/>
              <a:ea typeface="方正隶变简体" panose="03000509000000000000" pitchFamily="65" charset="-122"/>
            </a:endParaRPr>
          </a:p>
        </p:txBody>
      </p:sp>
      <p:sp>
        <p:nvSpPr>
          <p:cNvPr id="27" name="矩形 26"/>
          <p:cNvSpPr/>
          <p:nvPr/>
        </p:nvSpPr>
        <p:spPr>
          <a:xfrm>
            <a:off x="1021524" y="0"/>
            <a:ext cx="2343060" cy="5154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565"/>
            <a:endParaRPr lang="zh-CN" altLang="en-US" sz="1800">
              <a:solidFill>
                <a:prstClr val="white"/>
              </a:solidFill>
              <a:latin typeface="Calibri" panose="020F0502020204030204"/>
              <a:ea typeface="宋体" panose="02010600030101010101" pitchFamily="2" charset="-122"/>
            </a:endParaRPr>
          </a:p>
        </p:txBody>
      </p:sp>
      <p:pic>
        <p:nvPicPr>
          <p:cNvPr id="28" name="图片 27" descr="图片包含 浅色&#10;&#10;已生成高可信度的说明"/>
          <p:cNvPicPr>
            <a:picLocks noChangeAspect="1"/>
          </p:cNvPicPr>
          <p:nvPr/>
        </p:nvPicPr>
        <p:blipFill>
          <a:blip r:embed="rId2" cstate="email"/>
          <a:stretch>
            <a:fillRect/>
          </a:stretch>
        </p:blipFill>
        <p:spPr>
          <a:xfrm>
            <a:off x="1931685" y="102376"/>
            <a:ext cx="433545" cy="451610"/>
          </a:xfrm>
          <a:prstGeom prst="rect">
            <a:avLst/>
          </a:prstGeom>
        </p:spPr>
      </p:pic>
      <p:sp>
        <p:nvSpPr>
          <p:cNvPr id="29" name="矩形 28"/>
          <p:cNvSpPr/>
          <p:nvPr/>
        </p:nvSpPr>
        <p:spPr>
          <a:xfrm>
            <a:off x="1492376" y="666514"/>
            <a:ext cx="1396536" cy="2265276"/>
          </a:xfrm>
          <a:prstGeom prst="rect">
            <a:avLst/>
          </a:prstGeom>
        </p:spPr>
        <p:txBody>
          <a:bodyPr vert="eaVert" wrap="square">
            <a:spAutoFit/>
          </a:bodyPr>
          <a:lstStyle/>
          <a:p>
            <a:pPr defTabSz="456565">
              <a:lnSpc>
                <a:spcPct val="150000"/>
              </a:lnSpc>
            </a:pPr>
            <a:r>
              <a:rPr lang="zh-CN" altLang="en-US" sz="1050" b="1" spc="300">
                <a:solidFill>
                  <a:prstClr val="black">
                    <a:lumMod val="75000"/>
                    <a:lumOff val="25000"/>
                  </a:prstClr>
                </a:solidFill>
                <a:latin typeface="腾祥相思简"/>
                <a:ea typeface="方正隶变简体" panose="03000509000000000000" pitchFamily="65" charset="-122"/>
              </a:rPr>
              <a:t>意境是指抒情性作品中所呈现的的那种情景交虚实相生的形象系统及其所诱发和开拓的审美想象空间他同文学典型一也是文学形象的高级</a:t>
            </a:r>
          </a:p>
        </p:txBody>
      </p:sp>
      <p:pic>
        <p:nvPicPr>
          <p:cNvPr id="3" name="图片 2"/>
          <p:cNvPicPr>
            <a:picLocks noChangeAspect="1"/>
          </p:cNvPicPr>
          <p:nvPr/>
        </p:nvPicPr>
        <p:blipFill rotWithShape="1">
          <a:blip r:embed="rId3" cstate="email"/>
          <a:srcRect/>
          <a:stretch>
            <a:fillRect/>
          </a:stretch>
        </p:blipFill>
        <p:spPr>
          <a:xfrm>
            <a:off x="827585" y="2912740"/>
            <a:ext cx="2651964" cy="2344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www.2ppt.com">
  <a:themeElements>
    <a:clrScheme name="自定义 237">
      <a:dk1>
        <a:srgbClr val="000000"/>
      </a:dk1>
      <a:lt1>
        <a:srgbClr val="FFFFFF"/>
      </a:lt1>
      <a:dk2>
        <a:srgbClr val="778495"/>
      </a:dk2>
      <a:lt2>
        <a:srgbClr val="F0F0F0"/>
      </a:lt2>
      <a:accent1>
        <a:srgbClr val="A4BBC9"/>
      </a:accent1>
      <a:accent2>
        <a:srgbClr val="A6937B"/>
      </a:accent2>
      <a:accent3>
        <a:srgbClr val="A4BBC9"/>
      </a:accent3>
      <a:accent4>
        <a:srgbClr val="A6937B"/>
      </a:accent4>
      <a:accent5>
        <a:srgbClr val="A4BBC9"/>
      </a:accent5>
      <a:accent6>
        <a:srgbClr val="A6937B"/>
      </a:accent6>
      <a:hlink>
        <a:srgbClr val="A4BBC9"/>
      </a:hlink>
      <a:folHlink>
        <a:srgbClr val="A69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自定义 583">
      <a:dk1>
        <a:sysClr val="windowText" lastClr="000000"/>
      </a:dk1>
      <a:lt1>
        <a:sysClr val="window" lastClr="FFFFFF"/>
      </a:lt1>
      <a:dk2>
        <a:srgbClr val="DEC8AD"/>
      </a:dk2>
      <a:lt2>
        <a:srgbClr val="E7E6E6"/>
      </a:lt2>
      <a:accent1>
        <a:srgbClr val="569582"/>
      </a:accent1>
      <a:accent2>
        <a:srgbClr val="DEC8AD"/>
      </a:accent2>
      <a:accent3>
        <a:srgbClr val="569582"/>
      </a:accent3>
      <a:accent4>
        <a:srgbClr val="DEC8AD"/>
      </a:accent4>
      <a:accent5>
        <a:srgbClr val="569582"/>
      </a:accent5>
      <a:accent6>
        <a:srgbClr val="DEC8AD"/>
      </a:accent6>
      <a:hlink>
        <a:srgbClr val="569582"/>
      </a:hlink>
      <a:folHlink>
        <a:srgbClr val="DEC8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全屏显示(16:9)</PresentationFormat>
  <Paragraphs>90</Paragraphs>
  <Slides>19</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19</vt:i4>
      </vt:variant>
    </vt:vector>
  </HeadingPairs>
  <TitlesOfParts>
    <vt:vector size="38" baseType="lpstr">
      <vt:lpstr>Source Sans Pro</vt:lpstr>
      <vt:lpstr>等线</vt:lpstr>
      <vt:lpstr>等线 Light</vt:lpstr>
      <vt:lpstr>方正北魏楷书简体</vt:lpstr>
      <vt:lpstr>方正汉简简体</vt:lpstr>
      <vt:lpstr>方正楷体简体</vt:lpstr>
      <vt:lpstr>方正隶变简体</vt:lpstr>
      <vt:lpstr>方正瘦金书简体</vt:lpstr>
      <vt:lpstr>汉仪凌波体简</vt:lpstr>
      <vt:lpstr>宋体</vt:lpstr>
      <vt:lpstr>腾祥相思简</vt:lpstr>
      <vt:lpstr>微软雅黑</vt:lpstr>
      <vt:lpstr>Arial</vt:lpstr>
      <vt:lpstr>Bell MT</vt:lpstr>
      <vt:lpstr>Calibri</vt:lpstr>
      <vt:lpstr>Calibri Light</vt:lpstr>
      <vt:lpstr>www.2ppt.com</vt:lpstr>
      <vt:lpstr>2_Office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2021-07-15T01:07:12Z</dcterms:created>
  <dcterms:modified xsi:type="dcterms:W3CDTF">2023-01-10T10:03:53Z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CFF96D0FFF364CE8BECE7CCC017AE090</vt:lpwstr>
  </property>
  <property fmtid="{A09F084E-AD41-489F-8076-AA5BE3082BCA}" pid="100">
    <vt:ui4>5</vt:ui4>
  </property>
  <property fmtid="{64440492-4C8B-11D1-8B70-080036B11A03}" pid="11">
    <vt:lpwstr>www.2ppt.com-爱PPT提供资源下载</vt:lpwstr>
  </property>
</Properties>
</file>