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media1.mp3" ContentType="audio/mp3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76" r:id="rId3"/>
    <p:sldId id="278" r:id="rId4"/>
    <p:sldId id="279" r:id="rId5"/>
    <p:sldId id="280" r:id="rId6"/>
    <p:sldId id="286" r:id="rId7"/>
    <p:sldId id="288" r:id="rId8"/>
    <p:sldId id="287" r:id="rId9"/>
    <p:sldId id="282" r:id="rId10"/>
    <p:sldId id="289" r:id="rId11"/>
    <p:sldId id="290" r:id="rId12"/>
    <p:sldId id="291" r:id="rId13"/>
    <p:sldId id="292" r:id="rId14"/>
    <p:sldId id="283" r:id="rId15"/>
    <p:sldId id="293" r:id="rId16"/>
    <p:sldId id="294" r:id="rId17"/>
    <p:sldId id="295" r:id="rId18"/>
    <p:sldId id="296" r:id="rId19"/>
    <p:sldId id="284" r:id="rId20"/>
    <p:sldId id="281" r:id="rId21"/>
    <p:sldId id="298" r:id="rId22"/>
    <p:sldId id="299" r:id="rId23"/>
    <p:sldId id="301" r:id="rId24"/>
    <p:sldId id="300" r:id="rId25"/>
    <p:sldId id="285" r:id="rId26"/>
  </p:sldIdLst>
  <p:sldSz cx="12192000" cy="6858000"/>
  <p:notesSz cx="6858000" cy="9144000"/>
  <p:custDataLst>
    <p:tags r:id="rId3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BF97"/>
    <a:srgbClr val="8D7545"/>
    <a:srgbClr val="ECE8E5"/>
    <a:srgbClr val="E4CBCB"/>
    <a:srgbClr val="A88755"/>
    <a:srgbClr val="1F2020"/>
    <a:srgbClr val="263B45"/>
    <a:srgbClr val="193B3C"/>
    <a:srgbClr val="4E6C57"/>
    <a:srgbClr val="F6EE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07" autoAdjust="0"/>
    <p:restoredTop sz="94660"/>
  </p:normalViewPr>
  <p:slideViewPr>
    <p:cSldViewPr snapToGrid="0">
      <p:cViewPr>
        <p:scale>
          <a:sx n="50" d="100"/>
          <a:sy n="50" d="100"/>
        </p:scale>
        <p:origin x="1814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gs" Target="tags/tag3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handoutMaster" Target="handoutMasters/handoutMaster1.xml"/><Relationship Id="rId27" Type="http://schemas.openxmlformats.org/officeDocument/2006/relationships/notesMaster" Target="notesMasters/notesMaster1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6" Type="http://schemas.microsoft.com/office/2007/relationships/media" Target="../media/media1.mp3"/><Relationship Id="rId5" Type="http://schemas.openxmlformats.org/officeDocument/2006/relationships/audio" Target="../media/media1.mp3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'1.0' encoding='UTF-8' standalone='yes'?>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microsoft.com/office/2007/relationships/hdphoto" Target="../media/image18.wdp"/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image" Target="../media/image1.jpeg"/></Relationships>
</file>

<file path=ppt/slides/_rels/slide11.xml.rels><?xml version='1.0' encoding='UTF-8' standalone='yes'?>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image" Target="../media/image1.jpeg"/></Relationships>
</file>

<file path=ppt/slides/_rels/slide12.xml.rels><?xml version='1.0' encoding='UTF-8' standalone='yes'?>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0.emf"/><Relationship Id="rId2" Type="http://schemas.openxmlformats.org/officeDocument/2006/relationships/image" Target="../media/image15.png"/><Relationship Id="rId1" Type="http://schemas.openxmlformats.org/officeDocument/2006/relationships/image" Target="../media/image1.jpeg"/></Relationships>
</file>

<file path=ppt/slides/_rels/slide13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1" Type="http://schemas.openxmlformats.org/officeDocument/2006/relationships/image" Target="../media/image1.jpeg"/></Relationships>
</file>

<file path=ppt/slides/_rels/slide14.xml.rels><?xml version='1.0' encoding='UTF-8' standalone='yes'?>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image" Target="../media/image1.jpeg"/></Relationships>
</file>

<file path=ppt/slides/_rels/slide15.xml.rels><?xml version='1.0' encoding='UTF-8' standalone='yes'?>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1.jpeg"/></Relationships>
</file>

<file path=ppt/slides/_rels/slide16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4.png"/><Relationship Id="rId1" Type="http://schemas.openxmlformats.org/officeDocument/2006/relationships/image" Target="../media/image1.jpeg"/></Relationships>
</file>

<file path=ppt/slides/_rels/slide17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5.png"/><Relationship Id="rId1" Type="http://schemas.openxmlformats.org/officeDocument/2006/relationships/image" Target="../media/image1.jpeg"/></Relationships>
</file>

<file path=ppt/slides/_rels/slide18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1" Type="http://schemas.openxmlformats.org/officeDocument/2006/relationships/image" Target="../media/image1.jpeg"/></Relationships>
</file>

<file path=ppt/slides/_rels/slide19.xml.rels><?xml version='1.0' encoding='UTF-8' standalone='yes'?>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1.jpeg"/></Relationships>
</file>

<file path=ppt/slides/_rels/slide2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20.xml.rels><?xml version='1.0' encoding='UTF-8' standalone='yes'?>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9.png"/><Relationship Id="rId2" Type="http://schemas.openxmlformats.org/officeDocument/2006/relationships/image" Target="../media/image23.png"/><Relationship Id="rId1" Type="http://schemas.openxmlformats.org/officeDocument/2006/relationships/image" Target="../media/image1.jpeg"/></Relationships>
</file>

<file path=ppt/slides/_rels/slide21.xml.rels><?xml version='1.0' encoding='UTF-8' standalone='yes'?>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3.png"/><Relationship Id="rId2" Type="http://schemas.openxmlformats.org/officeDocument/2006/relationships/image" Target="../media/image30.png"/><Relationship Id="rId1" Type="http://schemas.openxmlformats.org/officeDocument/2006/relationships/image" Target="../media/image1.jpeg"/></Relationships>
</file>

<file path=ppt/slides/_rels/slide22.xml.rels><?xml version='1.0' encoding='UTF-8' standalone='yes'?>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1.jpeg"/></Relationships>
</file>

<file path=ppt/slides/_rels/slide23.xml.rels><?xml version='1.0' encoding='UTF-8' standalone='yes'?>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6.png"/><Relationship Id="rId3" Type="http://schemas.openxmlformats.org/officeDocument/2006/relationships/tags" Target="../tags/tag2.xml"/><Relationship Id="rId2" Type="http://schemas.openxmlformats.org/officeDocument/2006/relationships/image" Target="../media/image30.png"/><Relationship Id="rId1" Type="http://schemas.openxmlformats.org/officeDocument/2006/relationships/image" Target="../media/image1.jpeg"/></Relationships>
</file>

<file path=ppt/slides/_rels/slide24.xml.rels><?xml version='1.0' encoding='UTF-8' standalone='yes'?>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1" Type="http://schemas.openxmlformats.org/officeDocument/2006/relationships/image" Target="../media/image1.jpeg"/></Relationships>
</file>

<file path=ppt/slides/_rels/slide4.xml.rels><?xml version='1.0' encoding='UTF-8' standalone='yes'?>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1.jpeg"/></Relationships>
</file>

<file path=ppt/slides/_rels/slide5.xml.rels><?xml version='1.0' encoding='UTF-8' standalone='yes'?>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1.jpeg"/></Relationships>
</file>

<file path=ppt/slides/_rels/slide6.xml.rels><?xml version='1.0' encoding='UTF-8' standalone='yes'?>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.jpeg"/></Relationships>
</file>

<file path=ppt/slides/_rels/slide7.xml.rels><?xml version='1.0' encoding='UTF-8' standalone='yes'?>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.jpeg"/></Relationships>
</file>

<file path=ppt/slides/_rels/slide8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1" Type="http://schemas.openxmlformats.org/officeDocument/2006/relationships/image" Target="../media/image1.jpeg"/></Relationships>
</file>

<file path=ppt/slides/_rels/slide9.xml.rels><?xml version='1.0' encoding='UTF-8' standalone='yes'?>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6.png"/><Relationship Id="rId3" Type="http://schemas.openxmlformats.org/officeDocument/2006/relationships/tags" Target="../tags/tag1.xml"/><Relationship Id="rId2" Type="http://schemas.openxmlformats.org/officeDocument/2006/relationships/image" Target="../media/image15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30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45080" y="-2438400"/>
            <a:ext cx="7208520" cy="120853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5" t="30222"/>
          <a:stretch>
            <a:fillRect/>
          </a:stretch>
        </p:blipFill>
        <p:spPr>
          <a:xfrm rot="20667802">
            <a:off x="3977042" y="1638460"/>
            <a:ext cx="5089385" cy="5587073"/>
          </a:xfrm>
          <a:prstGeom prst="rect">
            <a:avLst/>
          </a:prstGeom>
        </p:spPr>
      </p:pic>
      <p:pic>
        <p:nvPicPr>
          <p:cNvPr id="9" name="图片 8" descr="图片包含 物体&#10;&#10;描述已自动生成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8" r="343" b="82301"/>
          <a:stretch>
            <a:fillRect/>
          </a:stretch>
        </p:blipFill>
        <p:spPr>
          <a:xfrm rot="21425308">
            <a:off x="1260994" y="383252"/>
            <a:ext cx="10058490" cy="2792095"/>
          </a:xfrm>
          <a:prstGeom prst="rect">
            <a:avLst/>
          </a:prstGeom>
        </p:spPr>
      </p:pic>
      <p:pic>
        <p:nvPicPr>
          <p:cNvPr id="2" name="5c249dca63615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732155" y="-747395"/>
            <a:ext cx="340995" cy="34099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352687" y="3019387"/>
            <a:ext cx="24727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latin typeface="包图小白体" panose="02010601030101010101" pitchFamily="2" charset="-122"/>
                <a:ea typeface="包图小白体" panose="02010601030101010101" pitchFamily="2" charset="-122"/>
              </a:rPr>
              <a:t>主题班会</a:t>
            </a:r>
            <a:endParaRPr lang="zh-CN" altLang="en-US" sz="4000" b="1" dirty="0">
              <a:solidFill>
                <a:schemeClr val="bg1"/>
              </a:solidFill>
              <a:latin typeface="包图小白体" panose="02010601030101010101" pitchFamily="2" charset="-122"/>
              <a:ea typeface="包图小白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30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60" t="33433" r="8277" b="37053"/>
          <a:stretch>
            <a:fillRect/>
          </a:stretch>
        </p:blipFill>
        <p:spPr>
          <a:xfrm>
            <a:off x="5522738" y="-123947"/>
            <a:ext cx="6217656" cy="7105891"/>
          </a:xfrm>
          <a:prstGeom prst="rect">
            <a:avLst/>
          </a:prstGeom>
        </p:spPr>
      </p:pic>
      <p:pic>
        <p:nvPicPr>
          <p:cNvPr id="11" name="图片 10" descr="图片包含 电视&#10;&#10;自动生成的说明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68" t="25647" r="37387" b="35242"/>
          <a:stretch>
            <a:fillRect/>
          </a:stretch>
        </p:blipFill>
        <p:spPr>
          <a:xfrm flipH="1">
            <a:off x="-386766" y="987233"/>
            <a:ext cx="7891099" cy="5691938"/>
          </a:xfrm>
          <a:prstGeom prst="rect">
            <a:avLst/>
          </a:prstGeom>
        </p:spPr>
      </p:pic>
      <p:sp>
        <p:nvSpPr>
          <p:cNvPr id="12" name="Shape 233"/>
          <p:cNvSpPr/>
          <p:nvPr/>
        </p:nvSpPr>
        <p:spPr>
          <a:xfrm>
            <a:off x="2892469" y="2136152"/>
            <a:ext cx="2801462" cy="812165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zh-CN" altLang="en-US" sz="1100" kern="0" dirty="0">
                <a:solidFill>
                  <a:srgbClr val="717172"/>
                </a:solidFill>
                <a:latin typeface="字魂7号-温暖童稚体" panose="00000500000000000000" pitchFamily="2" charset="-122"/>
                <a:ea typeface="字魂7号-温暖童稚体" panose="00000500000000000000" pitchFamily="2" charset="-122"/>
                <a:cs typeface="Lato Regular"/>
                <a:sym typeface="Lato Regular"/>
              </a:rPr>
              <a:t>单击此处添加您需要的文本，</a:t>
            </a:r>
            <a:endParaRPr lang="en-US" altLang="zh-CN" sz="1100" kern="0" dirty="0">
              <a:solidFill>
                <a:srgbClr val="717172"/>
              </a:solidFill>
              <a:latin typeface="字魂7号-温暖童稚体" panose="00000500000000000000" pitchFamily="2" charset="-122"/>
              <a:ea typeface="字魂7号-温暖童稚体" panose="00000500000000000000" pitchFamily="2" charset="-122"/>
              <a:cs typeface="Lato Regular"/>
              <a:sym typeface="Lato Regular"/>
            </a:endParaRPr>
          </a:p>
          <a:p>
            <a:pPr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zh-CN" altLang="en-US" sz="1100" kern="0" dirty="0">
                <a:solidFill>
                  <a:srgbClr val="717172"/>
                </a:solidFill>
                <a:latin typeface="字魂7号-温暖童稚体" panose="00000500000000000000" pitchFamily="2" charset="-122"/>
                <a:ea typeface="字魂7号-温暖童稚体" panose="00000500000000000000" pitchFamily="2" charset="-122"/>
                <a:cs typeface="Lato Regular"/>
                <a:sym typeface="Lato Regular"/>
              </a:rPr>
              <a:t>可以根据您的需要修改字体大小和颜色，祝您使用愉快。欢迎再次访问小Q办公网。</a:t>
            </a:r>
            <a:endParaRPr sz="1100" kern="0" dirty="0">
              <a:solidFill>
                <a:srgbClr val="717172"/>
              </a:solidFill>
              <a:latin typeface="字魂7号-温暖童稚体" panose="00000500000000000000" pitchFamily="2" charset="-122"/>
              <a:ea typeface="字魂7号-温暖童稚体" panose="00000500000000000000" pitchFamily="2" charset="-122"/>
              <a:cs typeface="Lato Regular"/>
              <a:sym typeface="Lato Regular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091030" y="2159887"/>
            <a:ext cx="685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字魂7号-温暖童稚体" panose="00000500000000000000" pitchFamily="2" charset="-122"/>
                <a:ea typeface="字魂7号-温暖童稚体" panose="00000500000000000000" pitchFamily="2" charset="-122"/>
              </a:rPr>
              <a:t>01</a:t>
            </a:r>
            <a:endParaRPr lang="zh-CN" altLang="en-US" sz="2800" b="1" dirty="0">
              <a:latin typeface="字魂7号-温暖童稚体" panose="00000500000000000000" pitchFamily="2" charset="-122"/>
              <a:ea typeface="字魂7号-温暖童稚体" panose="00000500000000000000" pitchFamily="2" charset="-122"/>
            </a:endParaRPr>
          </a:p>
        </p:txBody>
      </p:sp>
      <p:sp>
        <p:nvSpPr>
          <p:cNvPr id="14" name="Shape 233"/>
          <p:cNvSpPr/>
          <p:nvPr/>
        </p:nvSpPr>
        <p:spPr>
          <a:xfrm>
            <a:off x="2892469" y="3415878"/>
            <a:ext cx="2801462" cy="812165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zh-CN" altLang="en-US" sz="1100" kern="0" dirty="0">
                <a:solidFill>
                  <a:srgbClr val="717172"/>
                </a:solidFill>
                <a:latin typeface="字魂7号-温暖童稚体" panose="00000500000000000000" pitchFamily="2" charset="-122"/>
                <a:ea typeface="字魂7号-温暖童稚体" panose="00000500000000000000" pitchFamily="2" charset="-122"/>
                <a:cs typeface="Lato Regular"/>
                <a:sym typeface="Lato Regular"/>
              </a:rPr>
              <a:t>单击此处添加您需要的文本，</a:t>
            </a:r>
            <a:endParaRPr lang="en-US" altLang="zh-CN" sz="1100" kern="0" dirty="0">
              <a:solidFill>
                <a:srgbClr val="717172"/>
              </a:solidFill>
              <a:latin typeface="字魂7号-温暖童稚体" panose="00000500000000000000" pitchFamily="2" charset="-122"/>
              <a:ea typeface="字魂7号-温暖童稚体" panose="00000500000000000000" pitchFamily="2" charset="-122"/>
              <a:cs typeface="Lato Regular"/>
              <a:sym typeface="Lato Regular"/>
            </a:endParaRPr>
          </a:p>
          <a:p>
            <a:pPr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zh-CN" altLang="en-US" sz="1100" kern="0" dirty="0">
                <a:solidFill>
                  <a:srgbClr val="717172"/>
                </a:solidFill>
                <a:latin typeface="字魂7号-温暖童稚体" panose="00000500000000000000" pitchFamily="2" charset="-122"/>
                <a:ea typeface="字魂7号-温暖童稚体" panose="00000500000000000000" pitchFamily="2" charset="-122"/>
                <a:cs typeface="Lato Regular"/>
                <a:sym typeface="Lato Regular"/>
              </a:rPr>
              <a:t>可以根据您的需要修改字体大小和颜色，祝您使用愉快。欢迎再次访问小Q办公网。</a:t>
            </a:r>
            <a:endParaRPr sz="1100" kern="0" dirty="0">
              <a:solidFill>
                <a:srgbClr val="717172"/>
              </a:solidFill>
              <a:latin typeface="字魂7号-温暖童稚体" panose="00000500000000000000" pitchFamily="2" charset="-122"/>
              <a:ea typeface="字魂7号-温暖童稚体" panose="00000500000000000000" pitchFamily="2" charset="-122"/>
              <a:cs typeface="Lato Regular"/>
              <a:sym typeface="Lato Regular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091030" y="3439613"/>
            <a:ext cx="685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字魂7号-温暖童稚体" panose="00000500000000000000" pitchFamily="2" charset="-122"/>
                <a:ea typeface="字魂7号-温暖童稚体" panose="00000500000000000000" pitchFamily="2" charset="-122"/>
              </a:rPr>
              <a:t>02</a:t>
            </a:r>
            <a:endParaRPr lang="zh-CN" altLang="en-US" sz="2800" b="1" dirty="0">
              <a:latin typeface="字魂7号-温暖童稚体" panose="00000500000000000000" pitchFamily="2" charset="-122"/>
              <a:ea typeface="字魂7号-温暖童稚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30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2" t="2921" r="54695" b="67565"/>
          <a:stretch>
            <a:fillRect/>
          </a:stretch>
        </p:blipFill>
        <p:spPr>
          <a:xfrm rot="20099456">
            <a:off x="886652" y="569199"/>
            <a:ext cx="5431371" cy="620727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65" b="22198"/>
          <a:stretch>
            <a:fillRect/>
          </a:stretch>
        </p:blipFill>
        <p:spPr>
          <a:xfrm>
            <a:off x="5869875" y="469112"/>
            <a:ext cx="5852963" cy="3203728"/>
          </a:xfrm>
          <a:prstGeom prst="rect">
            <a:avLst/>
          </a:prstGeom>
        </p:spPr>
      </p:pic>
      <p:sp>
        <p:nvSpPr>
          <p:cNvPr id="6" name="Shape 887"/>
          <p:cNvSpPr/>
          <p:nvPr/>
        </p:nvSpPr>
        <p:spPr>
          <a:xfrm>
            <a:off x="8324264" y="1869479"/>
            <a:ext cx="2250232" cy="673735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zh-CN" altLang="en-US" sz="900" kern="0" dirty="0">
                <a:solidFill>
                  <a:srgbClr val="717172"/>
                </a:solidFill>
                <a:latin typeface="字魂7号-温暖童稚体" panose="00000500000000000000" pitchFamily="2" charset="-122"/>
                <a:ea typeface="字魂7号-温暖童稚体" panose="00000500000000000000" pitchFamily="2" charset="-122"/>
                <a:cs typeface="Lato Regular"/>
                <a:sym typeface="Lato Regular"/>
              </a:rPr>
              <a:t>单击此处添加您需要的文本，</a:t>
            </a:r>
            <a:endParaRPr lang="zh-CN" altLang="en-US" sz="900" kern="0" dirty="0">
              <a:solidFill>
                <a:srgbClr val="717172"/>
              </a:solidFill>
              <a:latin typeface="字魂7号-温暖童稚体" panose="00000500000000000000" pitchFamily="2" charset="-122"/>
              <a:ea typeface="字魂7号-温暖童稚体" panose="00000500000000000000" pitchFamily="2" charset="-122"/>
              <a:cs typeface="Lato Regular"/>
              <a:sym typeface="Lato Regular"/>
            </a:endParaRPr>
          </a:p>
          <a:p>
            <a:pPr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zh-CN" altLang="en-US" sz="900" kern="0" dirty="0">
                <a:solidFill>
                  <a:srgbClr val="717172"/>
                </a:solidFill>
                <a:latin typeface="字魂7号-温暖童稚体" panose="00000500000000000000" pitchFamily="2" charset="-122"/>
                <a:ea typeface="字魂7号-温暖童稚体" panose="00000500000000000000" pitchFamily="2" charset="-122"/>
                <a:cs typeface="Lato Regular"/>
                <a:sym typeface="Lato Regular"/>
              </a:rPr>
              <a:t>可以根据您的需要修改字体大小和颜色，祝您使用愉快。欢迎再次访问小Q办公网。</a:t>
            </a:r>
            <a:endParaRPr lang="zh-CN" altLang="en-US" sz="900" kern="0" dirty="0">
              <a:solidFill>
                <a:srgbClr val="717172"/>
              </a:solidFill>
              <a:latin typeface="字魂7号-温暖童稚体" panose="00000500000000000000" pitchFamily="2" charset="-122"/>
              <a:ea typeface="字魂7号-温暖童稚体" panose="00000500000000000000" pitchFamily="2" charset="-122"/>
              <a:cs typeface="Lato Regular"/>
              <a:sym typeface="Lato Regular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192096" y="1860771"/>
            <a:ext cx="876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latin typeface="字魂7号-温暖童稚体" panose="00000500000000000000" pitchFamily="2" charset="-122"/>
                <a:ea typeface="字魂7号-温暖童稚体" panose="00000500000000000000" pitchFamily="2" charset="-122"/>
              </a:rPr>
              <a:t>01</a:t>
            </a:r>
            <a:endParaRPr lang="zh-CN" altLang="en-US" sz="4000" b="1" dirty="0">
              <a:latin typeface="字魂7号-温暖童稚体" panose="00000500000000000000" pitchFamily="2" charset="-122"/>
              <a:ea typeface="字魂7号-温暖童稚体" panose="00000500000000000000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65" b="22198"/>
          <a:stretch>
            <a:fillRect/>
          </a:stretch>
        </p:blipFill>
        <p:spPr>
          <a:xfrm>
            <a:off x="5869875" y="3027516"/>
            <a:ext cx="5852963" cy="3203728"/>
          </a:xfrm>
          <a:prstGeom prst="rect">
            <a:avLst/>
          </a:prstGeom>
        </p:spPr>
      </p:pic>
      <p:sp>
        <p:nvSpPr>
          <p:cNvPr id="9" name="Shape 887"/>
          <p:cNvSpPr/>
          <p:nvPr/>
        </p:nvSpPr>
        <p:spPr>
          <a:xfrm>
            <a:off x="8324264" y="4427883"/>
            <a:ext cx="2250232" cy="673735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zh-CN" altLang="en-US" sz="900" kern="0" dirty="0">
                <a:solidFill>
                  <a:srgbClr val="717172"/>
                </a:solidFill>
                <a:latin typeface="字魂7号-温暖童稚体" panose="00000500000000000000" pitchFamily="2" charset="-122"/>
                <a:ea typeface="字魂7号-温暖童稚体" panose="00000500000000000000" pitchFamily="2" charset="-122"/>
                <a:cs typeface="Lato Regular"/>
                <a:sym typeface="Lato Regular"/>
              </a:rPr>
              <a:t>单击此处添加您需要的文本，</a:t>
            </a:r>
            <a:endParaRPr lang="zh-CN" altLang="en-US" sz="900" kern="0" dirty="0">
              <a:solidFill>
                <a:srgbClr val="717172"/>
              </a:solidFill>
              <a:latin typeface="字魂7号-温暖童稚体" panose="00000500000000000000" pitchFamily="2" charset="-122"/>
              <a:ea typeface="字魂7号-温暖童稚体" panose="00000500000000000000" pitchFamily="2" charset="-122"/>
              <a:cs typeface="Lato Regular"/>
              <a:sym typeface="Lato Regular"/>
            </a:endParaRPr>
          </a:p>
          <a:p>
            <a:pPr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zh-CN" altLang="en-US" sz="900" kern="0" dirty="0">
                <a:solidFill>
                  <a:srgbClr val="717172"/>
                </a:solidFill>
                <a:latin typeface="字魂7号-温暖童稚体" panose="00000500000000000000" pitchFamily="2" charset="-122"/>
                <a:ea typeface="字魂7号-温暖童稚体" panose="00000500000000000000" pitchFamily="2" charset="-122"/>
                <a:cs typeface="Lato Regular"/>
                <a:sym typeface="Lato Regular"/>
              </a:rPr>
              <a:t>可以根据您的需要修改字体大小和颜色，祝您使用愉快。欢迎再次访问小Q办公网。</a:t>
            </a:r>
            <a:endParaRPr lang="zh-CN" altLang="en-US" sz="900" kern="0" dirty="0">
              <a:solidFill>
                <a:srgbClr val="717172"/>
              </a:solidFill>
              <a:latin typeface="字魂7号-温暖童稚体" panose="00000500000000000000" pitchFamily="2" charset="-122"/>
              <a:ea typeface="字魂7号-温暖童稚体" panose="00000500000000000000" pitchFamily="2" charset="-122"/>
              <a:cs typeface="Lato Regular"/>
              <a:sym typeface="Lato Regular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192096" y="4419175"/>
            <a:ext cx="876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latin typeface="字魂7号-温暖童稚体" panose="00000500000000000000" pitchFamily="2" charset="-122"/>
                <a:ea typeface="字魂7号-温暖童稚体" panose="00000500000000000000" pitchFamily="2" charset="-122"/>
              </a:rPr>
              <a:t>01</a:t>
            </a:r>
            <a:endParaRPr lang="zh-CN" altLang="en-US" sz="4000" b="1" dirty="0">
              <a:latin typeface="字魂7号-温暖童稚体" panose="00000500000000000000" pitchFamily="2" charset="-122"/>
              <a:ea typeface="字魂7号-温暖童稚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30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78" t="65549" r="7759" b="4937"/>
          <a:stretch>
            <a:fillRect/>
          </a:stretch>
        </p:blipFill>
        <p:spPr>
          <a:xfrm>
            <a:off x="567158" y="383067"/>
            <a:ext cx="5528842" cy="63186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4968" y="383067"/>
            <a:ext cx="5341717" cy="4841555"/>
          </a:xfrm>
          <a:prstGeom prst="rect">
            <a:avLst/>
          </a:prstGeom>
        </p:spPr>
      </p:pic>
      <p:sp>
        <p:nvSpPr>
          <p:cNvPr id="6" name="Shape 233"/>
          <p:cNvSpPr/>
          <p:nvPr/>
        </p:nvSpPr>
        <p:spPr>
          <a:xfrm rot="421258">
            <a:off x="6792642" y="1993510"/>
            <a:ext cx="2862141" cy="2359025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 algn="ctr"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zh-CN" altLang="en-US" sz="2000" kern="0" dirty="0">
                <a:solidFill>
                  <a:srgbClr val="717172"/>
                </a:solidFill>
                <a:latin typeface="字魂7号-温暖童稚体" panose="00000500000000000000" pitchFamily="2" charset="-122"/>
                <a:ea typeface="字魂7号-温暖童稚体" panose="00000500000000000000" pitchFamily="2" charset="-122"/>
                <a:cs typeface="Lato Regular"/>
                <a:sym typeface="Lato Regular"/>
              </a:rPr>
              <a:t>单击此处添加您需要的文本，可以根据您的需要修改字体大小和颜色，祝您使用愉快。欢迎再次访问小Q办公网。</a:t>
            </a:r>
            <a:endParaRPr sz="2000" kern="0" dirty="0">
              <a:solidFill>
                <a:srgbClr val="717172"/>
              </a:solidFill>
              <a:latin typeface="字魂7号-温暖童稚体" panose="00000500000000000000" pitchFamily="2" charset="-122"/>
              <a:ea typeface="字魂7号-温暖童稚体" panose="00000500000000000000" pitchFamily="2" charset="-122"/>
              <a:cs typeface="Lato Regular"/>
              <a:sym typeface="Lato Regular"/>
            </a:endParaRPr>
          </a:p>
        </p:txBody>
      </p:sp>
      <p:grpSp>
        <p:nvGrpSpPr>
          <p:cNvPr id="7" name="Group 1261"/>
          <p:cNvGrpSpPr/>
          <p:nvPr/>
        </p:nvGrpSpPr>
        <p:grpSpPr>
          <a:xfrm>
            <a:off x="8442570" y="1456620"/>
            <a:ext cx="467620" cy="422875"/>
            <a:chOff x="0" y="0"/>
            <a:chExt cx="935237" cy="845748"/>
          </a:xfrm>
        </p:grpSpPr>
        <p:sp>
          <p:nvSpPr>
            <p:cNvPr id="8" name="Shape 1259"/>
            <p:cNvSpPr/>
            <p:nvPr/>
          </p:nvSpPr>
          <p:spPr>
            <a:xfrm>
              <a:off x="0" y="0"/>
              <a:ext cx="935238" cy="845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8600" hangingPunct="0">
                <a:lnSpc>
                  <a:spcPct val="93000"/>
                </a:lnSpc>
                <a:defRPr sz="1800"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 sz="9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" name="Shape 1260"/>
            <p:cNvSpPr/>
            <p:nvPr/>
          </p:nvSpPr>
          <p:spPr>
            <a:xfrm>
              <a:off x="113344" y="119310"/>
              <a:ext cx="619062" cy="535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8600" hangingPunct="0">
                <a:lnSpc>
                  <a:spcPct val="93000"/>
                </a:lnSpc>
                <a:defRPr sz="1800"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 sz="9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30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63"/>
          <a:stretch>
            <a:fillRect/>
          </a:stretch>
        </p:blipFill>
        <p:spPr>
          <a:xfrm rot="16200000">
            <a:off x="2667002" y="-2667001"/>
            <a:ext cx="6858000" cy="1219200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 rot="20627949">
            <a:off x="2129743" y="1323309"/>
            <a:ext cx="49308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b="1" dirty="0">
                <a:solidFill>
                  <a:schemeClr val="bg1"/>
                </a:solidFill>
                <a:latin typeface="包图小白体" panose="02010601030101010101" pitchFamily="2" charset="-122"/>
                <a:ea typeface="包图小白体" panose="02010601030101010101" pitchFamily="2" charset="-122"/>
              </a:rPr>
              <a:t>第三部分</a:t>
            </a:r>
            <a:endParaRPr lang="zh-CN" altLang="en-US" sz="8800" b="1" dirty="0">
              <a:solidFill>
                <a:schemeClr val="bg1"/>
              </a:solidFill>
              <a:latin typeface="包图小白体" panose="02010601030101010101" pitchFamily="2" charset="-122"/>
              <a:ea typeface="包图小白体" panose="02010601030101010101" pitchFamily="2" charset="-122"/>
            </a:endParaRPr>
          </a:p>
        </p:txBody>
      </p:sp>
      <p:sp>
        <p:nvSpPr>
          <p:cNvPr id="5" name="Shape 233"/>
          <p:cNvSpPr/>
          <p:nvPr/>
        </p:nvSpPr>
        <p:spPr>
          <a:xfrm rot="20647726">
            <a:off x="3099152" y="2752494"/>
            <a:ext cx="3481281" cy="1129733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 algn="ctr"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200" kern="0" dirty="0">
                <a:solidFill>
                  <a:schemeClr val="bg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cs typeface="Lato Regular"/>
                <a:sym typeface="Lato Regular"/>
              </a:rPr>
              <a:t>Contrary to popular belief, Lorem Ipsum is not simply random text. It has </a:t>
            </a:r>
            <a:r>
              <a:rPr sz="1200" kern="0" dirty="0" err="1">
                <a:solidFill>
                  <a:schemeClr val="bg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cs typeface="Lato Regular"/>
                <a:sym typeface="Lato Regular"/>
              </a:rPr>
              <a:t>rootsin</a:t>
            </a:r>
            <a:r>
              <a:rPr sz="1200" kern="0" dirty="0">
                <a:solidFill>
                  <a:schemeClr val="bg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cs typeface="Lato Regular"/>
                <a:sym typeface="Lato Regular"/>
              </a:rPr>
              <a:t> a piece of classical Latin literature from 45 BC, making it over 2000 years</a:t>
            </a:r>
            <a:endParaRPr sz="1200" kern="0" dirty="0">
              <a:solidFill>
                <a:schemeClr val="bg1"/>
              </a:solidFill>
              <a:latin typeface="仓耳玄三M W05" panose="02020400000000000000" pitchFamily="18" charset="-122"/>
              <a:ea typeface="仓耳玄三M W05" panose="02020400000000000000" pitchFamily="18" charset="-122"/>
              <a:cs typeface="Lato Regular"/>
              <a:sym typeface="Lato Regular"/>
            </a:endParaRPr>
          </a:p>
        </p:txBody>
      </p:sp>
      <p:grpSp>
        <p:nvGrpSpPr>
          <p:cNvPr id="6" name="Group 1261"/>
          <p:cNvGrpSpPr/>
          <p:nvPr/>
        </p:nvGrpSpPr>
        <p:grpSpPr>
          <a:xfrm rot="20598893">
            <a:off x="5021102" y="4208539"/>
            <a:ext cx="467620" cy="422875"/>
            <a:chOff x="0" y="0"/>
            <a:chExt cx="935237" cy="845748"/>
          </a:xfrm>
          <a:solidFill>
            <a:schemeClr val="bg1"/>
          </a:solidFill>
        </p:grpSpPr>
        <p:sp>
          <p:nvSpPr>
            <p:cNvPr id="7" name="Shape 1259"/>
            <p:cNvSpPr/>
            <p:nvPr/>
          </p:nvSpPr>
          <p:spPr>
            <a:xfrm>
              <a:off x="0" y="0"/>
              <a:ext cx="935238" cy="845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8600" hangingPunct="0">
                <a:lnSpc>
                  <a:spcPct val="93000"/>
                </a:lnSpc>
                <a:defRPr sz="1800"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 sz="9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" name="Shape 1260"/>
            <p:cNvSpPr/>
            <p:nvPr/>
          </p:nvSpPr>
          <p:spPr>
            <a:xfrm>
              <a:off x="113344" y="119310"/>
              <a:ext cx="619062" cy="535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8600" hangingPunct="0">
                <a:lnSpc>
                  <a:spcPct val="93000"/>
                </a:lnSpc>
                <a:defRPr sz="1800"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 sz="9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30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2" t="71506" r="53189" b="3034"/>
          <a:stretch>
            <a:fillRect/>
          </a:stretch>
        </p:blipFill>
        <p:spPr>
          <a:xfrm>
            <a:off x="241275" y="923784"/>
            <a:ext cx="6473722" cy="588062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0" y="-315967"/>
            <a:ext cx="7193280" cy="7193280"/>
          </a:xfrm>
          <a:prstGeom prst="rect">
            <a:avLst/>
          </a:prstGeom>
        </p:spPr>
      </p:pic>
      <p:sp>
        <p:nvSpPr>
          <p:cNvPr id="6" name="Shape 233"/>
          <p:cNvSpPr/>
          <p:nvPr/>
        </p:nvSpPr>
        <p:spPr>
          <a:xfrm>
            <a:off x="7662589" y="3065055"/>
            <a:ext cx="2801462" cy="812165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zh-CN" altLang="en-US" sz="1100" kern="0" dirty="0">
                <a:solidFill>
                  <a:srgbClr val="717172"/>
                </a:solidFill>
                <a:latin typeface="字魂7号-温暖童稚体" panose="00000500000000000000" pitchFamily="2" charset="-122"/>
                <a:ea typeface="字魂7号-温暖童稚体" panose="00000500000000000000" pitchFamily="2" charset="-122"/>
                <a:cs typeface="Lato Regular"/>
                <a:sym typeface="Lato Regular"/>
              </a:rPr>
              <a:t>单击此处添加您需要的文本，</a:t>
            </a:r>
            <a:endParaRPr lang="en-US" altLang="zh-CN" sz="1100" kern="0" dirty="0">
              <a:solidFill>
                <a:srgbClr val="717172"/>
              </a:solidFill>
              <a:latin typeface="字魂7号-温暖童稚体" panose="00000500000000000000" pitchFamily="2" charset="-122"/>
              <a:ea typeface="字魂7号-温暖童稚体" panose="00000500000000000000" pitchFamily="2" charset="-122"/>
              <a:cs typeface="Lato Regular"/>
              <a:sym typeface="Lato Regular"/>
            </a:endParaRPr>
          </a:p>
          <a:p>
            <a:pPr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zh-CN" altLang="en-US" sz="1100" kern="0" dirty="0">
                <a:solidFill>
                  <a:srgbClr val="717172"/>
                </a:solidFill>
                <a:latin typeface="字魂7号-温暖童稚体" panose="00000500000000000000" pitchFamily="2" charset="-122"/>
                <a:ea typeface="字魂7号-温暖童稚体" panose="00000500000000000000" pitchFamily="2" charset="-122"/>
                <a:cs typeface="Lato Regular"/>
                <a:sym typeface="Lato Regular"/>
              </a:rPr>
              <a:t>可以根据您的需要修改字体大小和颜色，祝您使用愉快。欢迎再次访问小Q办公网。</a:t>
            </a:r>
            <a:endParaRPr sz="1100" kern="0" dirty="0">
              <a:solidFill>
                <a:srgbClr val="717172"/>
              </a:solidFill>
              <a:latin typeface="字魂7号-温暖童稚体" panose="00000500000000000000" pitchFamily="2" charset="-122"/>
              <a:ea typeface="字魂7号-温暖童稚体" panose="00000500000000000000" pitchFamily="2" charset="-122"/>
              <a:cs typeface="Lato Regular"/>
              <a:sym typeface="Lato Regular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861150" y="3088790"/>
            <a:ext cx="685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字魂7号-温暖童稚体" panose="00000500000000000000" pitchFamily="2" charset="-122"/>
                <a:ea typeface="字魂7号-温暖童稚体" panose="00000500000000000000" pitchFamily="2" charset="-122"/>
              </a:rPr>
              <a:t>01</a:t>
            </a:r>
            <a:endParaRPr lang="zh-CN" altLang="en-US" sz="2800" b="1" dirty="0">
              <a:latin typeface="字魂7号-温暖童稚体" panose="00000500000000000000" pitchFamily="2" charset="-122"/>
              <a:ea typeface="字魂7号-温暖童稚体" panose="00000500000000000000" pitchFamily="2" charset="-122"/>
            </a:endParaRPr>
          </a:p>
        </p:txBody>
      </p:sp>
      <p:sp>
        <p:nvSpPr>
          <p:cNvPr id="8" name="Shape 233"/>
          <p:cNvSpPr/>
          <p:nvPr/>
        </p:nvSpPr>
        <p:spPr>
          <a:xfrm>
            <a:off x="7662589" y="4344781"/>
            <a:ext cx="2801462" cy="812165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zh-CN" altLang="en-US" sz="1100" kern="0" dirty="0">
                <a:solidFill>
                  <a:srgbClr val="717172"/>
                </a:solidFill>
                <a:latin typeface="字魂7号-温暖童稚体" panose="00000500000000000000" pitchFamily="2" charset="-122"/>
                <a:ea typeface="字魂7号-温暖童稚体" panose="00000500000000000000" pitchFamily="2" charset="-122"/>
                <a:cs typeface="Lato Regular"/>
                <a:sym typeface="Lato Regular"/>
              </a:rPr>
              <a:t>单击此处添加您需要的文本，</a:t>
            </a:r>
            <a:endParaRPr lang="en-US" altLang="zh-CN" sz="1100" kern="0" dirty="0">
              <a:solidFill>
                <a:srgbClr val="717172"/>
              </a:solidFill>
              <a:latin typeface="字魂7号-温暖童稚体" panose="00000500000000000000" pitchFamily="2" charset="-122"/>
              <a:ea typeface="字魂7号-温暖童稚体" panose="00000500000000000000" pitchFamily="2" charset="-122"/>
              <a:cs typeface="Lato Regular"/>
              <a:sym typeface="Lato Regular"/>
            </a:endParaRPr>
          </a:p>
          <a:p>
            <a:pPr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zh-CN" altLang="en-US" sz="1100" kern="0" dirty="0">
                <a:solidFill>
                  <a:srgbClr val="717172"/>
                </a:solidFill>
                <a:latin typeface="字魂7号-温暖童稚体" panose="00000500000000000000" pitchFamily="2" charset="-122"/>
                <a:ea typeface="字魂7号-温暖童稚体" panose="00000500000000000000" pitchFamily="2" charset="-122"/>
                <a:cs typeface="Lato Regular"/>
                <a:sym typeface="Lato Regular"/>
              </a:rPr>
              <a:t>可以根据您的需要修改字体大小和颜色，祝您使用愉快。欢迎再次访问小Q办公网。</a:t>
            </a:r>
            <a:endParaRPr sz="1100" kern="0" dirty="0">
              <a:solidFill>
                <a:srgbClr val="717172"/>
              </a:solidFill>
              <a:latin typeface="字魂7号-温暖童稚体" panose="00000500000000000000" pitchFamily="2" charset="-122"/>
              <a:ea typeface="字魂7号-温暖童稚体" panose="00000500000000000000" pitchFamily="2" charset="-122"/>
              <a:cs typeface="Lato Regular"/>
              <a:sym typeface="Lato Regular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861150" y="4368516"/>
            <a:ext cx="685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字魂7号-温暖童稚体" panose="00000500000000000000" pitchFamily="2" charset="-122"/>
                <a:ea typeface="字魂7号-温暖童稚体" panose="00000500000000000000" pitchFamily="2" charset="-122"/>
              </a:rPr>
              <a:t>02</a:t>
            </a:r>
            <a:endParaRPr lang="zh-CN" altLang="en-US" sz="2800" b="1" dirty="0">
              <a:latin typeface="字魂7号-温暖童稚体" panose="00000500000000000000" pitchFamily="2" charset="-122"/>
              <a:ea typeface="字魂7号-温暖童稚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30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74078" y="727645"/>
            <a:ext cx="6096001" cy="5695629"/>
          </a:xfrm>
          <a:prstGeom prst="rect">
            <a:avLst/>
          </a:prstGeom>
        </p:spPr>
      </p:pic>
      <p:sp>
        <p:nvSpPr>
          <p:cNvPr id="6" name="Shape 233"/>
          <p:cNvSpPr/>
          <p:nvPr/>
        </p:nvSpPr>
        <p:spPr>
          <a:xfrm>
            <a:off x="7647349" y="3255873"/>
            <a:ext cx="2801462" cy="1527810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 algn="ctr"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zh-CN" altLang="en-US" sz="1600" kern="0" dirty="0">
                <a:solidFill>
                  <a:srgbClr val="717172"/>
                </a:solidFill>
                <a:latin typeface="字魂7号-温暖童稚体" panose="00000500000000000000" pitchFamily="2" charset="-122"/>
                <a:ea typeface="字魂7号-温暖童稚体" panose="00000500000000000000" pitchFamily="2" charset="-122"/>
                <a:cs typeface="Lato Regular"/>
                <a:sym typeface="Lato Regular"/>
              </a:rPr>
              <a:t>单击此处添加您需要的文本，</a:t>
            </a:r>
            <a:endParaRPr lang="en-US" altLang="zh-CN" sz="1600" kern="0" dirty="0">
              <a:solidFill>
                <a:srgbClr val="717172"/>
              </a:solidFill>
              <a:latin typeface="字魂7号-温暖童稚体" panose="00000500000000000000" pitchFamily="2" charset="-122"/>
              <a:ea typeface="字魂7号-温暖童稚体" panose="00000500000000000000" pitchFamily="2" charset="-122"/>
              <a:cs typeface="Lato Regular"/>
              <a:sym typeface="Lato Regular"/>
            </a:endParaRPr>
          </a:p>
          <a:p>
            <a:pPr algn="ctr"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zh-CN" altLang="en-US" sz="1600" kern="0" dirty="0">
                <a:solidFill>
                  <a:srgbClr val="717172"/>
                </a:solidFill>
                <a:latin typeface="字魂7号-温暖童稚体" panose="00000500000000000000" pitchFamily="2" charset="-122"/>
                <a:ea typeface="字魂7号-温暖童稚体" panose="00000500000000000000" pitchFamily="2" charset="-122"/>
                <a:cs typeface="Lato Regular"/>
                <a:sym typeface="Lato Regular"/>
              </a:rPr>
              <a:t>可以根据您的需要修改字体大小和颜色，祝您使用愉快。欢迎再次访问小Q办公网。</a:t>
            </a:r>
            <a:endParaRPr sz="1600" kern="0" dirty="0">
              <a:solidFill>
                <a:srgbClr val="717172"/>
              </a:solidFill>
              <a:latin typeface="字魂7号-温暖童稚体" panose="00000500000000000000" pitchFamily="2" charset="-122"/>
              <a:ea typeface="字魂7号-温暖童稚体" panose="00000500000000000000" pitchFamily="2" charset="-122"/>
              <a:cs typeface="Lato Regular"/>
              <a:sym typeface="Lato Regular"/>
            </a:endParaRPr>
          </a:p>
        </p:txBody>
      </p:sp>
      <p:grpSp>
        <p:nvGrpSpPr>
          <p:cNvPr id="8" name="Group 1261"/>
          <p:cNvGrpSpPr/>
          <p:nvPr/>
        </p:nvGrpSpPr>
        <p:grpSpPr>
          <a:xfrm>
            <a:off x="8788268" y="2635463"/>
            <a:ext cx="467620" cy="422875"/>
            <a:chOff x="0" y="0"/>
            <a:chExt cx="935237" cy="845748"/>
          </a:xfrm>
        </p:grpSpPr>
        <p:sp>
          <p:nvSpPr>
            <p:cNvPr id="9" name="Shape 1259"/>
            <p:cNvSpPr/>
            <p:nvPr/>
          </p:nvSpPr>
          <p:spPr>
            <a:xfrm>
              <a:off x="0" y="0"/>
              <a:ext cx="935238" cy="845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8600" hangingPunct="0">
                <a:lnSpc>
                  <a:spcPct val="93000"/>
                </a:lnSpc>
                <a:defRPr sz="1800"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 sz="9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" name="Shape 1260"/>
            <p:cNvSpPr/>
            <p:nvPr/>
          </p:nvSpPr>
          <p:spPr>
            <a:xfrm>
              <a:off x="113344" y="119310"/>
              <a:ext cx="619062" cy="535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8600" hangingPunct="0">
                <a:lnSpc>
                  <a:spcPct val="93000"/>
                </a:lnSpc>
                <a:defRPr sz="1800"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 sz="9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30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4" t="12222" r="11306" b="11334"/>
          <a:stretch>
            <a:fillRect/>
          </a:stretch>
        </p:blipFill>
        <p:spPr>
          <a:xfrm>
            <a:off x="6668948" y="220978"/>
            <a:ext cx="4830682" cy="6416041"/>
          </a:xfrm>
          <a:prstGeom prst="rect">
            <a:avLst/>
          </a:prstGeom>
        </p:spPr>
      </p:pic>
      <p:sp>
        <p:nvSpPr>
          <p:cNvPr id="2" name="任意多边形: 形状 1"/>
          <p:cNvSpPr/>
          <p:nvPr/>
        </p:nvSpPr>
        <p:spPr>
          <a:xfrm>
            <a:off x="1304468" y="2905822"/>
            <a:ext cx="5364480" cy="549392"/>
          </a:xfrm>
          <a:custGeom>
            <a:avLst/>
            <a:gdLst>
              <a:gd name="connsiteX0" fmla="*/ 0 w 5394960"/>
              <a:gd name="connsiteY0" fmla="*/ 15409 h 549392"/>
              <a:gd name="connsiteX1" fmla="*/ 883920 w 5394960"/>
              <a:gd name="connsiteY1" fmla="*/ 442129 h 549392"/>
              <a:gd name="connsiteX2" fmla="*/ 1737360 w 5394960"/>
              <a:gd name="connsiteY2" fmla="*/ 169 h 549392"/>
              <a:gd name="connsiteX3" fmla="*/ 2727960 w 5394960"/>
              <a:gd name="connsiteY3" fmla="*/ 503089 h 549392"/>
              <a:gd name="connsiteX4" fmla="*/ 3520440 w 5394960"/>
              <a:gd name="connsiteY4" fmla="*/ 91609 h 549392"/>
              <a:gd name="connsiteX5" fmla="*/ 4587240 w 5394960"/>
              <a:gd name="connsiteY5" fmla="*/ 548809 h 549392"/>
              <a:gd name="connsiteX6" fmla="*/ 5394960 w 5394960"/>
              <a:gd name="connsiteY6" fmla="*/ 167809 h 549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94960" h="549392">
                <a:moveTo>
                  <a:pt x="0" y="15409"/>
                </a:moveTo>
                <a:cubicBezTo>
                  <a:pt x="297180" y="230039"/>
                  <a:pt x="594360" y="444669"/>
                  <a:pt x="883920" y="442129"/>
                </a:cubicBezTo>
                <a:cubicBezTo>
                  <a:pt x="1173480" y="439589"/>
                  <a:pt x="1430020" y="-9991"/>
                  <a:pt x="1737360" y="169"/>
                </a:cubicBezTo>
                <a:cubicBezTo>
                  <a:pt x="2044700" y="10329"/>
                  <a:pt x="2430780" y="487849"/>
                  <a:pt x="2727960" y="503089"/>
                </a:cubicBezTo>
                <a:cubicBezTo>
                  <a:pt x="3025140" y="518329"/>
                  <a:pt x="3210560" y="83989"/>
                  <a:pt x="3520440" y="91609"/>
                </a:cubicBezTo>
                <a:cubicBezTo>
                  <a:pt x="3830320" y="99229"/>
                  <a:pt x="4274820" y="536109"/>
                  <a:pt x="4587240" y="548809"/>
                </a:cubicBezTo>
                <a:cubicBezTo>
                  <a:pt x="4899660" y="561509"/>
                  <a:pt x="5147310" y="364659"/>
                  <a:pt x="5394960" y="167809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: 形状 4"/>
          <p:cNvSpPr/>
          <p:nvPr/>
        </p:nvSpPr>
        <p:spPr>
          <a:xfrm>
            <a:off x="1304468" y="4832234"/>
            <a:ext cx="5364480" cy="549392"/>
          </a:xfrm>
          <a:custGeom>
            <a:avLst/>
            <a:gdLst>
              <a:gd name="connsiteX0" fmla="*/ 0 w 5394960"/>
              <a:gd name="connsiteY0" fmla="*/ 15409 h 549392"/>
              <a:gd name="connsiteX1" fmla="*/ 883920 w 5394960"/>
              <a:gd name="connsiteY1" fmla="*/ 442129 h 549392"/>
              <a:gd name="connsiteX2" fmla="*/ 1737360 w 5394960"/>
              <a:gd name="connsiteY2" fmla="*/ 169 h 549392"/>
              <a:gd name="connsiteX3" fmla="*/ 2727960 w 5394960"/>
              <a:gd name="connsiteY3" fmla="*/ 503089 h 549392"/>
              <a:gd name="connsiteX4" fmla="*/ 3520440 w 5394960"/>
              <a:gd name="connsiteY4" fmla="*/ 91609 h 549392"/>
              <a:gd name="connsiteX5" fmla="*/ 4587240 w 5394960"/>
              <a:gd name="connsiteY5" fmla="*/ 548809 h 549392"/>
              <a:gd name="connsiteX6" fmla="*/ 5394960 w 5394960"/>
              <a:gd name="connsiteY6" fmla="*/ 167809 h 549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94960" h="549392">
                <a:moveTo>
                  <a:pt x="0" y="15409"/>
                </a:moveTo>
                <a:cubicBezTo>
                  <a:pt x="297180" y="230039"/>
                  <a:pt x="594360" y="444669"/>
                  <a:pt x="883920" y="442129"/>
                </a:cubicBezTo>
                <a:cubicBezTo>
                  <a:pt x="1173480" y="439589"/>
                  <a:pt x="1430020" y="-9991"/>
                  <a:pt x="1737360" y="169"/>
                </a:cubicBezTo>
                <a:cubicBezTo>
                  <a:pt x="2044700" y="10329"/>
                  <a:pt x="2430780" y="487849"/>
                  <a:pt x="2727960" y="503089"/>
                </a:cubicBezTo>
                <a:cubicBezTo>
                  <a:pt x="3025140" y="518329"/>
                  <a:pt x="3210560" y="83989"/>
                  <a:pt x="3520440" y="91609"/>
                </a:cubicBezTo>
                <a:cubicBezTo>
                  <a:pt x="3830320" y="99229"/>
                  <a:pt x="4274820" y="536109"/>
                  <a:pt x="4587240" y="548809"/>
                </a:cubicBezTo>
                <a:cubicBezTo>
                  <a:pt x="4899660" y="561509"/>
                  <a:pt x="5147310" y="364659"/>
                  <a:pt x="5394960" y="167809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Shape 233"/>
          <p:cNvSpPr/>
          <p:nvPr/>
        </p:nvSpPr>
        <p:spPr>
          <a:xfrm>
            <a:off x="2767311" y="1611366"/>
            <a:ext cx="3712187" cy="1019810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zh-CN" altLang="en-US" sz="1400" kern="0" dirty="0">
                <a:solidFill>
                  <a:schemeClr val="bg1"/>
                </a:solidFill>
                <a:latin typeface="字魂7号-温暖童稚体" panose="00000500000000000000" pitchFamily="2" charset="-122"/>
                <a:ea typeface="字魂7号-温暖童稚体" panose="00000500000000000000" pitchFamily="2" charset="-122"/>
                <a:cs typeface="Lato Regular"/>
                <a:sym typeface="Lato Regular"/>
              </a:rPr>
              <a:t>单击此处添加您需要的文本，</a:t>
            </a:r>
            <a:endParaRPr lang="en-US" altLang="zh-CN" sz="1400" kern="0" dirty="0">
              <a:solidFill>
                <a:schemeClr val="bg1"/>
              </a:solidFill>
              <a:latin typeface="字魂7号-温暖童稚体" panose="00000500000000000000" pitchFamily="2" charset="-122"/>
              <a:ea typeface="字魂7号-温暖童稚体" panose="00000500000000000000" pitchFamily="2" charset="-122"/>
              <a:cs typeface="Lato Regular"/>
              <a:sym typeface="Lato Regular"/>
            </a:endParaRPr>
          </a:p>
          <a:p>
            <a:pPr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zh-CN" altLang="en-US" sz="1400" kern="0" dirty="0">
                <a:solidFill>
                  <a:schemeClr val="bg1"/>
                </a:solidFill>
                <a:latin typeface="字魂7号-温暖童稚体" panose="00000500000000000000" pitchFamily="2" charset="-122"/>
                <a:ea typeface="字魂7号-温暖童稚体" panose="00000500000000000000" pitchFamily="2" charset="-122"/>
                <a:cs typeface="Lato Regular"/>
                <a:sym typeface="Lato Regular"/>
              </a:rPr>
              <a:t>可以根据您的需要修改字体大小和颜色，祝您使用愉快。欢迎再次访问小Q办公网。</a:t>
            </a:r>
            <a:endParaRPr sz="1400" kern="0" dirty="0">
              <a:solidFill>
                <a:schemeClr val="bg1"/>
              </a:solidFill>
              <a:latin typeface="字魂7号-温暖童稚体" panose="00000500000000000000" pitchFamily="2" charset="-122"/>
              <a:ea typeface="字魂7号-温暖童稚体" panose="00000500000000000000" pitchFamily="2" charset="-122"/>
              <a:cs typeface="Lato Regular"/>
              <a:sym typeface="Lato Regular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776623" y="1798104"/>
            <a:ext cx="990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字魂7号-温暖童稚体" panose="00000500000000000000" pitchFamily="2" charset="-122"/>
                <a:ea typeface="字魂7号-温暖童稚体" panose="00000500000000000000" pitchFamily="2" charset="-122"/>
              </a:rPr>
              <a:t>01</a:t>
            </a:r>
            <a:endParaRPr lang="zh-CN" altLang="en-US" sz="3600" b="1" dirty="0">
              <a:solidFill>
                <a:schemeClr val="bg1"/>
              </a:solidFill>
              <a:latin typeface="字魂7号-温暖童稚体" panose="00000500000000000000" pitchFamily="2" charset="-122"/>
              <a:ea typeface="字魂7号-温暖童稚体" panose="00000500000000000000" pitchFamily="2" charset="-122"/>
            </a:endParaRPr>
          </a:p>
        </p:txBody>
      </p:sp>
      <p:sp>
        <p:nvSpPr>
          <p:cNvPr id="8" name="Shape 233"/>
          <p:cNvSpPr/>
          <p:nvPr/>
        </p:nvSpPr>
        <p:spPr>
          <a:xfrm>
            <a:off x="2584431" y="3559476"/>
            <a:ext cx="3712187" cy="1019810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zh-CN" altLang="en-US" sz="1400" kern="0" dirty="0">
                <a:solidFill>
                  <a:schemeClr val="bg1"/>
                </a:solidFill>
                <a:latin typeface="字魂7号-温暖童稚体" panose="00000500000000000000" pitchFamily="2" charset="-122"/>
                <a:ea typeface="字魂7号-温暖童稚体" panose="00000500000000000000" pitchFamily="2" charset="-122"/>
                <a:cs typeface="Lato Regular"/>
                <a:sym typeface="Lato Regular"/>
              </a:rPr>
              <a:t>单击此处添加您需要的文本，</a:t>
            </a:r>
            <a:endParaRPr lang="en-US" altLang="zh-CN" sz="1400" kern="0" dirty="0">
              <a:solidFill>
                <a:schemeClr val="bg1"/>
              </a:solidFill>
              <a:latin typeface="字魂7号-温暖童稚体" panose="00000500000000000000" pitchFamily="2" charset="-122"/>
              <a:ea typeface="字魂7号-温暖童稚体" panose="00000500000000000000" pitchFamily="2" charset="-122"/>
              <a:cs typeface="Lato Regular"/>
              <a:sym typeface="Lato Regular"/>
            </a:endParaRPr>
          </a:p>
          <a:p>
            <a:pPr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zh-CN" altLang="en-US" sz="1400" kern="0" dirty="0">
                <a:solidFill>
                  <a:schemeClr val="bg1"/>
                </a:solidFill>
                <a:latin typeface="字魂7号-温暖童稚体" panose="00000500000000000000" pitchFamily="2" charset="-122"/>
                <a:ea typeface="字魂7号-温暖童稚体" panose="00000500000000000000" pitchFamily="2" charset="-122"/>
                <a:cs typeface="Lato Regular"/>
                <a:sym typeface="Lato Regular"/>
              </a:rPr>
              <a:t>可以根据您的需要修改字体大小和颜色，祝您使用愉快。欢迎再次访问小Q办公网。</a:t>
            </a:r>
            <a:endParaRPr sz="1400" kern="0" dirty="0">
              <a:solidFill>
                <a:schemeClr val="bg1"/>
              </a:solidFill>
              <a:latin typeface="字魂7号-温暖童稚体" panose="00000500000000000000" pitchFamily="2" charset="-122"/>
              <a:ea typeface="字魂7号-温暖童稚体" panose="00000500000000000000" pitchFamily="2" charset="-122"/>
              <a:cs typeface="Lato Regular"/>
              <a:sym typeface="Lato Regular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593743" y="3746214"/>
            <a:ext cx="990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字魂7号-温暖童稚体" panose="00000500000000000000" pitchFamily="2" charset="-122"/>
                <a:ea typeface="字魂7号-温暖童稚体" panose="00000500000000000000" pitchFamily="2" charset="-122"/>
              </a:rPr>
              <a:t>02</a:t>
            </a:r>
            <a:endParaRPr lang="zh-CN" altLang="en-US" sz="3600" b="1" dirty="0">
              <a:solidFill>
                <a:schemeClr val="bg1"/>
              </a:solidFill>
              <a:latin typeface="字魂7号-温暖童稚体" panose="00000500000000000000" pitchFamily="2" charset="-122"/>
              <a:ea typeface="字魂7号-温暖童稚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30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80" y="1447886"/>
            <a:ext cx="4775124" cy="5410114"/>
          </a:xfrm>
          <a:prstGeom prst="rect">
            <a:avLst/>
          </a:prstGeom>
        </p:spPr>
      </p:pic>
      <p:sp>
        <p:nvSpPr>
          <p:cNvPr id="7" name="双波形 6"/>
          <p:cNvSpPr/>
          <p:nvPr/>
        </p:nvSpPr>
        <p:spPr>
          <a:xfrm>
            <a:off x="6736085" y="1010210"/>
            <a:ext cx="3835087" cy="1345809"/>
          </a:xfrm>
          <a:prstGeom prst="doubleWav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Shape 887"/>
          <p:cNvSpPr/>
          <p:nvPr/>
        </p:nvSpPr>
        <p:spPr>
          <a:xfrm>
            <a:off x="7991812" y="1173209"/>
            <a:ext cx="2451404" cy="1019810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zh-CN" altLang="en-US" sz="1050" kern="0" dirty="0">
                <a:solidFill>
                  <a:srgbClr val="717172"/>
                </a:solidFill>
                <a:latin typeface="字魂7号-温暖童稚体" panose="00000500000000000000" pitchFamily="2" charset="-122"/>
                <a:ea typeface="字魂7号-温暖童稚体" panose="00000500000000000000" pitchFamily="2" charset="-122"/>
                <a:cs typeface="Lato Regular"/>
                <a:sym typeface="Lato Regular"/>
              </a:rPr>
              <a:t>单击此处添加您需要的文本，</a:t>
            </a:r>
            <a:endParaRPr lang="zh-CN" altLang="en-US" sz="1050" kern="0" dirty="0">
              <a:solidFill>
                <a:srgbClr val="717172"/>
              </a:solidFill>
              <a:latin typeface="字魂7号-温暖童稚体" panose="00000500000000000000" pitchFamily="2" charset="-122"/>
              <a:ea typeface="字魂7号-温暖童稚体" panose="00000500000000000000" pitchFamily="2" charset="-122"/>
              <a:cs typeface="Lato Regular"/>
              <a:sym typeface="Lato Regular"/>
            </a:endParaRPr>
          </a:p>
          <a:p>
            <a:pPr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zh-CN" altLang="en-US" sz="1050" kern="0" dirty="0">
                <a:solidFill>
                  <a:srgbClr val="717172"/>
                </a:solidFill>
                <a:latin typeface="字魂7号-温暖童稚体" panose="00000500000000000000" pitchFamily="2" charset="-122"/>
                <a:ea typeface="字魂7号-温暖童稚体" panose="00000500000000000000" pitchFamily="2" charset="-122"/>
                <a:cs typeface="Lato Regular"/>
                <a:sym typeface="Lato Regular"/>
              </a:rPr>
              <a:t>可以根据您的需要修改字体大小和颜色，祝您使用愉快。欢迎再次访问小Q办公网。</a:t>
            </a:r>
            <a:endParaRPr lang="zh-CN" altLang="en-US" sz="1050" kern="0" dirty="0">
              <a:solidFill>
                <a:srgbClr val="717172"/>
              </a:solidFill>
              <a:latin typeface="字魂7号-温暖童稚体" panose="00000500000000000000" pitchFamily="2" charset="-122"/>
              <a:ea typeface="字魂7号-温暖童稚体" panose="00000500000000000000" pitchFamily="2" charset="-122"/>
              <a:cs typeface="Lato Regular"/>
              <a:sym typeface="Lato Regular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987600" y="1296891"/>
            <a:ext cx="876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latin typeface="字魂7号-温暖童稚体" panose="00000500000000000000" pitchFamily="2" charset="-122"/>
                <a:ea typeface="字魂7号-温暖童稚体" panose="00000500000000000000" pitchFamily="2" charset="-122"/>
              </a:rPr>
              <a:t>01</a:t>
            </a:r>
            <a:endParaRPr lang="zh-CN" altLang="en-US" sz="4000" b="1" dirty="0">
              <a:latin typeface="字魂7号-温暖童稚体" panose="00000500000000000000" pitchFamily="2" charset="-122"/>
              <a:ea typeface="字魂7号-温暖童稚体" panose="00000500000000000000" pitchFamily="2" charset="-122"/>
            </a:endParaRPr>
          </a:p>
        </p:txBody>
      </p:sp>
      <p:sp>
        <p:nvSpPr>
          <p:cNvPr id="11" name="双波形 10"/>
          <p:cNvSpPr/>
          <p:nvPr/>
        </p:nvSpPr>
        <p:spPr>
          <a:xfrm>
            <a:off x="6736085" y="2693325"/>
            <a:ext cx="3835087" cy="1345809"/>
          </a:xfrm>
          <a:prstGeom prst="doubleWav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Shape 887"/>
          <p:cNvSpPr/>
          <p:nvPr/>
        </p:nvSpPr>
        <p:spPr>
          <a:xfrm>
            <a:off x="7991812" y="2856324"/>
            <a:ext cx="2451404" cy="1019810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zh-CN" altLang="en-US" sz="1050" kern="0" dirty="0">
                <a:solidFill>
                  <a:srgbClr val="717172"/>
                </a:solidFill>
                <a:latin typeface="字魂7号-温暖童稚体" panose="00000500000000000000" pitchFamily="2" charset="-122"/>
                <a:ea typeface="字魂7号-温暖童稚体" panose="00000500000000000000" pitchFamily="2" charset="-122"/>
                <a:cs typeface="Lato Regular"/>
                <a:sym typeface="Lato Regular"/>
              </a:rPr>
              <a:t>单击此处添加您需要的文本，</a:t>
            </a:r>
            <a:endParaRPr lang="zh-CN" altLang="en-US" sz="1050" kern="0" dirty="0">
              <a:solidFill>
                <a:srgbClr val="717172"/>
              </a:solidFill>
              <a:latin typeface="字魂7号-温暖童稚体" panose="00000500000000000000" pitchFamily="2" charset="-122"/>
              <a:ea typeface="字魂7号-温暖童稚体" panose="00000500000000000000" pitchFamily="2" charset="-122"/>
              <a:cs typeface="Lato Regular"/>
              <a:sym typeface="Lato Regular"/>
            </a:endParaRPr>
          </a:p>
          <a:p>
            <a:pPr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zh-CN" altLang="en-US" sz="1050" kern="0" dirty="0">
                <a:solidFill>
                  <a:srgbClr val="717172"/>
                </a:solidFill>
                <a:latin typeface="字魂7号-温暖童稚体" panose="00000500000000000000" pitchFamily="2" charset="-122"/>
                <a:ea typeface="字魂7号-温暖童稚体" panose="00000500000000000000" pitchFamily="2" charset="-122"/>
                <a:cs typeface="Lato Regular"/>
                <a:sym typeface="Lato Regular"/>
              </a:rPr>
              <a:t>可以根据您的需要修改字体大小和颜色，祝您使用愉快。欢迎再次访问小Q办公网。</a:t>
            </a:r>
            <a:endParaRPr lang="zh-CN" altLang="en-US" sz="1050" kern="0" dirty="0">
              <a:solidFill>
                <a:srgbClr val="717172"/>
              </a:solidFill>
              <a:latin typeface="字魂7号-温暖童稚体" panose="00000500000000000000" pitchFamily="2" charset="-122"/>
              <a:ea typeface="字魂7号-温暖童稚体" panose="00000500000000000000" pitchFamily="2" charset="-122"/>
              <a:cs typeface="Lato Regular"/>
              <a:sym typeface="Lato Regular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987600" y="2980006"/>
            <a:ext cx="876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latin typeface="字魂7号-温暖童稚体" panose="00000500000000000000" pitchFamily="2" charset="-122"/>
                <a:ea typeface="字魂7号-温暖童稚体" panose="00000500000000000000" pitchFamily="2" charset="-122"/>
              </a:rPr>
              <a:t>02</a:t>
            </a:r>
            <a:endParaRPr lang="zh-CN" altLang="en-US" sz="4000" b="1" dirty="0">
              <a:latin typeface="字魂7号-温暖童稚体" panose="00000500000000000000" pitchFamily="2" charset="-122"/>
              <a:ea typeface="字魂7号-温暖童稚体" panose="00000500000000000000" pitchFamily="2" charset="-122"/>
            </a:endParaRPr>
          </a:p>
        </p:txBody>
      </p:sp>
      <p:sp>
        <p:nvSpPr>
          <p:cNvPr id="14" name="双波形 13"/>
          <p:cNvSpPr/>
          <p:nvPr/>
        </p:nvSpPr>
        <p:spPr>
          <a:xfrm>
            <a:off x="6736085" y="4424345"/>
            <a:ext cx="3835087" cy="1345809"/>
          </a:xfrm>
          <a:prstGeom prst="doubleWav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Shape 887"/>
          <p:cNvSpPr/>
          <p:nvPr/>
        </p:nvSpPr>
        <p:spPr>
          <a:xfrm>
            <a:off x="7991812" y="4587344"/>
            <a:ext cx="2451404" cy="1019810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zh-CN" altLang="en-US" sz="1050" kern="0" dirty="0">
                <a:solidFill>
                  <a:srgbClr val="717172"/>
                </a:solidFill>
                <a:latin typeface="字魂7号-温暖童稚体" panose="00000500000000000000" pitchFamily="2" charset="-122"/>
                <a:ea typeface="字魂7号-温暖童稚体" panose="00000500000000000000" pitchFamily="2" charset="-122"/>
                <a:cs typeface="Lato Regular"/>
                <a:sym typeface="Lato Regular"/>
              </a:rPr>
              <a:t>单击此处添加您需要的文本，</a:t>
            </a:r>
            <a:endParaRPr lang="zh-CN" altLang="en-US" sz="1050" kern="0" dirty="0">
              <a:solidFill>
                <a:srgbClr val="717172"/>
              </a:solidFill>
              <a:latin typeface="字魂7号-温暖童稚体" panose="00000500000000000000" pitchFamily="2" charset="-122"/>
              <a:ea typeface="字魂7号-温暖童稚体" panose="00000500000000000000" pitchFamily="2" charset="-122"/>
              <a:cs typeface="Lato Regular"/>
              <a:sym typeface="Lato Regular"/>
            </a:endParaRPr>
          </a:p>
          <a:p>
            <a:pPr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zh-CN" altLang="en-US" sz="1050" kern="0" dirty="0">
                <a:solidFill>
                  <a:srgbClr val="717172"/>
                </a:solidFill>
                <a:latin typeface="字魂7号-温暖童稚体" panose="00000500000000000000" pitchFamily="2" charset="-122"/>
                <a:ea typeface="字魂7号-温暖童稚体" panose="00000500000000000000" pitchFamily="2" charset="-122"/>
                <a:cs typeface="Lato Regular"/>
                <a:sym typeface="Lato Regular"/>
              </a:rPr>
              <a:t>可以根据您的需要修改字体大小和颜色，祝您使用愉快。欢迎再次访问小Q办公网。</a:t>
            </a:r>
            <a:endParaRPr lang="zh-CN" altLang="en-US" sz="1050" kern="0" dirty="0">
              <a:solidFill>
                <a:srgbClr val="717172"/>
              </a:solidFill>
              <a:latin typeface="字魂7号-温暖童稚体" panose="00000500000000000000" pitchFamily="2" charset="-122"/>
              <a:ea typeface="字魂7号-温暖童稚体" panose="00000500000000000000" pitchFamily="2" charset="-122"/>
              <a:cs typeface="Lato Regular"/>
              <a:sym typeface="Lato Regular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987600" y="4711026"/>
            <a:ext cx="876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latin typeface="字魂7号-温暖童稚体" panose="00000500000000000000" pitchFamily="2" charset="-122"/>
                <a:ea typeface="字魂7号-温暖童稚体" panose="00000500000000000000" pitchFamily="2" charset="-122"/>
              </a:rPr>
              <a:t>03</a:t>
            </a:r>
            <a:endParaRPr lang="zh-CN" altLang="en-US" sz="4000" b="1" dirty="0">
              <a:latin typeface="字魂7号-温暖童稚体" panose="00000500000000000000" pitchFamily="2" charset="-122"/>
              <a:ea typeface="字魂7号-温暖童稚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30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63"/>
          <a:stretch>
            <a:fillRect/>
          </a:stretch>
        </p:blipFill>
        <p:spPr>
          <a:xfrm rot="16200000">
            <a:off x="2667002" y="-2667001"/>
            <a:ext cx="6858000" cy="1219200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 rot="20627949">
            <a:off x="2129743" y="1323309"/>
            <a:ext cx="49308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b="1" dirty="0">
                <a:solidFill>
                  <a:schemeClr val="bg1"/>
                </a:solidFill>
                <a:latin typeface="包图小白体" panose="02010601030101010101" pitchFamily="2" charset="-122"/>
                <a:ea typeface="包图小白体" panose="02010601030101010101" pitchFamily="2" charset="-122"/>
              </a:rPr>
              <a:t>第四部分</a:t>
            </a:r>
            <a:endParaRPr lang="zh-CN" altLang="en-US" sz="8800" b="1" dirty="0">
              <a:solidFill>
                <a:schemeClr val="bg1"/>
              </a:solidFill>
              <a:latin typeface="包图小白体" panose="02010601030101010101" pitchFamily="2" charset="-122"/>
              <a:ea typeface="包图小白体" panose="02010601030101010101" pitchFamily="2" charset="-122"/>
            </a:endParaRPr>
          </a:p>
        </p:txBody>
      </p:sp>
      <p:sp>
        <p:nvSpPr>
          <p:cNvPr id="5" name="Shape 233"/>
          <p:cNvSpPr/>
          <p:nvPr/>
        </p:nvSpPr>
        <p:spPr>
          <a:xfrm rot="20647726">
            <a:off x="3099152" y="2752494"/>
            <a:ext cx="3481281" cy="1129733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 algn="ctr"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200" kern="0" dirty="0">
                <a:solidFill>
                  <a:schemeClr val="bg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cs typeface="Lato Regular"/>
                <a:sym typeface="Lato Regular"/>
              </a:rPr>
              <a:t>Contrary to popular belief, Lorem Ipsum is not simply random text. It has </a:t>
            </a:r>
            <a:r>
              <a:rPr sz="1200" kern="0" dirty="0" err="1">
                <a:solidFill>
                  <a:schemeClr val="bg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cs typeface="Lato Regular"/>
                <a:sym typeface="Lato Regular"/>
              </a:rPr>
              <a:t>rootsin</a:t>
            </a:r>
            <a:r>
              <a:rPr sz="1200" kern="0" dirty="0">
                <a:solidFill>
                  <a:schemeClr val="bg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cs typeface="Lato Regular"/>
                <a:sym typeface="Lato Regular"/>
              </a:rPr>
              <a:t> a piece of classical Latin literature from 45 BC, making it over 2000 years</a:t>
            </a:r>
            <a:endParaRPr sz="1200" kern="0" dirty="0">
              <a:solidFill>
                <a:schemeClr val="bg1"/>
              </a:solidFill>
              <a:latin typeface="仓耳玄三M W05" panose="02020400000000000000" pitchFamily="18" charset="-122"/>
              <a:ea typeface="仓耳玄三M W05" panose="02020400000000000000" pitchFamily="18" charset="-122"/>
              <a:cs typeface="Lato Regular"/>
              <a:sym typeface="Lato Regular"/>
            </a:endParaRPr>
          </a:p>
        </p:txBody>
      </p:sp>
      <p:grpSp>
        <p:nvGrpSpPr>
          <p:cNvPr id="6" name="Group 1261"/>
          <p:cNvGrpSpPr/>
          <p:nvPr/>
        </p:nvGrpSpPr>
        <p:grpSpPr>
          <a:xfrm rot="20598893">
            <a:off x="5021102" y="4208539"/>
            <a:ext cx="467620" cy="422875"/>
            <a:chOff x="0" y="0"/>
            <a:chExt cx="935237" cy="845748"/>
          </a:xfrm>
          <a:solidFill>
            <a:schemeClr val="bg1"/>
          </a:solidFill>
        </p:grpSpPr>
        <p:sp>
          <p:nvSpPr>
            <p:cNvPr id="7" name="Shape 1259"/>
            <p:cNvSpPr/>
            <p:nvPr/>
          </p:nvSpPr>
          <p:spPr>
            <a:xfrm>
              <a:off x="0" y="0"/>
              <a:ext cx="935238" cy="845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8600" hangingPunct="0">
                <a:lnSpc>
                  <a:spcPct val="93000"/>
                </a:lnSpc>
                <a:defRPr sz="1800"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 sz="9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" name="Shape 1260"/>
            <p:cNvSpPr/>
            <p:nvPr/>
          </p:nvSpPr>
          <p:spPr>
            <a:xfrm>
              <a:off x="113344" y="119310"/>
              <a:ext cx="619062" cy="535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8600" hangingPunct="0">
                <a:lnSpc>
                  <a:spcPct val="93000"/>
                </a:lnSpc>
                <a:defRPr sz="1800"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 sz="9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30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4" name="图片 3" descr="图片包含 配件&#10;&#10;描述已自动生成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" t="71386" r="-3411" b="-2053"/>
          <a:stretch>
            <a:fillRect/>
          </a:stretch>
        </p:blipFill>
        <p:spPr>
          <a:xfrm>
            <a:off x="146498" y="1414831"/>
            <a:ext cx="12465872" cy="55498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720" y="-250116"/>
            <a:ext cx="6291975" cy="443987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308" y="1289124"/>
            <a:ext cx="4673933" cy="3298116"/>
          </a:xfrm>
          <a:prstGeom prst="rect">
            <a:avLst/>
          </a:prstGeom>
        </p:spPr>
      </p:pic>
      <p:sp>
        <p:nvSpPr>
          <p:cNvPr id="7" name="Shape 233"/>
          <p:cNvSpPr/>
          <p:nvPr/>
        </p:nvSpPr>
        <p:spPr>
          <a:xfrm>
            <a:off x="4207366" y="1205915"/>
            <a:ext cx="2801462" cy="1527810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 algn="ctr"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zh-CN" altLang="en-US" sz="1600" kern="0" dirty="0">
                <a:solidFill>
                  <a:srgbClr val="717172"/>
                </a:solidFill>
                <a:latin typeface="字魂7号-温暖童稚体" panose="00000500000000000000" pitchFamily="2" charset="-122"/>
                <a:ea typeface="字魂7号-温暖童稚体" panose="00000500000000000000" pitchFamily="2" charset="-122"/>
                <a:cs typeface="Lato Regular"/>
                <a:sym typeface="Lato Regular"/>
              </a:rPr>
              <a:t>单击此处添加您需要的文本，</a:t>
            </a:r>
            <a:endParaRPr lang="en-US" altLang="zh-CN" sz="1600" kern="0" dirty="0">
              <a:solidFill>
                <a:srgbClr val="717172"/>
              </a:solidFill>
              <a:latin typeface="字魂7号-温暖童稚体" panose="00000500000000000000" pitchFamily="2" charset="-122"/>
              <a:ea typeface="字魂7号-温暖童稚体" panose="00000500000000000000" pitchFamily="2" charset="-122"/>
              <a:cs typeface="Lato Regular"/>
              <a:sym typeface="Lato Regular"/>
            </a:endParaRPr>
          </a:p>
          <a:p>
            <a:pPr algn="ctr"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zh-CN" altLang="en-US" sz="1600" kern="0" dirty="0">
                <a:solidFill>
                  <a:srgbClr val="717172"/>
                </a:solidFill>
                <a:latin typeface="字魂7号-温暖童稚体" panose="00000500000000000000" pitchFamily="2" charset="-122"/>
                <a:ea typeface="字魂7号-温暖童稚体" panose="00000500000000000000" pitchFamily="2" charset="-122"/>
                <a:cs typeface="Lato Regular"/>
                <a:sym typeface="Lato Regular"/>
              </a:rPr>
              <a:t>可以根据您的需要修改字体大小和颜色，祝您使用愉快。欢迎再次访问小Q办公网。</a:t>
            </a:r>
            <a:endParaRPr sz="1600" kern="0" dirty="0">
              <a:solidFill>
                <a:srgbClr val="717172"/>
              </a:solidFill>
              <a:latin typeface="字魂7号-温暖童稚体" panose="00000500000000000000" pitchFamily="2" charset="-122"/>
              <a:ea typeface="字魂7号-温暖童稚体" panose="00000500000000000000" pitchFamily="2" charset="-122"/>
              <a:cs typeface="Lato Regular"/>
              <a:sym typeface="Lato Regular"/>
            </a:endParaRPr>
          </a:p>
        </p:txBody>
      </p:sp>
      <p:sp>
        <p:nvSpPr>
          <p:cNvPr id="8" name="Shape 233"/>
          <p:cNvSpPr/>
          <p:nvPr/>
        </p:nvSpPr>
        <p:spPr>
          <a:xfrm>
            <a:off x="8832028" y="2405100"/>
            <a:ext cx="2056503" cy="1066165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 algn="ctr"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zh-CN" altLang="en-US" sz="1100" kern="0" dirty="0">
                <a:solidFill>
                  <a:srgbClr val="717172"/>
                </a:solidFill>
                <a:latin typeface="字魂7号-温暖童稚体" panose="00000500000000000000" pitchFamily="2" charset="-122"/>
                <a:ea typeface="字魂7号-温暖童稚体" panose="00000500000000000000" pitchFamily="2" charset="-122"/>
                <a:cs typeface="Lato Regular"/>
                <a:sym typeface="Lato Regular"/>
              </a:rPr>
              <a:t>单击此处添加您需要的文本，</a:t>
            </a:r>
            <a:endParaRPr lang="en-US" altLang="zh-CN" sz="1100" kern="0" dirty="0">
              <a:solidFill>
                <a:srgbClr val="717172"/>
              </a:solidFill>
              <a:latin typeface="字魂7号-温暖童稚体" panose="00000500000000000000" pitchFamily="2" charset="-122"/>
              <a:ea typeface="字魂7号-温暖童稚体" panose="00000500000000000000" pitchFamily="2" charset="-122"/>
              <a:cs typeface="Lato Regular"/>
              <a:sym typeface="Lato Regular"/>
            </a:endParaRPr>
          </a:p>
          <a:p>
            <a:pPr algn="ctr"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zh-CN" altLang="en-US" sz="1100" kern="0" dirty="0">
                <a:solidFill>
                  <a:srgbClr val="717172"/>
                </a:solidFill>
                <a:latin typeface="字魂7号-温暖童稚体" panose="00000500000000000000" pitchFamily="2" charset="-122"/>
                <a:ea typeface="字魂7号-温暖童稚体" panose="00000500000000000000" pitchFamily="2" charset="-122"/>
                <a:cs typeface="Lato Regular"/>
                <a:sym typeface="Lato Regular"/>
              </a:rPr>
              <a:t>可以根据您的需要修改字体大小和颜色，祝您使用愉快。欢迎再次访问小Q办公网。</a:t>
            </a:r>
            <a:endParaRPr sz="1100" kern="0" dirty="0">
              <a:solidFill>
                <a:srgbClr val="717172"/>
              </a:solidFill>
              <a:latin typeface="字魂7号-温暖童稚体" panose="00000500000000000000" pitchFamily="2" charset="-122"/>
              <a:ea typeface="字魂7号-温暖童稚体" panose="00000500000000000000" pitchFamily="2" charset="-122"/>
              <a:cs typeface="Lato Regular"/>
              <a:sym typeface="Lato Regular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30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5" t="30222"/>
          <a:stretch>
            <a:fillRect/>
          </a:stretch>
        </p:blipFill>
        <p:spPr>
          <a:xfrm rot="20667802">
            <a:off x="629431" y="-29460"/>
            <a:ext cx="6300770" cy="6916919"/>
          </a:xfrm>
          <a:prstGeom prst="rect">
            <a:avLst/>
          </a:prstGeom>
        </p:spPr>
      </p:pic>
      <p:sp>
        <p:nvSpPr>
          <p:cNvPr id="6" name="pawprint_93155"/>
          <p:cNvSpPr>
            <a:spLocks noChangeAspect="1"/>
          </p:cNvSpPr>
          <p:nvPr/>
        </p:nvSpPr>
        <p:spPr bwMode="auto">
          <a:xfrm>
            <a:off x="7133821" y="1197590"/>
            <a:ext cx="899009" cy="784398"/>
          </a:xfrm>
          <a:custGeom>
            <a:avLst/>
            <a:gdLst>
              <a:gd name="connsiteX0" fmla="*/ 284004 w 606071"/>
              <a:gd name="connsiteY0" fmla="*/ 208591 h 528805"/>
              <a:gd name="connsiteX1" fmla="*/ 409720 w 606071"/>
              <a:gd name="connsiteY1" fmla="*/ 277286 h 528805"/>
              <a:gd name="connsiteX2" fmla="*/ 485298 w 606071"/>
              <a:gd name="connsiteY2" fmla="*/ 395022 h 528805"/>
              <a:gd name="connsiteX3" fmla="*/ 478149 w 606071"/>
              <a:gd name="connsiteY3" fmla="*/ 498388 h 528805"/>
              <a:gd name="connsiteX4" fmla="*/ 377037 w 606071"/>
              <a:gd name="connsiteY4" fmla="*/ 521472 h 528805"/>
              <a:gd name="connsiteX5" fmla="*/ 190970 w 606071"/>
              <a:gd name="connsiteY5" fmla="*/ 521379 h 528805"/>
              <a:gd name="connsiteX6" fmla="*/ 190970 w 606071"/>
              <a:gd name="connsiteY6" fmla="*/ 521472 h 528805"/>
              <a:gd name="connsiteX7" fmla="*/ 89766 w 606071"/>
              <a:gd name="connsiteY7" fmla="*/ 498388 h 528805"/>
              <a:gd name="connsiteX8" fmla="*/ 82710 w 606071"/>
              <a:gd name="connsiteY8" fmla="*/ 395022 h 528805"/>
              <a:gd name="connsiteX9" fmla="*/ 158288 w 606071"/>
              <a:gd name="connsiteY9" fmla="*/ 277286 h 528805"/>
              <a:gd name="connsiteX10" fmla="*/ 284004 w 606071"/>
              <a:gd name="connsiteY10" fmla="*/ 208591 h 528805"/>
              <a:gd name="connsiteX11" fmla="*/ 556639 w 606071"/>
              <a:gd name="connsiteY11" fmla="*/ 195669 h 528805"/>
              <a:gd name="connsiteX12" fmla="*/ 581409 w 606071"/>
              <a:gd name="connsiteY12" fmla="*/ 206238 h 528805"/>
              <a:gd name="connsiteX13" fmla="*/ 588465 w 606071"/>
              <a:gd name="connsiteY13" fmla="*/ 309782 h 528805"/>
              <a:gd name="connsiteX14" fmla="*/ 487262 w 606071"/>
              <a:gd name="connsiteY14" fmla="*/ 333235 h 528805"/>
              <a:gd name="connsiteX15" fmla="*/ 480205 w 606071"/>
              <a:gd name="connsiteY15" fmla="*/ 229784 h 528805"/>
              <a:gd name="connsiteX16" fmla="*/ 556639 w 606071"/>
              <a:gd name="connsiteY16" fmla="*/ 195669 h 528805"/>
              <a:gd name="connsiteX17" fmla="*/ 67274 w 606071"/>
              <a:gd name="connsiteY17" fmla="*/ 114871 h 528805"/>
              <a:gd name="connsiteX18" fmla="*/ 131914 w 606071"/>
              <a:gd name="connsiteY18" fmla="*/ 167991 h 528805"/>
              <a:gd name="connsiteX19" fmla="*/ 97384 w 606071"/>
              <a:gd name="connsiteY19" fmla="*/ 265879 h 528805"/>
              <a:gd name="connsiteX20" fmla="*/ 6139 w 606071"/>
              <a:gd name="connsiteY20" fmla="*/ 216378 h 528805"/>
              <a:gd name="connsiteX21" fmla="*/ 40576 w 606071"/>
              <a:gd name="connsiteY21" fmla="*/ 118490 h 528805"/>
              <a:gd name="connsiteX22" fmla="*/ 67274 w 606071"/>
              <a:gd name="connsiteY22" fmla="*/ 114871 h 528805"/>
              <a:gd name="connsiteX23" fmla="*/ 414772 w 606071"/>
              <a:gd name="connsiteY23" fmla="*/ 35517 h 528805"/>
              <a:gd name="connsiteX24" fmla="*/ 447403 w 606071"/>
              <a:gd name="connsiteY24" fmla="*/ 38406 h 528805"/>
              <a:gd name="connsiteX25" fmla="*/ 494844 w 606071"/>
              <a:gd name="connsiteY25" fmla="*/ 155369 h 528805"/>
              <a:gd name="connsiteX26" fmla="*/ 386685 w 606071"/>
              <a:gd name="connsiteY26" fmla="*/ 220709 h 528805"/>
              <a:gd name="connsiteX27" fmla="*/ 339337 w 606071"/>
              <a:gd name="connsiteY27" fmla="*/ 103746 h 528805"/>
              <a:gd name="connsiteX28" fmla="*/ 414772 w 606071"/>
              <a:gd name="connsiteY28" fmla="*/ 35517 h 528805"/>
              <a:gd name="connsiteX29" fmla="*/ 233868 w 606071"/>
              <a:gd name="connsiteY29" fmla="*/ 0 h 528805"/>
              <a:gd name="connsiteX30" fmla="*/ 315830 w 606071"/>
              <a:gd name="connsiteY30" fmla="*/ 96075 h 528805"/>
              <a:gd name="connsiteX31" fmla="*/ 233868 w 606071"/>
              <a:gd name="connsiteY31" fmla="*/ 192150 h 528805"/>
              <a:gd name="connsiteX32" fmla="*/ 151906 w 606071"/>
              <a:gd name="connsiteY32" fmla="*/ 96075 h 528805"/>
              <a:gd name="connsiteX33" fmla="*/ 233868 w 606071"/>
              <a:gd name="connsiteY33" fmla="*/ 0 h 52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6071" h="528805">
                <a:moveTo>
                  <a:pt x="284004" y="208591"/>
                </a:moveTo>
                <a:cubicBezTo>
                  <a:pt x="334884" y="208591"/>
                  <a:pt x="382237" y="234456"/>
                  <a:pt x="409720" y="277286"/>
                </a:cubicBezTo>
                <a:lnTo>
                  <a:pt x="485298" y="395022"/>
                </a:lnTo>
                <a:cubicBezTo>
                  <a:pt x="506003" y="427283"/>
                  <a:pt x="503125" y="469279"/>
                  <a:pt x="478149" y="498388"/>
                </a:cubicBezTo>
                <a:cubicBezTo>
                  <a:pt x="453265" y="527498"/>
                  <a:pt x="412134" y="536861"/>
                  <a:pt x="377037" y="521472"/>
                </a:cubicBezTo>
                <a:cubicBezTo>
                  <a:pt x="317707" y="495422"/>
                  <a:pt x="250300" y="495422"/>
                  <a:pt x="190970" y="521379"/>
                </a:cubicBezTo>
                <a:lnTo>
                  <a:pt x="190970" y="521472"/>
                </a:lnTo>
                <a:cubicBezTo>
                  <a:pt x="155781" y="536861"/>
                  <a:pt x="114742" y="527498"/>
                  <a:pt x="89766" y="498388"/>
                </a:cubicBezTo>
                <a:cubicBezTo>
                  <a:pt x="64883" y="469279"/>
                  <a:pt x="62005" y="427283"/>
                  <a:pt x="82710" y="395022"/>
                </a:cubicBezTo>
                <a:lnTo>
                  <a:pt x="158288" y="277286"/>
                </a:lnTo>
                <a:cubicBezTo>
                  <a:pt x="185771" y="234456"/>
                  <a:pt x="233123" y="208591"/>
                  <a:pt x="284004" y="208591"/>
                </a:cubicBezTo>
                <a:close/>
                <a:moveTo>
                  <a:pt x="556639" y="195669"/>
                </a:moveTo>
                <a:cubicBezTo>
                  <a:pt x="565497" y="197241"/>
                  <a:pt x="573934" y="200723"/>
                  <a:pt x="581409" y="206238"/>
                </a:cubicBezTo>
                <a:cubicBezTo>
                  <a:pt x="611305" y="228393"/>
                  <a:pt x="614462" y="274742"/>
                  <a:pt x="588465" y="309782"/>
                </a:cubicBezTo>
                <a:cubicBezTo>
                  <a:pt x="562468" y="344822"/>
                  <a:pt x="517159" y="355297"/>
                  <a:pt x="487262" y="333235"/>
                </a:cubicBezTo>
                <a:cubicBezTo>
                  <a:pt x="457365" y="311173"/>
                  <a:pt x="454208" y="264824"/>
                  <a:pt x="480205" y="229784"/>
                </a:cubicBezTo>
                <a:cubicBezTo>
                  <a:pt x="499703" y="203434"/>
                  <a:pt x="530064" y="190955"/>
                  <a:pt x="556639" y="195669"/>
                </a:cubicBezTo>
                <a:close/>
                <a:moveTo>
                  <a:pt x="67274" y="114871"/>
                </a:moveTo>
                <a:cubicBezTo>
                  <a:pt x="94146" y="117378"/>
                  <a:pt x="120079" y="137470"/>
                  <a:pt x="131914" y="167991"/>
                </a:cubicBezTo>
                <a:cubicBezTo>
                  <a:pt x="147601" y="208777"/>
                  <a:pt x="132099" y="252530"/>
                  <a:pt x="97384" y="265879"/>
                </a:cubicBezTo>
                <a:cubicBezTo>
                  <a:pt x="62761" y="279227"/>
                  <a:pt x="21826" y="257072"/>
                  <a:pt x="6139" y="216378"/>
                </a:cubicBezTo>
                <a:cubicBezTo>
                  <a:pt x="-9548" y="175684"/>
                  <a:pt x="5860" y="131839"/>
                  <a:pt x="40576" y="118490"/>
                </a:cubicBezTo>
                <a:cubicBezTo>
                  <a:pt x="49255" y="115153"/>
                  <a:pt x="58317" y="114035"/>
                  <a:pt x="67274" y="114871"/>
                </a:cubicBezTo>
                <a:close/>
                <a:moveTo>
                  <a:pt x="414772" y="35517"/>
                </a:moveTo>
                <a:cubicBezTo>
                  <a:pt x="425608" y="33992"/>
                  <a:pt x="436680" y="34838"/>
                  <a:pt x="447403" y="38406"/>
                </a:cubicBezTo>
                <a:cubicBezTo>
                  <a:pt x="490388" y="52586"/>
                  <a:pt x="511648" y="105043"/>
                  <a:pt x="494844" y="155369"/>
                </a:cubicBezTo>
                <a:cubicBezTo>
                  <a:pt x="478133" y="205695"/>
                  <a:pt x="429670" y="234982"/>
                  <a:pt x="386685" y="220709"/>
                </a:cubicBezTo>
                <a:cubicBezTo>
                  <a:pt x="343793" y="206436"/>
                  <a:pt x="322533" y="154072"/>
                  <a:pt x="339337" y="103746"/>
                </a:cubicBezTo>
                <a:cubicBezTo>
                  <a:pt x="351870" y="66002"/>
                  <a:pt x="382263" y="40092"/>
                  <a:pt x="414772" y="35517"/>
                </a:cubicBezTo>
                <a:close/>
                <a:moveTo>
                  <a:pt x="233868" y="0"/>
                </a:moveTo>
                <a:cubicBezTo>
                  <a:pt x="279134" y="0"/>
                  <a:pt x="315830" y="43014"/>
                  <a:pt x="315830" y="96075"/>
                </a:cubicBezTo>
                <a:cubicBezTo>
                  <a:pt x="315830" y="149136"/>
                  <a:pt x="279134" y="192150"/>
                  <a:pt x="233868" y="192150"/>
                </a:cubicBezTo>
                <a:cubicBezTo>
                  <a:pt x="188602" y="192150"/>
                  <a:pt x="151906" y="149136"/>
                  <a:pt x="151906" y="96075"/>
                </a:cubicBezTo>
                <a:cubicBezTo>
                  <a:pt x="151906" y="43014"/>
                  <a:pt x="188602" y="0"/>
                  <a:pt x="2338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p/>
        </p:txBody>
      </p:sp>
      <p:sp>
        <p:nvSpPr>
          <p:cNvPr id="7" name="Shape 887"/>
          <p:cNvSpPr/>
          <p:nvPr/>
        </p:nvSpPr>
        <p:spPr>
          <a:xfrm>
            <a:off x="8292868" y="1162925"/>
            <a:ext cx="2451404" cy="486672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>
              <a:lnSpc>
                <a:spcPct val="160000"/>
              </a:lnSpc>
              <a:defRPr sz="2000">
                <a:latin typeface="Slabo 27px"/>
                <a:ea typeface="Slabo 27px"/>
                <a:cs typeface="Slabo 27px"/>
                <a:sym typeface="Slabo 27px"/>
              </a:defRPr>
            </a:pPr>
            <a:r>
              <a:rPr lang="zh-CN" altLang="en-US" dirty="0">
                <a:solidFill>
                  <a:schemeClr val="bg1"/>
                </a:solidFill>
                <a:latin typeface="字魂7号-温暖童稚体" panose="00000500000000000000" pitchFamily="2" charset="-122"/>
                <a:ea typeface="字魂7号-温暖童稚体" panose="00000500000000000000" pitchFamily="2" charset="-122"/>
              </a:rPr>
              <a:t>单击添加您的标题</a:t>
            </a:r>
            <a:endParaRPr dirty="0">
              <a:solidFill>
                <a:schemeClr val="bg1"/>
              </a:solidFill>
              <a:latin typeface="字魂7号-温暖童稚体" panose="00000500000000000000" pitchFamily="2" charset="-122"/>
              <a:ea typeface="字魂7号-温暖童稚体" panose="00000500000000000000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292484" y="1520323"/>
            <a:ext cx="685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字魂7号-温暖童稚体" panose="00000500000000000000" pitchFamily="2" charset="-122"/>
                <a:ea typeface="字魂7号-温暖童稚体" panose="00000500000000000000" pitchFamily="2" charset="-122"/>
              </a:rPr>
              <a:t>01</a:t>
            </a:r>
            <a:endParaRPr lang="zh-CN" altLang="en-US" sz="2400" b="1" dirty="0">
              <a:latin typeface="字魂7号-温暖童稚体" panose="00000500000000000000" pitchFamily="2" charset="-122"/>
              <a:ea typeface="字魂7号-温暖童稚体" panose="00000500000000000000" pitchFamily="2" charset="-122"/>
            </a:endParaRPr>
          </a:p>
        </p:txBody>
      </p:sp>
      <p:sp>
        <p:nvSpPr>
          <p:cNvPr id="9" name="pawprint_93155"/>
          <p:cNvSpPr>
            <a:spLocks noChangeAspect="1"/>
          </p:cNvSpPr>
          <p:nvPr/>
        </p:nvSpPr>
        <p:spPr bwMode="auto">
          <a:xfrm>
            <a:off x="7133821" y="2478794"/>
            <a:ext cx="899009" cy="784398"/>
          </a:xfrm>
          <a:custGeom>
            <a:avLst/>
            <a:gdLst>
              <a:gd name="connsiteX0" fmla="*/ 284004 w 606071"/>
              <a:gd name="connsiteY0" fmla="*/ 208591 h 528805"/>
              <a:gd name="connsiteX1" fmla="*/ 409720 w 606071"/>
              <a:gd name="connsiteY1" fmla="*/ 277286 h 528805"/>
              <a:gd name="connsiteX2" fmla="*/ 485298 w 606071"/>
              <a:gd name="connsiteY2" fmla="*/ 395022 h 528805"/>
              <a:gd name="connsiteX3" fmla="*/ 478149 w 606071"/>
              <a:gd name="connsiteY3" fmla="*/ 498388 h 528805"/>
              <a:gd name="connsiteX4" fmla="*/ 377037 w 606071"/>
              <a:gd name="connsiteY4" fmla="*/ 521472 h 528805"/>
              <a:gd name="connsiteX5" fmla="*/ 190970 w 606071"/>
              <a:gd name="connsiteY5" fmla="*/ 521379 h 528805"/>
              <a:gd name="connsiteX6" fmla="*/ 190970 w 606071"/>
              <a:gd name="connsiteY6" fmla="*/ 521472 h 528805"/>
              <a:gd name="connsiteX7" fmla="*/ 89766 w 606071"/>
              <a:gd name="connsiteY7" fmla="*/ 498388 h 528805"/>
              <a:gd name="connsiteX8" fmla="*/ 82710 w 606071"/>
              <a:gd name="connsiteY8" fmla="*/ 395022 h 528805"/>
              <a:gd name="connsiteX9" fmla="*/ 158288 w 606071"/>
              <a:gd name="connsiteY9" fmla="*/ 277286 h 528805"/>
              <a:gd name="connsiteX10" fmla="*/ 284004 w 606071"/>
              <a:gd name="connsiteY10" fmla="*/ 208591 h 528805"/>
              <a:gd name="connsiteX11" fmla="*/ 556639 w 606071"/>
              <a:gd name="connsiteY11" fmla="*/ 195669 h 528805"/>
              <a:gd name="connsiteX12" fmla="*/ 581409 w 606071"/>
              <a:gd name="connsiteY12" fmla="*/ 206238 h 528805"/>
              <a:gd name="connsiteX13" fmla="*/ 588465 w 606071"/>
              <a:gd name="connsiteY13" fmla="*/ 309782 h 528805"/>
              <a:gd name="connsiteX14" fmla="*/ 487262 w 606071"/>
              <a:gd name="connsiteY14" fmla="*/ 333235 h 528805"/>
              <a:gd name="connsiteX15" fmla="*/ 480205 w 606071"/>
              <a:gd name="connsiteY15" fmla="*/ 229784 h 528805"/>
              <a:gd name="connsiteX16" fmla="*/ 556639 w 606071"/>
              <a:gd name="connsiteY16" fmla="*/ 195669 h 528805"/>
              <a:gd name="connsiteX17" fmla="*/ 67274 w 606071"/>
              <a:gd name="connsiteY17" fmla="*/ 114871 h 528805"/>
              <a:gd name="connsiteX18" fmla="*/ 131914 w 606071"/>
              <a:gd name="connsiteY18" fmla="*/ 167991 h 528805"/>
              <a:gd name="connsiteX19" fmla="*/ 97384 w 606071"/>
              <a:gd name="connsiteY19" fmla="*/ 265879 h 528805"/>
              <a:gd name="connsiteX20" fmla="*/ 6139 w 606071"/>
              <a:gd name="connsiteY20" fmla="*/ 216378 h 528805"/>
              <a:gd name="connsiteX21" fmla="*/ 40576 w 606071"/>
              <a:gd name="connsiteY21" fmla="*/ 118490 h 528805"/>
              <a:gd name="connsiteX22" fmla="*/ 67274 w 606071"/>
              <a:gd name="connsiteY22" fmla="*/ 114871 h 528805"/>
              <a:gd name="connsiteX23" fmla="*/ 414772 w 606071"/>
              <a:gd name="connsiteY23" fmla="*/ 35517 h 528805"/>
              <a:gd name="connsiteX24" fmla="*/ 447403 w 606071"/>
              <a:gd name="connsiteY24" fmla="*/ 38406 h 528805"/>
              <a:gd name="connsiteX25" fmla="*/ 494844 w 606071"/>
              <a:gd name="connsiteY25" fmla="*/ 155369 h 528805"/>
              <a:gd name="connsiteX26" fmla="*/ 386685 w 606071"/>
              <a:gd name="connsiteY26" fmla="*/ 220709 h 528805"/>
              <a:gd name="connsiteX27" fmla="*/ 339337 w 606071"/>
              <a:gd name="connsiteY27" fmla="*/ 103746 h 528805"/>
              <a:gd name="connsiteX28" fmla="*/ 414772 w 606071"/>
              <a:gd name="connsiteY28" fmla="*/ 35517 h 528805"/>
              <a:gd name="connsiteX29" fmla="*/ 233868 w 606071"/>
              <a:gd name="connsiteY29" fmla="*/ 0 h 528805"/>
              <a:gd name="connsiteX30" fmla="*/ 315830 w 606071"/>
              <a:gd name="connsiteY30" fmla="*/ 96075 h 528805"/>
              <a:gd name="connsiteX31" fmla="*/ 233868 w 606071"/>
              <a:gd name="connsiteY31" fmla="*/ 192150 h 528805"/>
              <a:gd name="connsiteX32" fmla="*/ 151906 w 606071"/>
              <a:gd name="connsiteY32" fmla="*/ 96075 h 528805"/>
              <a:gd name="connsiteX33" fmla="*/ 233868 w 606071"/>
              <a:gd name="connsiteY33" fmla="*/ 0 h 52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6071" h="528805">
                <a:moveTo>
                  <a:pt x="284004" y="208591"/>
                </a:moveTo>
                <a:cubicBezTo>
                  <a:pt x="334884" y="208591"/>
                  <a:pt x="382237" y="234456"/>
                  <a:pt x="409720" y="277286"/>
                </a:cubicBezTo>
                <a:lnTo>
                  <a:pt x="485298" y="395022"/>
                </a:lnTo>
                <a:cubicBezTo>
                  <a:pt x="506003" y="427283"/>
                  <a:pt x="503125" y="469279"/>
                  <a:pt x="478149" y="498388"/>
                </a:cubicBezTo>
                <a:cubicBezTo>
                  <a:pt x="453265" y="527498"/>
                  <a:pt x="412134" y="536861"/>
                  <a:pt x="377037" y="521472"/>
                </a:cubicBezTo>
                <a:cubicBezTo>
                  <a:pt x="317707" y="495422"/>
                  <a:pt x="250300" y="495422"/>
                  <a:pt x="190970" y="521379"/>
                </a:cubicBezTo>
                <a:lnTo>
                  <a:pt x="190970" y="521472"/>
                </a:lnTo>
                <a:cubicBezTo>
                  <a:pt x="155781" y="536861"/>
                  <a:pt x="114742" y="527498"/>
                  <a:pt x="89766" y="498388"/>
                </a:cubicBezTo>
                <a:cubicBezTo>
                  <a:pt x="64883" y="469279"/>
                  <a:pt x="62005" y="427283"/>
                  <a:pt x="82710" y="395022"/>
                </a:cubicBezTo>
                <a:lnTo>
                  <a:pt x="158288" y="277286"/>
                </a:lnTo>
                <a:cubicBezTo>
                  <a:pt x="185771" y="234456"/>
                  <a:pt x="233123" y="208591"/>
                  <a:pt x="284004" y="208591"/>
                </a:cubicBezTo>
                <a:close/>
                <a:moveTo>
                  <a:pt x="556639" y="195669"/>
                </a:moveTo>
                <a:cubicBezTo>
                  <a:pt x="565497" y="197241"/>
                  <a:pt x="573934" y="200723"/>
                  <a:pt x="581409" y="206238"/>
                </a:cubicBezTo>
                <a:cubicBezTo>
                  <a:pt x="611305" y="228393"/>
                  <a:pt x="614462" y="274742"/>
                  <a:pt x="588465" y="309782"/>
                </a:cubicBezTo>
                <a:cubicBezTo>
                  <a:pt x="562468" y="344822"/>
                  <a:pt x="517159" y="355297"/>
                  <a:pt x="487262" y="333235"/>
                </a:cubicBezTo>
                <a:cubicBezTo>
                  <a:pt x="457365" y="311173"/>
                  <a:pt x="454208" y="264824"/>
                  <a:pt x="480205" y="229784"/>
                </a:cubicBezTo>
                <a:cubicBezTo>
                  <a:pt x="499703" y="203434"/>
                  <a:pt x="530064" y="190955"/>
                  <a:pt x="556639" y="195669"/>
                </a:cubicBezTo>
                <a:close/>
                <a:moveTo>
                  <a:pt x="67274" y="114871"/>
                </a:moveTo>
                <a:cubicBezTo>
                  <a:pt x="94146" y="117378"/>
                  <a:pt x="120079" y="137470"/>
                  <a:pt x="131914" y="167991"/>
                </a:cubicBezTo>
                <a:cubicBezTo>
                  <a:pt x="147601" y="208777"/>
                  <a:pt x="132099" y="252530"/>
                  <a:pt x="97384" y="265879"/>
                </a:cubicBezTo>
                <a:cubicBezTo>
                  <a:pt x="62761" y="279227"/>
                  <a:pt x="21826" y="257072"/>
                  <a:pt x="6139" y="216378"/>
                </a:cubicBezTo>
                <a:cubicBezTo>
                  <a:pt x="-9548" y="175684"/>
                  <a:pt x="5860" y="131839"/>
                  <a:pt x="40576" y="118490"/>
                </a:cubicBezTo>
                <a:cubicBezTo>
                  <a:pt x="49255" y="115153"/>
                  <a:pt x="58317" y="114035"/>
                  <a:pt x="67274" y="114871"/>
                </a:cubicBezTo>
                <a:close/>
                <a:moveTo>
                  <a:pt x="414772" y="35517"/>
                </a:moveTo>
                <a:cubicBezTo>
                  <a:pt x="425608" y="33992"/>
                  <a:pt x="436680" y="34838"/>
                  <a:pt x="447403" y="38406"/>
                </a:cubicBezTo>
                <a:cubicBezTo>
                  <a:pt x="490388" y="52586"/>
                  <a:pt x="511648" y="105043"/>
                  <a:pt x="494844" y="155369"/>
                </a:cubicBezTo>
                <a:cubicBezTo>
                  <a:pt x="478133" y="205695"/>
                  <a:pt x="429670" y="234982"/>
                  <a:pt x="386685" y="220709"/>
                </a:cubicBezTo>
                <a:cubicBezTo>
                  <a:pt x="343793" y="206436"/>
                  <a:pt x="322533" y="154072"/>
                  <a:pt x="339337" y="103746"/>
                </a:cubicBezTo>
                <a:cubicBezTo>
                  <a:pt x="351870" y="66002"/>
                  <a:pt x="382263" y="40092"/>
                  <a:pt x="414772" y="35517"/>
                </a:cubicBezTo>
                <a:close/>
                <a:moveTo>
                  <a:pt x="233868" y="0"/>
                </a:moveTo>
                <a:cubicBezTo>
                  <a:pt x="279134" y="0"/>
                  <a:pt x="315830" y="43014"/>
                  <a:pt x="315830" y="96075"/>
                </a:cubicBezTo>
                <a:cubicBezTo>
                  <a:pt x="315830" y="149136"/>
                  <a:pt x="279134" y="192150"/>
                  <a:pt x="233868" y="192150"/>
                </a:cubicBezTo>
                <a:cubicBezTo>
                  <a:pt x="188602" y="192150"/>
                  <a:pt x="151906" y="149136"/>
                  <a:pt x="151906" y="96075"/>
                </a:cubicBezTo>
                <a:cubicBezTo>
                  <a:pt x="151906" y="43014"/>
                  <a:pt x="188602" y="0"/>
                  <a:pt x="2338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p/>
        </p:txBody>
      </p:sp>
      <p:sp>
        <p:nvSpPr>
          <p:cNvPr id="11" name="文本框 10"/>
          <p:cNvSpPr txBox="1"/>
          <p:nvPr/>
        </p:nvSpPr>
        <p:spPr>
          <a:xfrm>
            <a:off x="7292484" y="2801527"/>
            <a:ext cx="685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字魂7号-温暖童稚体" panose="00000500000000000000" pitchFamily="2" charset="-122"/>
                <a:ea typeface="字魂7号-温暖童稚体" panose="00000500000000000000" pitchFamily="2" charset="-122"/>
              </a:rPr>
              <a:t>02</a:t>
            </a:r>
            <a:endParaRPr lang="zh-CN" altLang="en-US" sz="2400" b="1" dirty="0">
              <a:latin typeface="字魂7号-温暖童稚体" panose="00000500000000000000" pitchFamily="2" charset="-122"/>
              <a:ea typeface="字魂7号-温暖童稚体" panose="00000500000000000000" pitchFamily="2" charset="-122"/>
            </a:endParaRPr>
          </a:p>
        </p:txBody>
      </p:sp>
      <p:sp>
        <p:nvSpPr>
          <p:cNvPr id="12" name="pawprint_93155"/>
          <p:cNvSpPr>
            <a:spLocks noChangeAspect="1"/>
          </p:cNvSpPr>
          <p:nvPr/>
        </p:nvSpPr>
        <p:spPr bwMode="auto">
          <a:xfrm>
            <a:off x="7133821" y="3759998"/>
            <a:ext cx="899009" cy="784398"/>
          </a:xfrm>
          <a:custGeom>
            <a:avLst/>
            <a:gdLst>
              <a:gd name="connsiteX0" fmla="*/ 284004 w 606071"/>
              <a:gd name="connsiteY0" fmla="*/ 208591 h 528805"/>
              <a:gd name="connsiteX1" fmla="*/ 409720 w 606071"/>
              <a:gd name="connsiteY1" fmla="*/ 277286 h 528805"/>
              <a:gd name="connsiteX2" fmla="*/ 485298 w 606071"/>
              <a:gd name="connsiteY2" fmla="*/ 395022 h 528805"/>
              <a:gd name="connsiteX3" fmla="*/ 478149 w 606071"/>
              <a:gd name="connsiteY3" fmla="*/ 498388 h 528805"/>
              <a:gd name="connsiteX4" fmla="*/ 377037 w 606071"/>
              <a:gd name="connsiteY4" fmla="*/ 521472 h 528805"/>
              <a:gd name="connsiteX5" fmla="*/ 190970 w 606071"/>
              <a:gd name="connsiteY5" fmla="*/ 521379 h 528805"/>
              <a:gd name="connsiteX6" fmla="*/ 190970 w 606071"/>
              <a:gd name="connsiteY6" fmla="*/ 521472 h 528805"/>
              <a:gd name="connsiteX7" fmla="*/ 89766 w 606071"/>
              <a:gd name="connsiteY7" fmla="*/ 498388 h 528805"/>
              <a:gd name="connsiteX8" fmla="*/ 82710 w 606071"/>
              <a:gd name="connsiteY8" fmla="*/ 395022 h 528805"/>
              <a:gd name="connsiteX9" fmla="*/ 158288 w 606071"/>
              <a:gd name="connsiteY9" fmla="*/ 277286 h 528805"/>
              <a:gd name="connsiteX10" fmla="*/ 284004 w 606071"/>
              <a:gd name="connsiteY10" fmla="*/ 208591 h 528805"/>
              <a:gd name="connsiteX11" fmla="*/ 556639 w 606071"/>
              <a:gd name="connsiteY11" fmla="*/ 195669 h 528805"/>
              <a:gd name="connsiteX12" fmla="*/ 581409 w 606071"/>
              <a:gd name="connsiteY12" fmla="*/ 206238 h 528805"/>
              <a:gd name="connsiteX13" fmla="*/ 588465 w 606071"/>
              <a:gd name="connsiteY13" fmla="*/ 309782 h 528805"/>
              <a:gd name="connsiteX14" fmla="*/ 487262 w 606071"/>
              <a:gd name="connsiteY14" fmla="*/ 333235 h 528805"/>
              <a:gd name="connsiteX15" fmla="*/ 480205 w 606071"/>
              <a:gd name="connsiteY15" fmla="*/ 229784 h 528805"/>
              <a:gd name="connsiteX16" fmla="*/ 556639 w 606071"/>
              <a:gd name="connsiteY16" fmla="*/ 195669 h 528805"/>
              <a:gd name="connsiteX17" fmla="*/ 67274 w 606071"/>
              <a:gd name="connsiteY17" fmla="*/ 114871 h 528805"/>
              <a:gd name="connsiteX18" fmla="*/ 131914 w 606071"/>
              <a:gd name="connsiteY18" fmla="*/ 167991 h 528805"/>
              <a:gd name="connsiteX19" fmla="*/ 97384 w 606071"/>
              <a:gd name="connsiteY19" fmla="*/ 265879 h 528805"/>
              <a:gd name="connsiteX20" fmla="*/ 6139 w 606071"/>
              <a:gd name="connsiteY20" fmla="*/ 216378 h 528805"/>
              <a:gd name="connsiteX21" fmla="*/ 40576 w 606071"/>
              <a:gd name="connsiteY21" fmla="*/ 118490 h 528805"/>
              <a:gd name="connsiteX22" fmla="*/ 67274 w 606071"/>
              <a:gd name="connsiteY22" fmla="*/ 114871 h 528805"/>
              <a:gd name="connsiteX23" fmla="*/ 414772 w 606071"/>
              <a:gd name="connsiteY23" fmla="*/ 35517 h 528805"/>
              <a:gd name="connsiteX24" fmla="*/ 447403 w 606071"/>
              <a:gd name="connsiteY24" fmla="*/ 38406 h 528805"/>
              <a:gd name="connsiteX25" fmla="*/ 494844 w 606071"/>
              <a:gd name="connsiteY25" fmla="*/ 155369 h 528805"/>
              <a:gd name="connsiteX26" fmla="*/ 386685 w 606071"/>
              <a:gd name="connsiteY26" fmla="*/ 220709 h 528805"/>
              <a:gd name="connsiteX27" fmla="*/ 339337 w 606071"/>
              <a:gd name="connsiteY27" fmla="*/ 103746 h 528805"/>
              <a:gd name="connsiteX28" fmla="*/ 414772 w 606071"/>
              <a:gd name="connsiteY28" fmla="*/ 35517 h 528805"/>
              <a:gd name="connsiteX29" fmla="*/ 233868 w 606071"/>
              <a:gd name="connsiteY29" fmla="*/ 0 h 528805"/>
              <a:gd name="connsiteX30" fmla="*/ 315830 w 606071"/>
              <a:gd name="connsiteY30" fmla="*/ 96075 h 528805"/>
              <a:gd name="connsiteX31" fmla="*/ 233868 w 606071"/>
              <a:gd name="connsiteY31" fmla="*/ 192150 h 528805"/>
              <a:gd name="connsiteX32" fmla="*/ 151906 w 606071"/>
              <a:gd name="connsiteY32" fmla="*/ 96075 h 528805"/>
              <a:gd name="connsiteX33" fmla="*/ 233868 w 606071"/>
              <a:gd name="connsiteY33" fmla="*/ 0 h 52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6071" h="528805">
                <a:moveTo>
                  <a:pt x="284004" y="208591"/>
                </a:moveTo>
                <a:cubicBezTo>
                  <a:pt x="334884" y="208591"/>
                  <a:pt x="382237" y="234456"/>
                  <a:pt x="409720" y="277286"/>
                </a:cubicBezTo>
                <a:lnTo>
                  <a:pt x="485298" y="395022"/>
                </a:lnTo>
                <a:cubicBezTo>
                  <a:pt x="506003" y="427283"/>
                  <a:pt x="503125" y="469279"/>
                  <a:pt x="478149" y="498388"/>
                </a:cubicBezTo>
                <a:cubicBezTo>
                  <a:pt x="453265" y="527498"/>
                  <a:pt x="412134" y="536861"/>
                  <a:pt x="377037" y="521472"/>
                </a:cubicBezTo>
                <a:cubicBezTo>
                  <a:pt x="317707" y="495422"/>
                  <a:pt x="250300" y="495422"/>
                  <a:pt x="190970" y="521379"/>
                </a:cubicBezTo>
                <a:lnTo>
                  <a:pt x="190970" y="521472"/>
                </a:lnTo>
                <a:cubicBezTo>
                  <a:pt x="155781" y="536861"/>
                  <a:pt x="114742" y="527498"/>
                  <a:pt x="89766" y="498388"/>
                </a:cubicBezTo>
                <a:cubicBezTo>
                  <a:pt x="64883" y="469279"/>
                  <a:pt x="62005" y="427283"/>
                  <a:pt x="82710" y="395022"/>
                </a:cubicBezTo>
                <a:lnTo>
                  <a:pt x="158288" y="277286"/>
                </a:lnTo>
                <a:cubicBezTo>
                  <a:pt x="185771" y="234456"/>
                  <a:pt x="233123" y="208591"/>
                  <a:pt x="284004" y="208591"/>
                </a:cubicBezTo>
                <a:close/>
                <a:moveTo>
                  <a:pt x="556639" y="195669"/>
                </a:moveTo>
                <a:cubicBezTo>
                  <a:pt x="565497" y="197241"/>
                  <a:pt x="573934" y="200723"/>
                  <a:pt x="581409" y="206238"/>
                </a:cubicBezTo>
                <a:cubicBezTo>
                  <a:pt x="611305" y="228393"/>
                  <a:pt x="614462" y="274742"/>
                  <a:pt x="588465" y="309782"/>
                </a:cubicBezTo>
                <a:cubicBezTo>
                  <a:pt x="562468" y="344822"/>
                  <a:pt x="517159" y="355297"/>
                  <a:pt x="487262" y="333235"/>
                </a:cubicBezTo>
                <a:cubicBezTo>
                  <a:pt x="457365" y="311173"/>
                  <a:pt x="454208" y="264824"/>
                  <a:pt x="480205" y="229784"/>
                </a:cubicBezTo>
                <a:cubicBezTo>
                  <a:pt x="499703" y="203434"/>
                  <a:pt x="530064" y="190955"/>
                  <a:pt x="556639" y="195669"/>
                </a:cubicBezTo>
                <a:close/>
                <a:moveTo>
                  <a:pt x="67274" y="114871"/>
                </a:moveTo>
                <a:cubicBezTo>
                  <a:pt x="94146" y="117378"/>
                  <a:pt x="120079" y="137470"/>
                  <a:pt x="131914" y="167991"/>
                </a:cubicBezTo>
                <a:cubicBezTo>
                  <a:pt x="147601" y="208777"/>
                  <a:pt x="132099" y="252530"/>
                  <a:pt x="97384" y="265879"/>
                </a:cubicBezTo>
                <a:cubicBezTo>
                  <a:pt x="62761" y="279227"/>
                  <a:pt x="21826" y="257072"/>
                  <a:pt x="6139" y="216378"/>
                </a:cubicBezTo>
                <a:cubicBezTo>
                  <a:pt x="-9548" y="175684"/>
                  <a:pt x="5860" y="131839"/>
                  <a:pt x="40576" y="118490"/>
                </a:cubicBezTo>
                <a:cubicBezTo>
                  <a:pt x="49255" y="115153"/>
                  <a:pt x="58317" y="114035"/>
                  <a:pt x="67274" y="114871"/>
                </a:cubicBezTo>
                <a:close/>
                <a:moveTo>
                  <a:pt x="414772" y="35517"/>
                </a:moveTo>
                <a:cubicBezTo>
                  <a:pt x="425608" y="33992"/>
                  <a:pt x="436680" y="34838"/>
                  <a:pt x="447403" y="38406"/>
                </a:cubicBezTo>
                <a:cubicBezTo>
                  <a:pt x="490388" y="52586"/>
                  <a:pt x="511648" y="105043"/>
                  <a:pt x="494844" y="155369"/>
                </a:cubicBezTo>
                <a:cubicBezTo>
                  <a:pt x="478133" y="205695"/>
                  <a:pt x="429670" y="234982"/>
                  <a:pt x="386685" y="220709"/>
                </a:cubicBezTo>
                <a:cubicBezTo>
                  <a:pt x="343793" y="206436"/>
                  <a:pt x="322533" y="154072"/>
                  <a:pt x="339337" y="103746"/>
                </a:cubicBezTo>
                <a:cubicBezTo>
                  <a:pt x="351870" y="66002"/>
                  <a:pt x="382263" y="40092"/>
                  <a:pt x="414772" y="35517"/>
                </a:cubicBezTo>
                <a:close/>
                <a:moveTo>
                  <a:pt x="233868" y="0"/>
                </a:moveTo>
                <a:cubicBezTo>
                  <a:pt x="279134" y="0"/>
                  <a:pt x="315830" y="43014"/>
                  <a:pt x="315830" y="96075"/>
                </a:cubicBezTo>
                <a:cubicBezTo>
                  <a:pt x="315830" y="149136"/>
                  <a:pt x="279134" y="192150"/>
                  <a:pt x="233868" y="192150"/>
                </a:cubicBezTo>
                <a:cubicBezTo>
                  <a:pt x="188602" y="192150"/>
                  <a:pt x="151906" y="149136"/>
                  <a:pt x="151906" y="96075"/>
                </a:cubicBezTo>
                <a:cubicBezTo>
                  <a:pt x="151906" y="43014"/>
                  <a:pt x="188602" y="0"/>
                  <a:pt x="2338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p/>
        </p:txBody>
      </p:sp>
      <p:sp>
        <p:nvSpPr>
          <p:cNvPr id="14" name="文本框 13"/>
          <p:cNvSpPr txBox="1"/>
          <p:nvPr/>
        </p:nvSpPr>
        <p:spPr>
          <a:xfrm>
            <a:off x="7292484" y="4082731"/>
            <a:ext cx="685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字魂7号-温暖童稚体" panose="00000500000000000000" pitchFamily="2" charset="-122"/>
                <a:ea typeface="字魂7号-温暖童稚体" panose="00000500000000000000" pitchFamily="2" charset="-122"/>
              </a:rPr>
              <a:t>03</a:t>
            </a:r>
            <a:endParaRPr lang="zh-CN" altLang="en-US" sz="2400" b="1" dirty="0">
              <a:latin typeface="字魂7号-温暖童稚体" panose="00000500000000000000" pitchFamily="2" charset="-122"/>
              <a:ea typeface="字魂7号-温暖童稚体" panose="00000500000000000000" pitchFamily="2" charset="-122"/>
            </a:endParaRPr>
          </a:p>
        </p:txBody>
      </p:sp>
      <p:sp>
        <p:nvSpPr>
          <p:cNvPr id="15" name="pawprint_93155"/>
          <p:cNvSpPr>
            <a:spLocks noChangeAspect="1"/>
          </p:cNvSpPr>
          <p:nvPr/>
        </p:nvSpPr>
        <p:spPr bwMode="auto">
          <a:xfrm>
            <a:off x="7133821" y="5029238"/>
            <a:ext cx="899009" cy="784398"/>
          </a:xfrm>
          <a:custGeom>
            <a:avLst/>
            <a:gdLst>
              <a:gd name="connsiteX0" fmla="*/ 284004 w 606071"/>
              <a:gd name="connsiteY0" fmla="*/ 208591 h 528805"/>
              <a:gd name="connsiteX1" fmla="*/ 409720 w 606071"/>
              <a:gd name="connsiteY1" fmla="*/ 277286 h 528805"/>
              <a:gd name="connsiteX2" fmla="*/ 485298 w 606071"/>
              <a:gd name="connsiteY2" fmla="*/ 395022 h 528805"/>
              <a:gd name="connsiteX3" fmla="*/ 478149 w 606071"/>
              <a:gd name="connsiteY3" fmla="*/ 498388 h 528805"/>
              <a:gd name="connsiteX4" fmla="*/ 377037 w 606071"/>
              <a:gd name="connsiteY4" fmla="*/ 521472 h 528805"/>
              <a:gd name="connsiteX5" fmla="*/ 190970 w 606071"/>
              <a:gd name="connsiteY5" fmla="*/ 521379 h 528805"/>
              <a:gd name="connsiteX6" fmla="*/ 190970 w 606071"/>
              <a:gd name="connsiteY6" fmla="*/ 521472 h 528805"/>
              <a:gd name="connsiteX7" fmla="*/ 89766 w 606071"/>
              <a:gd name="connsiteY7" fmla="*/ 498388 h 528805"/>
              <a:gd name="connsiteX8" fmla="*/ 82710 w 606071"/>
              <a:gd name="connsiteY8" fmla="*/ 395022 h 528805"/>
              <a:gd name="connsiteX9" fmla="*/ 158288 w 606071"/>
              <a:gd name="connsiteY9" fmla="*/ 277286 h 528805"/>
              <a:gd name="connsiteX10" fmla="*/ 284004 w 606071"/>
              <a:gd name="connsiteY10" fmla="*/ 208591 h 528805"/>
              <a:gd name="connsiteX11" fmla="*/ 556639 w 606071"/>
              <a:gd name="connsiteY11" fmla="*/ 195669 h 528805"/>
              <a:gd name="connsiteX12" fmla="*/ 581409 w 606071"/>
              <a:gd name="connsiteY12" fmla="*/ 206238 h 528805"/>
              <a:gd name="connsiteX13" fmla="*/ 588465 w 606071"/>
              <a:gd name="connsiteY13" fmla="*/ 309782 h 528805"/>
              <a:gd name="connsiteX14" fmla="*/ 487262 w 606071"/>
              <a:gd name="connsiteY14" fmla="*/ 333235 h 528805"/>
              <a:gd name="connsiteX15" fmla="*/ 480205 w 606071"/>
              <a:gd name="connsiteY15" fmla="*/ 229784 h 528805"/>
              <a:gd name="connsiteX16" fmla="*/ 556639 w 606071"/>
              <a:gd name="connsiteY16" fmla="*/ 195669 h 528805"/>
              <a:gd name="connsiteX17" fmla="*/ 67274 w 606071"/>
              <a:gd name="connsiteY17" fmla="*/ 114871 h 528805"/>
              <a:gd name="connsiteX18" fmla="*/ 131914 w 606071"/>
              <a:gd name="connsiteY18" fmla="*/ 167991 h 528805"/>
              <a:gd name="connsiteX19" fmla="*/ 97384 w 606071"/>
              <a:gd name="connsiteY19" fmla="*/ 265879 h 528805"/>
              <a:gd name="connsiteX20" fmla="*/ 6139 w 606071"/>
              <a:gd name="connsiteY20" fmla="*/ 216378 h 528805"/>
              <a:gd name="connsiteX21" fmla="*/ 40576 w 606071"/>
              <a:gd name="connsiteY21" fmla="*/ 118490 h 528805"/>
              <a:gd name="connsiteX22" fmla="*/ 67274 w 606071"/>
              <a:gd name="connsiteY22" fmla="*/ 114871 h 528805"/>
              <a:gd name="connsiteX23" fmla="*/ 414772 w 606071"/>
              <a:gd name="connsiteY23" fmla="*/ 35517 h 528805"/>
              <a:gd name="connsiteX24" fmla="*/ 447403 w 606071"/>
              <a:gd name="connsiteY24" fmla="*/ 38406 h 528805"/>
              <a:gd name="connsiteX25" fmla="*/ 494844 w 606071"/>
              <a:gd name="connsiteY25" fmla="*/ 155369 h 528805"/>
              <a:gd name="connsiteX26" fmla="*/ 386685 w 606071"/>
              <a:gd name="connsiteY26" fmla="*/ 220709 h 528805"/>
              <a:gd name="connsiteX27" fmla="*/ 339337 w 606071"/>
              <a:gd name="connsiteY27" fmla="*/ 103746 h 528805"/>
              <a:gd name="connsiteX28" fmla="*/ 414772 w 606071"/>
              <a:gd name="connsiteY28" fmla="*/ 35517 h 528805"/>
              <a:gd name="connsiteX29" fmla="*/ 233868 w 606071"/>
              <a:gd name="connsiteY29" fmla="*/ 0 h 528805"/>
              <a:gd name="connsiteX30" fmla="*/ 315830 w 606071"/>
              <a:gd name="connsiteY30" fmla="*/ 96075 h 528805"/>
              <a:gd name="connsiteX31" fmla="*/ 233868 w 606071"/>
              <a:gd name="connsiteY31" fmla="*/ 192150 h 528805"/>
              <a:gd name="connsiteX32" fmla="*/ 151906 w 606071"/>
              <a:gd name="connsiteY32" fmla="*/ 96075 h 528805"/>
              <a:gd name="connsiteX33" fmla="*/ 233868 w 606071"/>
              <a:gd name="connsiteY33" fmla="*/ 0 h 52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6071" h="528805">
                <a:moveTo>
                  <a:pt x="284004" y="208591"/>
                </a:moveTo>
                <a:cubicBezTo>
                  <a:pt x="334884" y="208591"/>
                  <a:pt x="382237" y="234456"/>
                  <a:pt x="409720" y="277286"/>
                </a:cubicBezTo>
                <a:lnTo>
                  <a:pt x="485298" y="395022"/>
                </a:lnTo>
                <a:cubicBezTo>
                  <a:pt x="506003" y="427283"/>
                  <a:pt x="503125" y="469279"/>
                  <a:pt x="478149" y="498388"/>
                </a:cubicBezTo>
                <a:cubicBezTo>
                  <a:pt x="453265" y="527498"/>
                  <a:pt x="412134" y="536861"/>
                  <a:pt x="377037" y="521472"/>
                </a:cubicBezTo>
                <a:cubicBezTo>
                  <a:pt x="317707" y="495422"/>
                  <a:pt x="250300" y="495422"/>
                  <a:pt x="190970" y="521379"/>
                </a:cubicBezTo>
                <a:lnTo>
                  <a:pt x="190970" y="521472"/>
                </a:lnTo>
                <a:cubicBezTo>
                  <a:pt x="155781" y="536861"/>
                  <a:pt x="114742" y="527498"/>
                  <a:pt x="89766" y="498388"/>
                </a:cubicBezTo>
                <a:cubicBezTo>
                  <a:pt x="64883" y="469279"/>
                  <a:pt x="62005" y="427283"/>
                  <a:pt x="82710" y="395022"/>
                </a:cubicBezTo>
                <a:lnTo>
                  <a:pt x="158288" y="277286"/>
                </a:lnTo>
                <a:cubicBezTo>
                  <a:pt x="185771" y="234456"/>
                  <a:pt x="233123" y="208591"/>
                  <a:pt x="284004" y="208591"/>
                </a:cubicBezTo>
                <a:close/>
                <a:moveTo>
                  <a:pt x="556639" y="195669"/>
                </a:moveTo>
                <a:cubicBezTo>
                  <a:pt x="565497" y="197241"/>
                  <a:pt x="573934" y="200723"/>
                  <a:pt x="581409" y="206238"/>
                </a:cubicBezTo>
                <a:cubicBezTo>
                  <a:pt x="611305" y="228393"/>
                  <a:pt x="614462" y="274742"/>
                  <a:pt x="588465" y="309782"/>
                </a:cubicBezTo>
                <a:cubicBezTo>
                  <a:pt x="562468" y="344822"/>
                  <a:pt x="517159" y="355297"/>
                  <a:pt x="487262" y="333235"/>
                </a:cubicBezTo>
                <a:cubicBezTo>
                  <a:pt x="457365" y="311173"/>
                  <a:pt x="454208" y="264824"/>
                  <a:pt x="480205" y="229784"/>
                </a:cubicBezTo>
                <a:cubicBezTo>
                  <a:pt x="499703" y="203434"/>
                  <a:pt x="530064" y="190955"/>
                  <a:pt x="556639" y="195669"/>
                </a:cubicBezTo>
                <a:close/>
                <a:moveTo>
                  <a:pt x="67274" y="114871"/>
                </a:moveTo>
                <a:cubicBezTo>
                  <a:pt x="94146" y="117378"/>
                  <a:pt x="120079" y="137470"/>
                  <a:pt x="131914" y="167991"/>
                </a:cubicBezTo>
                <a:cubicBezTo>
                  <a:pt x="147601" y="208777"/>
                  <a:pt x="132099" y="252530"/>
                  <a:pt x="97384" y="265879"/>
                </a:cubicBezTo>
                <a:cubicBezTo>
                  <a:pt x="62761" y="279227"/>
                  <a:pt x="21826" y="257072"/>
                  <a:pt x="6139" y="216378"/>
                </a:cubicBezTo>
                <a:cubicBezTo>
                  <a:pt x="-9548" y="175684"/>
                  <a:pt x="5860" y="131839"/>
                  <a:pt x="40576" y="118490"/>
                </a:cubicBezTo>
                <a:cubicBezTo>
                  <a:pt x="49255" y="115153"/>
                  <a:pt x="58317" y="114035"/>
                  <a:pt x="67274" y="114871"/>
                </a:cubicBezTo>
                <a:close/>
                <a:moveTo>
                  <a:pt x="414772" y="35517"/>
                </a:moveTo>
                <a:cubicBezTo>
                  <a:pt x="425608" y="33992"/>
                  <a:pt x="436680" y="34838"/>
                  <a:pt x="447403" y="38406"/>
                </a:cubicBezTo>
                <a:cubicBezTo>
                  <a:pt x="490388" y="52586"/>
                  <a:pt x="511648" y="105043"/>
                  <a:pt x="494844" y="155369"/>
                </a:cubicBezTo>
                <a:cubicBezTo>
                  <a:pt x="478133" y="205695"/>
                  <a:pt x="429670" y="234982"/>
                  <a:pt x="386685" y="220709"/>
                </a:cubicBezTo>
                <a:cubicBezTo>
                  <a:pt x="343793" y="206436"/>
                  <a:pt x="322533" y="154072"/>
                  <a:pt x="339337" y="103746"/>
                </a:cubicBezTo>
                <a:cubicBezTo>
                  <a:pt x="351870" y="66002"/>
                  <a:pt x="382263" y="40092"/>
                  <a:pt x="414772" y="35517"/>
                </a:cubicBezTo>
                <a:close/>
                <a:moveTo>
                  <a:pt x="233868" y="0"/>
                </a:moveTo>
                <a:cubicBezTo>
                  <a:pt x="279134" y="0"/>
                  <a:pt x="315830" y="43014"/>
                  <a:pt x="315830" y="96075"/>
                </a:cubicBezTo>
                <a:cubicBezTo>
                  <a:pt x="315830" y="149136"/>
                  <a:pt x="279134" y="192150"/>
                  <a:pt x="233868" y="192150"/>
                </a:cubicBezTo>
                <a:cubicBezTo>
                  <a:pt x="188602" y="192150"/>
                  <a:pt x="151906" y="149136"/>
                  <a:pt x="151906" y="96075"/>
                </a:cubicBezTo>
                <a:cubicBezTo>
                  <a:pt x="151906" y="43014"/>
                  <a:pt x="188602" y="0"/>
                  <a:pt x="2338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p/>
        </p:txBody>
      </p:sp>
      <p:sp>
        <p:nvSpPr>
          <p:cNvPr id="17" name="文本框 16"/>
          <p:cNvSpPr txBox="1"/>
          <p:nvPr/>
        </p:nvSpPr>
        <p:spPr>
          <a:xfrm>
            <a:off x="7292484" y="5363998"/>
            <a:ext cx="685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字魂7号-温暖童稚体" panose="00000500000000000000" pitchFamily="2" charset="-122"/>
                <a:ea typeface="字魂7号-温暖童稚体" panose="00000500000000000000" pitchFamily="2" charset="-122"/>
              </a:rPr>
              <a:t>04</a:t>
            </a:r>
            <a:endParaRPr lang="zh-CN" altLang="en-US" sz="2400" b="1" dirty="0">
              <a:latin typeface="字魂7号-温暖童稚体" panose="00000500000000000000" pitchFamily="2" charset="-122"/>
              <a:ea typeface="字魂7号-温暖童稚体" panose="00000500000000000000" pitchFamily="2" charset="-122"/>
            </a:endParaRPr>
          </a:p>
        </p:txBody>
      </p:sp>
      <p:sp>
        <p:nvSpPr>
          <p:cNvPr id="18" name="Shape 887"/>
          <p:cNvSpPr/>
          <p:nvPr/>
        </p:nvSpPr>
        <p:spPr>
          <a:xfrm>
            <a:off x="8412185" y="1643664"/>
            <a:ext cx="2212770" cy="329642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>
              <a:lnSpc>
                <a:spcPct val="160000"/>
              </a:lnSpc>
              <a:defRPr sz="2000">
                <a:latin typeface="Slabo 27px"/>
                <a:ea typeface="Slabo 27px"/>
                <a:cs typeface="Slabo 27px"/>
                <a:sym typeface="Slabo 27px"/>
              </a:defRPr>
            </a:pPr>
            <a:r>
              <a:rPr sz="600" dirty="0">
                <a:solidFill>
                  <a:schemeClr val="bg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rPr>
              <a:t>It is a long established fact that a reader will be</a:t>
            </a:r>
            <a:endParaRPr sz="600" dirty="0">
              <a:solidFill>
                <a:schemeClr val="bg1"/>
              </a:solidFill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  <a:p>
            <a:pPr>
              <a:lnSpc>
                <a:spcPct val="160000"/>
              </a:lnSpc>
              <a:defRPr sz="2000">
                <a:latin typeface="Slabo 27px"/>
                <a:ea typeface="Slabo 27px"/>
                <a:cs typeface="Slabo 27px"/>
                <a:sym typeface="Slabo 27px"/>
              </a:defRPr>
            </a:pPr>
            <a:r>
              <a:rPr sz="600" dirty="0">
                <a:solidFill>
                  <a:schemeClr val="bg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rPr>
              <a:t>distracted by the readable content of a</a:t>
            </a:r>
            <a:endParaRPr sz="600" dirty="0">
              <a:solidFill>
                <a:schemeClr val="bg1"/>
              </a:solidFill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19" name="Shape 887"/>
          <p:cNvSpPr/>
          <p:nvPr/>
        </p:nvSpPr>
        <p:spPr>
          <a:xfrm>
            <a:off x="8214645" y="2452811"/>
            <a:ext cx="2451404" cy="486672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>
              <a:lnSpc>
                <a:spcPct val="160000"/>
              </a:lnSpc>
              <a:defRPr sz="2000">
                <a:latin typeface="Slabo 27px"/>
                <a:ea typeface="Slabo 27px"/>
                <a:cs typeface="Slabo 27px"/>
                <a:sym typeface="Slabo 27px"/>
              </a:defRPr>
            </a:pPr>
            <a:r>
              <a:rPr lang="zh-CN" altLang="en-US" dirty="0">
                <a:solidFill>
                  <a:schemeClr val="bg1"/>
                </a:solidFill>
                <a:latin typeface="字魂7号-温暖童稚体" panose="00000500000000000000" pitchFamily="2" charset="-122"/>
                <a:ea typeface="字魂7号-温暖童稚体" panose="00000500000000000000" pitchFamily="2" charset="-122"/>
              </a:rPr>
              <a:t>单击添加您的标题</a:t>
            </a:r>
            <a:endParaRPr dirty="0">
              <a:solidFill>
                <a:schemeClr val="bg1"/>
              </a:solidFill>
              <a:latin typeface="字魂7号-温暖童稚体" panose="00000500000000000000" pitchFamily="2" charset="-122"/>
              <a:ea typeface="字魂7号-温暖童稚体" panose="00000500000000000000" pitchFamily="2" charset="-122"/>
            </a:endParaRPr>
          </a:p>
        </p:txBody>
      </p:sp>
      <p:sp>
        <p:nvSpPr>
          <p:cNvPr id="20" name="Shape 887"/>
          <p:cNvSpPr/>
          <p:nvPr/>
        </p:nvSpPr>
        <p:spPr>
          <a:xfrm>
            <a:off x="8333962" y="2933550"/>
            <a:ext cx="2212770" cy="329642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>
              <a:lnSpc>
                <a:spcPct val="160000"/>
              </a:lnSpc>
              <a:defRPr sz="2000">
                <a:latin typeface="Slabo 27px"/>
                <a:ea typeface="Slabo 27px"/>
                <a:cs typeface="Slabo 27px"/>
                <a:sym typeface="Slabo 27px"/>
              </a:defRPr>
            </a:pPr>
            <a:r>
              <a:rPr sz="600" dirty="0">
                <a:solidFill>
                  <a:schemeClr val="bg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cs typeface="Slabo 27px"/>
              </a:rPr>
              <a:t>It is a long established fact that a reader will be</a:t>
            </a:r>
            <a:endParaRPr sz="600" dirty="0">
              <a:solidFill>
                <a:schemeClr val="bg1"/>
              </a:solidFill>
              <a:latin typeface="仓耳玄三M W05" panose="02020400000000000000" pitchFamily="18" charset="-122"/>
              <a:ea typeface="仓耳玄三M W05" panose="02020400000000000000" pitchFamily="18" charset="-122"/>
              <a:cs typeface="Slabo 27px"/>
            </a:endParaRPr>
          </a:p>
          <a:p>
            <a:pPr>
              <a:lnSpc>
                <a:spcPct val="160000"/>
              </a:lnSpc>
              <a:defRPr sz="2000">
                <a:latin typeface="Slabo 27px"/>
                <a:ea typeface="Slabo 27px"/>
                <a:cs typeface="Slabo 27px"/>
                <a:sym typeface="Slabo 27px"/>
              </a:defRPr>
            </a:pPr>
            <a:r>
              <a:rPr sz="600" dirty="0">
                <a:solidFill>
                  <a:schemeClr val="bg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cs typeface="Slabo 27px"/>
              </a:rPr>
              <a:t>distracted by the readable content of a</a:t>
            </a:r>
            <a:endParaRPr sz="600" dirty="0">
              <a:solidFill>
                <a:schemeClr val="bg1"/>
              </a:solidFill>
              <a:latin typeface="仓耳玄三M W05" panose="02020400000000000000" pitchFamily="18" charset="-122"/>
              <a:ea typeface="仓耳玄三M W05" panose="02020400000000000000" pitchFamily="18" charset="-122"/>
              <a:cs typeface="Slabo 27px"/>
            </a:endParaRPr>
          </a:p>
        </p:txBody>
      </p:sp>
      <p:sp>
        <p:nvSpPr>
          <p:cNvPr id="21" name="Shape 887"/>
          <p:cNvSpPr/>
          <p:nvPr/>
        </p:nvSpPr>
        <p:spPr>
          <a:xfrm>
            <a:off x="8214645" y="3691002"/>
            <a:ext cx="2451404" cy="486672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>
              <a:lnSpc>
                <a:spcPct val="160000"/>
              </a:lnSpc>
              <a:defRPr sz="2000">
                <a:latin typeface="Slabo 27px"/>
                <a:ea typeface="Slabo 27px"/>
                <a:cs typeface="Slabo 27px"/>
                <a:sym typeface="Slabo 27px"/>
              </a:defRPr>
            </a:pPr>
            <a:r>
              <a:rPr lang="zh-CN" altLang="en-US" dirty="0">
                <a:solidFill>
                  <a:schemeClr val="bg1"/>
                </a:solidFill>
                <a:latin typeface="字魂7号-温暖童稚体" panose="00000500000000000000" pitchFamily="2" charset="-122"/>
                <a:ea typeface="字魂7号-温暖童稚体" panose="00000500000000000000" pitchFamily="2" charset="-122"/>
              </a:rPr>
              <a:t>单击添加您的标题</a:t>
            </a:r>
            <a:endParaRPr dirty="0">
              <a:solidFill>
                <a:schemeClr val="bg1"/>
              </a:solidFill>
              <a:latin typeface="字魂7号-温暖童稚体" panose="00000500000000000000" pitchFamily="2" charset="-122"/>
              <a:ea typeface="字魂7号-温暖童稚体" panose="00000500000000000000" pitchFamily="2" charset="-122"/>
            </a:endParaRPr>
          </a:p>
        </p:txBody>
      </p:sp>
      <p:sp>
        <p:nvSpPr>
          <p:cNvPr id="22" name="Shape 887"/>
          <p:cNvSpPr/>
          <p:nvPr/>
        </p:nvSpPr>
        <p:spPr>
          <a:xfrm>
            <a:off x="8333962" y="4171741"/>
            <a:ext cx="2212770" cy="329642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>
              <a:lnSpc>
                <a:spcPct val="160000"/>
              </a:lnSpc>
              <a:defRPr sz="2000">
                <a:latin typeface="Slabo 27px"/>
                <a:ea typeface="Slabo 27px"/>
                <a:cs typeface="Slabo 27px"/>
                <a:sym typeface="Slabo 27px"/>
              </a:defRPr>
            </a:pPr>
            <a:r>
              <a:rPr sz="600" dirty="0">
                <a:solidFill>
                  <a:schemeClr val="bg1"/>
                </a:solidFill>
                <a:latin typeface="字魂7号-温暖童稚体" panose="00000500000000000000" pitchFamily="2" charset="-122"/>
                <a:ea typeface="字魂7号-温暖童稚体" panose="00000500000000000000" pitchFamily="2" charset="-122"/>
              </a:rPr>
              <a:t>It </a:t>
            </a:r>
            <a:r>
              <a:rPr sz="600" dirty="0">
                <a:solidFill>
                  <a:schemeClr val="bg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cs typeface="Slabo 27px"/>
              </a:rPr>
              <a:t>is a long established fact that a reader will be</a:t>
            </a:r>
            <a:endParaRPr sz="600" dirty="0">
              <a:solidFill>
                <a:schemeClr val="bg1"/>
              </a:solidFill>
              <a:latin typeface="仓耳玄三M W05" panose="02020400000000000000" pitchFamily="18" charset="-122"/>
              <a:ea typeface="仓耳玄三M W05" panose="02020400000000000000" pitchFamily="18" charset="-122"/>
              <a:cs typeface="Slabo 27px"/>
            </a:endParaRPr>
          </a:p>
          <a:p>
            <a:pPr>
              <a:lnSpc>
                <a:spcPct val="160000"/>
              </a:lnSpc>
              <a:defRPr sz="2000">
                <a:latin typeface="Slabo 27px"/>
                <a:ea typeface="Slabo 27px"/>
                <a:cs typeface="Slabo 27px"/>
                <a:sym typeface="Slabo 27px"/>
              </a:defRPr>
            </a:pPr>
            <a:r>
              <a:rPr sz="600" dirty="0">
                <a:solidFill>
                  <a:schemeClr val="bg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cs typeface="Slabo 27px"/>
              </a:rPr>
              <a:t>distracted by the readable content of a</a:t>
            </a:r>
            <a:endParaRPr sz="600" dirty="0">
              <a:solidFill>
                <a:schemeClr val="bg1"/>
              </a:solidFill>
              <a:latin typeface="仓耳玄三M W05" panose="02020400000000000000" pitchFamily="18" charset="-122"/>
              <a:ea typeface="仓耳玄三M W05" panose="02020400000000000000" pitchFamily="18" charset="-122"/>
              <a:cs typeface="Slabo 27px"/>
            </a:endParaRPr>
          </a:p>
        </p:txBody>
      </p:sp>
      <p:sp>
        <p:nvSpPr>
          <p:cNvPr id="23" name="Shape 887"/>
          <p:cNvSpPr/>
          <p:nvPr/>
        </p:nvSpPr>
        <p:spPr>
          <a:xfrm>
            <a:off x="8266773" y="5002570"/>
            <a:ext cx="2451404" cy="486672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>
              <a:lnSpc>
                <a:spcPct val="160000"/>
              </a:lnSpc>
              <a:defRPr sz="2000">
                <a:latin typeface="Slabo 27px"/>
                <a:ea typeface="Slabo 27px"/>
                <a:cs typeface="Slabo 27px"/>
                <a:sym typeface="Slabo 27px"/>
              </a:defRPr>
            </a:pPr>
            <a:r>
              <a:rPr lang="zh-CN" altLang="en-US" dirty="0">
                <a:solidFill>
                  <a:schemeClr val="bg1"/>
                </a:solidFill>
                <a:latin typeface="字魂7号-温暖童稚体" panose="00000500000000000000" pitchFamily="2" charset="-122"/>
                <a:ea typeface="字魂7号-温暖童稚体" panose="00000500000000000000" pitchFamily="2" charset="-122"/>
              </a:rPr>
              <a:t>单击添加您的标题</a:t>
            </a:r>
            <a:endParaRPr dirty="0">
              <a:solidFill>
                <a:schemeClr val="bg1"/>
              </a:solidFill>
              <a:latin typeface="字魂7号-温暖童稚体" panose="00000500000000000000" pitchFamily="2" charset="-122"/>
              <a:ea typeface="字魂7号-温暖童稚体" panose="00000500000000000000" pitchFamily="2" charset="-122"/>
            </a:endParaRPr>
          </a:p>
        </p:txBody>
      </p:sp>
      <p:sp>
        <p:nvSpPr>
          <p:cNvPr id="24" name="Shape 887"/>
          <p:cNvSpPr/>
          <p:nvPr/>
        </p:nvSpPr>
        <p:spPr>
          <a:xfrm>
            <a:off x="8386090" y="5483309"/>
            <a:ext cx="2212770" cy="329642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>
              <a:lnSpc>
                <a:spcPct val="160000"/>
              </a:lnSpc>
              <a:defRPr sz="2000">
                <a:latin typeface="Slabo 27px"/>
                <a:ea typeface="Slabo 27px"/>
                <a:cs typeface="Slabo 27px"/>
                <a:sym typeface="Slabo 27px"/>
              </a:defRPr>
            </a:pPr>
            <a:r>
              <a:rPr sz="600" dirty="0">
                <a:solidFill>
                  <a:schemeClr val="bg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cs typeface="Slabo 27px"/>
              </a:rPr>
              <a:t>It is a long established fact that a reader will be</a:t>
            </a:r>
            <a:endParaRPr sz="600" dirty="0">
              <a:solidFill>
                <a:schemeClr val="bg1"/>
              </a:solidFill>
              <a:latin typeface="仓耳玄三M W05" panose="02020400000000000000" pitchFamily="18" charset="-122"/>
              <a:ea typeface="仓耳玄三M W05" panose="02020400000000000000" pitchFamily="18" charset="-122"/>
              <a:cs typeface="Slabo 27px"/>
            </a:endParaRPr>
          </a:p>
          <a:p>
            <a:pPr>
              <a:lnSpc>
                <a:spcPct val="160000"/>
              </a:lnSpc>
              <a:defRPr sz="2000">
                <a:latin typeface="Slabo 27px"/>
                <a:ea typeface="Slabo 27px"/>
                <a:cs typeface="Slabo 27px"/>
                <a:sym typeface="Slabo 27px"/>
              </a:defRPr>
            </a:pPr>
            <a:r>
              <a:rPr sz="600" dirty="0">
                <a:solidFill>
                  <a:schemeClr val="bg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cs typeface="Slabo 27px"/>
              </a:rPr>
              <a:t>distracted by the readable content of a</a:t>
            </a:r>
            <a:endParaRPr sz="600" dirty="0">
              <a:solidFill>
                <a:schemeClr val="bg1"/>
              </a:solidFill>
              <a:latin typeface="仓耳玄三M W05" panose="02020400000000000000" pitchFamily="18" charset="-122"/>
              <a:ea typeface="仓耳玄三M W05" panose="02020400000000000000" pitchFamily="18" charset="-122"/>
              <a:cs typeface="Slabo 27px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30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7881">
            <a:off x="266535" y="-43434"/>
            <a:ext cx="4350553" cy="406481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49237">
            <a:off x="7795094" y="3050286"/>
            <a:ext cx="4350553" cy="4064817"/>
          </a:xfrm>
          <a:prstGeom prst="rect">
            <a:avLst/>
          </a:prstGeom>
        </p:spPr>
      </p:pic>
      <p:sp>
        <p:nvSpPr>
          <p:cNvPr id="6" name="Shape 233"/>
          <p:cNvSpPr/>
          <p:nvPr/>
        </p:nvSpPr>
        <p:spPr>
          <a:xfrm>
            <a:off x="1283552" y="1696595"/>
            <a:ext cx="2364193" cy="1158240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 algn="ctr"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zh-CN" altLang="en-US" sz="1200" kern="0" dirty="0">
                <a:solidFill>
                  <a:srgbClr val="717172"/>
                </a:solidFill>
                <a:latin typeface="字魂7号-温暖童稚体" panose="00000500000000000000" pitchFamily="2" charset="-122"/>
                <a:ea typeface="字魂7号-温暖童稚体" panose="00000500000000000000" pitchFamily="2" charset="-122"/>
                <a:cs typeface="Lato Regular"/>
                <a:sym typeface="Lato Regular"/>
              </a:rPr>
              <a:t>单击此处添加您需要的文本，</a:t>
            </a:r>
            <a:endParaRPr lang="zh-CN" altLang="en-US" sz="1200" kern="0" dirty="0">
              <a:solidFill>
                <a:srgbClr val="717172"/>
              </a:solidFill>
              <a:latin typeface="字魂7号-温暖童稚体" panose="00000500000000000000" pitchFamily="2" charset="-122"/>
              <a:ea typeface="字魂7号-温暖童稚体" panose="00000500000000000000" pitchFamily="2" charset="-122"/>
              <a:cs typeface="Lato Regular"/>
              <a:sym typeface="Lato Regular"/>
            </a:endParaRPr>
          </a:p>
          <a:p>
            <a:pPr algn="ctr"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zh-CN" altLang="en-US" sz="1200" kern="0" dirty="0">
                <a:solidFill>
                  <a:srgbClr val="717172"/>
                </a:solidFill>
                <a:latin typeface="字魂7号-温暖童稚体" panose="00000500000000000000" pitchFamily="2" charset="-122"/>
                <a:ea typeface="字魂7号-温暖童稚体" panose="00000500000000000000" pitchFamily="2" charset="-122"/>
                <a:cs typeface="Lato Regular"/>
                <a:sym typeface="Lato Regular"/>
              </a:rPr>
              <a:t>可以根据您的需要修改字体大小和颜色，祝您使用愉快。欢迎再次访问小Q办公网。</a:t>
            </a:r>
            <a:endParaRPr lang="zh-CN" altLang="en-US" sz="1200" kern="0" dirty="0">
              <a:solidFill>
                <a:srgbClr val="717172"/>
              </a:solidFill>
              <a:latin typeface="字魂7号-温暖童稚体" panose="00000500000000000000" pitchFamily="2" charset="-122"/>
              <a:ea typeface="字魂7号-温暖童稚体" panose="00000500000000000000" pitchFamily="2" charset="-122"/>
              <a:cs typeface="Lato Regular"/>
              <a:sym typeface="Lato Regular"/>
            </a:endParaRPr>
          </a:p>
        </p:txBody>
      </p:sp>
      <p:grpSp>
        <p:nvGrpSpPr>
          <p:cNvPr id="7" name="Group 1261"/>
          <p:cNvGrpSpPr/>
          <p:nvPr/>
        </p:nvGrpSpPr>
        <p:grpSpPr>
          <a:xfrm>
            <a:off x="2231839" y="1126740"/>
            <a:ext cx="467620" cy="422875"/>
            <a:chOff x="0" y="0"/>
            <a:chExt cx="935237" cy="845748"/>
          </a:xfrm>
        </p:grpSpPr>
        <p:sp>
          <p:nvSpPr>
            <p:cNvPr id="8" name="Shape 1259"/>
            <p:cNvSpPr/>
            <p:nvPr/>
          </p:nvSpPr>
          <p:spPr>
            <a:xfrm>
              <a:off x="0" y="0"/>
              <a:ext cx="935238" cy="845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8600" hangingPunct="0">
                <a:lnSpc>
                  <a:spcPct val="93000"/>
                </a:lnSpc>
                <a:defRPr sz="1800"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 sz="9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" name="Shape 1260"/>
            <p:cNvSpPr/>
            <p:nvPr/>
          </p:nvSpPr>
          <p:spPr>
            <a:xfrm>
              <a:off x="113344" y="119310"/>
              <a:ext cx="619062" cy="535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8600" hangingPunct="0">
                <a:lnSpc>
                  <a:spcPct val="93000"/>
                </a:lnSpc>
                <a:defRPr sz="1800"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 sz="9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0" name="Shape 233"/>
          <p:cNvSpPr/>
          <p:nvPr/>
        </p:nvSpPr>
        <p:spPr>
          <a:xfrm>
            <a:off x="8699978" y="4475664"/>
            <a:ext cx="2364193" cy="1158240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 algn="ctr"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zh-CN" altLang="en-US" sz="1200" kern="0" dirty="0">
                <a:solidFill>
                  <a:srgbClr val="717172"/>
                </a:solidFill>
                <a:latin typeface="字魂7号-温暖童稚体" panose="00000500000000000000" pitchFamily="2" charset="-122"/>
                <a:ea typeface="字魂7号-温暖童稚体" panose="00000500000000000000" pitchFamily="2" charset="-122"/>
                <a:cs typeface="Lato Regular"/>
                <a:sym typeface="Lato Regular"/>
              </a:rPr>
              <a:t>单击此处添加您需要的文本，</a:t>
            </a:r>
            <a:endParaRPr lang="zh-CN" altLang="en-US" sz="1200" kern="0" dirty="0">
              <a:solidFill>
                <a:srgbClr val="717172"/>
              </a:solidFill>
              <a:latin typeface="字魂7号-温暖童稚体" panose="00000500000000000000" pitchFamily="2" charset="-122"/>
              <a:ea typeface="字魂7号-温暖童稚体" panose="00000500000000000000" pitchFamily="2" charset="-122"/>
              <a:cs typeface="Lato Regular"/>
              <a:sym typeface="Lato Regular"/>
            </a:endParaRPr>
          </a:p>
          <a:p>
            <a:pPr algn="ctr"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zh-CN" altLang="en-US" sz="1200" kern="0" dirty="0">
                <a:solidFill>
                  <a:srgbClr val="717172"/>
                </a:solidFill>
                <a:latin typeface="字魂7号-温暖童稚体" panose="00000500000000000000" pitchFamily="2" charset="-122"/>
                <a:ea typeface="字魂7号-温暖童稚体" panose="00000500000000000000" pitchFamily="2" charset="-122"/>
                <a:cs typeface="Lato Regular"/>
                <a:sym typeface="Lato Regular"/>
              </a:rPr>
              <a:t>可以根据您的需要修改字体大小和颜色，祝您使用愉快。欢迎再次访问小Q办公网。</a:t>
            </a:r>
            <a:endParaRPr lang="zh-CN" altLang="en-US" sz="1200" kern="0" dirty="0">
              <a:solidFill>
                <a:srgbClr val="717172"/>
              </a:solidFill>
              <a:latin typeface="字魂7号-温暖童稚体" panose="00000500000000000000" pitchFamily="2" charset="-122"/>
              <a:ea typeface="字魂7号-温暖童稚体" panose="00000500000000000000" pitchFamily="2" charset="-122"/>
              <a:cs typeface="Lato Regular"/>
              <a:sym typeface="Lato Regular"/>
            </a:endParaRPr>
          </a:p>
        </p:txBody>
      </p:sp>
      <p:grpSp>
        <p:nvGrpSpPr>
          <p:cNvPr id="11" name="Group 1261"/>
          <p:cNvGrpSpPr/>
          <p:nvPr/>
        </p:nvGrpSpPr>
        <p:grpSpPr>
          <a:xfrm>
            <a:off x="9648265" y="3905809"/>
            <a:ext cx="467620" cy="422875"/>
            <a:chOff x="0" y="0"/>
            <a:chExt cx="935237" cy="845748"/>
          </a:xfrm>
        </p:grpSpPr>
        <p:sp>
          <p:nvSpPr>
            <p:cNvPr id="12" name="Shape 1259"/>
            <p:cNvSpPr/>
            <p:nvPr/>
          </p:nvSpPr>
          <p:spPr>
            <a:xfrm>
              <a:off x="0" y="0"/>
              <a:ext cx="935238" cy="845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8600" hangingPunct="0">
                <a:lnSpc>
                  <a:spcPct val="93000"/>
                </a:lnSpc>
                <a:defRPr sz="1800"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 sz="9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" name="Shape 1260"/>
            <p:cNvSpPr/>
            <p:nvPr/>
          </p:nvSpPr>
          <p:spPr>
            <a:xfrm>
              <a:off x="113344" y="119310"/>
              <a:ext cx="619062" cy="535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8600" hangingPunct="0">
                <a:lnSpc>
                  <a:spcPct val="93000"/>
                </a:lnSpc>
                <a:defRPr sz="1800"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 sz="9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2" t="17556" r="1782" b="20000"/>
          <a:stretch>
            <a:fillRect/>
          </a:stretch>
        </p:blipFill>
        <p:spPr>
          <a:xfrm>
            <a:off x="3517638" y="1126740"/>
            <a:ext cx="5272005" cy="49054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30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92" t="5111" r="1232" b="56445"/>
          <a:stretch>
            <a:fillRect/>
          </a:stretch>
        </p:blipFill>
        <p:spPr>
          <a:xfrm>
            <a:off x="5457191" y="252903"/>
            <a:ext cx="6886542" cy="58978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7881">
            <a:off x="335214" y="-66930"/>
            <a:ext cx="4787845" cy="447338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7881" flipH="1">
            <a:off x="3536778" y="3236530"/>
            <a:ext cx="3300155" cy="3083408"/>
          </a:xfrm>
          <a:prstGeom prst="rect">
            <a:avLst/>
          </a:prstGeom>
        </p:spPr>
      </p:pic>
      <p:sp>
        <p:nvSpPr>
          <p:cNvPr id="8" name="Shape 233"/>
          <p:cNvSpPr/>
          <p:nvPr/>
        </p:nvSpPr>
        <p:spPr>
          <a:xfrm>
            <a:off x="1619368" y="1881242"/>
            <a:ext cx="2457254" cy="1343025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 algn="ctr"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zh-CN" altLang="en-US" sz="1400" kern="0" dirty="0">
                <a:solidFill>
                  <a:srgbClr val="717172"/>
                </a:solidFill>
                <a:latin typeface="字魂7号-温暖童稚体" panose="00000500000000000000" pitchFamily="2" charset="-122"/>
                <a:ea typeface="字魂7号-温暖童稚体" panose="00000500000000000000" pitchFamily="2" charset="-122"/>
                <a:cs typeface="Lato Regular"/>
                <a:sym typeface="Lato Regular"/>
              </a:rPr>
              <a:t>单击此处添加您需要的文本，</a:t>
            </a:r>
            <a:endParaRPr lang="zh-CN" altLang="en-US" sz="1400" kern="0" dirty="0">
              <a:solidFill>
                <a:srgbClr val="717172"/>
              </a:solidFill>
              <a:latin typeface="字魂7号-温暖童稚体" panose="00000500000000000000" pitchFamily="2" charset="-122"/>
              <a:ea typeface="字魂7号-温暖童稚体" panose="00000500000000000000" pitchFamily="2" charset="-122"/>
              <a:cs typeface="Lato Regular"/>
              <a:sym typeface="Lato Regular"/>
            </a:endParaRPr>
          </a:p>
          <a:p>
            <a:pPr algn="ctr"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zh-CN" altLang="en-US" sz="1400" kern="0" dirty="0">
                <a:solidFill>
                  <a:srgbClr val="717172"/>
                </a:solidFill>
                <a:latin typeface="字魂7号-温暖童稚体" panose="00000500000000000000" pitchFamily="2" charset="-122"/>
                <a:ea typeface="字魂7号-温暖童稚体" panose="00000500000000000000" pitchFamily="2" charset="-122"/>
                <a:cs typeface="Lato Regular"/>
                <a:sym typeface="Lato Regular"/>
              </a:rPr>
              <a:t>可以根据您的需要修改字体大小和颜色，祝您使用愉快。欢迎再次访问小Q办公网。</a:t>
            </a:r>
            <a:endParaRPr lang="zh-CN" altLang="en-US" sz="1400" kern="0" dirty="0">
              <a:solidFill>
                <a:srgbClr val="717172"/>
              </a:solidFill>
              <a:latin typeface="字魂7号-温暖童稚体" panose="00000500000000000000" pitchFamily="2" charset="-122"/>
              <a:ea typeface="字魂7号-温暖童稚体" panose="00000500000000000000" pitchFamily="2" charset="-122"/>
              <a:cs typeface="Lato Regular"/>
              <a:sym typeface="Lato Regular"/>
            </a:endParaRPr>
          </a:p>
        </p:txBody>
      </p:sp>
      <p:grpSp>
        <p:nvGrpSpPr>
          <p:cNvPr id="9" name="Group 1261"/>
          <p:cNvGrpSpPr/>
          <p:nvPr/>
        </p:nvGrpSpPr>
        <p:grpSpPr>
          <a:xfrm>
            <a:off x="2614185" y="1303823"/>
            <a:ext cx="467620" cy="422875"/>
            <a:chOff x="0" y="0"/>
            <a:chExt cx="935237" cy="845748"/>
          </a:xfrm>
        </p:grpSpPr>
        <p:sp>
          <p:nvSpPr>
            <p:cNvPr id="10" name="Shape 1259"/>
            <p:cNvSpPr/>
            <p:nvPr/>
          </p:nvSpPr>
          <p:spPr>
            <a:xfrm>
              <a:off x="0" y="0"/>
              <a:ext cx="935238" cy="845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8600" hangingPunct="0">
                <a:lnSpc>
                  <a:spcPct val="93000"/>
                </a:lnSpc>
                <a:defRPr sz="1800"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 sz="9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" name="Shape 1260"/>
            <p:cNvSpPr/>
            <p:nvPr/>
          </p:nvSpPr>
          <p:spPr>
            <a:xfrm>
              <a:off x="113344" y="119310"/>
              <a:ext cx="619062" cy="535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8600" hangingPunct="0">
                <a:lnSpc>
                  <a:spcPct val="93000"/>
                </a:lnSpc>
                <a:defRPr sz="1800"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 sz="9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2" name="Shape 233"/>
          <p:cNvSpPr/>
          <p:nvPr/>
        </p:nvSpPr>
        <p:spPr>
          <a:xfrm>
            <a:off x="4116279" y="4563842"/>
            <a:ext cx="2178828" cy="1158240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 algn="ctr"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zh-CN" altLang="en-US" sz="1200" kern="0" dirty="0">
                <a:solidFill>
                  <a:srgbClr val="717172"/>
                </a:solidFill>
                <a:latin typeface="字魂7号-温暖童稚体" panose="00000500000000000000" pitchFamily="2" charset="-122"/>
                <a:ea typeface="字魂7号-温暖童稚体" panose="00000500000000000000" pitchFamily="2" charset="-122"/>
                <a:cs typeface="Lato Regular"/>
                <a:sym typeface="Lato Regular"/>
              </a:rPr>
              <a:t>单击此处添加您需要的文本，</a:t>
            </a:r>
            <a:endParaRPr lang="zh-CN" altLang="en-US" sz="1200" kern="0" dirty="0">
              <a:solidFill>
                <a:srgbClr val="717172"/>
              </a:solidFill>
              <a:latin typeface="字魂7号-温暖童稚体" panose="00000500000000000000" pitchFamily="2" charset="-122"/>
              <a:ea typeface="字魂7号-温暖童稚体" panose="00000500000000000000" pitchFamily="2" charset="-122"/>
              <a:cs typeface="Lato Regular"/>
              <a:sym typeface="Lato Regular"/>
            </a:endParaRPr>
          </a:p>
          <a:p>
            <a:pPr algn="ctr"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zh-CN" altLang="en-US" sz="1200" kern="0" dirty="0">
                <a:solidFill>
                  <a:srgbClr val="717172"/>
                </a:solidFill>
                <a:latin typeface="字魂7号-温暖童稚体" panose="00000500000000000000" pitchFamily="2" charset="-122"/>
                <a:ea typeface="字魂7号-温暖童稚体" panose="00000500000000000000" pitchFamily="2" charset="-122"/>
                <a:cs typeface="Lato Regular"/>
                <a:sym typeface="Lato Regular"/>
              </a:rPr>
              <a:t>可以根据您的需要修改字体大小和颜色，祝您使用愉快。欢迎再次访问小Q办公网。</a:t>
            </a:r>
            <a:endParaRPr lang="zh-CN" altLang="en-US" sz="1200" kern="0" dirty="0">
              <a:solidFill>
                <a:srgbClr val="717172"/>
              </a:solidFill>
              <a:latin typeface="字魂7号-温暖童稚体" panose="00000500000000000000" pitchFamily="2" charset="-122"/>
              <a:ea typeface="字魂7号-温暖童稚体" panose="00000500000000000000" pitchFamily="2" charset="-122"/>
              <a:cs typeface="Lato Regular"/>
              <a:sym typeface="Lato Regular"/>
            </a:endParaRPr>
          </a:p>
        </p:txBody>
      </p:sp>
      <p:grpSp>
        <p:nvGrpSpPr>
          <p:cNvPr id="13" name="Group 1261"/>
          <p:cNvGrpSpPr/>
          <p:nvPr/>
        </p:nvGrpSpPr>
        <p:grpSpPr>
          <a:xfrm>
            <a:off x="4932898" y="4160061"/>
            <a:ext cx="467620" cy="422875"/>
            <a:chOff x="0" y="0"/>
            <a:chExt cx="935237" cy="845748"/>
          </a:xfrm>
        </p:grpSpPr>
        <p:sp>
          <p:nvSpPr>
            <p:cNvPr id="14" name="Shape 1259"/>
            <p:cNvSpPr/>
            <p:nvPr/>
          </p:nvSpPr>
          <p:spPr>
            <a:xfrm>
              <a:off x="0" y="0"/>
              <a:ext cx="935238" cy="845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8600" hangingPunct="0">
                <a:lnSpc>
                  <a:spcPct val="93000"/>
                </a:lnSpc>
                <a:defRPr sz="1800"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 sz="9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" name="Shape 1260"/>
            <p:cNvSpPr/>
            <p:nvPr/>
          </p:nvSpPr>
          <p:spPr>
            <a:xfrm>
              <a:off x="113344" y="119310"/>
              <a:ext cx="619062" cy="535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8600" hangingPunct="0">
                <a:lnSpc>
                  <a:spcPct val="93000"/>
                </a:lnSpc>
                <a:defRPr sz="1800"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 sz="9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30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96" t="53129" r="33828" b="8427"/>
          <a:stretch>
            <a:fillRect/>
          </a:stretch>
        </p:blipFill>
        <p:spPr>
          <a:xfrm>
            <a:off x="-1" y="960120"/>
            <a:ext cx="6886542" cy="58978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16606">
            <a:off x="6146903" y="-126177"/>
            <a:ext cx="4610256" cy="6364402"/>
          </a:xfrm>
          <a:prstGeom prst="rect">
            <a:avLst/>
          </a:prstGeom>
        </p:spPr>
      </p:pic>
      <p:sp>
        <p:nvSpPr>
          <p:cNvPr id="6" name="Shape 233"/>
          <p:cNvSpPr/>
          <p:nvPr/>
        </p:nvSpPr>
        <p:spPr>
          <a:xfrm>
            <a:off x="7248867" y="2560326"/>
            <a:ext cx="3021024" cy="1343025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 algn="ctr"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zh-CN" altLang="en-US" sz="1400" kern="0" dirty="0">
                <a:solidFill>
                  <a:srgbClr val="717172"/>
                </a:solidFill>
                <a:latin typeface="字魂7号-温暖童稚体" panose="00000500000000000000" pitchFamily="2" charset="-122"/>
                <a:ea typeface="字魂7号-温暖童稚体" panose="00000500000000000000" pitchFamily="2" charset="-122"/>
                <a:cs typeface="Lato Regular"/>
                <a:sym typeface="Lato Regular"/>
              </a:rPr>
              <a:t>单击此处添加您需要的文本，</a:t>
            </a:r>
            <a:endParaRPr lang="zh-CN" altLang="en-US" sz="1400" kern="0" dirty="0">
              <a:solidFill>
                <a:srgbClr val="717172"/>
              </a:solidFill>
              <a:latin typeface="字魂7号-温暖童稚体" panose="00000500000000000000" pitchFamily="2" charset="-122"/>
              <a:ea typeface="字魂7号-温暖童稚体" panose="00000500000000000000" pitchFamily="2" charset="-122"/>
              <a:cs typeface="Lato Regular"/>
              <a:sym typeface="Lato Regular"/>
            </a:endParaRPr>
          </a:p>
          <a:p>
            <a:pPr algn="ctr"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zh-CN" altLang="en-US" sz="1400" kern="0" dirty="0">
                <a:solidFill>
                  <a:srgbClr val="717172"/>
                </a:solidFill>
                <a:latin typeface="字魂7号-温暖童稚体" panose="00000500000000000000" pitchFamily="2" charset="-122"/>
                <a:ea typeface="字魂7号-温暖童稚体" panose="00000500000000000000" pitchFamily="2" charset="-122"/>
                <a:cs typeface="Lato Regular"/>
                <a:sym typeface="Lato Regular"/>
              </a:rPr>
              <a:t>可以根据您的需要修改字体大小和颜色，祝您使用愉快。欢迎再次访问小Q办公网。</a:t>
            </a:r>
            <a:endParaRPr lang="zh-CN" altLang="en-US" sz="1400" kern="0" dirty="0">
              <a:solidFill>
                <a:srgbClr val="717172"/>
              </a:solidFill>
              <a:latin typeface="字魂7号-温暖童稚体" panose="00000500000000000000" pitchFamily="2" charset="-122"/>
              <a:ea typeface="字魂7号-温暖童稚体" panose="00000500000000000000" pitchFamily="2" charset="-122"/>
              <a:cs typeface="Lato Regular"/>
              <a:sym typeface="Lato Regular"/>
            </a:endParaRPr>
          </a:p>
        </p:txBody>
      </p:sp>
      <p:grpSp>
        <p:nvGrpSpPr>
          <p:cNvPr id="7" name="Group 1261"/>
          <p:cNvGrpSpPr/>
          <p:nvPr/>
        </p:nvGrpSpPr>
        <p:grpSpPr>
          <a:xfrm>
            <a:off x="8291758" y="2072643"/>
            <a:ext cx="467620" cy="422875"/>
            <a:chOff x="0" y="0"/>
            <a:chExt cx="935237" cy="845748"/>
          </a:xfrm>
        </p:grpSpPr>
        <p:sp>
          <p:nvSpPr>
            <p:cNvPr id="8" name="Shape 1259"/>
            <p:cNvSpPr/>
            <p:nvPr/>
          </p:nvSpPr>
          <p:spPr>
            <a:xfrm>
              <a:off x="0" y="0"/>
              <a:ext cx="935238" cy="845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8600" hangingPunct="0">
                <a:lnSpc>
                  <a:spcPct val="93000"/>
                </a:lnSpc>
                <a:defRPr sz="1800"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 sz="9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" name="Shape 1260"/>
            <p:cNvSpPr/>
            <p:nvPr/>
          </p:nvSpPr>
          <p:spPr>
            <a:xfrm>
              <a:off x="113344" y="119310"/>
              <a:ext cx="619062" cy="535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8600" hangingPunct="0">
                <a:lnSpc>
                  <a:spcPct val="93000"/>
                </a:lnSpc>
                <a:defRPr sz="1800"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 sz="9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30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48" t="54900" r="4416" b="14503"/>
          <a:stretch>
            <a:fillRect/>
          </a:stretch>
        </p:blipFill>
        <p:spPr>
          <a:xfrm>
            <a:off x="518158" y="952500"/>
            <a:ext cx="5789221" cy="4953000"/>
          </a:xfrm>
          <a:prstGeom prst="rect">
            <a:avLst/>
          </a:prstGeom>
        </p:spPr>
      </p:pic>
      <p:pic>
        <p:nvPicPr>
          <p:cNvPr id="5" name="PA_库_图片 96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379" y="1451276"/>
            <a:ext cx="4274286" cy="3955447"/>
          </a:xfrm>
          <a:prstGeom prst="rect">
            <a:avLst/>
          </a:prstGeom>
        </p:spPr>
      </p:pic>
      <p:sp>
        <p:nvSpPr>
          <p:cNvPr id="6" name="Shape 233"/>
          <p:cNvSpPr/>
          <p:nvPr/>
        </p:nvSpPr>
        <p:spPr>
          <a:xfrm>
            <a:off x="6774161" y="2068329"/>
            <a:ext cx="3329959" cy="2820670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 algn="ctr"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zh-CN" altLang="en-US" sz="2000" kern="0" dirty="0">
                <a:solidFill>
                  <a:srgbClr val="717172"/>
                </a:solidFill>
                <a:latin typeface="字魂7号-温暖童稚体" panose="00000500000000000000" pitchFamily="2" charset="-122"/>
                <a:ea typeface="字魂7号-温暖童稚体" panose="00000500000000000000" pitchFamily="2" charset="-122"/>
                <a:cs typeface="Lato Regular"/>
                <a:sym typeface="Lato Regular"/>
              </a:rPr>
              <a:t>单击此处添加您需要的文本，</a:t>
            </a:r>
            <a:endParaRPr lang="zh-CN" altLang="en-US" sz="2000" kern="0" dirty="0">
              <a:solidFill>
                <a:srgbClr val="717172"/>
              </a:solidFill>
              <a:latin typeface="字魂7号-温暖童稚体" panose="00000500000000000000" pitchFamily="2" charset="-122"/>
              <a:ea typeface="字魂7号-温暖童稚体" panose="00000500000000000000" pitchFamily="2" charset="-122"/>
              <a:cs typeface="Lato Regular"/>
              <a:sym typeface="Lato Regular"/>
            </a:endParaRPr>
          </a:p>
          <a:p>
            <a:pPr algn="ctr"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zh-CN" altLang="en-US" sz="2000" kern="0" dirty="0">
                <a:solidFill>
                  <a:srgbClr val="717172"/>
                </a:solidFill>
                <a:latin typeface="字魂7号-温暖童稚体" panose="00000500000000000000" pitchFamily="2" charset="-122"/>
                <a:ea typeface="字魂7号-温暖童稚体" panose="00000500000000000000" pitchFamily="2" charset="-122"/>
                <a:cs typeface="Lato Regular"/>
                <a:sym typeface="Lato Regular"/>
              </a:rPr>
              <a:t>可以根据您的需要修改字体大小和颜色，祝您使用愉快。欢迎再次访问小Q办公网。</a:t>
            </a:r>
            <a:endParaRPr lang="zh-CN" altLang="en-US" sz="2000" kern="0" dirty="0">
              <a:solidFill>
                <a:srgbClr val="717172"/>
              </a:solidFill>
              <a:latin typeface="字魂7号-温暖童稚体" panose="00000500000000000000" pitchFamily="2" charset="-122"/>
              <a:ea typeface="字魂7号-温暖童稚体" panose="00000500000000000000" pitchFamily="2" charset="-122"/>
              <a:cs typeface="Lato Regular"/>
              <a:sym typeface="Lato Regular"/>
            </a:endParaRPr>
          </a:p>
        </p:txBody>
      </p:sp>
      <p:grpSp>
        <p:nvGrpSpPr>
          <p:cNvPr id="7" name="Group 1261"/>
          <p:cNvGrpSpPr/>
          <p:nvPr/>
        </p:nvGrpSpPr>
        <p:grpSpPr>
          <a:xfrm>
            <a:off x="8185687" y="2040185"/>
            <a:ext cx="467620" cy="422875"/>
            <a:chOff x="0" y="0"/>
            <a:chExt cx="935237" cy="845748"/>
          </a:xfrm>
        </p:grpSpPr>
        <p:sp>
          <p:nvSpPr>
            <p:cNvPr id="8" name="Shape 1259"/>
            <p:cNvSpPr/>
            <p:nvPr/>
          </p:nvSpPr>
          <p:spPr>
            <a:xfrm>
              <a:off x="0" y="0"/>
              <a:ext cx="935238" cy="845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8600" hangingPunct="0">
                <a:lnSpc>
                  <a:spcPct val="93000"/>
                </a:lnSpc>
                <a:defRPr sz="1800"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 sz="9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" name="Shape 1260"/>
            <p:cNvSpPr/>
            <p:nvPr/>
          </p:nvSpPr>
          <p:spPr>
            <a:xfrm>
              <a:off x="113344" y="119310"/>
              <a:ext cx="619062" cy="535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8600" hangingPunct="0">
                <a:lnSpc>
                  <a:spcPct val="93000"/>
                </a:lnSpc>
                <a:defRPr sz="1800"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 sz="9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30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45080" y="-2438400"/>
            <a:ext cx="7208520" cy="120853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5" t="30222"/>
          <a:stretch>
            <a:fillRect/>
          </a:stretch>
        </p:blipFill>
        <p:spPr>
          <a:xfrm rot="20667802">
            <a:off x="3409881" y="1268070"/>
            <a:ext cx="5089385" cy="5587073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005975" y="1207563"/>
            <a:ext cx="493081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500" b="1" dirty="0">
                <a:solidFill>
                  <a:schemeClr val="bg1"/>
                </a:solidFill>
                <a:latin typeface="包图小白体" panose="02010601030101010101" pitchFamily="2" charset="-122"/>
                <a:ea typeface="包图小白体" panose="02010601030101010101" pitchFamily="2" charset="-122"/>
              </a:rPr>
              <a:t>谢谢</a:t>
            </a:r>
            <a:endParaRPr lang="en-US" altLang="zh-CN" sz="11500" b="1" dirty="0">
              <a:solidFill>
                <a:schemeClr val="bg1"/>
              </a:solidFill>
              <a:latin typeface="包图小白体" panose="02010601030101010101" pitchFamily="2" charset="-122"/>
              <a:ea typeface="包图小白体" panose="02010601030101010101" pitchFamily="2" charset="-122"/>
            </a:endParaRPr>
          </a:p>
          <a:p>
            <a:r>
              <a:rPr lang="zh-CN" altLang="en-US" sz="11500" b="1" dirty="0">
                <a:solidFill>
                  <a:schemeClr val="bg1"/>
                </a:solidFill>
                <a:latin typeface="包图小白体" panose="02010601030101010101" pitchFamily="2" charset="-122"/>
                <a:ea typeface="包图小白体" panose="02010601030101010101" pitchFamily="2" charset="-122"/>
              </a:rPr>
              <a:t>大家</a:t>
            </a:r>
            <a:endParaRPr lang="zh-CN" altLang="en-US" sz="11500" b="1" dirty="0">
              <a:solidFill>
                <a:schemeClr val="bg1"/>
              </a:solidFill>
              <a:latin typeface="包图小白体" panose="02010601030101010101" pitchFamily="2" charset="-122"/>
              <a:ea typeface="包图小白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30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63"/>
          <a:stretch>
            <a:fillRect/>
          </a:stretch>
        </p:blipFill>
        <p:spPr>
          <a:xfrm rot="16200000">
            <a:off x="2667002" y="-2667001"/>
            <a:ext cx="6858000" cy="1219200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 rot="20627949">
            <a:off x="2129743" y="1323309"/>
            <a:ext cx="49308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b="1" dirty="0">
                <a:solidFill>
                  <a:schemeClr val="bg1"/>
                </a:solidFill>
                <a:latin typeface="包图小白体" panose="02010601030101010101" pitchFamily="2" charset="-122"/>
                <a:ea typeface="包图小白体" panose="02010601030101010101" pitchFamily="2" charset="-122"/>
              </a:rPr>
              <a:t>第一部分</a:t>
            </a:r>
            <a:endParaRPr lang="zh-CN" altLang="en-US" sz="8800" b="1" dirty="0">
              <a:solidFill>
                <a:schemeClr val="bg1"/>
              </a:solidFill>
              <a:latin typeface="包图小白体" panose="02010601030101010101" pitchFamily="2" charset="-122"/>
              <a:ea typeface="包图小白体" panose="02010601030101010101" pitchFamily="2" charset="-122"/>
            </a:endParaRPr>
          </a:p>
        </p:txBody>
      </p:sp>
      <p:sp>
        <p:nvSpPr>
          <p:cNvPr id="5" name="Shape 233"/>
          <p:cNvSpPr/>
          <p:nvPr/>
        </p:nvSpPr>
        <p:spPr>
          <a:xfrm rot="20647726">
            <a:off x="3099152" y="2752494"/>
            <a:ext cx="3481281" cy="1129733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 algn="ctr"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200" kern="0" dirty="0">
                <a:solidFill>
                  <a:schemeClr val="bg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cs typeface="Lato Regular"/>
                <a:sym typeface="Lato Regular"/>
              </a:rPr>
              <a:t>Contrary to popular belief, Lorem Ipsum is not simply random text. It has </a:t>
            </a:r>
            <a:r>
              <a:rPr sz="1200" kern="0" dirty="0" err="1">
                <a:solidFill>
                  <a:schemeClr val="bg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cs typeface="Lato Regular"/>
                <a:sym typeface="Lato Regular"/>
              </a:rPr>
              <a:t>rootsin</a:t>
            </a:r>
            <a:r>
              <a:rPr sz="1200" kern="0" dirty="0">
                <a:solidFill>
                  <a:schemeClr val="bg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cs typeface="Lato Regular"/>
                <a:sym typeface="Lato Regular"/>
              </a:rPr>
              <a:t> a piece of classical Latin literature from 45 BC, making it over 2000 years</a:t>
            </a:r>
            <a:endParaRPr sz="1200" kern="0" dirty="0">
              <a:solidFill>
                <a:schemeClr val="bg1"/>
              </a:solidFill>
              <a:latin typeface="仓耳玄三M W05" panose="02020400000000000000" pitchFamily="18" charset="-122"/>
              <a:ea typeface="仓耳玄三M W05" panose="02020400000000000000" pitchFamily="18" charset="-122"/>
              <a:cs typeface="Lato Regular"/>
              <a:sym typeface="Lato Regular"/>
            </a:endParaRPr>
          </a:p>
        </p:txBody>
      </p:sp>
      <p:grpSp>
        <p:nvGrpSpPr>
          <p:cNvPr id="6" name="Group 1261"/>
          <p:cNvGrpSpPr/>
          <p:nvPr/>
        </p:nvGrpSpPr>
        <p:grpSpPr>
          <a:xfrm rot="20598893">
            <a:off x="5021102" y="4208539"/>
            <a:ext cx="467620" cy="422875"/>
            <a:chOff x="0" y="0"/>
            <a:chExt cx="935237" cy="845748"/>
          </a:xfrm>
          <a:solidFill>
            <a:schemeClr val="bg1"/>
          </a:solidFill>
        </p:grpSpPr>
        <p:sp>
          <p:nvSpPr>
            <p:cNvPr id="7" name="Shape 1259"/>
            <p:cNvSpPr/>
            <p:nvPr/>
          </p:nvSpPr>
          <p:spPr>
            <a:xfrm>
              <a:off x="0" y="0"/>
              <a:ext cx="935238" cy="845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8600" hangingPunct="0">
                <a:lnSpc>
                  <a:spcPct val="93000"/>
                </a:lnSpc>
                <a:defRPr sz="1800"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 sz="9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" name="Shape 1260"/>
            <p:cNvSpPr/>
            <p:nvPr/>
          </p:nvSpPr>
          <p:spPr>
            <a:xfrm>
              <a:off x="113344" y="119310"/>
              <a:ext cx="619062" cy="535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8600" hangingPunct="0">
                <a:lnSpc>
                  <a:spcPct val="93000"/>
                </a:lnSpc>
                <a:defRPr sz="1800"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 sz="9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30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7" t="18227" r="-2667" b="20449"/>
          <a:stretch>
            <a:fillRect/>
          </a:stretch>
        </p:blipFill>
        <p:spPr>
          <a:xfrm>
            <a:off x="1576072" y="951094"/>
            <a:ext cx="4370408" cy="259365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7" t="18227" r="-2667" b="20449"/>
          <a:stretch>
            <a:fillRect/>
          </a:stretch>
        </p:blipFill>
        <p:spPr>
          <a:xfrm>
            <a:off x="1680244" y="3776240"/>
            <a:ext cx="4370408" cy="2593654"/>
          </a:xfrm>
          <a:prstGeom prst="rect">
            <a:avLst/>
          </a:prstGeom>
        </p:spPr>
      </p:pic>
      <p:sp>
        <p:nvSpPr>
          <p:cNvPr id="11" name="Shape 233"/>
          <p:cNvSpPr/>
          <p:nvPr/>
        </p:nvSpPr>
        <p:spPr>
          <a:xfrm>
            <a:off x="2360545" y="2018524"/>
            <a:ext cx="2801462" cy="812165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zh-CN" altLang="en-US" sz="1100" kern="0" dirty="0">
                <a:solidFill>
                  <a:srgbClr val="717172"/>
                </a:solidFill>
                <a:latin typeface="字魂7号-温暖童稚体" panose="00000500000000000000" pitchFamily="2" charset="-122"/>
                <a:ea typeface="字魂7号-温暖童稚体" panose="00000500000000000000" pitchFamily="2" charset="-122"/>
                <a:cs typeface="Lato Regular"/>
                <a:sym typeface="Lato Regular"/>
              </a:rPr>
              <a:t>单击此处添加您需要的文本，</a:t>
            </a:r>
            <a:endParaRPr lang="en-US" altLang="zh-CN" sz="1100" kern="0" dirty="0">
              <a:solidFill>
                <a:srgbClr val="717172"/>
              </a:solidFill>
              <a:latin typeface="字魂7号-温暖童稚体" panose="00000500000000000000" pitchFamily="2" charset="-122"/>
              <a:ea typeface="字魂7号-温暖童稚体" panose="00000500000000000000" pitchFamily="2" charset="-122"/>
              <a:cs typeface="Lato Regular"/>
              <a:sym typeface="Lato Regular"/>
            </a:endParaRPr>
          </a:p>
          <a:p>
            <a:pPr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zh-CN" altLang="en-US" sz="1100" kern="0" dirty="0">
                <a:solidFill>
                  <a:srgbClr val="717172"/>
                </a:solidFill>
                <a:latin typeface="字魂7号-温暖童稚体" panose="00000500000000000000" pitchFamily="2" charset="-122"/>
                <a:ea typeface="字魂7号-温暖童稚体" panose="00000500000000000000" pitchFamily="2" charset="-122"/>
                <a:cs typeface="Lato Regular"/>
                <a:sym typeface="Lato Regular"/>
              </a:rPr>
              <a:t>可以根据您的需要修改字体大小和颜色，祝您使用愉快。欢迎再次访问小Q办公网。</a:t>
            </a:r>
            <a:endParaRPr sz="1100" kern="0" dirty="0">
              <a:solidFill>
                <a:srgbClr val="717172"/>
              </a:solidFill>
              <a:latin typeface="字魂7号-温暖童稚体" panose="00000500000000000000" pitchFamily="2" charset="-122"/>
              <a:ea typeface="字魂7号-温暖童稚体" panose="00000500000000000000" pitchFamily="2" charset="-122"/>
              <a:cs typeface="Lato Regular"/>
              <a:sym typeface="Lato Regular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3" t="48312"/>
          <a:stretch>
            <a:fillRect/>
          </a:stretch>
        </p:blipFill>
        <p:spPr>
          <a:xfrm>
            <a:off x="5428527" y="170835"/>
            <a:ext cx="6109201" cy="6687165"/>
          </a:xfrm>
          <a:prstGeom prst="rect">
            <a:avLst/>
          </a:prstGeom>
        </p:spPr>
      </p:pic>
      <p:sp>
        <p:nvSpPr>
          <p:cNvPr id="13" name="Shape 233"/>
          <p:cNvSpPr/>
          <p:nvPr/>
        </p:nvSpPr>
        <p:spPr>
          <a:xfrm>
            <a:off x="2360545" y="4795291"/>
            <a:ext cx="2801462" cy="812165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zh-CN" altLang="en-US" sz="1100" kern="0" dirty="0">
                <a:solidFill>
                  <a:srgbClr val="717172"/>
                </a:solidFill>
                <a:latin typeface="字魂7号-温暖童稚体" panose="00000500000000000000" pitchFamily="2" charset="-122"/>
                <a:ea typeface="字魂7号-温暖童稚体" panose="00000500000000000000" pitchFamily="2" charset="-122"/>
                <a:cs typeface="Lato Regular"/>
                <a:sym typeface="Lato Regular"/>
              </a:rPr>
              <a:t>单击此处添加您需要的文本，</a:t>
            </a:r>
            <a:endParaRPr lang="en-US" altLang="zh-CN" sz="1100" kern="0" dirty="0">
              <a:solidFill>
                <a:srgbClr val="717172"/>
              </a:solidFill>
              <a:latin typeface="字魂7号-温暖童稚体" panose="00000500000000000000" pitchFamily="2" charset="-122"/>
              <a:ea typeface="字魂7号-温暖童稚体" panose="00000500000000000000" pitchFamily="2" charset="-122"/>
              <a:cs typeface="Lato Regular"/>
              <a:sym typeface="Lato Regular"/>
            </a:endParaRPr>
          </a:p>
          <a:p>
            <a:pPr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zh-CN" altLang="en-US" sz="1100" kern="0" dirty="0">
                <a:solidFill>
                  <a:srgbClr val="717172"/>
                </a:solidFill>
                <a:latin typeface="字魂7号-温暖童稚体" panose="00000500000000000000" pitchFamily="2" charset="-122"/>
                <a:ea typeface="字魂7号-温暖童稚体" panose="00000500000000000000" pitchFamily="2" charset="-122"/>
                <a:cs typeface="Lato Regular"/>
                <a:sym typeface="Lato Regular"/>
              </a:rPr>
              <a:t>可以根据您的需要修改字体大小和颜色，祝您使用愉快。欢迎再次访问小Q办公网。</a:t>
            </a:r>
            <a:endParaRPr sz="1100" kern="0" dirty="0">
              <a:solidFill>
                <a:srgbClr val="717172"/>
              </a:solidFill>
              <a:latin typeface="字魂7号-温暖童稚体" panose="00000500000000000000" pitchFamily="2" charset="-122"/>
              <a:ea typeface="字魂7号-温暖童稚体" panose="00000500000000000000" pitchFamily="2" charset="-122"/>
              <a:cs typeface="Lato Regular"/>
              <a:sym typeface="Lato Regular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360545" y="1511872"/>
            <a:ext cx="685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字魂7号-温暖童稚体" panose="00000500000000000000" pitchFamily="2" charset="-122"/>
                <a:ea typeface="字魂7号-温暖童稚体" panose="00000500000000000000" pitchFamily="2" charset="-122"/>
              </a:rPr>
              <a:t>01</a:t>
            </a:r>
            <a:endParaRPr lang="zh-CN" altLang="en-US" sz="2400" b="1" dirty="0">
              <a:latin typeface="字魂7号-温暖童稚体" panose="00000500000000000000" pitchFamily="2" charset="-122"/>
              <a:ea typeface="字魂7号-温暖童稚体" panose="00000500000000000000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371417" y="4320307"/>
            <a:ext cx="685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字魂7号-温暖童稚体" panose="00000500000000000000" pitchFamily="2" charset="-122"/>
                <a:ea typeface="字魂7号-温暖童稚体" panose="00000500000000000000" pitchFamily="2" charset="-122"/>
              </a:rPr>
              <a:t>02</a:t>
            </a:r>
            <a:endParaRPr lang="zh-CN" altLang="en-US" sz="2400" b="1" dirty="0">
              <a:latin typeface="字魂7号-温暖童稚体" panose="00000500000000000000" pitchFamily="2" charset="-122"/>
              <a:ea typeface="字魂7号-温暖童稚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30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7" t="2363" r="12345"/>
          <a:stretch>
            <a:fillRect/>
          </a:stretch>
        </p:blipFill>
        <p:spPr>
          <a:xfrm>
            <a:off x="5758550" y="1542327"/>
            <a:ext cx="5816135" cy="5306992"/>
          </a:xfrm>
          <a:prstGeom prst="rect">
            <a:avLst/>
          </a:prstGeom>
        </p:spPr>
      </p:pic>
      <p:sp>
        <p:nvSpPr>
          <p:cNvPr id="7" name="Shape 233"/>
          <p:cNvSpPr/>
          <p:nvPr/>
        </p:nvSpPr>
        <p:spPr>
          <a:xfrm>
            <a:off x="7676110" y="2783539"/>
            <a:ext cx="2801462" cy="812165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zh-CN" altLang="en-US" sz="1100" kern="0" dirty="0">
                <a:solidFill>
                  <a:srgbClr val="717172"/>
                </a:solidFill>
                <a:latin typeface="字魂7号-温暖童稚体" panose="00000500000000000000" pitchFamily="2" charset="-122"/>
                <a:ea typeface="字魂7号-温暖童稚体" panose="00000500000000000000" pitchFamily="2" charset="-122"/>
                <a:cs typeface="Lato Regular"/>
                <a:sym typeface="Lato Regular"/>
              </a:rPr>
              <a:t>单击此处添加您需要的文本，</a:t>
            </a:r>
            <a:endParaRPr lang="en-US" altLang="zh-CN" sz="1100" kern="0" dirty="0">
              <a:solidFill>
                <a:srgbClr val="717172"/>
              </a:solidFill>
              <a:latin typeface="字魂7号-温暖童稚体" panose="00000500000000000000" pitchFamily="2" charset="-122"/>
              <a:ea typeface="字魂7号-温暖童稚体" panose="00000500000000000000" pitchFamily="2" charset="-122"/>
              <a:cs typeface="Lato Regular"/>
              <a:sym typeface="Lato Regular"/>
            </a:endParaRPr>
          </a:p>
          <a:p>
            <a:pPr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zh-CN" altLang="en-US" sz="1100" kern="0" dirty="0">
                <a:solidFill>
                  <a:srgbClr val="717172"/>
                </a:solidFill>
                <a:latin typeface="字魂7号-温暖童稚体" panose="00000500000000000000" pitchFamily="2" charset="-122"/>
                <a:ea typeface="字魂7号-温暖童稚体" panose="00000500000000000000" pitchFamily="2" charset="-122"/>
                <a:cs typeface="Lato Regular"/>
                <a:sym typeface="Lato Regular"/>
              </a:rPr>
              <a:t>可以根据您的需要修改字体大小和颜色，祝您使用愉快。欢迎再次访问小Q办公网。</a:t>
            </a:r>
            <a:endParaRPr sz="1100" kern="0" dirty="0">
              <a:solidFill>
                <a:srgbClr val="717172"/>
              </a:solidFill>
              <a:latin typeface="字魂7号-温暖童稚体" panose="00000500000000000000" pitchFamily="2" charset="-122"/>
              <a:ea typeface="字魂7号-温暖童稚体" panose="00000500000000000000" pitchFamily="2" charset="-122"/>
              <a:cs typeface="Lato Regular"/>
              <a:sym typeface="Lato Regular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874671" y="2807274"/>
            <a:ext cx="685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字魂7号-温暖童稚体" panose="00000500000000000000" pitchFamily="2" charset="-122"/>
                <a:ea typeface="字魂7号-温暖童稚体" panose="00000500000000000000" pitchFamily="2" charset="-122"/>
              </a:rPr>
              <a:t>01</a:t>
            </a:r>
            <a:endParaRPr lang="zh-CN" altLang="en-US" sz="2800" b="1" dirty="0">
              <a:latin typeface="字魂7号-温暖童稚体" panose="00000500000000000000" pitchFamily="2" charset="-122"/>
              <a:ea typeface="字魂7号-温暖童稚体" panose="00000500000000000000" pitchFamily="2" charset="-122"/>
            </a:endParaRPr>
          </a:p>
        </p:txBody>
      </p:sp>
      <p:sp>
        <p:nvSpPr>
          <p:cNvPr id="9" name="Shape 233"/>
          <p:cNvSpPr/>
          <p:nvPr/>
        </p:nvSpPr>
        <p:spPr>
          <a:xfrm>
            <a:off x="7676110" y="4189201"/>
            <a:ext cx="2801462" cy="812165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zh-CN" altLang="en-US" sz="1100" kern="0" dirty="0">
                <a:solidFill>
                  <a:srgbClr val="717172"/>
                </a:solidFill>
                <a:latin typeface="字魂7号-温暖童稚体" panose="00000500000000000000" pitchFamily="2" charset="-122"/>
                <a:ea typeface="字魂7号-温暖童稚体" panose="00000500000000000000" pitchFamily="2" charset="-122"/>
                <a:cs typeface="Lato Regular"/>
                <a:sym typeface="Lato Regular"/>
              </a:rPr>
              <a:t>单击此处添加您需要的文本，</a:t>
            </a:r>
            <a:endParaRPr lang="en-US" altLang="zh-CN" sz="1100" kern="0" dirty="0">
              <a:solidFill>
                <a:srgbClr val="717172"/>
              </a:solidFill>
              <a:latin typeface="字魂7号-温暖童稚体" panose="00000500000000000000" pitchFamily="2" charset="-122"/>
              <a:ea typeface="字魂7号-温暖童稚体" panose="00000500000000000000" pitchFamily="2" charset="-122"/>
              <a:cs typeface="Lato Regular"/>
              <a:sym typeface="Lato Regular"/>
            </a:endParaRPr>
          </a:p>
          <a:p>
            <a:pPr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zh-CN" altLang="en-US" sz="1100" kern="0" dirty="0">
                <a:solidFill>
                  <a:srgbClr val="717172"/>
                </a:solidFill>
                <a:latin typeface="字魂7号-温暖童稚体" panose="00000500000000000000" pitchFamily="2" charset="-122"/>
                <a:ea typeface="字魂7号-温暖童稚体" panose="00000500000000000000" pitchFamily="2" charset="-122"/>
                <a:cs typeface="Lato Regular"/>
                <a:sym typeface="Lato Regular"/>
              </a:rPr>
              <a:t>可以根据您的需要修改字体大小和颜色，祝您使用愉快。欢迎再次访问小Q办公网。</a:t>
            </a:r>
            <a:endParaRPr sz="1100" kern="0" dirty="0">
              <a:solidFill>
                <a:srgbClr val="717172"/>
              </a:solidFill>
              <a:latin typeface="字魂7号-温暖童稚体" panose="00000500000000000000" pitchFamily="2" charset="-122"/>
              <a:ea typeface="字魂7号-温暖童稚体" panose="00000500000000000000" pitchFamily="2" charset="-122"/>
              <a:cs typeface="Lato Regular"/>
              <a:sym typeface="Lato Regular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874671" y="4212936"/>
            <a:ext cx="685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字魂7号-温暖童稚体" panose="00000500000000000000" pitchFamily="2" charset="-122"/>
                <a:ea typeface="字魂7号-温暖童稚体" panose="00000500000000000000" pitchFamily="2" charset="-122"/>
              </a:rPr>
              <a:t>02</a:t>
            </a:r>
            <a:endParaRPr lang="zh-CN" altLang="en-US" sz="2800" b="1" dirty="0">
              <a:latin typeface="字魂7号-温暖童稚体" panose="00000500000000000000" pitchFamily="2" charset="-122"/>
              <a:ea typeface="字魂7号-温暖童稚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30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6"/>
          <a:stretch>
            <a:fillRect/>
          </a:stretch>
        </p:blipFill>
        <p:spPr>
          <a:xfrm>
            <a:off x="7297098" y="1435260"/>
            <a:ext cx="4247126" cy="4959752"/>
          </a:xfrm>
          <a:prstGeom prst="rect">
            <a:avLst/>
          </a:prstGeom>
        </p:spPr>
      </p:pic>
      <p:sp>
        <p:nvSpPr>
          <p:cNvPr id="8" name="Shape 233"/>
          <p:cNvSpPr/>
          <p:nvPr/>
        </p:nvSpPr>
        <p:spPr>
          <a:xfrm rot="21071432">
            <a:off x="731710" y="2641494"/>
            <a:ext cx="1722493" cy="1262380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zh-CN" altLang="en-US" sz="1050" kern="0" dirty="0">
                <a:solidFill>
                  <a:srgbClr val="717172"/>
                </a:solidFill>
                <a:latin typeface="字魂7号-温暖童稚体" panose="00000500000000000000" pitchFamily="2" charset="-122"/>
                <a:ea typeface="字魂7号-温暖童稚体" panose="00000500000000000000" pitchFamily="2" charset="-122"/>
                <a:cs typeface="Lato Regular"/>
                <a:sym typeface="Lato Regular"/>
              </a:rPr>
              <a:t>单击此处添加您需要的文本，可以根据您的需要修改字体大小和颜色，祝您使用愉快。欢迎再次访问小Q办公网。</a:t>
            </a:r>
            <a:endParaRPr sz="1050" kern="0" dirty="0">
              <a:solidFill>
                <a:srgbClr val="717172"/>
              </a:solidFill>
              <a:latin typeface="字魂7号-温暖童稚体" panose="00000500000000000000" pitchFamily="2" charset="-122"/>
              <a:ea typeface="字魂7号-温暖童稚体" panose="00000500000000000000" pitchFamily="2" charset="-122"/>
              <a:cs typeface="Lato Regular"/>
              <a:sym typeface="Lato Regular"/>
            </a:endParaRPr>
          </a:p>
        </p:txBody>
      </p:sp>
      <p:sp>
        <p:nvSpPr>
          <p:cNvPr id="9" name="Shape 233"/>
          <p:cNvSpPr/>
          <p:nvPr/>
        </p:nvSpPr>
        <p:spPr>
          <a:xfrm rot="421258">
            <a:off x="3988169" y="2246642"/>
            <a:ext cx="2084252" cy="1666240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zh-CN" altLang="en-US" sz="1400" kern="0" dirty="0">
                <a:solidFill>
                  <a:srgbClr val="717172"/>
                </a:solidFill>
                <a:latin typeface="字魂7号-温暖童稚体" panose="00000500000000000000" pitchFamily="2" charset="-122"/>
                <a:ea typeface="字魂7号-温暖童稚体" panose="00000500000000000000" pitchFamily="2" charset="-122"/>
                <a:cs typeface="Lato Regular"/>
                <a:sym typeface="Lato Regular"/>
              </a:rPr>
              <a:t>单击此处添加您需要的文本，可以根据您的需要修改字体大小和颜色，祝您使用愉快。欢迎再次访问小Q办公网。</a:t>
            </a:r>
            <a:endParaRPr sz="1400" kern="0" dirty="0">
              <a:solidFill>
                <a:srgbClr val="717172"/>
              </a:solidFill>
              <a:latin typeface="字魂7号-温暖童稚体" panose="00000500000000000000" pitchFamily="2" charset="-122"/>
              <a:ea typeface="字魂7号-温暖童稚体" panose="00000500000000000000" pitchFamily="2" charset="-122"/>
              <a:cs typeface="Lato Regular"/>
              <a:sym typeface="Lato Regular"/>
            </a:endParaRPr>
          </a:p>
        </p:txBody>
      </p:sp>
      <p:sp>
        <p:nvSpPr>
          <p:cNvPr id="10" name="Shape 233"/>
          <p:cNvSpPr/>
          <p:nvPr/>
        </p:nvSpPr>
        <p:spPr>
          <a:xfrm rot="384458">
            <a:off x="6797964" y="4220019"/>
            <a:ext cx="1363730" cy="1435735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zh-CN" altLang="en-US" sz="1000" kern="0" dirty="0">
                <a:solidFill>
                  <a:srgbClr val="717172"/>
                </a:solidFill>
                <a:latin typeface="字魂7号-温暖童稚体" panose="00000500000000000000" pitchFamily="2" charset="-122"/>
                <a:ea typeface="字魂7号-温暖童稚体" panose="00000500000000000000" pitchFamily="2" charset="-122"/>
                <a:cs typeface="Lato Regular"/>
                <a:sym typeface="Lato Regular"/>
              </a:rPr>
              <a:t>单击此处添加您需要的文本，可以根据您的需要修改字体大小和颜色，祝您使用愉快。欢迎再次访问小Q办公网。</a:t>
            </a:r>
            <a:endParaRPr sz="1000" kern="0" dirty="0">
              <a:solidFill>
                <a:srgbClr val="717172"/>
              </a:solidFill>
              <a:latin typeface="字魂7号-温暖童稚体" panose="00000500000000000000" pitchFamily="2" charset="-122"/>
              <a:ea typeface="字魂7号-温暖童稚体" panose="00000500000000000000" pitchFamily="2" charset="-122"/>
              <a:cs typeface="Lato Regular"/>
              <a:sym typeface="Lato Regular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30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0" y="801547"/>
            <a:ext cx="6988342" cy="5254905"/>
          </a:xfrm>
          <a:prstGeom prst="rect">
            <a:avLst/>
          </a:prstGeom>
        </p:spPr>
      </p:pic>
      <p:sp>
        <p:nvSpPr>
          <p:cNvPr id="6" name="Shape 233"/>
          <p:cNvSpPr/>
          <p:nvPr/>
        </p:nvSpPr>
        <p:spPr>
          <a:xfrm>
            <a:off x="2189710" y="2760389"/>
            <a:ext cx="2801462" cy="812165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zh-CN" altLang="en-US" sz="1100" kern="0" dirty="0">
                <a:solidFill>
                  <a:srgbClr val="717172"/>
                </a:solidFill>
                <a:latin typeface="字魂7号-温暖童稚体" panose="00000500000000000000" pitchFamily="2" charset="-122"/>
                <a:ea typeface="字魂7号-温暖童稚体" panose="00000500000000000000" pitchFamily="2" charset="-122"/>
                <a:cs typeface="Lato Regular"/>
                <a:sym typeface="Lato Regular"/>
              </a:rPr>
              <a:t>单击此处添加您需要的文本，</a:t>
            </a:r>
            <a:endParaRPr lang="en-US" altLang="zh-CN" sz="1100" kern="0" dirty="0">
              <a:solidFill>
                <a:srgbClr val="717172"/>
              </a:solidFill>
              <a:latin typeface="字魂7号-温暖童稚体" panose="00000500000000000000" pitchFamily="2" charset="-122"/>
              <a:ea typeface="字魂7号-温暖童稚体" panose="00000500000000000000" pitchFamily="2" charset="-122"/>
              <a:cs typeface="Lato Regular"/>
              <a:sym typeface="Lato Regular"/>
            </a:endParaRPr>
          </a:p>
          <a:p>
            <a:pPr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zh-CN" altLang="en-US" sz="1100" kern="0" dirty="0">
                <a:solidFill>
                  <a:srgbClr val="717172"/>
                </a:solidFill>
                <a:latin typeface="字魂7号-温暖童稚体" panose="00000500000000000000" pitchFamily="2" charset="-122"/>
                <a:ea typeface="字魂7号-温暖童稚体" panose="00000500000000000000" pitchFamily="2" charset="-122"/>
                <a:cs typeface="Lato Regular"/>
                <a:sym typeface="Lato Regular"/>
              </a:rPr>
              <a:t>可以根据您的需要修改字体大小和颜色，祝您使用愉快。欢迎再次访问小Q办公网。</a:t>
            </a:r>
            <a:endParaRPr sz="1100" kern="0" dirty="0">
              <a:solidFill>
                <a:srgbClr val="717172"/>
              </a:solidFill>
              <a:latin typeface="字魂7号-温暖童稚体" panose="00000500000000000000" pitchFamily="2" charset="-122"/>
              <a:ea typeface="字魂7号-温暖童稚体" panose="00000500000000000000" pitchFamily="2" charset="-122"/>
              <a:cs typeface="Lato Regular"/>
              <a:sym typeface="Lato Regular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388271" y="2784124"/>
            <a:ext cx="685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字魂7号-温暖童稚体" panose="00000500000000000000" pitchFamily="2" charset="-122"/>
                <a:ea typeface="字魂7号-温暖童稚体" panose="00000500000000000000" pitchFamily="2" charset="-122"/>
              </a:rPr>
              <a:t>01</a:t>
            </a:r>
            <a:endParaRPr lang="zh-CN" altLang="en-US" sz="2800" b="1" dirty="0">
              <a:latin typeface="字魂7号-温暖童稚体" panose="00000500000000000000" pitchFamily="2" charset="-122"/>
              <a:ea typeface="字魂7号-温暖童稚体" panose="00000500000000000000" pitchFamily="2" charset="-122"/>
            </a:endParaRPr>
          </a:p>
        </p:txBody>
      </p:sp>
      <p:sp>
        <p:nvSpPr>
          <p:cNvPr id="8" name="Shape 233"/>
          <p:cNvSpPr/>
          <p:nvPr/>
        </p:nvSpPr>
        <p:spPr>
          <a:xfrm>
            <a:off x="2189710" y="3952302"/>
            <a:ext cx="2801462" cy="812165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zh-CN" altLang="en-US" sz="1100" kern="0" dirty="0">
                <a:solidFill>
                  <a:srgbClr val="717172"/>
                </a:solidFill>
                <a:latin typeface="字魂7号-温暖童稚体" panose="00000500000000000000" pitchFamily="2" charset="-122"/>
                <a:ea typeface="字魂7号-温暖童稚体" panose="00000500000000000000" pitchFamily="2" charset="-122"/>
                <a:cs typeface="Lato Regular"/>
                <a:sym typeface="Lato Regular"/>
              </a:rPr>
              <a:t>单击此处添加您需要的文本，</a:t>
            </a:r>
            <a:endParaRPr lang="en-US" altLang="zh-CN" sz="1100" kern="0" dirty="0">
              <a:solidFill>
                <a:srgbClr val="717172"/>
              </a:solidFill>
              <a:latin typeface="字魂7号-温暖童稚体" panose="00000500000000000000" pitchFamily="2" charset="-122"/>
              <a:ea typeface="字魂7号-温暖童稚体" panose="00000500000000000000" pitchFamily="2" charset="-122"/>
              <a:cs typeface="Lato Regular"/>
              <a:sym typeface="Lato Regular"/>
            </a:endParaRPr>
          </a:p>
          <a:p>
            <a:pPr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zh-CN" altLang="en-US" sz="1100" kern="0" dirty="0">
                <a:solidFill>
                  <a:srgbClr val="717172"/>
                </a:solidFill>
                <a:latin typeface="字魂7号-温暖童稚体" panose="00000500000000000000" pitchFamily="2" charset="-122"/>
                <a:ea typeface="字魂7号-温暖童稚体" panose="00000500000000000000" pitchFamily="2" charset="-122"/>
                <a:cs typeface="Lato Regular"/>
                <a:sym typeface="Lato Regular"/>
              </a:rPr>
              <a:t>可以根据您的需要修改字体大小和颜色，祝您使用愉快。欢迎再次访问小Q办公网。</a:t>
            </a:r>
            <a:endParaRPr sz="1100" kern="0" dirty="0">
              <a:solidFill>
                <a:srgbClr val="717172"/>
              </a:solidFill>
              <a:latin typeface="字魂7号-温暖童稚体" panose="00000500000000000000" pitchFamily="2" charset="-122"/>
              <a:ea typeface="字魂7号-温暖童稚体" panose="00000500000000000000" pitchFamily="2" charset="-122"/>
              <a:cs typeface="Lato Regular"/>
              <a:sym typeface="Lato Regular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388271" y="3976037"/>
            <a:ext cx="685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字魂7号-温暖童稚体" panose="00000500000000000000" pitchFamily="2" charset="-122"/>
                <a:ea typeface="字魂7号-温暖童稚体" panose="00000500000000000000" pitchFamily="2" charset="-122"/>
              </a:rPr>
              <a:t>02</a:t>
            </a:r>
            <a:endParaRPr lang="zh-CN" altLang="en-US" sz="2800" b="1" dirty="0">
              <a:latin typeface="字魂7号-温暖童稚体" panose="00000500000000000000" pitchFamily="2" charset="-122"/>
              <a:ea typeface="字魂7号-温暖童稚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30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63"/>
          <a:stretch>
            <a:fillRect/>
          </a:stretch>
        </p:blipFill>
        <p:spPr>
          <a:xfrm rot="16200000">
            <a:off x="2667002" y="-2667001"/>
            <a:ext cx="6858000" cy="1219200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 rot="20627949">
            <a:off x="2129743" y="1323309"/>
            <a:ext cx="49308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b="1" dirty="0">
                <a:solidFill>
                  <a:schemeClr val="bg1"/>
                </a:solidFill>
                <a:latin typeface="包图小白体" panose="02010601030101010101" pitchFamily="2" charset="-122"/>
                <a:ea typeface="包图小白体" panose="02010601030101010101" pitchFamily="2" charset="-122"/>
              </a:rPr>
              <a:t>第二部分</a:t>
            </a:r>
            <a:endParaRPr lang="zh-CN" altLang="en-US" sz="8800" b="1" dirty="0">
              <a:solidFill>
                <a:schemeClr val="bg1"/>
              </a:solidFill>
              <a:latin typeface="包图小白体" panose="02010601030101010101" pitchFamily="2" charset="-122"/>
              <a:ea typeface="包图小白体" panose="02010601030101010101" pitchFamily="2" charset="-122"/>
            </a:endParaRPr>
          </a:p>
        </p:txBody>
      </p:sp>
      <p:sp>
        <p:nvSpPr>
          <p:cNvPr id="5" name="Shape 233"/>
          <p:cNvSpPr/>
          <p:nvPr/>
        </p:nvSpPr>
        <p:spPr>
          <a:xfrm rot="20647726">
            <a:off x="3099152" y="2752494"/>
            <a:ext cx="3481281" cy="1129733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 algn="ctr"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200" kern="0" dirty="0">
                <a:solidFill>
                  <a:schemeClr val="bg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cs typeface="Lato Regular"/>
                <a:sym typeface="Lato Regular"/>
              </a:rPr>
              <a:t>Contrary to popular belief, Lorem Ipsum is not simply random text. It has </a:t>
            </a:r>
            <a:r>
              <a:rPr sz="1200" kern="0" dirty="0" err="1">
                <a:solidFill>
                  <a:schemeClr val="bg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cs typeface="Lato Regular"/>
                <a:sym typeface="Lato Regular"/>
              </a:rPr>
              <a:t>rootsin</a:t>
            </a:r>
            <a:r>
              <a:rPr sz="1200" kern="0" dirty="0">
                <a:solidFill>
                  <a:schemeClr val="bg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cs typeface="Lato Regular"/>
                <a:sym typeface="Lato Regular"/>
              </a:rPr>
              <a:t> a piece of classical Latin literature from 45 BC, making it over 2000 years</a:t>
            </a:r>
            <a:endParaRPr sz="1200" kern="0" dirty="0">
              <a:solidFill>
                <a:schemeClr val="bg1"/>
              </a:solidFill>
              <a:latin typeface="仓耳玄三M W05" panose="02020400000000000000" pitchFamily="18" charset="-122"/>
              <a:ea typeface="仓耳玄三M W05" panose="02020400000000000000" pitchFamily="18" charset="-122"/>
              <a:cs typeface="Lato Regular"/>
              <a:sym typeface="Lato Regular"/>
            </a:endParaRPr>
          </a:p>
        </p:txBody>
      </p:sp>
      <p:grpSp>
        <p:nvGrpSpPr>
          <p:cNvPr id="6" name="Group 1261"/>
          <p:cNvGrpSpPr/>
          <p:nvPr/>
        </p:nvGrpSpPr>
        <p:grpSpPr>
          <a:xfrm rot="20598893">
            <a:off x="5021102" y="4208539"/>
            <a:ext cx="467620" cy="422875"/>
            <a:chOff x="0" y="0"/>
            <a:chExt cx="935237" cy="845748"/>
          </a:xfrm>
          <a:solidFill>
            <a:schemeClr val="bg1"/>
          </a:solidFill>
        </p:grpSpPr>
        <p:sp>
          <p:nvSpPr>
            <p:cNvPr id="7" name="Shape 1259"/>
            <p:cNvSpPr/>
            <p:nvPr/>
          </p:nvSpPr>
          <p:spPr>
            <a:xfrm>
              <a:off x="0" y="0"/>
              <a:ext cx="935238" cy="845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8600" hangingPunct="0">
                <a:lnSpc>
                  <a:spcPct val="93000"/>
                </a:lnSpc>
                <a:defRPr sz="1800"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 sz="9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" name="Shape 1260"/>
            <p:cNvSpPr/>
            <p:nvPr/>
          </p:nvSpPr>
          <p:spPr>
            <a:xfrm>
              <a:off x="113344" y="119310"/>
              <a:ext cx="619062" cy="535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defTabSz="228600" hangingPunct="0">
                <a:lnSpc>
                  <a:spcPct val="93000"/>
                </a:lnSpc>
                <a:defRPr sz="1800"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pPr>
              <a:endParaRPr sz="900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30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9" t="34690" r="53948" b="35796"/>
          <a:stretch>
            <a:fillRect/>
          </a:stretch>
        </p:blipFill>
        <p:spPr>
          <a:xfrm>
            <a:off x="404962" y="-1"/>
            <a:ext cx="5940322" cy="6788938"/>
          </a:xfrm>
          <a:prstGeom prst="rect">
            <a:avLst/>
          </a:prstGeom>
        </p:spPr>
      </p:pic>
      <p:pic>
        <p:nvPicPr>
          <p:cNvPr id="9" name="PA_库_图片 96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708" y="609600"/>
            <a:ext cx="6093330" cy="5638800"/>
          </a:xfrm>
          <a:prstGeom prst="rect">
            <a:avLst/>
          </a:prstGeom>
        </p:spPr>
      </p:pic>
      <p:sp>
        <p:nvSpPr>
          <p:cNvPr id="10" name="Shape 233"/>
          <p:cNvSpPr/>
          <p:nvPr/>
        </p:nvSpPr>
        <p:spPr>
          <a:xfrm>
            <a:off x="7791569" y="1693455"/>
            <a:ext cx="2801462" cy="812165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zh-CN" altLang="en-US" sz="1100" kern="0" dirty="0">
                <a:solidFill>
                  <a:srgbClr val="717172"/>
                </a:solidFill>
                <a:latin typeface="字魂7号-温暖童稚体" panose="00000500000000000000" pitchFamily="2" charset="-122"/>
                <a:ea typeface="字魂7号-温暖童稚体" panose="00000500000000000000" pitchFamily="2" charset="-122"/>
                <a:cs typeface="Lato Regular"/>
                <a:sym typeface="Lato Regular"/>
              </a:rPr>
              <a:t>单击此处添加您需要的文本，</a:t>
            </a:r>
            <a:endParaRPr lang="en-US" altLang="zh-CN" sz="1100" kern="0" dirty="0">
              <a:solidFill>
                <a:srgbClr val="717172"/>
              </a:solidFill>
              <a:latin typeface="字魂7号-温暖童稚体" panose="00000500000000000000" pitchFamily="2" charset="-122"/>
              <a:ea typeface="字魂7号-温暖童稚体" panose="00000500000000000000" pitchFamily="2" charset="-122"/>
              <a:cs typeface="Lato Regular"/>
              <a:sym typeface="Lato Regular"/>
            </a:endParaRPr>
          </a:p>
          <a:p>
            <a:pPr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zh-CN" altLang="en-US" sz="1100" kern="0" dirty="0">
                <a:solidFill>
                  <a:srgbClr val="717172"/>
                </a:solidFill>
                <a:latin typeface="字魂7号-温暖童稚体" panose="00000500000000000000" pitchFamily="2" charset="-122"/>
                <a:ea typeface="字魂7号-温暖童稚体" panose="00000500000000000000" pitchFamily="2" charset="-122"/>
                <a:cs typeface="Lato Regular"/>
                <a:sym typeface="Lato Regular"/>
              </a:rPr>
              <a:t>可以根据您的需要修改字体大小和颜色，祝您使用愉快。欢迎再次访问小Q办公网。</a:t>
            </a:r>
            <a:endParaRPr sz="1100" kern="0" dirty="0">
              <a:solidFill>
                <a:srgbClr val="717172"/>
              </a:solidFill>
              <a:latin typeface="字魂7号-温暖童稚体" panose="00000500000000000000" pitchFamily="2" charset="-122"/>
              <a:ea typeface="字魂7号-温暖童稚体" panose="00000500000000000000" pitchFamily="2" charset="-122"/>
              <a:cs typeface="Lato Regular"/>
              <a:sym typeface="Lato Regular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990130" y="1717190"/>
            <a:ext cx="685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字魂7号-温暖童稚体" panose="00000500000000000000" pitchFamily="2" charset="-122"/>
                <a:ea typeface="字魂7号-温暖童稚体" panose="00000500000000000000" pitchFamily="2" charset="-122"/>
              </a:rPr>
              <a:t>01</a:t>
            </a:r>
            <a:endParaRPr lang="zh-CN" altLang="en-US" sz="2800" b="1" dirty="0">
              <a:latin typeface="字魂7号-温暖童稚体" panose="00000500000000000000" pitchFamily="2" charset="-122"/>
              <a:ea typeface="字魂7号-温暖童稚体" panose="00000500000000000000" pitchFamily="2" charset="-122"/>
            </a:endParaRPr>
          </a:p>
        </p:txBody>
      </p:sp>
      <p:sp>
        <p:nvSpPr>
          <p:cNvPr id="12" name="Shape 233"/>
          <p:cNvSpPr/>
          <p:nvPr/>
        </p:nvSpPr>
        <p:spPr>
          <a:xfrm>
            <a:off x="7791569" y="2865717"/>
            <a:ext cx="2801462" cy="812165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zh-CN" altLang="en-US" sz="1100" kern="0" dirty="0">
                <a:solidFill>
                  <a:srgbClr val="717172"/>
                </a:solidFill>
                <a:latin typeface="字魂7号-温暖童稚体" panose="00000500000000000000" pitchFamily="2" charset="-122"/>
                <a:ea typeface="字魂7号-温暖童稚体" panose="00000500000000000000" pitchFamily="2" charset="-122"/>
                <a:cs typeface="Lato Regular"/>
                <a:sym typeface="Lato Regular"/>
              </a:rPr>
              <a:t>单击此处添加您需要的文本，</a:t>
            </a:r>
            <a:endParaRPr lang="en-US" altLang="zh-CN" sz="1100" kern="0" dirty="0">
              <a:solidFill>
                <a:srgbClr val="717172"/>
              </a:solidFill>
              <a:latin typeface="字魂7号-温暖童稚体" panose="00000500000000000000" pitchFamily="2" charset="-122"/>
              <a:ea typeface="字魂7号-温暖童稚体" panose="00000500000000000000" pitchFamily="2" charset="-122"/>
              <a:cs typeface="Lato Regular"/>
              <a:sym typeface="Lato Regular"/>
            </a:endParaRPr>
          </a:p>
          <a:p>
            <a:pPr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zh-CN" altLang="en-US" sz="1100" kern="0" dirty="0">
                <a:solidFill>
                  <a:srgbClr val="717172"/>
                </a:solidFill>
                <a:latin typeface="字魂7号-温暖童稚体" panose="00000500000000000000" pitchFamily="2" charset="-122"/>
                <a:ea typeface="字魂7号-温暖童稚体" panose="00000500000000000000" pitchFamily="2" charset="-122"/>
                <a:cs typeface="Lato Regular"/>
                <a:sym typeface="Lato Regular"/>
              </a:rPr>
              <a:t>可以根据您的需要修改字体大小和颜色，祝您使用愉快。欢迎再次访问小Q办公网。</a:t>
            </a:r>
            <a:endParaRPr sz="1100" kern="0" dirty="0">
              <a:solidFill>
                <a:srgbClr val="717172"/>
              </a:solidFill>
              <a:latin typeface="字魂7号-温暖童稚体" panose="00000500000000000000" pitchFamily="2" charset="-122"/>
              <a:ea typeface="字魂7号-温暖童稚体" panose="00000500000000000000" pitchFamily="2" charset="-122"/>
              <a:cs typeface="Lato Regular"/>
              <a:sym typeface="Lato Regular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990130" y="2889452"/>
            <a:ext cx="685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字魂7号-温暖童稚体" panose="00000500000000000000" pitchFamily="2" charset="-122"/>
                <a:ea typeface="字魂7号-温暖童稚体" panose="00000500000000000000" pitchFamily="2" charset="-122"/>
              </a:rPr>
              <a:t>02</a:t>
            </a:r>
            <a:endParaRPr lang="zh-CN" altLang="en-US" sz="2800" b="1" dirty="0">
              <a:latin typeface="字魂7号-温暖童稚体" panose="00000500000000000000" pitchFamily="2" charset="-122"/>
              <a:ea typeface="字魂7号-温暖童稚体" panose="00000500000000000000" pitchFamily="2" charset="-122"/>
            </a:endParaRPr>
          </a:p>
        </p:txBody>
      </p:sp>
      <p:sp>
        <p:nvSpPr>
          <p:cNvPr id="14" name="Shape 233"/>
          <p:cNvSpPr/>
          <p:nvPr/>
        </p:nvSpPr>
        <p:spPr>
          <a:xfrm>
            <a:off x="7791569" y="3970948"/>
            <a:ext cx="2801462" cy="812165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zh-CN" altLang="en-US" sz="1100" kern="0" dirty="0">
                <a:solidFill>
                  <a:srgbClr val="717172"/>
                </a:solidFill>
                <a:latin typeface="字魂7号-温暖童稚体" panose="00000500000000000000" pitchFamily="2" charset="-122"/>
                <a:ea typeface="字魂7号-温暖童稚体" panose="00000500000000000000" pitchFamily="2" charset="-122"/>
                <a:cs typeface="Lato Regular"/>
                <a:sym typeface="Lato Regular"/>
              </a:rPr>
              <a:t>单击此处添加您需要的文本，</a:t>
            </a:r>
            <a:endParaRPr lang="en-US" altLang="zh-CN" sz="1100" kern="0" dirty="0">
              <a:solidFill>
                <a:srgbClr val="717172"/>
              </a:solidFill>
              <a:latin typeface="字魂7号-温暖童稚体" panose="00000500000000000000" pitchFamily="2" charset="-122"/>
              <a:ea typeface="字魂7号-温暖童稚体" panose="00000500000000000000" pitchFamily="2" charset="-122"/>
              <a:cs typeface="Lato Regular"/>
              <a:sym typeface="Lato Regular"/>
            </a:endParaRPr>
          </a:p>
          <a:p>
            <a:pPr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zh-CN" altLang="en-US" sz="1100" kern="0" dirty="0">
                <a:solidFill>
                  <a:srgbClr val="717172"/>
                </a:solidFill>
                <a:latin typeface="字魂7号-温暖童稚体" panose="00000500000000000000" pitchFamily="2" charset="-122"/>
                <a:ea typeface="字魂7号-温暖童稚体" panose="00000500000000000000" pitchFamily="2" charset="-122"/>
                <a:cs typeface="Lato Regular"/>
                <a:sym typeface="Lato Regular"/>
              </a:rPr>
              <a:t>可以根据您的需要修改字体大小和颜色，祝您使用愉快。欢迎再次访问小Q办公网。</a:t>
            </a:r>
            <a:endParaRPr sz="1100" kern="0" dirty="0">
              <a:solidFill>
                <a:srgbClr val="717172"/>
              </a:solidFill>
              <a:latin typeface="字魂7号-温暖童稚体" panose="00000500000000000000" pitchFamily="2" charset="-122"/>
              <a:ea typeface="字魂7号-温暖童稚体" panose="00000500000000000000" pitchFamily="2" charset="-122"/>
              <a:cs typeface="Lato Regular"/>
              <a:sym typeface="Lato Regular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990130" y="3994683"/>
            <a:ext cx="685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字魂7号-温暖童稚体" panose="00000500000000000000" pitchFamily="2" charset="-122"/>
                <a:ea typeface="字魂7号-温暖童稚体" panose="00000500000000000000" pitchFamily="2" charset="-122"/>
              </a:rPr>
              <a:t>03</a:t>
            </a:r>
            <a:endParaRPr lang="zh-CN" altLang="en-US" sz="2800" b="1" dirty="0">
              <a:latin typeface="字魂7号-温暖童稚体" panose="00000500000000000000" pitchFamily="2" charset="-122"/>
              <a:ea typeface="字魂7号-温暖童稚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</p:bldLst>
  </p:timing>
</p:sld>
</file>

<file path=ppt/tags/tag1.xml><?xml version="1.0" encoding="utf-8"?>
<p:tagLst xmlns:p="http://schemas.openxmlformats.org/presentationml/2006/main">
  <p:tag name="PA" val="v4.0.0"/>
</p:tagLst>
</file>

<file path=ppt/tags/tag2.xml><?xml version="1.0" encoding="utf-8"?>
<p:tagLst xmlns:p="http://schemas.openxmlformats.org/presentationml/2006/main">
  <p:tag name="PA" val="v4.0.0"/>
</p:tagLst>
</file>

<file path=ppt/tags/tag3.xml><?xml version="1.0" encoding="utf-8"?>
<p:tagLst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2742</Words>
  <Application>WPS 演示</Application>
  <PresentationFormat>宽屏</PresentationFormat>
  <Paragraphs>184</Paragraphs>
  <Slides>24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9" baseType="lpstr">
      <vt:lpstr>Arial</vt:lpstr>
      <vt:lpstr>宋体</vt:lpstr>
      <vt:lpstr>Wingdings</vt:lpstr>
      <vt:lpstr>包图小白体</vt:lpstr>
      <vt:lpstr>Slabo 27px</vt:lpstr>
      <vt:lpstr>Segoe Print</vt:lpstr>
      <vt:lpstr>字魂7号-温暖童稚体</vt:lpstr>
      <vt:lpstr>仓耳玄三M W05</vt:lpstr>
      <vt:lpstr>Lato Regular</vt:lpstr>
      <vt:lpstr>Arial</vt:lpstr>
      <vt:lpstr>微软雅黑</vt:lpstr>
      <vt:lpstr>Arial Unicode MS</vt:lpstr>
      <vt:lpstr>等线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www.xqppt.com</dc:title>
  <dc:creator>小Q办公</dc:creator>
  <cp:lastModifiedBy> </cp:lastModifiedBy>
  <cp:revision>116</cp:revision>
  <dcterms:created xsi:type="dcterms:W3CDTF">2019-04-27T12:43:00Z</dcterms:created>
  <dcterms:modified xsi:type="dcterms:W3CDTF">2020-04-24T01:44:13Z</dcterms:modified>
  <cp:category/>
  <dc:description/>
  <cp:contentStatus/>
  <dc:identifier/>
  <cp:keywords/>
  <dc:language>utf-8</dc:language>
  <dc:subject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