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1" r:id="rId3"/>
    <p:sldId id="392" r:id="rId5"/>
    <p:sldId id="394" r:id="rId6"/>
    <p:sldId id="268" r:id="rId7"/>
    <p:sldId id="263" r:id="rId8"/>
    <p:sldId id="395" r:id="rId9"/>
    <p:sldId id="269" r:id="rId10"/>
    <p:sldId id="339" r:id="rId11"/>
    <p:sldId id="272" r:id="rId12"/>
    <p:sldId id="368" r:id="rId13"/>
    <p:sldId id="396" r:id="rId14"/>
    <p:sldId id="369" r:id="rId15"/>
    <p:sldId id="397" r:id="rId16"/>
    <p:sldId id="280" r:id="rId17"/>
    <p:sldId id="278" r:id="rId18"/>
    <p:sldId id="281" r:id="rId19"/>
    <p:sldId id="393"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D77"/>
    <a:srgbClr val="FFFFFF"/>
    <a:srgbClr val="AAD2A1"/>
    <a:srgbClr val="788B4F"/>
    <a:srgbClr val="BEE0AE"/>
    <a:srgbClr val="B5DCA5"/>
    <a:srgbClr val="FEFEFE"/>
    <a:srgbClr val="B7C8E4"/>
    <a:srgbClr val="697B73"/>
    <a:srgbClr val="355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p:normalViewPr>
  <p:slideViewPr>
    <p:cSldViewPr snapToGrid="0" showGuides="1">
      <p:cViewPr varScale="1">
        <p:scale>
          <a:sx n="58" d="100"/>
          <a:sy n="58" d="100"/>
        </p:scale>
        <p:origin x="1038" y="66"/>
      </p:cViewPr>
      <p:guideLst>
        <p:guide orient="horz" pos="228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57A79-E773-4867-88EE-68695C42DA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E8256-A671-4180-97BE-A60492A68D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D88FFCF-9BB8-4641-9517-3B3B423002A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3E8256-A671-4180-97BE-A60492A68D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7613A88-4B6B-4C4F-AB2A-1739A6745C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311D3E-9C2D-4C59-B876-E2AE33F9D3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13A88-4B6B-4C4F-AB2A-1739A6745C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11D3E-9C2D-4C59-B876-E2AE33F9D3F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1.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摄图网_400178648"/>
          <p:cNvPicPr>
            <a:picLocks noChangeAspect="1"/>
          </p:cNvPicPr>
          <p:nvPr/>
        </p:nvPicPr>
        <p:blipFill>
          <a:blip r:embed="rId1"/>
          <a:srcRect l="7044" r="9883"/>
          <a:stretch>
            <a:fillRect/>
          </a:stretch>
        </p:blipFill>
        <p:spPr>
          <a:xfrm>
            <a:off x="-14605" y="-43180"/>
            <a:ext cx="12211685" cy="6948170"/>
          </a:xfrm>
          <a:prstGeom prst="rect">
            <a:avLst/>
          </a:prstGeom>
        </p:spPr>
      </p:pic>
      <p:sp>
        <p:nvSpPr>
          <p:cNvPr id="5" name="圆角矩形 4"/>
          <p:cNvSpPr/>
          <p:nvPr/>
        </p:nvSpPr>
        <p:spPr>
          <a:xfrm>
            <a:off x="5401310" y="2427605"/>
            <a:ext cx="4111625" cy="1425575"/>
          </a:xfrm>
          <a:prstGeom prst="roundRect">
            <a:avLst>
              <a:gd name="adj" fmla="val 27032"/>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189275" y="2586394"/>
            <a:ext cx="4816116" cy="1107996"/>
          </a:xfrm>
          <a:prstGeom prst="rect">
            <a:avLst/>
          </a:prstGeom>
          <a:noFill/>
        </p:spPr>
        <p:txBody>
          <a:bodyPr wrap="square" rtlCol="0">
            <a:spAutoFit/>
          </a:bodyPr>
          <a:lstStyle/>
          <a:p>
            <a:pPr algn="l"/>
            <a:r>
              <a:rPr lang="zh-CN" altLang="en-US" sz="6600" spc="600" dirty="0">
                <a:solidFill>
                  <a:srgbClr val="788B4F"/>
                </a:solidFill>
                <a:uFillTx/>
                <a:cs typeface="+mn-ea"/>
                <a:sym typeface="+mn-lt"/>
              </a:rPr>
              <a:t>父亲节快乐</a:t>
            </a:r>
            <a:endParaRPr lang="zh-CN" altLang="en-US" sz="6600" spc="600" dirty="0">
              <a:solidFill>
                <a:srgbClr val="788B4F"/>
              </a:solidFill>
              <a:uFillTx/>
              <a:cs typeface="+mn-ea"/>
              <a:sym typeface="+mn-lt"/>
            </a:endParaRPr>
          </a:p>
        </p:txBody>
      </p:sp>
      <p:pic>
        <p:nvPicPr>
          <p:cNvPr id="2" name="父亲节感人">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16661" y="228159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remove"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4"/>
          <p:cNvGrpSpPr/>
          <p:nvPr/>
        </p:nvGrpSpPr>
        <p:grpSpPr>
          <a:xfrm>
            <a:off x="1327349" y="1805346"/>
            <a:ext cx="4179853" cy="4093523"/>
            <a:chOff x="6261100" y="3641726"/>
            <a:chExt cx="2951163" cy="2947988"/>
          </a:xfrm>
          <a:solidFill>
            <a:srgbClr val="AAD2A1"/>
          </a:solidFill>
        </p:grpSpPr>
        <p:sp>
          <p:nvSpPr>
            <p:cNvPr id="41" name="Freeform 17"/>
            <p:cNvSpPr/>
            <p:nvPr/>
          </p:nvSpPr>
          <p:spPr bwMode="auto">
            <a:xfrm>
              <a:off x="7256463" y="4243389"/>
              <a:ext cx="1949450" cy="2336800"/>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2" name="Freeform 18"/>
            <p:cNvSpPr/>
            <p:nvPr/>
          </p:nvSpPr>
          <p:spPr bwMode="auto">
            <a:xfrm>
              <a:off x="6267450" y="3641726"/>
              <a:ext cx="1949450" cy="2376488"/>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3" name="Freeform 19"/>
            <p:cNvSpPr/>
            <p:nvPr/>
          </p:nvSpPr>
          <p:spPr bwMode="auto">
            <a:xfrm>
              <a:off x="6745288" y="6110289"/>
              <a:ext cx="412750" cy="479425"/>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4" name="Freeform 20"/>
            <p:cNvSpPr/>
            <p:nvPr/>
          </p:nvSpPr>
          <p:spPr bwMode="auto">
            <a:xfrm>
              <a:off x="6261100" y="6110289"/>
              <a:ext cx="411163" cy="479425"/>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5" name="Freeform 21"/>
            <p:cNvSpPr>
              <a:spLocks noEditPoints="1"/>
            </p:cNvSpPr>
            <p:nvPr/>
          </p:nvSpPr>
          <p:spPr bwMode="auto">
            <a:xfrm>
              <a:off x="8315325" y="3670301"/>
              <a:ext cx="896938" cy="481013"/>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6" name="Freeform 22"/>
            <p:cNvSpPr/>
            <p:nvPr/>
          </p:nvSpPr>
          <p:spPr bwMode="auto">
            <a:xfrm>
              <a:off x="8801100" y="3670301"/>
              <a:ext cx="411163" cy="481013"/>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7" name="Freeform 23"/>
            <p:cNvSpPr/>
            <p:nvPr/>
          </p:nvSpPr>
          <p:spPr bwMode="auto">
            <a:xfrm>
              <a:off x="8315325" y="3670301"/>
              <a:ext cx="412750" cy="481013"/>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48" name="Text Placeholder 2"/>
          <p:cNvSpPr txBox="1"/>
          <p:nvPr/>
        </p:nvSpPr>
        <p:spPr>
          <a:xfrm>
            <a:off x="2158347" y="3852035"/>
            <a:ext cx="2517857" cy="1085159"/>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latin typeface="+mn-lt"/>
                <a:ea typeface="+mn-ea"/>
                <a:cs typeface="+mn-ea"/>
                <a:sym typeface="+mn-lt"/>
              </a:rPr>
              <a:t>单击此处添加标题单击此处添加标题单击此处添加标题单击此处添加标题</a:t>
            </a:r>
            <a:endParaRPr lang="zh-CN" altLang="en-US" sz="1400" dirty="0">
              <a:solidFill>
                <a:schemeClr val="tx1">
                  <a:lumMod val="75000"/>
                  <a:lumOff val="25000"/>
                </a:schemeClr>
              </a:solidFill>
              <a:latin typeface="+mn-lt"/>
              <a:ea typeface="+mn-ea"/>
              <a:cs typeface="+mn-ea"/>
              <a:sym typeface="+mn-lt"/>
            </a:endParaRPr>
          </a:p>
        </p:txBody>
      </p:sp>
      <p:sp>
        <p:nvSpPr>
          <p:cNvPr id="49" name="Shape 2784"/>
          <p:cNvSpPr/>
          <p:nvPr/>
        </p:nvSpPr>
        <p:spPr>
          <a:xfrm>
            <a:off x="2711722" y="2556632"/>
            <a:ext cx="1259676" cy="1155934"/>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AAD2A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nvGrpSpPr>
          <p:cNvPr id="50" name="组合 49"/>
          <p:cNvGrpSpPr/>
          <p:nvPr/>
        </p:nvGrpSpPr>
        <p:grpSpPr>
          <a:xfrm>
            <a:off x="6762245" y="1916766"/>
            <a:ext cx="764860" cy="765060"/>
            <a:chOff x="6628876" y="2397890"/>
            <a:chExt cx="764860" cy="765060"/>
          </a:xfrm>
        </p:grpSpPr>
        <p:sp>
          <p:nvSpPr>
            <p:cNvPr id="51" name="Oval 98"/>
            <p:cNvSpPr/>
            <p:nvPr/>
          </p:nvSpPr>
          <p:spPr bwMode="auto">
            <a:xfrm>
              <a:off x="6628876" y="2397890"/>
              <a:ext cx="764860" cy="765060"/>
            </a:xfrm>
            <a:prstGeom prst="ellipse">
              <a:avLst/>
            </a:prstGeom>
            <a:solidFill>
              <a:srgbClr val="AAD2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675" dirty="0">
                <a:cs typeface="+mn-ea"/>
                <a:sym typeface="+mn-lt"/>
              </a:endParaRPr>
            </a:p>
          </p:txBody>
        </p:sp>
        <p:grpSp>
          <p:nvGrpSpPr>
            <p:cNvPr id="52" name="Group 114"/>
            <p:cNvGrpSpPr/>
            <p:nvPr/>
          </p:nvGrpSpPr>
          <p:grpSpPr>
            <a:xfrm>
              <a:off x="6830331" y="2662152"/>
              <a:ext cx="361951" cy="236537"/>
              <a:chOff x="7442200" y="661989"/>
              <a:chExt cx="361951" cy="236537"/>
            </a:xfrm>
            <a:solidFill>
              <a:schemeClr val="bg1"/>
            </a:solidFill>
          </p:grpSpPr>
          <p:sp>
            <p:nvSpPr>
              <p:cNvPr id="53" name="Freeform 201"/>
              <p:cNvSpPr>
                <a:spLocks noEditPoints="1"/>
              </p:cNvSpPr>
              <p:nvPr/>
            </p:nvSpPr>
            <p:spPr bwMode="auto">
              <a:xfrm>
                <a:off x="7442200" y="661989"/>
                <a:ext cx="74613" cy="74613"/>
              </a:xfrm>
              <a:custGeom>
                <a:avLst/>
                <a:gdLst>
                  <a:gd name="T0" fmla="*/ 33 w 65"/>
                  <a:gd name="T1" fmla="*/ 0 h 66"/>
                  <a:gd name="T2" fmla="*/ 0 w 65"/>
                  <a:gd name="T3" fmla="*/ 33 h 66"/>
                  <a:gd name="T4" fmla="*/ 33 w 65"/>
                  <a:gd name="T5" fmla="*/ 66 h 66"/>
                  <a:gd name="T6" fmla="*/ 65 w 65"/>
                  <a:gd name="T7" fmla="*/ 33 h 66"/>
                  <a:gd name="T8" fmla="*/ 33 w 65"/>
                  <a:gd name="T9" fmla="*/ 0 h 66"/>
                  <a:gd name="T10" fmla="*/ 33 w 65"/>
                  <a:gd name="T11" fmla="*/ 58 h 66"/>
                  <a:gd name="T12" fmla="*/ 8 w 65"/>
                  <a:gd name="T13" fmla="*/ 33 h 66"/>
                  <a:gd name="T14" fmla="*/ 33 w 65"/>
                  <a:gd name="T15" fmla="*/ 8 h 66"/>
                  <a:gd name="T16" fmla="*/ 57 w 65"/>
                  <a:gd name="T17" fmla="*/ 33 h 66"/>
                  <a:gd name="T18" fmla="*/ 33 w 65"/>
                  <a:gd name="T1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33" y="0"/>
                    </a:moveTo>
                    <a:cubicBezTo>
                      <a:pt x="15" y="0"/>
                      <a:pt x="0" y="15"/>
                      <a:pt x="0" y="33"/>
                    </a:cubicBezTo>
                    <a:cubicBezTo>
                      <a:pt x="0" y="51"/>
                      <a:pt x="15" y="66"/>
                      <a:pt x="33" y="66"/>
                    </a:cubicBezTo>
                    <a:cubicBezTo>
                      <a:pt x="51" y="66"/>
                      <a:pt x="65" y="51"/>
                      <a:pt x="65" y="33"/>
                    </a:cubicBezTo>
                    <a:cubicBezTo>
                      <a:pt x="65" y="15"/>
                      <a:pt x="51" y="0"/>
                      <a:pt x="33" y="0"/>
                    </a:cubicBezTo>
                    <a:close/>
                    <a:moveTo>
                      <a:pt x="33" y="58"/>
                    </a:moveTo>
                    <a:cubicBezTo>
                      <a:pt x="19" y="58"/>
                      <a:pt x="8" y="46"/>
                      <a:pt x="8" y="33"/>
                    </a:cubicBezTo>
                    <a:cubicBezTo>
                      <a:pt x="8" y="19"/>
                      <a:pt x="19" y="8"/>
                      <a:pt x="33" y="8"/>
                    </a:cubicBezTo>
                    <a:cubicBezTo>
                      <a:pt x="46" y="8"/>
                      <a:pt x="57" y="19"/>
                      <a:pt x="57" y="33"/>
                    </a:cubicBezTo>
                    <a:cubicBezTo>
                      <a:pt x="57" y="46"/>
                      <a:pt x="46" y="58"/>
                      <a:pt x="3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4" name="Freeform 202"/>
              <p:cNvSpPr>
                <a:spLocks noEditPoints="1"/>
              </p:cNvSpPr>
              <p:nvPr/>
            </p:nvSpPr>
            <p:spPr bwMode="auto">
              <a:xfrm>
                <a:off x="7442200" y="742951"/>
                <a:ext cx="74613" cy="74613"/>
              </a:xfrm>
              <a:custGeom>
                <a:avLst/>
                <a:gdLst>
                  <a:gd name="T0" fmla="*/ 33 w 65"/>
                  <a:gd name="T1" fmla="*/ 0 h 66"/>
                  <a:gd name="T2" fmla="*/ 0 w 65"/>
                  <a:gd name="T3" fmla="*/ 33 h 66"/>
                  <a:gd name="T4" fmla="*/ 33 w 65"/>
                  <a:gd name="T5" fmla="*/ 66 h 66"/>
                  <a:gd name="T6" fmla="*/ 65 w 65"/>
                  <a:gd name="T7" fmla="*/ 33 h 66"/>
                  <a:gd name="T8" fmla="*/ 33 w 65"/>
                  <a:gd name="T9" fmla="*/ 0 h 66"/>
                  <a:gd name="T10" fmla="*/ 33 w 65"/>
                  <a:gd name="T11" fmla="*/ 58 h 66"/>
                  <a:gd name="T12" fmla="*/ 8 w 65"/>
                  <a:gd name="T13" fmla="*/ 33 h 66"/>
                  <a:gd name="T14" fmla="*/ 33 w 65"/>
                  <a:gd name="T15" fmla="*/ 8 h 66"/>
                  <a:gd name="T16" fmla="*/ 57 w 65"/>
                  <a:gd name="T17" fmla="*/ 33 h 66"/>
                  <a:gd name="T18" fmla="*/ 33 w 65"/>
                  <a:gd name="T1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33" y="0"/>
                    </a:moveTo>
                    <a:cubicBezTo>
                      <a:pt x="15" y="0"/>
                      <a:pt x="0" y="15"/>
                      <a:pt x="0" y="33"/>
                    </a:cubicBezTo>
                    <a:cubicBezTo>
                      <a:pt x="0" y="51"/>
                      <a:pt x="15" y="66"/>
                      <a:pt x="33" y="66"/>
                    </a:cubicBezTo>
                    <a:cubicBezTo>
                      <a:pt x="51" y="66"/>
                      <a:pt x="65" y="51"/>
                      <a:pt x="65" y="33"/>
                    </a:cubicBezTo>
                    <a:cubicBezTo>
                      <a:pt x="65" y="15"/>
                      <a:pt x="51" y="0"/>
                      <a:pt x="33" y="0"/>
                    </a:cubicBezTo>
                    <a:close/>
                    <a:moveTo>
                      <a:pt x="33" y="58"/>
                    </a:moveTo>
                    <a:cubicBezTo>
                      <a:pt x="19" y="58"/>
                      <a:pt x="8" y="47"/>
                      <a:pt x="8" y="33"/>
                    </a:cubicBezTo>
                    <a:cubicBezTo>
                      <a:pt x="8" y="20"/>
                      <a:pt x="19" y="8"/>
                      <a:pt x="33" y="8"/>
                    </a:cubicBezTo>
                    <a:cubicBezTo>
                      <a:pt x="46" y="8"/>
                      <a:pt x="57" y="20"/>
                      <a:pt x="57" y="33"/>
                    </a:cubicBezTo>
                    <a:cubicBezTo>
                      <a:pt x="57" y="47"/>
                      <a:pt x="46" y="58"/>
                      <a:pt x="3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5" name="Freeform 203"/>
              <p:cNvSpPr>
                <a:spLocks noEditPoints="1"/>
              </p:cNvSpPr>
              <p:nvPr/>
            </p:nvSpPr>
            <p:spPr bwMode="auto">
              <a:xfrm>
                <a:off x="7442200" y="825501"/>
                <a:ext cx="74613" cy="73025"/>
              </a:xfrm>
              <a:custGeom>
                <a:avLst/>
                <a:gdLst>
                  <a:gd name="T0" fmla="*/ 33 w 65"/>
                  <a:gd name="T1" fmla="*/ 0 h 65"/>
                  <a:gd name="T2" fmla="*/ 0 w 65"/>
                  <a:gd name="T3" fmla="*/ 33 h 65"/>
                  <a:gd name="T4" fmla="*/ 33 w 65"/>
                  <a:gd name="T5" fmla="*/ 65 h 65"/>
                  <a:gd name="T6" fmla="*/ 65 w 65"/>
                  <a:gd name="T7" fmla="*/ 33 h 65"/>
                  <a:gd name="T8" fmla="*/ 33 w 65"/>
                  <a:gd name="T9" fmla="*/ 0 h 65"/>
                  <a:gd name="T10" fmla="*/ 33 w 65"/>
                  <a:gd name="T11" fmla="*/ 57 h 65"/>
                  <a:gd name="T12" fmla="*/ 8 w 65"/>
                  <a:gd name="T13" fmla="*/ 33 h 65"/>
                  <a:gd name="T14" fmla="*/ 33 w 65"/>
                  <a:gd name="T15" fmla="*/ 8 h 65"/>
                  <a:gd name="T16" fmla="*/ 57 w 65"/>
                  <a:gd name="T17" fmla="*/ 33 h 65"/>
                  <a:gd name="T18" fmla="*/ 33 w 65"/>
                  <a:gd name="T1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3" y="0"/>
                    </a:moveTo>
                    <a:cubicBezTo>
                      <a:pt x="15" y="0"/>
                      <a:pt x="0" y="15"/>
                      <a:pt x="0" y="33"/>
                    </a:cubicBezTo>
                    <a:cubicBezTo>
                      <a:pt x="0" y="51"/>
                      <a:pt x="15" y="65"/>
                      <a:pt x="33" y="65"/>
                    </a:cubicBezTo>
                    <a:cubicBezTo>
                      <a:pt x="51" y="65"/>
                      <a:pt x="65" y="51"/>
                      <a:pt x="65" y="33"/>
                    </a:cubicBezTo>
                    <a:cubicBezTo>
                      <a:pt x="65" y="15"/>
                      <a:pt x="51" y="0"/>
                      <a:pt x="33" y="0"/>
                    </a:cubicBezTo>
                    <a:close/>
                    <a:moveTo>
                      <a:pt x="33" y="57"/>
                    </a:moveTo>
                    <a:cubicBezTo>
                      <a:pt x="19" y="57"/>
                      <a:pt x="8" y="46"/>
                      <a:pt x="8" y="33"/>
                    </a:cubicBezTo>
                    <a:cubicBezTo>
                      <a:pt x="8" y="19"/>
                      <a:pt x="19" y="8"/>
                      <a:pt x="33" y="8"/>
                    </a:cubicBezTo>
                    <a:cubicBezTo>
                      <a:pt x="46" y="8"/>
                      <a:pt x="57" y="19"/>
                      <a:pt x="57" y="33"/>
                    </a:cubicBezTo>
                    <a:cubicBezTo>
                      <a:pt x="57" y="46"/>
                      <a:pt x="46" y="57"/>
                      <a:pt x="3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6" name="Freeform 204"/>
              <p:cNvSpPr>
                <a:spLocks noEditPoints="1"/>
              </p:cNvSpPr>
              <p:nvPr/>
            </p:nvSpPr>
            <p:spPr bwMode="auto">
              <a:xfrm>
                <a:off x="7542213" y="750889"/>
                <a:ext cx="261938" cy="61913"/>
              </a:xfrm>
              <a:custGeom>
                <a:avLst/>
                <a:gdLst>
                  <a:gd name="T0" fmla="*/ 220 w 232"/>
                  <a:gd name="T1" fmla="*/ 0 h 55"/>
                  <a:gd name="T2" fmla="*/ 12 w 232"/>
                  <a:gd name="T3" fmla="*/ 0 h 55"/>
                  <a:gd name="T4" fmla="*/ 0 w 232"/>
                  <a:gd name="T5" fmla="*/ 12 h 55"/>
                  <a:gd name="T6" fmla="*/ 0 w 232"/>
                  <a:gd name="T7" fmla="*/ 43 h 55"/>
                  <a:gd name="T8" fmla="*/ 12 w 232"/>
                  <a:gd name="T9" fmla="*/ 55 h 55"/>
                  <a:gd name="T10" fmla="*/ 220 w 232"/>
                  <a:gd name="T11" fmla="*/ 55 h 55"/>
                  <a:gd name="T12" fmla="*/ 232 w 232"/>
                  <a:gd name="T13" fmla="*/ 43 h 55"/>
                  <a:gd name="T14" fmla="*/ 232 w 232"/>
                  <a:gd name="T15" fmla="*/ 12 h 55"/>
                  <a:gd name="T16" fmla="*/ 220 w 232"/>
                  <a:gd name="T17" fmla="*/ 0 h 55"/>
                  <a:gd name="T18" fmla="*/ 224 w 232"/>
                  <a:gd name="T19" fmla="*/ 43 h 55"/>
                  <a:gd name="T20" fmla="*/ 220 w 232"/>
                  <a:gd name="T21" fmla="*/ 47 h 55"/>
                  <a:gd name="T22" fmla="*/ 12 w 232"/>
                  <a:gd name="T23" fmla="*/ 47 h 55"/>
                  <a:gd name="T24" fmla="*/ 8 w 232"/>
                  <a:gd name="T25" fmla="*/ 43 h 55"/>
                  <a:gd name="T26" fmla="*/ 8 w 232"/>
                  <a:gd name="T27" fmla="*/ 12 h 55"/>
                  <a:gd name="T28" fmla="*/ 12 w 232"/>
                  <a:gd name="T29" fmla="*/ 8 h 55"/>
                  <a:gd name="T30" fmla="*/ 220 w 232"/>
                  <a:gd name="T31" fmla="*/ 8 h 55"/>
                  <a:gd name="T32" fmla="*/ 224 w 232"/>
                  <a:gd name="T33" fmla="*/ 12 h 55"/>
                  <a:gd name="T34" fmla="*/ 224 w 232"/>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55">
                    <a:moveTo>
                      <a:pt x="220" y="0"/>
                    </a:moveTo>
                    <a:cubicBezTo>
                      <a:pt x="12" y="0"/>
                      <a:pt x="12" y="0"/>
                      <a:pt x="12" y="0"/>
                    </a:cubicBezTo>
                    <a:cubicBezTo>
                      <a:pt x="5" y="0"/>
                      <a:pt x="0" y="5"/>
                      <a:pt x="0" y="12"/>
                    </a:cubicBezTo>
                    <a:cubicBezTo>
                      <a:pt x="0" y="43"/>
                      <a:pt x="0" y="43"/>
                      <a:pt x="0" y="43"/>
                    </a:cubicBezTo>
                    <a:cubicBezTo>
                      <a:pt x="0" y="50"/>
                      <a:pt x="5" y="55"/>
                      <a:pt x="12" y="55"/>
                    </a:cubicBezTo>
                    <a:cubicBezTo>
                      <a:pt x="220" y="55"/>
                      <a:pt x="220" y="55"/>
                      <a:pt x="220" y="55"/>
                    </a:cubicBezTo>
                    <a:cubicBezTo>
                      <a:pt x="227" y="55"/>
                      <a:pt x="232" y="50"/>
                      <a:pt x="232" y="43"/>
                    </a:cubicBezTo>
                    <a:cubicBezTo>
                      <a:pt x="232" y="12"/>
                      <a:pt x="232" y="12"/>
                      <a:pt x="232" y="12"/>
                    </a:cubicBezTo>
                    <a:cubicBezTo>
                      <a:pt x="232" y="5"/>
                      <a:pt x="227" y="0"/>
                      <a:pt x="220" y="0"/>
                    </a:cubicBezTo>
                    <a:close/>
                    <a:moveTo>
                      <a:pt x="224" y="43"/>
                    </a:moveTo>
                    <a:cubicBezTo>
                      <a:pt x="224" y="46"/>
                      <a:pt x="223" y="47"/>
                      <a:pt x="220" y="47"/>
                    </a:cubicBezTo>
                    <a:cubicBezTo>
                      <a:pt x="12" y="47"/>
                      <a:pt x="12" y="47"/>
                      <a:pt x="12" y="47"/>
                    </a:cubicBezTo>
                    <a:cubicBezTo>
                      <a:pt x="9" y="47"/>
                      <a:pt x="8" y="46"/>
                      <a:pt x="8" y="43"/>
                    </a:cubicBezTo>
                    <a:cubicBezTo>
                      <a:pt x="8" y="12"/>
                      <a:pt x="8" y="12"/>
                      <a:pt x="8" y="12"/>
                    </a:cubicBezTo>
                    <a:cubicBezTo>
                      <a:pt x="8" y="10"/>
                      <a:pt x="9" y="8"/>
                      <a:pt x="12" y="8"/>
                    </a:cubicBezTo>
                    <a:cubicBezTo>
                      <a:pt x="220" y="8"/>
                      <a:pt x="220" y="8"/>
                      <a:pt x="220" y="8"/>
                    </a:cubicBezTo>
                    <a:cubicBezTo>
                      <a:pt x="223" y="8"/>
                      <a:pt x="224" y="10"/>
                      <a:pt x="224" y="12"/>
                    </a:cubicBezTo>
                    <a:lnTo>
                      <a:pt x="2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7" name="Freeform 205"/>
              <p:cNvSpPr>
                <a:spLocks noEditPoints="1"/>
              </p:cNvSpPr>
              <p:nvPr/>
            </p:nvSpPr>
            <p:spPr bwMode="auto">
              <a:xfrm>
                <a:off x="7542213" y="668339"/>
                <a:ext cx="261938" cy="61913"/>
              </a:xfrm>
              <a:custGeom>
                <a:avLst/>
                <a:gdLst>
                  <a:gd name="T0" fmla="*/ 220 w 232"/>
                  <a:gd name="T1" fmla="*/ 0 h 55"/>
                  <a:gd name="T2" fmla="*/ 12 w 232"/>
                  <a:gd name="T3" fmla="*/ 0 h 55"/>
                  <a:gd name="T4" fmla="*/ 0 w 232"/>
                  <a:gd name="T5" fmla="*/ 12 h 55"/>
                  <a:gd name="T6" fmla="*/ 0 w 232"/>
                  <a:gd name="T7" fmla="*/ 43 h 55"/>
                  <a:gd name="T8" fmla="*/ 12 w 232"/>
                  <a:gd name="T9" fmla="*/ 55 h 55"/>
                  <a:gd name="T10" fmla="*/ 220 w 232"/>
                  <a:gd name="T11" fmla="*/ 55 h 55"/>
                  <a:gd name="T12" fmla="*/ 232 w 232"/>
                  <a:gd name="T13" fmla="*/ 43 h 55"/>
                  <a:gd name="T14" fmla="*/ 232 w 232"/>
                  <a:gd name="T15" fmla="*/ 12 h 55"/>
                  <a:gd name="T16" fmla="*/ 220 w 232"/>
                  <a:gd name="T17" fmla="*/ 0 h 55"/>
                  <a:gd name="T18" fmla="*/ 224 w 232"/>
                  <a:gd name="T19" fmla="*/ 43 h 55"/>
                  <a:gd name="T20" fmla="*/ 220 w 232"/>
                  <a:gd name="T21" fmla="*/ 47 h 55"/>
                  <a:gd name="T22" fmla="*/ 12 w 232"/>
                  <a:gd name="T23" fmla="*/ 47 h 55"/>
                  <a:gd name="T24" fmla="*/ 8 w 232"/>
                  <a:gd name="T25" fmla="*/ 43 h 55"/>
                  <a:gd name="T26" fmla="*/ 8 w 232"/>
                  <a:gd name="T27" fmla="*/ 12 h 55"/>
                  <a:gd name="T28" fmla="*/ 12 w 232"/>
                  <a:gd name="T29" fmla="*/ 8 h 55"/>
                  <a:gd name="T30" fmla="*/ 220 w 232"/>
                  <a:gd name="T31" fmla="*/ 8 h 55"/>
                  <a:gd name="T32" fmla="*/ 224 w 232"/>
                  <a:gd name="T33" fmla="*/ 12 h 55"/>
                  <a:gd name="T34" fmla="*/ 224 w 232"/>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55">
                    <a:moveTo>
                      <a:pt x="220" y="0"/>
                    </a:moveTo>
                    <a:cubicBezTo>
                      <a:pt x="12" y="0"/>
                      <a:pt x="12" y="0"/>
                      <a:pt x="12" y="0"/>
                    </a:cubicBezTo>
                    <a:cubicBezTo>
                      <a:pt x="5" y="0"/>
                      <a:pt x="0" y="5"/>
                      <a:pt x="0" y="12"/>
                    </a:cubicBezTo>
                    <a:cubicBezTo>
                      <a:pt x="0" y="43"/>
                      <a:pt x="0" y="43"/>
                      <a:pt x="0" y="43"/>
                    </a:cubicBezTo>
                    <a:cubicBezTo>
                      <a:pt x="0" y="50"/>
                      <a:pt x="5" y="55"/>
                      <a:pt x="12" y="55"/>
                    </a:cubicBezTo>
                    <a:cubicBezTo>
                      <a:pt x="220" y="55"/>
                      <a:pt x="220" y="55"/>
                      <a:pt x="220" y="55"/>
                    </a:cubicBezTo>
                    <a:cubicBezTo>
                      <a:pt x="227" y="55"/>
                      <a:pt x="232" y="50"/>
                      <a:pt x="232" y="43"/>
                    </a:cubicBezTo>
                    <a:cubicBezTo>
                      <a:pt x="232" y="12"/>
                      <a:pt x="232" y="12"/>
                      <a:pt x="232" y="12"/>
                    </a:cubicBezTo>
                    <a:cubicBezTo>
                      <a:pt x="232" y="5"/>
                      <a:pt x="227" y="0"/>
                      <a:pt x="220" y="0"/>
                    </a:cubicBezTo>
                    <a:close/>
                    <a:moveTo>
                      <a:pt x="224" y="43"/>
                    </a:moveTo>
                    <a:cubicBezTo>
                      <a:pt x="224" y="45"/>
                      <a:pt x="223" y="47"/>
                      <a:pt x="220" y="47"/>
                    </a:cubicBezTo>
                    <a:cubicBezTo>
                      <a:pt x="12" y="47"/>
                      <a:pt x="12" y="47"/>
                      <a:pt x="12" y="47"/>
                    </a:cubicBezTo>
                    <a:cubicBezTo>
                      <a:pt x="9" y="47"/>
                      <a:pt x="8" y="45"/>
                      <a:pt x="8" y="43"/>
                    </a:cubicBezTo>
                    <a:cubicBezTo>
                      <a:pt x="8" y="12"/>
                      <a:pt x="8" y="12"/>
                      <a:pt x="8" y="12"/>
                    </a:cubicBezTo>
                    <a:cubicBezTo>
                      <a:pt x="8" y="9"/>
                      <a:pt x="9" y="8"/>
                      <a:pt x="12" y="8"/>
                    </a:cubicBezTo>
                    <a:cubicBezTo>
                      <a:pt x="220" y="8"/>
                      <a:pt x="220" y="8"/>
                      <a:pt x="220" y="8"/>
                    </a:cubicBezTo>
                    <a:cubicBezTo>
                      <a:pt x="223" y="8"/>
                      <a:pt x="224" y="9"/>
                      <a:pt x="224" y="12"/>
                    </a:cubicBezTo>
                    <a:lnTo>
                      <a:pt x="2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8" name="Freeform 206"/>
              <p:cNvSpPr>
                <a:spLocks noEditPoints="1"/>
              </p:cNvSpPr>
              <p:nvPr/>
            </p:nvSpPr>
            <p:spPr bwMode="auto">
              <a:xfrm>
                <a:off x="7542213" y="833439"/>
                <a:ext cx="261938" cy="63500"/>
              </a:xfrm>
              <a:custGeom>
                <a:avLst/>
                <a:gdLst>
                  <a:gd name="T0" fmla="*/ 220 w 232"/>
                  <a:gd name="T1" fmla="*/ 0 h 56"/>
                  <a:gd name="T2" fmla="*/ 12 w 232"/>
                  <a:gd name="T3" fmla="*/ 0 h 56"/>
                  <a:gd name="T4" fmla="*/ 0 w 232"/>
                  <a:gd name="T5" fmla="*/ 12 h 56"/>
                  <a:gd name="T6" fmla="*/ 0 w 232"/>
                  <a:gd name="T7" fmla="*/ 44 h 56"/>
                  <a:gd name="T8" fmla="*/ 12 w 232"/>
                  <a:gd name="T9" fmla="*/ 56 h 56"/>
                  <a:gd name="T10" fmla="*/ 220 w 232"/>
                  <a:gd name="T11" fmla="*/ 56 h 56"/>
                  <a:gd name="T12" fmla="*/ 232 w 232"/>
                  <a:gd name="T13" fmla="*/ 44 h 56"/>
                  <a:gd name="T14" fmla="*/ 232 w 232"/>
                  <a:gd name="T15" fmla="*/ 12 h 56"/>
                  <a:gd name="T16" fmla="*/ 220 w 232"/>
                  <a:gd name="T17" fmla="*/ 0 h 56"/>
                  <a:gd name="T18" fmla="*/ 224 w 232"/>
                  <a:gd name="T19" fmla="*/ 44 h 56"/>
                  <a:gd name="T20" fmla="*/ 220 w 232"/>
                  <a:gd name="T21" fmla="*/ 48 h 56"/>
                  <a:gd name="T22" fmla="*/ 12 w 232"/>
                  <a:gd name="T23" fmla="*/ 48 h 56"/>
                  <a:gd name="T24" fmla="*/ 8 w 232"/>
                  <a:gd name="T25" fmla="*/ 44 h 56"/>
                  <a:gd name="T26" fmla="*/ 8 w 232"/>
                  <a:gd name="T27" fmla="*/ 12 h 56"/>
                  <a:gd name="T28" fmla="*/ 12 w 232"/>
                  <a:gd name="T29" fmla="*/ 8 h 56"/>
                  <a:gd name="T30" fmla="*/ 220 w 232"/>
                  <a:gd name="T31" fmla="*/ 8 h 56"/>
                  <a:gd name="T32" fmla="*/ 224 w 232"/>
                  <a:gd name="T33" fmla="*/ 12 h 56"/>
                  <a:gd name="T34" fmla="*/ 224 w 232"/>
                  <a:gd name="T35"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56">
                    <a:moveTo>
                      <a:pt x="220" y="0"/>
                    </a:moveTo>
                    <a:cubicBezTo>
                      <a:pt x="12" y="0"/>
                      <a:pt x="12" y="0"/>
                      <a:pt x="12" y="0"/>
                    </a:cubicBezTo>
                    <a:cubicBezTo>
                      <a:pt x="5" y="0"/>
                      <a:pt x="0" y="5"/>
                      <a:pt x="0" y="12"/>
                    </a:cubicBezTo>
                    <a:cubicBezTo>
                      <a:pt x="0" y="44"/>
                      <a:pt x="0" y="44"/>
                      <a:pt x="0" y="44"/>
                    </a:cubicBezTo>
                    <a:cubicBezTo>
                      <a:pt x="0" y="50"/>
                      <a:pt x="5" y="56"/>
                      <a:pt x="12" y="56"/>
                    </a:cubicBezTo>
                    <a:cubicBezTo>
                      <a:pt x="220" y="56"/>
                      <a:pt x="220" y="56"/>
                      <a:pt x="220" y="56"/>
                    </a:cubicBezTo>
                    <a:cubicBezTo>
                      <a:pt x="227" y="56"/>
                      <a:pt x="232" y="50"/>
                      <a:pt x="232" y="44"/>
                    </a:cubicBezTo>
                    <a:cubicBezTo>
                      <a:pt x="232" y="12"/>
                      <a:pt x="232" y="12"/>
                      <a:pt x="232" y="12"/>
                    </a:cubicBezTo>
                    <a:cubicBezTo>
                      <a:pt x="232" y="5"/>
                      <a:pt x="227" y="0"/>
                      <a:pt x="220" y="0"/>
                    </a:cubicBezTo>
                    <a:close/>
                    <a:moveTo>
                      <a:pt x="224" y="44"/>
                    </a:moveTo>
                    <a:cubicBezTo>
                      <a:pt x="224" y="46"/>
                      <a:pt x="223" y="48"/>
                      <a:pt x="220" y="48"/>
                    </a:cubicBezTo>
                    <a:cubicBezTo>
                      <a:pt x="12" y="48"/>
                      <a:pt x="12" y="48"/>
                      <a:pt x="12" y="48"/>
                    </a:cubicBezTo>
                    <a:cubicBezTo>
                      <a:pt x="9" y="48"/>
                      <a:pt x="8" y="46"/>
                      <a:pt x="8" y="44"/>
                    </a:cubicBezTo>
                    <a:cubicBezTo>
                      <a:pt x="8" y="12"/>
                      <a:pt x="8" y="12"/>
                      <a:pt x="8" y="12"/>
                    </a:cubicBezTo>
                    <a:cubicBezTo>
                      <a:pt x="8" y="10"/>
                      <a:pt x="9" y="8"/>
                      <a:pt x="12" y="8"/>
                    </a:cubicBezTo>
                    <a:cubicBezTo>
                      <a:pt x="220" y="8"/>
                      <a:pt x="220" y="8"/>
                      <a:pt x="220" y="8"/>
                    </a:cubicBezTo>
                    <a:cubicBezTo>
                      <a:pt x="223" y="8"/>
                      <a:pt x="224" y="10"/>
                      <a:pt x="224" y="12"/>
                    </a:cubicBezTo>
                    <a:lnTo>
                      <a:pt x="22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
        <p:nvSpPr>
          <p:cNvPr id="59" name="添加标题"/>
          <p:cNvSpPr txBox="1"/>
          <p:nvPr/>
        </p:nvSpPr>
        <p:spPr>
          <a:xfrm>
            <a:off x="7813573" y="1784700"/>
            <a:ext cx="3100609" cy="1029193"/>
          </a:xfrm>
          <a:prstGeom prst="rect">
            <a:avLst/>
          </a:prstGeom>
          <a:noFill/>
        </p:spPr>
        <p:txBody>
          <a:bodyPr wrap="square" rtlCol="0">
            <a:spAutoFit/>
          </a:bodyPr>
          <a:lstStyle/>
          <a:p>
            <a:pPr algn="just">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tx1">
                  <a:lumMod val="65000"/>
                  <a:lumOff val="35000"/>
                </a:schemeClr>
              </a:solidFill>
              <a:cs typeface="+mn-ea"/>
              <a:sym typeface="+mn-lt"/>
            </a:endParaRPr>
          </a:p>
          <a:p>
            <a:pPr algn="just">
              <a:lnSpc>
                <a:spcPct val="150000"/>
              </a:lnSpc>
            </a:pPr>
            <a:r>
              <a:rPr lang="zh-CN" altLang="en-US" sz="1200" dirty="0">
                <a:solidFill>
                  <a:schemeClr val="tx1">
                    <a:lumMod val="65000"/>
                    <a:lumOff val="35000"/>
                  </a:schemeClr>
                </a:solidFill>
                <a:cs typeface="+mn-ea"/>
                <a:sym typeface="+mn-lt"/>
              </a:rPr>
              <a:t>单击此处添加标题单击此处添加标题单击此处添加标题单击此处添加标题</a:t>
            </a:r>
            <a:endParaRPr lang="zh-CN" altLang="en-US" sz="1200" dirty="0">
              <a:solidFill>
                <a:schemeClr val="tx1">
                  <a:lumMod val="65000"/>
                  <a:lumOff val="35000"/>
                </a:schemeClr>
              </a:solidFill>
              <a:cs typeface="+mn-ea"/>
              <a:sym typeface="+mn-lt"/>
            </a:endParaRPr>
          </a:p>
        </p:txBody>
      </p:sp>
      <p:grpSp>
        <p:nvGrpSpPr>
          <p:cNvPr id="60" name="组合 59"/>
          <p:cNvGrpSpPr/>
          <p:nvPr/>
        </p:nvGrpSpPr>
        <p:grpSpPr>
          <a:xfrm>
            <a:off x="6766065" y="2951973"/>
            <a:ext cx="764860" cy="765060"/>
            <a:chOff x="6632696" y="3277717"/>
            <a:chExt cx="764860" cy="765060"/>
          </a:xfrm>
        </p:grpSpPr>
        <p:sp>
          <p:nvSpPr>
            <p:cNvPr id="61" name="Oval 102"/>
            <p:cNvSpPr/>
            <p:nvPr/>
          </p:nvSpPr>
          <p:spPr bwMode="auto">
            <a:xfrm>
              <a:off x="6632696" y="3277717"/>
              <a:ext cx="764860" cy="765060"/>
            </a:xfrm>
            <a:prstGeom prst="ellipse">
              <a:avLst/>
            </a:prstGeom>
            <a:solidFill>
              <a:srgbClr val="AAD2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675" dirty="0">
                <a:cs typeface="+mn-ea"/>
                <a:sym typeface="+mn-lt"/>
              </a:endParaRPr>
            </a:p>
          </p:txBody>
        </p:sp>
        <p:sp>
          <p:nvSpPr>
            <p:cNvPr id="62" name="Freeform 155"/>
            <p:cNvSpPr>
              <a:spLocks noEditPoints="1"/>
            </p:cNvSpPr>
            <p:nvPr/>
          </p:nvSpPr>
          <p:spPr bwMode="auto">
            <a:xfrm>
              <a:off x="6843676" y="3517372"/>
              <a:ext cx="342900" cy="285750"/>
            </a:xfrm>
            <a:custGeom>
              <a:avLst/>
              <a:gdLst>
                <a:gd name="T0" fmla="*/ 295 w 308"/>
                <a:gd name="T1" fmla="*/ 256 h 256"/>
                <a:gd name="T2" fmla="*/ 308 w 308"/>
                <a:gd name="T3" fmla="*/ 76 h 256"/>
                <a:gd name="T4" fmla="*/ 232 w 308"/>
                <a:gd name="T5" fmla="*/ 63 h 256"/>
                <a:gd name="T6" fmla="*/ 76 w 308"/>
                <a:gd name="T7" fmla="*/ 63 h 256"/>
                <a:gd name="T8" fmla="*/ 0 w 308"/>
                <a:gd name="T9" fmla="*/ 76 h 256"/>
                <a:gd name="T10" fmla="*/ 13 w 308"/>
                <a:gd name="T11" fmla="*/ 256 h 256"/>
                <a:gd name="T12" fmla="*/ 10 w 308"/>
                <a:gd name="T13" fmla="*/ 141 h 256"/>
                <a:gd name="T14" fmla="*/ 126 w 308"/>
                <a:gd name="T15" fmla="*/ 150 h 256"/>
                <a:gd name="T16" fmla="*/ 295 w 308"/>
                <a:gd name="T17" fmla="*/ 246 h 256"/>
                <a:gd name="T18" fmla="*/ 10 w 308"/>
                <a:gd name="T19" fmla="*/ 243 h 256"/>
                <a:gd name="T20" fmla="*/ 126 w 308"/>
                <a:gd name="T21" fmla="*/ 174 h 256"/>
                <a:gd name="T22" fmla="*/ 169 w 308"/>
                <a:gd name="T23" fmla="*/ 184 h 256"/>
                <a:gd name="T24" fmla="*/ 298 w 308"/>
                <a:gd name="T25" fmla="*/ 151 h 256"/>
                <a:gd name="T26" fmla="*/ 295 w 308"/>
                <a:gd name="T27" fmla="*/ 246 h 256"/>
                <a:gd name="T28" fmla="*/ 136 w 308"/>
                <a:gd name="T29" fmla="*/ 142 h 256"/>
                <a:gd name="T30" fmla="*/ 169 w 308"/>
                <a:gd name="T31" fmla="*/ 139 h 256"/>
                <a:gd name="T32" fmla="*/ 172 w 308"/>
                <a:gd name="T33" fmla="*/ 171 h 256"/>
                <a:gd name="T34" fmla="*/ 139 w 308"/>
                <a:gd name="T35" fmla="*/ 174 h 256"/>
                <a:gd name="T36" fmla="*/ 298 w 308"/>
                <a:gd name="T37" fmla="*/ 127 h 256"/>
                <a:gd name="T38" fmla="*/ 182 w 308"/>
                <a:gd name="T39" fmla="*/ 164 h 256"/>
                <a:gd name="T40" fmla="*/ 298 w 308"/>
                <a:gd name="T41" fmla="*/ 127 h 256"/>
                <a:gd name="T42" fmla="*/ 221 w 308"/>
                <a:gd name="T43" fmla="*/ 63 h 256"/>
                <a:gd name="T44" fmla="*/ 154 w 308"/>
                <a:gd name="T45" fmla="*/ 23 h 256"/>
                <a:gd name="T46" fmla="*/ 87 w 308"/>
                <a:gd name="T47" fmla="*/ 63 h 256"/>
                <a:gd name="T48" fmla="*/ 199 w 308"/>
                <a:gd name="T49" fmla="*/ 63 h 256"/>
                <a:gd name="T50" fmla="*/ 154 w 308"/>
                <a:gd name="T51" fmla="*/ 33 h 256"/>
                <a:gd name="T52" fmla="*/ 13 w 308"/>
                <a:gd name="T53" fmla="*/ 73 h 256"/>
                <a:gd name="T54" fmla="*/ 298 w 308"/>
                <a:gd name="T55" fmla="*/ 76 h 256"/>
                <a:gd name="T56" fmla="*/ 181 w 308"/>
                <a:gd name="T57" fmla="*/ 140 h 256"/>
                <a:gd name="T58" fmla="*/ 139 w 308"/>
                <a:gd name="T59" fmla="*/ 129 h 256"/>
                <a:gd name="T60" fmla="*/ 10 w 308"/>
                <a:gd name="T61" fmla="*/ 117 h 256"/>
                <a:gd name="T62" fmla="*/ 13 w 308"/>
                <a:gd name="T63" fmla="*/ 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8" h="256">
                  <a:moveTo>
                    <a:pt x="13" y="256"/>
                  </a:moveTo>
                  <a:cubicBezTo>
                    <a:pt x="295" y="256"/>
                    <a:pt x="295" y="256"/>
                    <a:pt x="295" y="256"/>
                  </a:cubicBezTo>
                  <a:cubicBezTo>
                    <a:pt x="302" y="256"/>
                    <a:pt x="308" y="250"/>
                    <a:pt x="308" y="243"/>
                  </a:cubicBezTo>
                  <a:cubicBezTo>
                    <a:pt x="308" y="76"/>
                    <a:pt x="308" y="76"/>
                    <a:pt x="308" y="76"/>
                  </a:cubicBezTo>
                  <a:cubicBezTo>
                    <a:pt x="308" y="69"/>
                    <a:pt x="302" y="63"/>
                    <a:pt x="295" y="63"/>
                  </a:cubicBezTo>
                  <a:cubicBezTo>
                    <a:pt x="232" y="63"/>
                    <a:pt x="232" y="63"/>
                    <a:pt x="232" y="63"/>
                  </a:cubicBezTo>
                  <a:cubicBezTo>
                    <a:pt x="222" y="26"/>
                    <a:pt x="190" y="0"/>
                    <a:pt x="154" y="0"/>
                  </a:cubicBezTo>
                  <a:cubicBezTo>
                    <a:pt x="117" y="0"/>
                    <a:pt x="86" y="26"/>
                    <a:pt x="76" y="63"/>
                  </a:cubicBezTo>
                  <a:cubicBezTo>
                    <a:pt x="13" y="63"/>
                    <a:pt x="13" y="63"/>
                    <a:pt x="13" y="63"/>
                  </a:cubicBezTo>
                  <a:cubicBezTo>
                    <a:pt x="5" y="63"/>
                    <a:pt x="0" y="69"/>
                    <a:pt x="0" y="76"/>
                  </a:cubicBezTo>
                  <a:cubicBezTo>
                    <a:pt x="0" y="243"/>
                    <a:pt x="0" y="243"/>
                    <a:pt x="0" y="243"/>
                  </a:cubicBezTo>
                  <a:cubicBezTo>
                    <a:pt x="0" y="250"/>
                    <a:pt x="5" y="256"/>
                    <a:pt x="13" y="256"/>
                  </a:cubicBezTo>
                  <a:close/>
                  <a:moveTo>
                    <a:pt x="126" y="164"/>
                  </a:moveTo>
                  <a:cubicBezTo>
                    <a:pt x="10" y="141"/>
                    <a:pt x="10" y="141"/>
                    <a:pt x="10" y="141"/>
                  </a:cubicBezTo>
                  <a:cubicBezTo>
                    <a:pt x="10" y="127"/>
                    <a:pt x="10" y="127"/>
                    <a:pt x="10" y="127"/>
                  </a:cubicBezTo>
                  <a:cubicBezTo>
                    <a:pt x="126" y="150"/>
                    <a:pt x="126" y="150"/>
                    <a:pt x="126" y="150"/>
                  </a:cubicBezTo>
                  <a:lnTo>
                    <a:pt x="126" y="164"/>
                  </a:lnTo>
                  <a:close/>
                  <a:moveTo>
                    <a:pt x="295" y="246"/>
                  </a:moveTo>
                  <a:cubicBezTo>
                    <a:pt x="13" y="246"/>
                    <a:pt x="13" y="246"/>
                    <a:pt x="13" y="246"/>
                  </a:cubicBezTo>
                  <a:cubicBezTo>
                    <a:pt x="11" y="246"/>
                    <a:pt x="10" y="244"/>
                    <a:pt x="10" y="243"/>
                  </a:cubicBezTo>
                  <a:cubicBezTo>
                    <a:pt x="10" y="151"/>
                    <a:pt x="10" y="151"/>
                    <a:pt x="10" y="151"/>
                  </a:cubicBezTo>
                  <a:cubicBezTo>
                    <a:pt x="126" y="174"/>
                    <a:pt x="126" y="174"/>
                    <a:pt x="126" y="174"/>
                  </a:cubicBezTo>
                  <a:cubicBezTo>
                    <a:pt x="128" y="180"/>
                    <a:pt x="133" y="184"/>
                    <a:pt x="139" y="184"/>
                  </a:cubicBezTo>
                  <a:cubicBezTo>
                    <a:pt x="169" y="184"/>
                    <a:pt x="169" y="184"/>
                    <a:pt x="169" y="184"/>
                  </a:cubicBezTo>
                  <a:cubicBezTo>
                    <a:pt x="175" y="184"/>
                    <a:pt x="180" y="180"/>
                    <a:pt x="181" y="174"/>
                  </a:cubicBezTo>
                  <a:cubicBezTo>
                    <a:pt x="298" y="151"/>
                    <a:pt x="298" y="151"/>
                    <a:pt x="298" y="151"/>
                  </a:cubicBezTo>
                  <a:cubicBezTo>
                    <a:pt x="298" y="243"/>
                    <a:pt x="298" y="243"/>
                    <a:pt x="298" y="243"/>
                  </a:cubicBezTo>
                  <a:cubicBezTo>
                    <a:pt x="298" y="244"/>
                    <a:pt x="297" y="246"/>
                    <a:pt x="295" y="246"/>
                  </a:cubicBezTo>
                  <a:close/>
                  <a:moveTo>
                    <a:pt x="136" y="171"/>
                  </a:moveTo>
                  <a:cubicBezTo>
                    <a:pt x="136" y="142"/>
                    <a:pt x="136" y="142"/>
                    <a:pt x="136" y="142"/>
                  </a:cubicBezTo>
                  <a:cubicBezTo>
                    <a:pt x="136" y="140"/>
                    <a:pt x="138" y="139"/>
                    <a:pt x="139" y="139"/>
                  </a:cubicBezTo>
                  <a:cubicBezTo>
                    <a:pt x="169" y="139"/>
                    <a:pt x="169" y="139"/>
                    <a:pt x="169" y="139"/>
                  </a:cubicBezTo>
                  <a:cubicBezTo>
                    <a:pt x="170" y="139"/>
                    <a:pt x="172" y="140"/>
                    <a:pt x="172" y="142"/>
                  </a:cubicBezTo>
                  <a:cubicBezTo>
                    <a:pt x="172" y="171"/>
                    <a:pt x="172" y="171"/>
                    <a:pt x="172" y="171"/>
                  </a:cubicBezTo>
                  <a:cubicBezTo>
                    <a:pt x="172" y="173"/>
                    <a:pt x="170" y="174"/>
                    <a:pt x="169" y="174"/>
                  </a:cubicBezTo>
                  <a:cubicBezTo>
                    <a:pt x="139" y="174"/>
                    <a:pt x="139" y="174"/>
                    <a:pt x="139" y="174"/>
                  </a:cubicBezTo>
                  <a:cubicBezTo>
                    <a:pt x="138" y="174"/>
                    <a:pt x="136" y="173"/>
                    <a:pt x="136" y="171"/>
                  </a:cubicBezTo>
                  <a:close/>
                  <a:moveTo>
                    <a:pt x="298" y="127"/>
                  </a:moveTo>
                  <a:cubicBezTo>
                    <a:pt x="298" y="141"/>
                    <a:pt x="298" y="141"/>
                    <a:pt x="298" y="141"/>
                  </a:cubicBezTo>
                  <a:cubicBezTo>
                    <a:pt x="182" y="164"/>
                    <a:pt x="182" y="164"/>
                    <a:pt x="182" y="164"/>
                  </a:cubicBezTo>
                  <a:cubicBezTo>
                    <a:pt x="182" y="150"/>
                    <a:pt x="182" y="150"/>
                    <a:pt x="182" y="150"/>
                  </a:cubicBezTo>
                  <a:lnTo>
                    <a:pt x="298" y="127"/>
                  </a:lnTo>
                  <a:close/>
                  <a:moveTo>
                    <a:pt x="154" y="10"/>
                  </a:moveTo>
                  <a:cubicBezTo>
                    <a:pt x="185" y="10"/>
                    <a:pt x="212" y="32"/>
                    <a:pt x="221" y="63"/>
                  </a:cubicBezTo>
                  <a:cubicBezTo>
                    <a:pt x="210" y="63"/>
                    <a:pt x="210" y="63"/>
                    <a:pt x="210" y="63"/>
                  </a:cubicBezTo>
                  <a:cubicBezTo>
                    <a:pt x="202" y="39"/>
                    <a:pt x="180" y="23"/>
                    <a:pt x="154" y="23"/>
                  </a:cubicBezTo>
                  <a:cubicBezTo>
                    <a:pt x="128" y="23"/>
                    <a:pt x="106" y="39"/>
                    <a:pt x="98" y="63"/>
                  </a:cubicBezTo>
                  <a:cubicBezTo>
                    <a:pt x="87" y="63"/>
                    <a:pt x="87" y="63"/>
                    <a:pt x="87" y="63"/>
                  </a:cubicBezTo>
                  <a:cubicBezTo>
                    <a:pt x="96" y="32"/>
                    <a:pt x="123" y="10"/>
                    <a:pt x="154" y="10"/>
                  </a:cubicBezTo>
                  <a:close/>
                  <a:moveTo>
                    <a:pt x="199" y="63"/>
                  </a:moveTo>
                  <a:cubicBezTo>
                    <a:pt x="109" y="63"/>
                    <a:pt x="109" y="63"/>
                    <a:pt x="109" y="63"/>
                  </a:cubicBezTo>
                  <a:cubicBezTo>
                    <a:pt x="116" y="45"/>
                    <a:pt x="134" y="33"/>
                    <a:pt x="154" y="33"/>
                  </a:cubicBezTo>
                  <a:cubicBezTo>
                    <a:pt x="174" y="33"/>
                    <a:pt x="192" y="45"/>
                    <a:pt x="199" y="63"/>
                  </a:cubicBezTo>
                  <a:close/>
                  <a:moveTo>
                    <a:pt x="13" y="73"/>
                  </a:moveTo>
                  <a:cubicBezTo>
                    <a:pt x="295" y="73"/>
                    <a:pt x="295" y="73"/>
                    <a:pt x="295" y="73"/>
                  </a:cubicBezTo>
                  <a:cubicBezTo>
                    <a:pt x="297" y="73"/>
                    <a:pt x="298" y="75"/>
                    <a:pt x="298" y="76"/>
                  </a:cubicBezTo>
                  <a:cubicBezTo>
                    <a:pt x="298" y="117"/>
                    <a:pt x="298" y="117"/>
                    <a:pt x="298" y="117"/>
                  </a:cubicBezTo>
                  <a:cubicBezTo>
                    <a:pt x="181" y="140"/>
                    <a:pt x="181" y="140"/>
                    <a:pt x="181" y="140"/>
                  </a:cubicBezTo>
                  <a:cubicBezTo>
                    <a:pt x="180" y="133"/>
                    <a:pt x="175" y="129"/>
                    <a:pt x="169" y="129"/>
                  </a:cubicBezTo>
                  <a:cubicBezTo>
                    <a:pt x="139" y="129"/>
                    <a:pt x="139" y="129"/>
                    <a:pt x="139" y="129"/>
                  </a:cubicBezTo>
                  <a:cubicBezTo>
                    <a:pt x="133" y="129"/>
                    <a:pt x="127" y="133"/>
                    <a:pt x="126" y="140"/>
                  </a:cubicBezTo>
                  <a:cubicBezTo>
                    <a:pt x="10" y="117"/>
                    <a:pt x="10" y="117"/>
                    <a:pt x="10" y="117"/>
                  </a:cubicBezTo>
                  <a:cubicBezTo>
                    <a:pt x="10" y="76"/>
                    <a:pt x="10" y="76"/>
                    <a:pt x="10" y="76"/>
                  </a:cubicBezTo>
                  <a:cubicBezTo>
                    <a:pt x="10" y="75"/>
                    <a:pt x="11" y="73"/>
                    <a:pt x="13" y="73"/>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63" name="添加标题"/>
          <p:cNvSpPr txBox="1"/>
          <p:nvPr/>
        </p:nvSpPr>
        <p:spPr>
          <a:xfrm>
            <a:off x="7813573" y="2819907"/>
            <a:ext cx="3100609" cy="1029193"/>
          </a:xfrm>
          <a:prstGeom prst="rect">
            <a:avLst/>
          </a:prstGeom>
          <a:noFill/>
        </p:spPr>
        <p:txBody>
          <a:bodyPr wrap="square" rtlCol="0">
            <a:spAutoFit/>
          </a:bodyPr>
          <a:lstStyle/>
          <a:p>
            <a:pPr algn="just">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tx1">
                  <a:lumMod val="65000"/>
                  <a:lumOff val="35000"/>
                </a:schemeClr>
              </a:solidFill>
              <a:cs typeface="+mn-ea"/>
              <a:sym typeface="+mn-lt"/>
            </a:endParaRPr>
          </a:p>
          <a:p>
            <a:pPr algn="just">
              <a:lnSpc>
                <a:spcPct val="150000"/>
              </a:lnSpc>
            </a:pPr>
            <a:r>
              <a:rPr lang="zh-CN" altLang="en-US" sz="1200" dirty="0">
                <a:solidFill>
                  <a:schemeClr val="tx1">
                    <a:lumMod val="65000"/>
                    <a:lumOff val="35000"/>
                  </a:schemeClr>
                </a:solidFill>
                <a:cs typeface="+mn-ea"/>
                <a:sym typeface="+mn-lt"/>
              </a:rPr>
              <a:t>单击此处添加标题单击此处添加标题单击此处添加标题单击此处添加标题</a:t>
            </a:r>
            <a:endParaRPr lang="zh-CN" altLang="en-US" sz="1200" dirty="0">
              <a:solidFill>
                <a:schemeClr val="tx1">
                  <a:lumMod val="65000"/>
                  <a:lumOff val="35000"/>
                </a:schemeClr>
              </a:solidFill>
              <a:cs typeface="+mn-ea"/>
              <a:sym typeface="+mn-lt"/>
            </a:endParaRPr>
          </a:p>
        </p:txBody>
      </p:sp>
      <p:grpSp>
        <p:nvGrpSpPr>
          <p:cNvPr id="64" name="组合 63"/>
          <p:cNvGrpSpPr/>
          <p:nvPr/>
        </p:nvGrpSpPr>
        <p:grpSpPr>
          <a:xfrm>
            <a:off x="6766065" y="3987180"/>
            <a:ext cx="764860" cy="765060"/>
            <a:chOff x="6632696" y="4169056"/>
            <a:chExt cx="764860" cy="765060"/>
          </a:xfrm>
        </p:grpSpPr>
        <p:sp>
          <p:nvSpPr>
            <p:cNvPr id="65" name="Oval 103"/>
            <p:cNvSpPr/>
            <p:nvPr/>
          </p:nvSpPr>
          <p:spPr bwMode="auto">
            <a:xfrm>
              <a:off x="6632696" y="4169056"/>
              <a:ext cx="764860" cy="765060"/>
            </a:xfrm>
            <a:prstGeom prst="ellipse">
              <a:avLst/>
            </a:prstGeom>
            <a:solidFill>
              <a:srgbClr val="AAD2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675" dirty="0">
                <a:cs typeface="+mn-ea"/>
                <a:sym typeface="+mn-lt"/>
              </a:endParaRPr>
            </a:p>
          </p:txBody>
        </p:sp>
        <p:grpSp>
          <p:nvGrpSpPr>
            <p:cNvPr id="66" name="Group 3"/>
            <p:cNvGrpSpPr/>
            <p:nvPr/>
          </p:nvGrpSpPr>
          <p:grpSpPr>
            <a:xfrm>
              <a:off x="6854789" y="4399980"/>
              <a:ext cx="320675" cy="303213"/>
              <a:chOff x="10674350" y="601664"/>
              <a:chExt cx="320675" cy="303213"/>
            </a:xfrm>
            <a:solidFill>
              <a:schemeClr val="bg1"/>
            </a:solidFill>
          </p:grpSpPr>
          <p:sp>
            <p:nvSpPr>
              <p:cNvPr id="67" name="Freeform 114"/>
              <p:cNvSpPr>
                <a:spLocks noEditPoints="1"/>
              </p:cNvSpPr>
              <p:nvPr/>
            </p:nvSpPr>
            <p:spPr bwMode="auto">
              <a:xfrm>
                <a:off x="10675938" y="601664"/>
                <a:ext cx="311150" cy="244475"/>
              </a:xfrm>
              <a:custGeom>
                <a:avLst/>
                <a:gdLst>
                  <a:gd name="T0" fmla="*/ 272 w 276"/>
                  <a:gd name="T1" fmla="*/ 4 h 216"/>
                  <a:gd name="T2" fmla="*/ 261 w 276"/>
                  <a:gd name="T3" fmla="*/ 1 h 216"/>
                  <a:gd name="T4" fmla="*/ 182 w 276"/>
                  <a:gd name="T5" fmla="*/ 29 h 216"/>
                  <a:gd name="T6" fmla="*/ 176 w 276"/>
                  <a:gd name="T7" fmla="*/ 37 h 216"/>
                  <a:gd name="T8" fmla="*/ 179 w 276"/>
                  <a:gd name="T9" fmla="*/ 47 h 216"/>
                  <a:gd name="T10" fmla="*/ 193 w 276"/>
                  <a:gd name="T11" fmla="*/ 60 h 216"/>
                  <a:gd name="T12" fmla="*/ 134 w 276"/>
                  <a:gd name="T13" fmla="*/ 124 h 216"/>
                  <a:gd name="T14" fmla="*/ 131 w 276"/>
                  <a:gd name="T15" fmla="*/ 124 h 216"/>
                  <a:gd name="T16" fmla="*/ 99 w 276"/>
                  <a:gd name="T17" fmla="*/ 96 h 216"/>
                  <a:gd name="T18" fmla="*/ 84 w 276"/>
                  <a:gd name="T19" fmla="*/ 97 h 216"/>
                  <a:gd name="T20" fmla="*/ 3 w 276"/>
                  <a:gd name="T21" fmla="*/ 187 h 216"/>
                  <a:gd name="T22" fmla="*/ 1 w 276"/>
                  <a:gd name="T23" fmla="*/ 194 h 216"/>
                  <a:gd name="T24" fmla="*/ 4 w 276"/>
                  <a:gd name="T25" fmla="*/ 202 h 216"/>
                  <a:gd name="T26" fmla="*/ 17 w 276"/>
                  <a:gd name="T27" fmla="*/ 214 h 216"/>
                  <a:gd name="T28" fmla="*/ 25 w 276"/>
                  <a:gd name="T29" fmla="*/ 216 h 216"/>
                  <a:gd name="T30" fmla="*/ 32 w 276"/>
                  <a:gd name="T31" fmla="*/ 213 h 216"/>
                  <a:gd name="T32" fmla="*/ 92 w 276"/>
                  <a:gd name="T33" fmla="*/ 146 h 216"/>
                  <a:gd name="T34" fmla="*/ 96 w 276"/>
                  <a:gd name="T35" fmla="*/ 146 h 216"/>
                  <a:gd name="T36" fmla="*/ 128 w 276"/>
                  <a:gd name="T37" fmla="*/ 174 h 216"/>
                  <a:gd name="T38" fmla="*/ 143 w 276"/>
                  <a:gd name="T39" fmla="*/ 173 h 216"/>
                  <a:gd name="T40" fmla="*/ 223 w 276"/>
                  <a:gd name="T41" fmla="*/ 85 h 216"/>
                  <a:gd name="T42" fmla="*/ 238 w 276"/>
                  <a:gd name="T43" fmla="*/ 98 h 216"/>
                  <a:gd name="T44" fmla="*/ 248 w 276"/>
                  <a:gd name="T45" fmla="*/ 100 h 216"/>
                  <a:gd name="T46" fmla="*/ 255 w 276"/>
                  <a:gd name="T47" fmla="*/ 93 h 216"/>
                  <a:gd name="T48" fmla="*/ 275 w 276"/>
                  <a:gd name="T49" fmla="*/ 14 h 216"/>
                  <a:gd name="T50" fmla="*/ 272 w 276"/>
                  <a:gd name="T51" fmla="*/ 4 h 216"/>
                  <a:gd name="T52" fmla="*/ 247 w 276"/>
                  <a:gd name="T53" fmla="*/ 91 h 216"/>
                  <a:gd name="T54" fmla="*/ 246 w 276"/>
                  <a:gd name="T55" fmla="*/ 93 h 216"/>
                  <a:gd name="T56" fmla="*/ 243 w 276"/>
                  <a:gd name="T57" fmla="*/ 92 h 216"/>
                  <a:gd name="T58" fmla="*/ 223 w 276"/>
                  <a:gd name="T59" fmla="*/ 74 h 216"/>
                  <a:gd name="T60" fmla="*/ 137 w 276"/>
                  <a:gd name="T61" fmla="*/ 168 h 216"/>
                  <a:gd name="T62" fmla="*/ 133 w 276"/>
                  <a:gd name="T63" fmla="*/ 168 h 216"/>
                  <a:gd name="T64" fmla="*/ 101 w 276"/>
                  <a:gd name="T65" fmla="*/ 140 h 216"/>
                  <a:gd name="T66" fmla="*/ 86 w 276"/>
                  <a:gd name="T67" fmla="*/ 141 h 216"/>
                  <a:gd name="T68" fmla="*/ 26 w 276"/>
                  <a:gd name="T69" fmla="*/ 208 h 216"/>
                  <a:gd name="T70" fmla="*/ 25 w 276"/>
                  <a:gd name="T71" fmla="*/ 208 h 216"/>
                  <a:gd name="T72" fmla="*/ 23 w 276"/>
                  <a:gd name="T73" fmla="*/ 208 h 216"/>
                  <a:gd name="T74" fmla="*/ 9 w 276"/>
                  <a:gd name="T75" fmla="*/ 196 h 216"/>
                  <a:gd name="T76" fmla="*/ 9 w 276"/>
                  <a:gd name="T77" fmla="*/ 194 h 216"/>
                  <a:gd name="T78" fmla="*/ 9 w 276"/>
                  <a:gd name="T79" fmla="*/ 192 h 216"/>
                  <a:gd name="T80" fmla="*/ 90 w 276"/>
                  <a:gd name="T81" fmla="*/ 103 h 216"/>
                  <a:gd name="T82" fmla="*/ 92 w 276"/>
                  <a:gd name="T83" fmla="*/ 102 h 216"/>
                  <a:gd name="T84" fmla="*/ 93 w 276"/>
                  <a:gd name="T85" fmla="*/ 102 h 216"/>
                  <a:gd name="T86" fmla="*/ 125 w 276"/>
                  <a:gd name="T87" fmla="*/ 130 h 216"/>
                  <a:gd name="T88" fmla="*/ 140 w 276"/>
                  <a:gd name="T89" fmla="*/ 129 h 216"/>
                  <a:gd name="T90" fmla="*/ 205 w 276"/>
                  <a:gd name="T91" fmla="*/ 59 h 216"/>
                  <a:gd name="T92" fmla="*/ 184 w 276"/>
                  <a:gd name="T93" fmla="*/ 41 h 216"/>
                  <a:gd name="T94" fmla="*/ 184 w 276"/>
                  <a:gd name="T95" fmla="*/ 39 h 216"/>
                  <a:gd name="T96" fmla="*/ 185 w 276"/>
                  <a:gd name="T97" fmla="*/ 37 h 216"/>
                  <a:gd name="T98" fmla="*/ 264 w 276"/>
                  <a:gd name="T99" fmla="*/ 9 h 216"/>
                  <a:gd name="T100" fmla="*/ 266 w 276"/>
                  <a:gd name="T101" fmla="*/ 9 h 216"/>
                  <a:gd name="T102" fmla="*/ 267 w 276"/>
                  <a:gd name="T103" fmla="*/ 12 h 216"/>
                  <a:gd name="T104" fmla="*/ 247 w 276"/>
                  <a:gd name="T105"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 h="216">
                    <a:moveTo>
                      <a:pt x="272" y="4"/>
                    </a:moveTo>
                    <a:cubicBezTo>
                      <a:pt x="269" y="1"/>
                      <a:pt x="265" y="0"/>
                      <a:pt x="261" y="1"/>
                    </a:cubicBezTo>
                    <a:cubicBezTo>
                      <a:pt x="182" y="29"/>
                      <a:pt x="182" y="29"/>
                      <a:pt x="182" y="29"/>
                    </a:cubicBezTo>
                    <a:cubicBezTo>
                      <a:pt x="179" y="31"/>
                      <a:pt x="176" y="34"/>
                      <a:pt x="176" y="37"/>
                    </a:cubicBezTo>
                    <a:cubicBezTo>
                      <a:pt x="175" y="41"/>
                      <a:pt x="176" y="45"/>
                      <a:pt x="179" y="47"/>
                    </a:cubicBezTo>
                    <a:cubicBezTo>
                      <a:pt x="193" y="60"/>
                      <a:pt x="193" y="60"/>
                      <a:pt x="193" y="60"/>
                    </a:cubicBezTo>
                    <a:cubicBezTo>
                      <a:pt x="134" y="124"/>
                      <a:pt x="134" y="124"/>
                      <a:pt x="134" y="124"/>
                    </a:cubicBezTo>
                    <a:cubicBezTo>
                      <a:pt x="133" y="125"/>
                      <a:pt x="132" y="125"/>
                      <a:pt x="131" y="124"/>
                    </a:cubicBezTo>
                    <a:cubicBezTo>
                      <a:pt x="99" y="96"/>
                      <a:pt x="99" y="96"/>
                      <a:pt x="99" y="96"/>
                    </a:cubicBezTo>
                    <a:cubicBezTo>
                      <a:pt x="94" y="93"/>
                      <a:pt x="88" y="93"/>
                      <a:pt x="84" y="97"/>
                    </a:cubicBezTo>
                    <a:cubicBezTo>
                      <a:pt x="3" y="187"/>
                      <a:pt x="3" y="187"/>
                      <a:pt x="3" y="187"/>
                    </a:cubicBezTo>
                    <a:cubicBezTo>
                      <a:pt x="1" y="189"/>
                      <a:pt x="0" y="191"/>
                      <a:pt x="1" y="194"/>
                    </a:cubicBezTo>
                    <a:cubicBezTo>
                      <a:pt x="1" y="197"/>
                      <a:pt x="2" y="200"/>
                      <a:pt x="4" y="202"/>
                    </a:cubicBezTo>
                    <a:cubicBezTo>
                      <a:pt x="17" y="214"/>
                      <a:pt x="17" y="214"/>
                      <a:pt x="17" y="214"/>
                    </a:cubicBezTo>
                    <a:cubicBezTo>
                      <a:pt x="19" y="215"/>
                      <a:pt x="22" y="216"/>
                      <a:pt x="25" y="216"/>
                    </a:cubicBezTo>
                    <a:cubicBezTo>
                      <a:pt x="28" y="216"/>
                      <a:pt x="30" y="215"/>
                      <a:pt x="32" y="213"/>
                    </a:cubicBezTo>
                    <a:cubicBezTo>
                      <a:pt x="92" y="146"/>
                      <a:pt x="92" y="146"/>
                      <a:pt x="92" y="146"/>
                    </a:cubicBezTo>
                    <a:cubicBezTo>
                      <a:pt x="93" y="145"/>
                      <a:pt x="95" y="145"/>
                      <a:pt x="96" y="146"/>
                    </a:cubicBezTo>
                    <a:cubicBezTo>
                      <a:pt x="128" y="174"/>
                      <a:pt x="128" y="174"/>
                      <a:pt x="128" y="174"/>
                    </a:cubicBezTo>
                    <a:cubicBezTo>
                      <a:pt x="132" y="178"/>
                      <a:pt x="139" y="177"/>
                      <a:pt x="143" y="173"/>
                    </a:cubicBezTo>
                    <a:cubicBezTo>
                      <a:pt x="223" y="85"/>
                      <a:pt x="223" y="85"/>
                      <a:pt x="223" y="85"/>
                    </a:cubicBezTo>
                    <a:cubicBezTo>
                      <a:pt x="238" y="98"/>
                      <a:pt x="238" y="98"/>
                      <a:pt x="238" y="98"/>
                    </a:cubicBezTo>
                    <a:cubicBezTo>
                      <a:pt x="241" y="101"/>
                      <a:pt x="245" y="102"/>
                      <a:pt x="248" y="100"/>
                    </a:cubicBezTo>
                    <a:cubicBezTo>
                      <a:pt x="252" y="99"/>
                      <a:pt x="254" y="97"/>
                      <a:pt x="255" y="93"/>
                    </a:cubicBezTo>
                    <a:cubicBezTo>
                      <a:pt x="275" y="14"/>
                      <a:pt x="275" y="14"/>
                      <a:pt x="275" y="14"/>
                    </a:cubicBezTo>
                    <a:cubicBezTo>
                      <a:pt x="276" y="10"/>
                      <a:pt x="275" y="6"/>
                      <a:pt x="272" y="4"/>
                    </a:cubicBezTo>
                    <a:close/>
                    <a:moveTo>
                      <a:pt x="247" y="91"/>
                    </a:moveTo>
                    <a:cubicBezTo>
                      <a:pt x="247" y="92"/>
                      <a:pt x="247" y="93"/>
                      <a:pt x="246" y="93"/>
                    </a:cubicBezTo>
                    <a:cubicBezTo>
                      <a:pt x="245" y="93"/>
                      <a:pt x="244" y="93"/>
                      <a:pt x="243" y="92"/>
                    </a:cubicBezTo>
                    <a:cubicBezTo>
                      <a:pt x="223" y="74"/>
                      <a:pt x="223" y="74"/>
                      <a:pt x="223" y="74"/>
                    </a:cubicBezTo>
                    <a:cubicBezTo>
                      <a:pt x="137" y="168"/>
                      <a:pt x="137" y="168"/>
                      <a:pt x="137" y="168"/>
                    </a:cubicBezTo>
                    <a:cubicBezTo>
                      <a:pt x="136" y="169"/>
                      <a:pt x="134" y="169"/>
                      <a:pt x="133" y="168"/>
                    </a:cubicBezTo>
                    <a:cubicBezTo>
                      <a:pt x="101" y="140"/>
                      <a:pt x="101" y="140"/>
                      <a:pt x="101" y="140"/>
                    </a:cubicBezTo>
                    <a:cubicBezTo>
                      <a:pt x="97" y="136"/>
                      <a:pt x="90" y="137"/>
                      <a:pt x="86" y="141"/>
                    </a:cubicBezTo>
                    <a:cubicBezTo>
                      <a:pt x="26" y="208"/>
                      <a:pt x="26" y="208"/>
                      <a:pt x="26" y="208"/>
                    </a:cubicBezTo>
                    <a:cubicBezTo>
                      <a:pt x="26" y="208"/>
                      <a:pt x="25" y="208"/>
                      <a:pt x="25" y="208"/>
                    </a:cubicBezTo>
                    <a:cubicBezTo>
                      <a:pt x="24" y="208"/>
                      <a:pt x="23" y="208"/>
                      <a:pt x="23" y="208"/>
                    </a:cubicBezTo>
                    <a:cubicBezTo>
                      <a:pt x="9" y="196"/>
                      <a:pt x="9" y="196"/>
                      <a:pt x="9" y="196"/>
                    </a:cubicBezTo>
                    <a:cubicBezTo>
                      <a:pt x="9" y="195"/>
                      <a:pt x="9" y="194"/>
                      <a:pt x="9" y="194"/>
                    </a:cubicBezTo>
                    <a:cubicBezTo>
                      <a:pt x="8" y="193"/>
                      <a:pt x="9" y="192"/>
                      <a:pt x="9" y="192"/>
                    </a:cubicBezTo>
                    <a:cubicBezTo>
                      <a:pt x="90" y="103"/>
                      <a:pt x="90" y="103"/>
                      <a:pt x="90" y="103"/>
                    </a:cubicBezTo>
                    <a:cubicBezTo>
                      <a:pt x="90" y="102"/>
                      <a:pt x="91" y="102"/>
                      <a:pt x="92" y="102"/>
                    </a:cubicBezTo>
                    <a:cubicBezTo>
                      <a:pt x="92" y="102"/>
                      <a:pt x="93" y="102"/>
                      <a:pt x="93" y="102"/>
                    </a:cubicBezTo>
                    <a:cubicBezTo>
                      <a:pt x="125" y="130"/>
                      <a:pt x="125" y="130"/>
                      <a:pt x="125" y="130"/>
                    </a:cubicBezTo>
                    <a:cubicBezTo>
                      <a:pt x="130" y="134"/>
                      <a:pt x="136" y="134"/>
                      <a:pt x="140" y="129"/>
                    </a:cubicBezTo>
                    <a:cubicBezTo>
                      <a:pt x="205" y="59"/>
                      <a:pt x="205" y="59"/>
                      <a:pt x="205" y="59"/>
                    </a:cubicBezTo>
                    <a:cubicBezTo>
                      <a:pt x="184" y="41"/>
                      <a:pt x="184" y="41"/>
                      <a:pt x="184" y="41"/>
                    </a:cubicBezTo>
                    <a:cubicBezTo>
                      <a:pt x="184" y="40"/>
                      <a:pt x="183" y="40"/>
                      <a:pt x="184" y="39"/>
                    </a:cubicBezTo>
                    <a:cubicBezTo>
                      <a:pt x="184" y="38"/>
                      <a:pt x="184" y="37"/>
                      <a:pt x="185" y="37"/>
                    </a:cubicBezTo>
                    <a:cubicBezTo>
                      <a:pt x="264" y="9"/>
                      <a:pt x="264" y="9"/>
                      <a:pt x="264" y="9"/>
                    </a:cubicBezTo>
                    <a:cubicBezTo>
                      <a:pt x="265" y="9"/>
                      <a:pt x="266" y="9"/>
                      <a:pt x="266" y="9"/>
                    </a:cubicBezTo>
                    <a:cubicBezTo>
                      <a:pt x="267" y="10"/>
                      <a:pt x="267" y="11"/>
                      <a:pt x="267" y="12"/>
                    </a:cubicBezTo>
                    <a:lnTo>
                      <a:pt x="247"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8" name="Freeform 115"/>
              <p:cNvSpPr>
                <a:spLocks noEditPoints="1"/>
              </p:cNvSpPr>
              <p:nvPr/>
            </p:nvSpPr>
            <p:spPr bwMode="auto">
              <a:xfrm>
                <a:off x="10755313" y="833439"/>
                <a:ext cx="30163" cy="71438"/>
              </a:xfrm>
              <a:custGeom>
                <a:avLst/>
                <a:gdLst>
                  <a:gd name="T0" fmla="*/ 15 w 27"/>
                  <a:gd name="T1" fmla="*/ 0 h 62"/>
                  <a:gd name="T2" fmla="*/ 12 w 27"/>
                  <a:gd name="T3" fmla="*/ 0 h 62"/>
                  <a:gd name="T4" fmla="*/ 0 w 27"/>
                  <a:gd name="T5" fmla="*/ 12 h 62"/>
                  <a:gd name="T6" fmla="*/ 0 w 27"/>
                  <a:gd name="T7" fmla="*/ 50 h 62"/>
                  <a:gd name="T8" fmla="*/ 12 w 27"/>
                  <a:gd name="T9" fmla="*/ 62 h 62"/>
                  <a:gd name="T10" fmla="*/ 15 w 27"/>
                  <a:gd name="T11" fmla="*/ 62 h 62"/>
                  <a:gd name="T12" fmla="*/ 27 w 27"/>
                  <a:gd name="T13" fmla="*/ 50 h 62"/>
                  <a:gd name="T14" fmla="*/ 27 w 27"/>
                  <a:gd name="T15" fmla="*/ 12 h 62"/>
                  <a:gd name="T16" fmla="*/ 15 w 27"/>
                  <a:gd name="T17" fmla="*/ 0 h 62"/>
                  <a:gd name="T18" fmla="*/ 19 w 27"/>
                  <a:gd name="T19" fmla="*/ 50 h 62"/>
                  <a:gd name="T20" fmla="*/ 15 w 27"/>
                  <a:gd name="T21" fmla="*/ 54 h 62"/>
                  <a:gd name="T22" fmla="*/ 12 w 27"/>
                  <a:gd name="T23" fmla="*/ 54 h 62"/>
                  <a:gd name="T24" fmla="*/ 8 w 27"/>
                  <a:gd name="T25" fmla="*/ 50 h 62"/>
                  <a:gd name="T26" fmla="*/ 8 w 27"/>
                  <a:gd name="T27" fmla="*/ 12 h 62"/>
                  <a:gd name="T28" fmla="*/ 12 w 27"/>
                  <a:gd name="T29" fmla="*/ 8 h 62"/>
                  <a:gd name="T30" fmla="*/ 15 w 27"/>
                  <a:gd name="T31" fmla="*/ 8 h 62"/>
                  <a:gd name="T32" fmla="*/ 19 w 27"/>
                  <a:gd name="T33" fmla="*/ 12 h 62"/>
                  <a:gd name="T34" fmla="*/ 19 w 27"/>
                  <a:gd name="T35"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62">
                    <a:moveTo>
                      <a:pt x="15" y="0"/>
                    </a:moveTo>
                    <a:cubicBezTo>
                      <a:pt x="12" y="0"/>
                      <a:pt x="12" y="0"/>
                      <a:pt x="12" y="0"/>
                    </a:cubicBezTo>
                    <a:cubicBezTo>
                      <a:pt x="5" y="0"/>
                      <a:pt x="0" y="5"/>
                      <a:pt x="0" y="12"/>
                    </a:cubicBezTo>
                    <a:cubicBezTo>
                      <a:pt x="0" y="50"/>
                      <a:pt x="0" y="50"/>
                      <a:pt x="0" y="50"/>
                    </a:cubicBezTo>
                    <a:cubicBezTo>
                      <a:pt x="0" y="57"/>
                      <a:pt x="5" y="62"/>
                      <a:pt x="12" y="62"/>
                    </a:cubicBezTo>
                    <a:cubicBezTo>
                      <a:pt x="15" y="62"/>
                      <a:pt x="15" y="62"/>
                      <a:pt x="15" y="62"/>
                    </a:cubicBezTo>
                    <a:cubicBezTo>
                      <a:pt x="22" y="62"/>
                      <a:pt x="27" y="57"/>
                      <a:pt x="27" y="50"/>
                    </a:cubicBezTo>
                    <a:cubicBezTo>
                      <a:pt x="27" y="12"/>
                      <a:pt x="27" y="12"/>
                      <a:pt x="27" y="12"/>
                    </a:cubicBezTo>
                    <a:cubicBezTo>
                      <a:pt x="27" y="5"/>
                      <a:pt x="22" y="0"/>
                      <a:pt x="15" y="0"/>
                    </a:cubicBezTo>
                    <a:close/>
                    <a:moveTo>
                      <a:pt x="19" y="50"/>
                    </a:moveTo>
                    <a:cubicBezTo>
                      <a:pt x="19" y="53"/>
                      <a:pt x="17" y="54"/>
                      <a:pt x="15" y="54"/>
                    </a:cubicBezTo>
                    <a:cubicBezTo>
                      <a:pt x="12" y="54"/>
                      <a:pt x="12" y="54"/>
                      <a:pt x="12" y="54"/>
                    </a:cubicBezTo>
                    <a:cubicBezTo>
                      <a:pt x="10" y="54"/>
                      <a:pt x="8" y="53"/>
                      <a:pt x="8" y="50"/>
                    </a:cubicBezTo>
                    <a:cubicBezTo>
                      <a:pt x="8" y="12"/>
                      <a:pt x="8" y="12"/>
                      <a:pt x="8" y="12"/>
                    </a:cubicBezTo>
                    <a:cubicBezTo>
                      <a:pt x="8" y="9"/>
                      <a:pt x="10" y="8"/>
                      <a:pt x="12" y="8"/>
                    </a:cubicBezTo>
                    <a:cubicBezTo>
                      <a:pt x="15" y="8"/>
                      <a:pt x="15" y="8"/>
                      <a:pt x="15" y="8"/>
                    </a:cubicBezTo>
                    <a:cubicBezTo>
                      <a:pt x="17" y="8"/>
                      <a:pt x="19" y="9"/>
                      <a:pt x="19" y="12"/>
                    </a:cubicBezTo>
                    <a:lnTo>
                      <a:pt x="1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9" name="Freeform 116"/>
              <p:cNvSpPr>
                <a:spLocks noEditPoints="1"/>
              </p:cNvSpPr>
              <p:nvPr/>
            </p:nvSpPr>
            <p:spPr bwMode="auto">
              <a:xfrm>
                <a:off x="10714038" y="858839"/>
                <a:ext cx="31750" cy="46038"/>
              </a:xfrm>
              <a:custGeom>
                <a:avLst/>
                <a:gdLst>
                  <a:gd name="T0" fmla="*/ 16 w 28"/>
                  <a:gd name="T1" fmla="*/ 0 h 40"/>
                  <a:gd name="T2" fmla="*/ 12 w 28"/>
                  <a:gd name="T3" fmla="*/ 0 h 40"/>
                  <a:gd name="T4" fmla="*/ 0 w 28"/>
                  <a:gd name="T5" fmla="*/ 12 h 40"/>
                  <a:gd name="T6" fmla="*/ 0 w 28"/>
                  <a:gd name="T7" fmla="*/ 28 h 40"/>
                  <a:gd name="T8" fmla="*/ 12 w 28"/>
                  <a:gd name="T9" fmla="*/ 40 h 40"/>
                  <a:gd name="T10" fmla="*/ 16 w 28"/>
                  <a:gd name="T11" fmla="*/ 40 h 40"/>
                  <a:gd name="T12" fmla="*/ 28 w 28"/>
                  <a:gd name="T13" fmla="*/ 28 h 40"/>
                  <a:gd name="T14" fmla="*/ 28 w 28"/>
                  <a:gd name="T15" fmla="*/ 12 h 40"/>
                  <a:gd name="T16" fmla="*/ 16 w 28"/>
                  <a:gd name="T17" fmla="*/ 0 h 40"/>
                  <a:gd name="T18" fmla="*/ 20 w 28"/>
                  <a:gd name="T19" fmla="*/ 28 h 40"/>
                  <a:gd name="T20" fmla="*/ 16 w 28"/>
                  <a:gd name="T21" fmla="*/ 32 h 40"/>
                  <a:gd name="T22" fmla="*/ 12 w 28"/>
                  <a:gd name="T23" fmla="*/ 32 h 40"/>
                  <a:gd name="T24" fmla="*/ 8 w 28"/>
                  <a:gd name="T25" fmla="*/ 28 h 40"/>
                  <a:gd name="T26" fmla="*/ 8 w 28"/>
                  <a:gd name="T27" fmla="*/ 12 h 40"/>
                  <a:gd name="T28" fmla="*/ 12 w 28"/>
                  <a:gd name="T29" fmla="*/ 8 h 40"/>
                  <a:gd name="T30" fmla="*/ 16 w 28"/>
                  <a:gd name="T31" fmla="*/ 8 h 40"/>
                  <a:gd name="T32" fmla="*/ 20 w 28"/>
                  <a:gd name="T33" fmla="*/ 12 h 40"/>
                  <a:gd name="T34" fmla="*/ 20 w 28"/>
                  <a:gd name="T3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16" y="0"/>
                    </a:moveTo>
                    <a:cubicBezTo>
                      <a:pt x="12" y="0"/>
                      <a:pt x="12" y="0"/>
                      <a:pt x="12" y="0"/>
                    </a:cubicBezTo>
                    <a:cubicBezTo>
                      <a:pt x="6" y="0"/>
                      <a:pt x="0" y="5"/>
                      <a:pt x="0" y="12"/>
                    </a:cubicBezTo>
                    <a:cubicBezTo>
                      <a:pt x="0" y="28"/>
                      <a:pt x="0" y="28"/>
                      <a:pt x="0" y="28"/>
                    </a:cubicBezTo>
                    <a:cubicBezTo>
                      <a:pt x="0" y="35"/>
                      <a:pt x="6" y="40"/>
                      <a:pt x="12" y="40"/>
                    </a:cubicBezTo>
                    <a:cubicBezTo>
                      <a:pt x="16" y="40"/>
                      <a:pt x="16" y="40"/>
                      <a:pt x="16" y="40"/>
                    </a:cubicBezTo>
                    <a:cubicBezTo>
                      <a:pt x="22" y="40"/>
                      <a:pt x="28" y="35"/>
                      <a:pt x="28" y="28"/>
                    </a:cubicBezTo>
                    <a:cubicBezTo>
                      <a:pt x="28" y="12"/>
                      <a:pt x="28" y="12"/>
                      <a:pt x="28" y="12"/>
                    </a:cubicBezTo>
                    <a:cubicBezTo>
                      <a:pt x="28" y="5"/>
                      <a:pt x="22" y="0"/>
                      <a:pt x="16" y="0"/>
                    </a:cubicBezTo>
                    <a:close/>
                    <a:moveTo>
                      <a:pt x="20" y="28"/>
                    </a:moveTo>
                    <a:cubicBezTo>
                      <a:pt x="20" y="31"/>
                      <a:pt x="18" y="32"/>
                      <a:pt x="16" y="32"/>
                    </a:cubicBezTo>
                    <a:cubicBezTo>
                      <a:pt x="12" y="32"/>
                      <a:pt x="12" y="32"/>
                      <a:pt x="12" y="32"/>
                    </a:cubicBezTo>
                    <a:cubicBezTo>
                      <a:pt x="10" y="32"/>
                      <a:pt x="8" y="31"/>
                      <a:pt x="8" y="28"/>
                    </a:cubicBezTo>
                    <a:cubicBezTo>
                      <a:pt x="8" y="12"/>
                      <a:pt x="8" y="12"/>
                      <a:pt x="8" y="12"/>
                    </a:cubicBezTo>
                    <a:cubicBezTo>
                      <a:pt x="8" y="9"/>
                      <a:pt x="10" y="8"/>
                      <a:pt x="12" y="8"/>
                    </a:cubicBezTo>
                    <a:cubicBezTo>
                      <a:pt x="16" y="8"/>
                      <a:pt x="16" y="8"/>
                      <a:pt x="16" y="8"/>
                    </a:cubicBezTo>
                    <a:cubicBezTo>
                      <a:pt x="18" y="8"/>
                      <a:pt x="20" y="9"/>
                      <a:pt x="20" y="1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0" name="Freeform 117"/>
              <p:cNvSpPr>
                <a:spLocks noEditPoints="1"/>
              </p:cNvSpPr>
              <p:nvPr/>
            </p:nvSpPr>
            <p:spPr bwMode="auto">
              <a:xfrm>
                <a:off x="10674350" y="865189"/>
                <a:ext cx="30163" cy="39688"/>
              </a:xfrm>
              <a:custGeom>
                <a:avLst/>
                <a:gdLst>
                  <a:gd name="T0" fmla="*/ 15 w 27"/>
                  <a:gd name="T1" fmla="*/ 0 h 34"/>
                  <a:gd name="T2" fmla="*/ 12 w 27"/>
                  <a:gd name="T3" fmla="*/ 0 h 34"/>
                  <a:gd name="T4" fmla="*/ 0 w 27"/>
                  <a:gd name="T5" fmla="*/ 12 h 34"/>
                  <a:gd name="T6" fmla="*/ 0 w 27"/>
                  <a:gd name="T7" fmla="*/ 22 h 34"/>
                  <a:gd name="T8" fmla="*/ 12 w 27"/>
                  <a:gd name="T9" fmla="*/ 34 h 34"/>
                  <a:gd name="T10" fmla="*/ 15 w 27"/>
                  <a:gd name="T11" fmla="*/ 34 h 34"/>
                  <a:gd name="T12" fmla="*/ 27 w 27"/>
                  <a:gd name="T13" fmla="*/ 22 h 34"/>
                  <a:gd name="T14" fmla="*/ 27 w 27"/>
                  <a:gd name="T15" fmla="*/ 12 h 34"/>
                  <a:gd name="T16" fmla="*/ 15 w 27"/>
                  <a:gd name="T17" fmla="*/ 0 h 34"/>
                  <a:gd name="T18" fmla="*/ 19 w 27"/>
                  <a:gd name="T19" fmla="*/ 22 h 34"/>
                  <a:gd name="T20" fmla="*/ 15 w 27"/>
                  <a:gd name="T21" fmla="*/ 26 h 34"/>
                  <a:gd name="T22" fmla="*/ 12 w 27"/>
                  <a:gd name="T23" fmla="*/ 26 h 34"/>
                  <a:gd name="T24" fmla="*/ 8 w 27"/>
                  <a:gd name="T25" fmla="*/ 22 h 34"/>
                  <a:gd name="T26" fmla="*/ 8 w 27"/>
                  <a:gd name="T27" fmla="*/ 12 h 34"/>
                  <a:gd name="T28" fmla="*/ 12 w 27"/>
                  <a:gd name="T29" fmla="*/ 8 h 34"/>
                  <a:gd name="T30" fmla="*/ 15 w 27"/>
                  <a:gd name="T31" fmla="*/ 8 h 34"/>
                  <a:gd name="T32" fmla="*/ 19 w 27"/>
                  <a:gd name="T33" fmla="*/ 12 h 34"/>
                  <a:gd name="T34" fmla="*/ 19 w 27"/>
                  <a:gd name="T3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4">
                    <a:moveTo>
                      <a:pt x="15" y="0"/>
                    </a:moveTo>
                    <a:cubicBezTo>
                      <a:pt x="12" y="0"/>
                      <a:pt x="12" y="0"/>
                      <a:pt x="12" y="0"/>
                    </a:cubicBezTo>
                    <a:cubicBezTo>
                      <a:pt x="5" y="0"/>
                      <a:pt x="0" y="5"/>
                      <a:pt x="0" y="12"/>
                    </a:cubicBezTo>
                    <a:cubicBezTo>
                      <a:pt x="0" y="22"/>
                      <a:pt x="0" y="22"/>
                      <a:pt x="0" y="22"/>
                    </a:cubicBezTo>
                    <a:cubicBezTo>
                      <a:pt x="0" y="29"/>
                      <a:pt x="5" y="34"/>
                      <a:pt x="12" y="34"/>
                    </a:cubicBezTo>
                    <a:cubicBezTo>
                      <a:pt x="15" y="34"/>
                      <a:pt x="15" y="34"/>
                      <a:pt x="15" y="34"/>
                    </a:cubicBezTo>
                    <a:cubicBezTo>
                      <a:pt x="22" y="34"/>
                      <a:pt x="27" y="29"/>
                      <a:pt x="27" y="22"/>
                    </a:cubicBezTo>
                    <a:cubicBezTo>
                      <a:pt x="27" y="12"/>
                      <a:pt x="27" y="12"/>
                      <a:pt x="27" y="12"/>
                    </a:cubicBezTo>
                    <a:cubicBezTo>
                      <a:pt x="27" y="5"/>
                      <a:pt x="22" y="0"/>
                      <a:pt x="15" y="0"/>
                    </a:cubicBezTo>
                    <a:close/>
                    <a:moveTo>
                      <a:pt x="19" y="22"/>
                    </a:moveTo>
                    <a:cubicBezTo>
                      <a:pt x="19" y="25"/>
                      <a:pt x="18" y="26"/>
                      <a:pt x="15" y="26"/>
                    </a:cubicBezTo>
                    <a:cubicBezTo>
                      <a:pt x="12" y="26"/>
                      <a:pt x="12" y="26"/>
                      <a:pt x="12" y="26"/>
                    </a:cubicBezTo>
                    <a:cubicBezTo>
                      <a:pt x="10" y="26"/>
                      <a:pt x="8" y="25"/>
                      <a:pt x="8" y="22"/>
                    </a:cubicBezTo>
                    <a:cubicBezTo>
                      <a:pt x="8" y="12"/>
                      <a:pt x="8" y="12"/>
                      <a:pt x="8" y="12"/>
                    </a:cubicBezTo>
                    <a:cubicBezTo>
                      <a:pt x="8" y="10"/>
                      <a:pt x="10" y="8"/>
                      <a:pt x="12" y="8"/>
                    </a:cubicBezTo>
                    <a:cubicBezTo>
                      <a:pt x="15" y="8"/>
                      <a:pt x="15" y="8"/>
                      <a:pt x="15" y="8"/>
                    </a:cubicBezTo>
                    <a:cubicBezTo>
                      <a:pt x="18" y="8"/>
                      <a:pt x="19" y="10"/>
                      <a:pt x="19" y="12"/>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1" name="Freeform 118"/>
              <p:cNvSpPr>
                <a:spLocks noEditPoints="1"/>
              </p:cNvSpPr>
              <p:nvPr/>
            </p:nvSpPr>
            <p:spPr bwMode="auto">
              <a:xfrm>
                <a:off x="10796588" y="850901"/>
                <a:ext cx="30163" cy="53975"/>
              </a:xfrm>
              <a:custGeom>
                <a:avLst/>
                <a:gdLst>
                  <a:gd name="T0" fmla="*/ 15 w 27"/>
                  <a:gd name="T1" fmla="*/ 0 h 47"/>
                  <a:gd name="T2" fmla="*/ 12 w 27"/>
                  <a:gd name="T3" fmla="*/ 0 h 47"/>
                  <a:gd name="T4" fmla="*/ 0 w 27"/>
                  <a:gd name="T5" fmla="*/ 12 h 47"/>
                  <a:gd name="T6" fmla="*/ 0 w 27"/>
                  <a:gd name="T7" fmla="*/ 35 h 47"/>
                  <a:gd name="T8" fmla="*/ 12 w 27"/>
                  <a:gd name="T9" fmla="*/ 47 h 47"/>
                  <a:gd name="T10" fmla="*/ 15 w 27"/>
                  <a:gd name="T11" fmla="*/ 47 h 47"/>
                  <a:gd name="T12" fmla="*/ 27 w 27"/>
                  <a:gd name="T13" fmla="*/ 35 h 47"/>
                  <a:gd name="T14" fmla="*/ 27 w 27"/>
                  <a:gd name="T15" fmla="*/ 12 h 47"/>
                  <a:gd name="T16" fmla="*/ 15 w 27"/>
                  <a:gd name="T17" fmla="*/ 0 h 47"/>
                  <a:gd name="T18" fmla="*/ 19 w 27"/>
                  <a:gd name="T19" fmla="*/ 35 h 47"/>
                  <a:gd name="T20" fmla="*/ 15 w 27"/>
                  <a:gd name="T21" fmla="*/ 39 h 47"/>
                  <a:gd name="T22" fmla="*/ 12 w 27"/>
                  <a:gd name="T23" fmla="*/ 39 h 47"/>
                  <a:gd name="T24" fmla="*/ 8 w 27"/>
                  <a:gd name="T25" fmla="*/ 35 h 47"/>
                  <a:gd name="T26" fmla="*/ 8 w 27"/>
                  <a:gd name="T27" fmla="*/ 12 h 47"/>
                  <a:gd name="T28" fmla="*/ 12 w 27"/>
                  <a:gd name="T29" fmla="*/ 8 h 47"/>
                  <a:gd name="T30" fmla="*/ 15 w 27"/>
                  <a:gd name="T31" fmla="*/ 8 h 47"/>
                  <a:gd name="T32" fmla="*/ 19 w 27"/>
                  <a:gd name="T33" fmla="*/ 12 h 47"/>
                  <a:gd name="T34" fmla="*/ 19 w 27"/>
                  <a:gd name="T3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47">
                    <a:moveTo>
                      <a:pt x="15" y="0"/>
                    </a:moveTo>
                    <a:cubicBezTo>
                      <a:pt x="12" y="0"/>
                      <a:pt x="12" y="0"/>
                      <a:pt x="12" y="0"/>
                    </a:cubicBezTo>
                    <a:cubicBezTo>
                      <a:pt x="5" y="0"/>
                      <a:pt x="0" y="6"/>
                      <a:pt x="0" y="12"/>
                    </a:cubicBezTo>
                    <a:cubicBezTo>
                      <a:pt x="0" y="35"/>
                      <a:pt x="0" y="35"/>
                      <a:pt x="0" y="35"/>
                    </a:cubicBezTo>
                    <a:cubicBezTo>
                      <a:pt x="0" y="42"/>
                      <a:pt x="5" y="47"/>
                      <a:pt x="12" y="47"/>
                    </a:cubicBezTo>
                    <a:cubicBezTo>
                      <a:pt x="15" y="47"/>
                      <a:pt x="15" y="47"/>
                      <a:pt x="15" y="47"/>
                    </a:cubicBezTo>
                    <a:cubicBezTo>
                      <a:pt x="22" y="47"/>
                      <a:pt x="27" y="42"/>
                      <a:pt x="27" y="35"/>
                    </a:cubicBezTo>
                    <a:cubicBezTo>
                      <a:pt x="27" y="12"/>
                      <a:pt x="27" y="12"/>
                      <a:pt x="27" y="12"/>
                    </a:cubicBezTo>
                    <a:cubicBezTo>
                      <a:pt x="27" y="6"/>
                      <a:pt x="22" y="0"/>
                      <a:pt x="15" y="0"/>
                    </a:cubicBezTo>
                    <a:close/>
                    <a:moveTo>
                      <a:pt x="19" y="35"/>
                    </a:moveTo>
                    <a:cubicBezTo>
                      <a:pt x="19" y="38"/>
                      <a:pt x="18" y="39"/>
                      <a:pt x="15" y="39"/>
                    </a:cubicBezTo>
                    <a:cubicBezTo>
                      <a:pt x="12" y="39"/>
                      <a:pt x="12" y="39"/>
                      <a:pt x="12" y="39"/>
                    </a:cubicBezTo>
                    <a:cubicBezTo>
                      <a:pt x="10" y="39"/>
                      <a:pt x="8" y="38"/>
                      <a:pt x="8" y="35"/>
                    </a:cubicBezTo>
                    <a:cubicBezTo>
                      <a:pt x="8" y="12"/>
                      <a:pt x="8" y="12"/>
                      <a:pt x="8" y="12"/>
                    </a:cubicBezTo>
                    <a:cubicBezTo>
                      <a:pt x="8" y="10"/>
                      <a:pt x="10" y="8"/>
                      <a:pt x="12" y="8"/>
                    </a:cubicBezTo>
                    <a:cubicBezTo>
                      <a:pt x="15" y="8"/>
                      <a:pt x="15" y="8"/>
                      <a:pt x="15" y="8"/>
                    </a:cubicBezTo>
                    <a:cubicBezTo>
                      <a:pt x="18" y="8"/>
                      <a:pt x="19" y="10"/>
                      <a:pt x="19" y="12"/>
                    </a:cubicBezTo>
                    <a:lnTo>
                      <a:pt x="19"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2" name="Freeform 119"/>
              <p:cNvSpPr>
                <a:spLocks noEditPoints="1"/>
              </p:cNvSpPr>
              <p:nvPr/>
            </p:nvSpPr>
            <p:spPr bwMode="auto">
              <a:xfrm>
                <a:off x="10837863" y="819151"/>
                <a:ext cx="31750" cy="85725"/>
              </a:xfrm>
              <a:custGeom>
                <a:avLst/>
                <a:gdLst>
                  <a:gd name="T0" fmla="*/ 16 w 28"/>
                  <a:gd name="T1" fmla="*/ 0 h 75"/>
                  <a:gd name="T2" fmla="*/ 12 w 28"/>
                  <a:gd name="T3" fmla="*/ 0 h 75"/>
                  <a:gd name="T4" fmla="*/ 0 w 28"/>
                  <a:gd name="T5" fmla="*/ 12 h 75"/>
                  <a:gd name="T6" fmla="*/ 0 w 28"/>
                  <a:gd name="T7" fmla="*/ 63 h 75"/>
                  <a:gd name="T8" fmla="*/ 12 w 28"/>
                  <a:gd name="T9" fmla="*/ 75 h 75"/>
                  <a:gd name="T10" fmla="*/ 16 w 28"/>
                  <a:gd name="T11" fmla="*/ 75 h 75"/>
                  <a:gd name="T12" fmla="*/ 28 w 28"/>
                  <a:gd name="T13" fmla="*/ 63 h 75"/>
                  <a:gd name="T14" fmla="*/ 28 w 28"/>
                  <a:gd name="T15" fmla="*/ 12 h 75"/>
                  <a:gd name="T16" fmla="*/ 16 w 28"/>
                  <a:gd name="T17" fmla="*/ 0 h 75"/>
                  <a:gd name="T18" fmla="*/ 20 w 28"/>
                  <a:gd name="T19" fmla="*/ 63 h 75"/>
                  <a:gd name="T20" fmla="*/ 16 w 28"/>
                  <a:gd name="T21" fmla="*/ 67 h 75"/>
                  <a:gd name="T22" fmla="*/ 12 w 28"/>
                  <a:gd name="T23" fmla="*/ 67 h 75"/>
                  <a:gd name="T24" fmla="*/ 8 w 28"/>
                  <a:gd name="T25" fmla="*/ 63 h 75"/>
                  <a:gd name="T26" fmla="*/ 8 w 28"/>
                  <a:gd name="T27" fmla="*/ 12 h 75"/>
                  <a:gd name="T28" fmla="*/ 12 w 28"/>
                  <a:gd name="T29" fmla="*/ 8 h 75"/>
                  <a:gd name="T30" fmla="*/ 16 w 28"/>
                  <a:gd name="T31" fmla="*/ 8 h 75"/>
                  <a:gd name="T32" fmla="*/ 20 w 28"/>
                  <a:gd name="T33" fmla="*/ 12 h 75"/>
                  <a:gd name="T34" fmla="*/ 20 w 28"/>
                  <a:gd name="T35"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75">
                    <a:moveTo>
                      <a:pt x="16" y="0"/>
                    </a:moveTo>
                    <a:cubicBezTo>
                      <a:pt x="12" y="0"/>
                      <a:pt x="12" y="0"/>
                      <a:pt x="12" y="0"/>
                    </a:cubicBezTo>
                    <a:cubicBezTo>
                      <a:pt x="6" y="0"/>
                      <a:pt x="0" y="5"/>
                      <a:pt x="0" y="12"/>
                    </a:cubicBezTo>
                    <a:cubicBezTo>
                      <a:pt x="0" y="63"/>
                      <a:pt x="0" y="63"/>
                      <a:pt x="0" y="63"/>
                    </a:cubicBezTo>
                    <a:cubicBezTo>
                      <a:pt x="0" y="70"/>
                      <a:pt x="6" y="75"/>
                      <a:pt x="12" y="75"/>
                    </a:cubicBezTo>
                    <a:cubicBezTo>
                      <a:pt x="16" y="75"/>
                      <a:pt x="16" y="75"/>
                      <a:pt x="16" y="75"/>
                    </a:cubicBezTo>
                    <a:cubicBezTo>
                      <a:pt x="22" y="75"/>
                      <a:pt x="28" y="70"/>
                      <a:pt x="28" y="63"/>
                    </a:cubicBezTo>
                    <a:cubicBezTo>
                      <a:pt x="28" y="12"/>
                      <a:pt x="28" y="12"/>
                      <a:pt x="28" y="12"/>
                    </a:cubicBezTo>
                    <a:cubicBezTo>
                      <a:pt x="28" y="5"/>
                      <a:pt x="22" y="0"/>
                      <a:pt x="16" y="0"/>
                    </a:cubicBezTo>
                    <a:close/>
                    <a:moveTo>
                      <a:pt x="20" y="63"/>
                    </a:moveTo>
                    <a:cubicBezTo>
                      <a:pt x="20" y="66"/>
                      <a:pt x="18" y="67"/>
                      <a:pt x="16" y="67"/>
                    </a:cubicBezTo>
                    <a:cubicBezTo>
                      <a:pt x="12" y="67"/>
                      <a:pt x="12" y="67"/>
                      <a:pt x="12" y="67"/>
                    </a:cubicBezTo>
                    <a:cubicBezTo>
                      <a:pt x="10" y="67"/>
                      <a:pt x="8" y="66"/>
                      <a:pt x="8" y="63"/>
                    </a:cubicBezTo>
                    <a:cubicBezTo>
                      <a:pt x="8" y="12"/>
                      <a:pt x="8" y="12"/>
                      <a:pt x="8" y="12"/>
                    </a:cubicBezTo>
                    <a:cubicBezTo>
                      <a:pt x="8" y="10"/>
                      <a:pt x="10" y="8"/>
                      <a:pt x="12" y="8"/>
                    </a:cubicBezTo>
                    <a:cubicBezTo>
                      <a:pt x="16" y="8"/>
                      <a:pt x="16" y="8"/>
                      <a:pt x="16" y="8"/>
                    </a:cubicBezTo>
                    <a:cubicBezTo>
                      <a:pt x="18" y="8"/>
                      <a:pt x="20" y="10"/>
                      <a:pt x="20" y="12"/>
                    </a:cubicBezTo>
                    <a:lnTo>
                      <a:pt x="2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3" name="Freeform 120"/>
              <p:cNvSpPr>
                <a:spLocks noEditPoints="1"/>
              </p:cNvSpPr>
              <p:nvPr/>
            </p:nvSpPr>
            <p:spPr bwMode="auto">
              <a:xfrm>
                <a:off x="10880725" y="787401"/>
                <a:ext cx="31750" cy="117475"/>
              </a:xfrm>
              <a:custGeom>
                <a:avLst/>
                <a:gdLst>
                  <a:gd name="T0" fmla="*/ 15 w 27"/>
                  <a:gd name="T1" fmla="*/ 0 h 103"/>
                  <a:gd name="T2" fmla="*/ 12 w 27"/>
                  <a:gd name="T3" fmla="*/ 0 h 103"/>
                  <a:gd name="T4" fmla="*/ 0 w 27"/>
                  <a:gd name="T5" fmla="*/ 12 h 103"/>
                  <a:gd name="T6" fmla="*/ 0 w 27"/>
                  <a:gd name="T7" fmla="*/ 91 h 103"/>
                  <a:gd name="T8" fmla="*/ 12 w 27"/>
                  <a:gd name="T9" fmla="*/ 103 h 103"/>
                  <a:gd name="T10" fmla="*/ 15 w 27"/>
                  <a:gd name="T11" fmla="*/ 103 h 103"/>
                  <a:gd name="T12" fmla="*/ 27 w 27"/>
                  <a:gd name="T13" fmla="*/ 91 h 103"/>
                  <a:gd name="T14" fmla="*/ 27 w 27"/>
                  <a:gd name="T15" fmla="*/ 12 h 103"/>
                  <a:gd name="T16" fmla="*/ 15 w 27"/>
                  <a:gd name="T17" fmla="*/ 0 h 103"/>
                  <a:gd name="T18" fmla="*/ 19 w 27"/>
                  <a:gd name="T19" fmla="*/ 91 h 103"/>
                  <a:gd name="T20" fmla="*/ 15 w 27"/>
                  <a:gd name="T21" fmla="*/ 95 h 103"/>
                  <a:gd name="T22" fmla="*/ 12 w 27"/>
                  <a:gd name="T23" fmla="*/ 95 h 103"/>
                  <a:gd name="T24" fmla="*/ 8 w 27"/>
                  <a:gd name="T25" fmla="*/ 91 h 103"/>
                  <a:gd name="T26" fmla="*/ 8 w 27"/>
                  <a:gd name="T27" fmla="*/ 12 h 103"/>
                  <a:gd name="T28" fmla="*/ 12 w 27"/>
                  <a:gd name="T29" fmla="*/ 8 h 103"/>
                  <a:gd name="T30" fmla="*/ 15 w 27"/>
                  <a:gd name="T31" fmla="*/ 8 h 103"/>
                  <a:gd name="T32" fmla="*/ 19 w 27"/>
                  <a:gd name="T33" fmla="*/ 12 h 103"/>
                  <a:gd name="T34" fmla="*/ 19 w 27"/>
                  <a:gd name="T35" fmla="*/ 9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03">
                    <a:moveTo>
                      <a:pt x="15" y="0"/>
                    </a:moveTo>
                    <a:cubicBezTo>
                      <a:pt x="12" y="0"/>
                      <a:pt x="12" y="0"/>
                      <a:pt x="12" y="0"/>
                    </a:cubicBezTo>
                    <a:cubicBezTo>
                      <a:pt x="5" y="0"/>
                      <a:pt x="0" y="5"/>
                      <a:pt x="0" y="12"/>
                    </a:cubicBezTo>
                    <a:cubicBezTo>
                      <a:pt x="0" y="91"/>
                      <a:pt x="0" y="91"/>
                      <a:pt x="0" y="91"/>
                    </a:cubicBezTo>
                    <a:cubicBezTo>
                      <a:pt x="0" y="98"/>
                      <a:pt x="5" y="103"/>
                      <a:pt x="12" y="103"/>
                    </a:cubicBezTo>
                    <a:cubicBezTo>
                      <a:pt x="15" y="103"/>
                      <a:pt x="15" y="103"/>
                      <a:pt x="15" y="103"/>
                    </a:cubicBezTo>
                    <a:cubicBezTo>
                      <a:pt x="22" y="103"/>
                      <a:pt x="27" y="98"/>
                      <a:pt x="27" y="91"/>
                    </a:cubicBezTo>
                    <a:cubicBezTo>
                      <a:pt x="27" y="12"/>
                      <a:pt x="27" y="12"/>
                      <a:pt x="27" y="12"/>
                    </a:cubicBezTo>
                    <a:cubicBezTo>
                      <a:pt x="27" y="5"/>
                      <a:pt x="22" y="0"/>
                      <a:pt x="15" y="0"/>
                    </a:cubicBezTo>
                    <a:close/>
                    <a:moveTo>
                      <a:pt x="19" y="91"/>
                    </a:moveTo>
                    <a:cubicBezTo>
                      <a:pt x="19" y="94"/>
                      <a:pt x="17" y="95"/>
                      <a:pt x="15" y="95"/>
                    </a:cubicBezTo>
                    <a:cubicBezTo>
                      <a:pt x="12" y="95"/>
                      <a:pt x="12" y="95"/>
                      <a:pt x="12" y="95"/>
                    </a:cubicBezTo>
                    <a:cubicBezTo>
                      <a:pt x="10" y="95"/>
                      <a:pt x="8" y="94"/>
                      <a:pt x="8" y="91"/>
                    </a:cubicBezTo>
                    <a:cubicBezTo>
                      <a:pt x="8" y="12"/>
                      <a:pt x="8" y="12"/>
                      <a:pt x="8" y="12"/>
                    </a:cubicBezTo>
                    <a:cubicBezTo>
                      <a:pt x="8" y="10"/>
                      <a:pt x="10" y="8"/>
                      <a:pt x="12" y="8"/>
                    </a:cubicBezTo>
                    <a:cubicBezTo>
                      <a:pt x="15" y="8"/>
                      <a:pt x="15" y="8"/>
                      <a:pt x="15" y="8"/>
                    </a:cubicBezTo>
                    <a:cubicBezTo>
                      <a:pt x="17" y="8"/>
                      <a:pt x="19" y="10"/>
                      <a:pt x="19" y="12"/>
                    </a:cubicBezTo>
                    <a:lnTo>
                      <a:pt x="19"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4" name="Freeform 121"/>
              <p:cNvSpPr>
                <a:spLocks noEditPoints="1"/>
              </p:cNvSpPr>
              <p:nvPr/>
            </p:nvSpPr>
            <p:spPr bwMode="auto">
              <a:xfrm>
                <a:off x="10923588" y="773114"/>
                <a:ext cx="31750" cy="131763"/>
              </a:xfrm>
              <a:custGeom>
                <a:avLst/>
                <a:gdLst>
                  <a:gd name="T0" fmla="*/ 16 w 28"/>
                  <a:gd name="T1" fmla="*/ 0 h 116"/>
                  <a:gd name="T2" fmla="*/ 12 w 28"/>
                  <a:gd name="T3" fmla="*/ 0 h 116"/>
                  <a:gd name="T4" fmla="*/ 0 w 28"/>
                  <a:gd name="T5" fmla="*/ 12 h 116"/>
                  <a:gd name="T6" fmla="*/ 0 w 28"/>
                  <a:gd name="T7" fmla="*/ 104 h 116"/>
                  <a:gd name="T8" fmla="*/ 12 w 28"/>
                  <a:gd name="T9" fmla="*/ 116 h 116"/>
                  <a:gd name="T10" fmla="*/ 16 w 28"/>
                  <a:gd name="T11" fmla="*/ 116 h 116"/>
                  <a:gd name="T12" fmla="*/ 28 w 28"/>
                  <a:gd name="T13" fmla="*/ 104 h 116"/>
                  <a:gd name="T14" fmla="*/ 28 w 28"/>
                  <a:gd name="T15" fmla="*/ 12 h 116"/>
                  <a:gd name="T16" fmla="*/ 16 w 28"/>
                  <a:gd name="T17" fmla="*/ 0 h 116"/>
                  <a:gd name="T18" fmla="*/ 20 w 28"/>
                  <a:gd name="T19" fmla="*/ 104 h 116"/>
                  <a:gd name="T20" fmla="*/ 16 w 28"/>
                  <a:gd name="T21" fmla="*/ 108 h 116"/>
                  <a:gd name="T22" fmla="*/ 12 w 28"/>
                  <a:gd name="T23" fmla="*/ 108 h 116"/>
                  <a:gd name="T24" fmla="*/ 8 w 28"/>
                  <a:gd name="T25" fmla="*/ 104 h 116"/>
                  <a:gd name="T26" fmla="*/ 8 w 28"/>
                  <a:gd name="T27" fmla="*/ 12 h 116"/>
                  <a:gd name="T28" fmla="*/ 12 w 28"/>
                  <a:gd name="T29" fmla="*/ 8 h 116"/>
                  <a:gd name="T30" fmla="*/ 16 w 28"/>
                  <a:gd name="T31" fmla="*/ 8 h 116"/>
                  <a:gd name="T32" fmla="*/ 20 w 28"/>
                  <a:gd name="T33" fmla="*/ 12 h 116"/>
                  <a:gd name="T34" fmla="*/ 20 w 28"/>
                  <a:gd name="T35"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16">
                    <a:moveTo>
                      <a:pt x="16" y="0"/>
                    </a:moveTo>
                    <a:cubicBezTo>
                      <a:pt x="12" y="0"/>
                      <a:pt x="12" y="0"/>
                      <a:pt x="12" y="0"/>
                    </a:cubicBezTo>
                    <a:cubicBezTo>
                      <a:pt x="6" y="0"/>
                      <a:pt x="0" y="6"/>
                      <a:pt x="0" y="12"/>
                    </a:cubicBezTo>
                    <a:cubicBezTo>
                      <a:pt x="0" y="104"/>
                      <a:pt x="0" y="104"/>
                      <a:pt x="0" y="104"/>
                    </a:cubicBezTo>
                    <a:cubicBezTo>
                      <a:pt x="0" y="111"/>
                      <a:pt x="6" y="116"/>
                      <a:pt x="12" y="116"/>
                    </a:cubicBezTo>
                    <a:cubicBezTo>
                      <a:pt x="16" y="116"/>
                      <a:pt x="16" y="116"/>
                      <a:pt x="16" y="116"/>
                    </a:cubicBezTo>
                    <a:cubicBezTo>
                      <a:pt x="22" y="116"/>
                      <a:pt x="28" y="111"/>
                      <a:pt x="28" y="104"/>
                    </a:cubicBezTo>
                    <a:cubicBezTo>
                      <a:pt x="28" y="12"/>
                      <a:pt x="28" y="12"/>
                      <a:pt x="28" y="12"/>
                    </a:cubicBezTo>
                    <a:cubicBezTo>
                      <a:pt x="28" y="6"/>
                      <a:pt x="22" y="0"/>
                      <a:pt x="16" y="0"/>
                    </a:cubicBezTo>
                    <a:close/>
                    <a:moveTo>
                      <a:pt x="20" y="104"/>
                    </a:moveTo>
                    <a:cubicBezTo>
                      <a:pt x="20" y="107"/>
                      <a:pt x="18" y="108"/>
                      <a:pt x="16" y="108"/>
                    </a:cubicBezTo>
                    <a:cubicBezTo>
                      <a:pt x="12" y="108"/>
                      <a:pt x="12" y="108"/>
                      <a:pt x="12" y="108"/>
                    </a:cubicBezTo>
                    <a:cubicBezTo>
                      <a:pt x="10" y="108"/>
                      <a:pt x="8" y="107"/>
                      <a:pt x="8" y="104"/>
                    </a:cubicBezTo>
                    <a:cubicBezTo>
                      <a:pt x="8" y="12"/>
                      <a:pt x="8" y="12"/>
                      <a:pt x="8" y="12"/>
                    </a:cubicBezTo>
                    <a:cubicBezTo>
                      <a:pt x="8" y="10"/>
                      <a:pt x="10" y="8"/>
                      <a:pt x="12" y="8"/>
                    </a:cubicBezTo>
                    <a:cubicBezTo>
                      <a:pt x="16" y="8"/>
                      <a:pt x="16" y="8"/>
                      <a:pt x="16" y="8"/>
                    </a:cubicBezTo>
                    <a:cubicBezTo>
                      <a:pt x="18" y="8"/>
                      <a:pt x="20" y="10"/>
                      <a:pt x="20" y="12"/>
                    </a:cubicBezTo>
                    <a:lnTo>
                      <a:pt x="2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5" name="Freeform 122"/>
              <p:cNvSpPr>
                <a:spLocks noEditPoints="1"/>
              </p:cNvSpPr>
              <p:nvPr/>
            </p:nvSpPr>
            <p:spPr bwMode="auto">
              <a:xfrm>
                <a:off x="10963275" y="741364"/>
                <a:ext cx="31750" cy="163513"/>
              </a:xfrm>
              <a:custGeom>
                <a:avLst/>
                <a:gdLst>
                  <a:gd name="T0" fmla="*/ 16 w 28"/>
                  <a:gd name="T1" fmla="*/ 0 h 144"/>
                  <a:gd name="T2" fmla="*/ 12 w 28"/>
                  <a:gd name="T3" fmla="*/ 0 h 144"/>
                  <a:gd name="T4" fmla="*/ 0 w 28"/>
                  <a:gd name="T5" fmla="*/ 12 h 144"/>
                  <a:gd name="T6" fmla="*/ 0 w 28"/>
                  <a:gd name="T7" fmla="*/ 132 h 144"/>
                  <a:gd name="T8" fmla="*/ 12 w 28"/>
                  <a:gd name="T9" fmla="*/ 144 h 144"/>
                  <a:gd name="T10" fmla="*/ 16 w 28"/>
                  <a:gd name="T11" fmla="*/ 144 h 144"/>
                  <a:gd name="T12" fmla="*/ 28 w 28"/>
                  <a:gd name="T13" fmla="*/ 132 h 144"/>
                  <a:gd name="T14" fmla="*/ 28 w 28"/>
                  <a:gd name="T15" fmla="*/ 12 h 144"/>
                  <a:gd name="T16" fmla="*/ 16 w 28"/>
                  <a:gd name="T17" fmla="*/ 0 h 144"/>
                  <a:gd name="T18" fmla="*/ 20 w 28"/>
                  <a:gd name="T19" fmla="*/ 132 h 144"/>
                  <a:gd name="T20" fmla="*/ 16 w 28"/>
                  <a:gd name="T21" fmla="*/ 136 h 144"/>
                  <a:gd name="T22" fmla="*/ 12 w 28"/>
                  <a:gd name="T23" fmla="*/ 136 h 144"/>
                  <a:gd name="T24" fmla="*/ 8 w 28"/>
                  <a:gd name="T25" fmla="*/ 132 h 144"/>
                  <a:gd name="T26" fmla="*/ 8 w 28"/>
                  <a:gd name="T27" fmla="*/ 12 h 144"/>
                  <a:gd name="T28" fmla="*/ 12 w 28"/>
                  <a:gd name="T29" fmla="*/ 8 h 144"/>
                  <a:gd name="T30" fmla="*/ 16 w 28"/>
                  <a:gd name="T31" fmla="*/ 8 h 144"/>
                  <a:gd name="T32" fmla="*/ 20 w 28"/>
                  <a:gd name="T33" fmla="*/ 12 h 144"/>
                  <a:gd name="T34" fmla="*/ 20 w 28"/>
                  <a:gd name="T35"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4">
                    <a:moveTo>
                      <a:pt x="16" y="0"/>
                    </a:moveTo>
                    <a:cubicBezTo>
                      <a:pt x="12" y="0"/>
                      <a:pt x="12" y="0"/>
                      <a:pt x="12" y="0"/>
                    </a:cubicBezTo>
                    <a:cubicBezTo>
                      <a:pt x="6" y="0"/>
                      <a:pt x="0" y="5"/>
                      <a:pt x="0" y="12"/>
                    </a:cubicBezTo>
                    <a:cubicBezTo>
                      <a:pt x="0" y="132"/>
                      <a:pt x="0" y="132"/>
                      <a:pt x="0" y="132"/>
                    </a:cubicBezTo>
                    <a:cubicBezTo>
                      <a:pt x="0" y="139"/>
                      <a:pt x="6" y="144"/>
                      <a:pt x="12" y="144"/>
                    </a:cubicBezTo>
                    <a:cubicBezTo>
                      <a:pt x="16" y="144"/>
                      <a:pt x="16" y="144"/>
                      <a:pt x="16" y="144"/>
                    </a:cubicBezTo>
                    <a:cubicBezTo>
                      <a:pt x="22" y="144"/>
                      <a:pt x="28" y="139"/>
                      <a:pt x="28" y="132"/>
                    </a:cubicBezTo>
                    <a:cubicBezTo>
                      <a:pt x="28" y="12"/>
                      <a:pt x="28" y="12"/>
                      <a:pt x="28" y="12"/>
                    </a:cubicBezTo>
                    <a:cubicBezTo>
                      <a:pt x="28" y="5"/>
                      <a:pt x="22" y="0"/>
                      <a:pt x="16" y="0"/>
                    </a:cubicBezTo>
                    <a:close/>
                    <a:moveTo>
                      <a:pt x="20" y="132"/>
                    </a:moveTo>
                    <a:cubicBezTo>
                      <a:pt x="20" y="135"/>
                      <a:pt x="18" y="136"/>
                      <a:pt x="16" y="136"/>
                    </a:cubicBezTo>
                    <a:cubicBezTo>
                      <a:pt x="12" y="136"/>
                      <a:pt x="12" y="136"/>
                      <a:pt x="12" y="136"/>
                    </a:cubicBezTo>
                    <a:cubicBezTo>
                      <a:pt x="10" y="136"/>
                      <a:pt x="8" y="135"/>
                      <a:pt x="8" y="132"/>
                    </a:cubicBezTo>
                    <a:cubicBezTo>
                      <a:pt x="8" y="12"/>
                      <a:pt x="8" y="12"/>
                      <a:pt x="8" y="12"/>
                    </a:cubicBezTo>
                    <a:cubicBezTo>
                      <a:pt x="8" y="10"/>
                      <a:pt x="10" y="8"/>
                      <a:pt x="12" y="8"/>
                    </a:cubicBezTo>
                    <a:cubicBezTo>
                      <a:pt x="16" y="8"/>
                      <a:pt x="16" y="8"/>
                      <a:pt x="16" y="8"/>
                    </a:cubicBezTo>
                    <a:cubicBezTo>
                      <a:pt x="18" y="8"/>
                      <a:pt x="20" y="10"/>
                      <a:pt x="20" y="12"/>
                    </a:cubicBezTo>
                    <a:lnTo>
                      <a:pt x="2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
        <p:nvSpPr>
          <p:cNvPr id="76" name="添加标题"/>
          <p:cNvSpPr txBox="1"/>
          <p:nvPr/>
        </p:nvSpPr>
        <p:spPr>
          <a:xfrm>
            <a:off x="7813573" y="3855114"/>
            <a:ext cx="3100609" cy="1029193"/>
          </a:xfrm>
          <a:prstGeom prst="rect">
            <a:avLst/>
          </a:prstGeom>
          <a:noFill/>
        </p:spPr>
        <p:txBody>
          <a:bodyPr wrap="square" rtlCol="0">
            <a:spAutoFit/>
          </a:bodyPr>
          <a:lstStyle/>
          <a:p>
            <a:pPr algn="just">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tx1">
                  <a:lumMod val="65000"/>
                  <a:lumOff val="35000"/>
                </a:schemeClr>
              </a:solidFill>
              <a:cs typeface="+mn-ea"/>
              <a:sym typeface="+mn-lt"/>
            </a:endParaRPr>
          </a:p>
          <a:p>
            <a:pPr algn="just">
              <a:lnSpc>
                <a:spcPct val="150000"/>
              </a:lnSpc>
            </a:pPr>
            <a:r>
              <a:rPr lang="zh-CN" altLang="en-US" sz="1200" dirty="0">
                <a:solidFill>
                  <a:schemeClr val="tx1">
                    <a:lumMod val="65000"/>
                    <a:lumOff val="35000"/>
                  </a:schemeClr>
                </a:solidFill>
                <a:cs typeface="+mn-ea"/>
                <a:sym typeface="+mn-lt"/>
              </a:rPr>
              <a:t>单击此处添加标题单击此处添加标题单击此处添加标题单击此处添加标题</a:t>
            </a:r>
            <a:endParaRPr lang="zh-CN" altLang="en-US" sz="1200" dirty="0">
              <a:solidFill>
                <a:schemeClr val="tx1">
                  <a:lumMod val="65000"/>
                  <a:lumOff val="35000"/>
                </a:schemeClr>
              </a:solidFill>
              <a:cs typeface="+mn-ea"/>
              <a:sym typeface="+mn-lt"/>
            </a:endParaRPr>
          </a:p>
        </p:txBody>
      </p:sp>
      <p:grpSp>
        <p:nvGrpSpPr>
          <p:cNvPr id="77" name="组合 76"/>
          <p:cNvGrpSpPr/>
          <p:nvPr/>
        </p:nvGrpSpPr>
        <p:grpSpPr>
          <a:xfrm>
            <a:off x="6732957" y="5022387"/>
            <a:ext cx="764860" cy="765060"/>
            <a:chOff x="6612288" y="5069745"/>
            <a:chExt cx="764860" cy="765060"/>
          </a:xfrm>
        </p:grpSpPr>
        <p:sp>
          <p:nvSpPr>
            <p:cNvPr id="78" name="Oval 101"/>
            <p:cNvSpPr/>
            <p:nvPr/>
          </p:nvSpPr>
          <p:spPr bwMode="auto">
            <a:xfrm>
              <a:off x="6612288" y="5069745"/>
              <a:ext cx="764860" cy="765060"/>
            </a:xfrm>
            <a:prstGeom prst="ellipse">
              <a:avLst/>
            </a:prstGeom>
            <a:solidFill>
              <a:srgbClr val="AAD2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675" dirty="0">
                <a:cs typeface="+mn-ea"/>
                <a:sym typeface="+mn-lt"/>
              </a:endParaRPr>
            </a:p>
          </p:txBody>
        </p:sp>
        <p:grpSp>
          <p:nvGrpSpPr>
            <p:cNvPr id="79" name="Group 139"/>
            <p:cNvGrpSpPr/>
            <p:nvPr/>
          </p:nvGrpSpPr>
          <p:grpSpPr>
            <a:xfrm>
              <a:off x="6867718" y="5265744"/>
              <a:ext cx="254000" cy="373062"/>
              <a:chOff x="10847388" y="3646488"/>
              <a:chExt cx="254000" cy="373062"/>
            </a:xfrm>
            <a:solidFill>
              <a:schemeClr val="bg1"/>
            </a:solidFill>
          </p:grpSpPr>
          <p:sp>
            <p:nvSpPr>
              <p:cNvPr id="80" name="Freeform 306"/>
              <p:cNvSpPr>
                <a:spLocks noEditPoints="1"/>
              </p:cNvSpPr>
              <p:nvPr/>
            </p:nvSpPr>
            <p:spPr bwMode="auto">
              <a:xfrm>
                <a:off x="10847388" y="3646488"/>
                <a:ext cx="254000" cy="373062"/>
              </a:xfrm>
              <a:custGeom>
                <a:avLst/>
                <a:gdLst>
                  <a:gd name="T0" fmla="*/ 117 w 235"/>
                  <a:gd name="T1" fmla="*/ 0 h 345"/>
                  <a:gd name="T2" fmla="*/ 0 w 235"/>
                  <a:gd name="T3" fmla="*/ 117 h 345"/>
                  <a:gd name="T4" fmla="*/ 55 w 235"/>
                  <a:gd name="T5" fmla="*/ 217 h 345"/>
                  <a:gd name="T6" fmla="*/ 55 w 235"/>
                  <a:gd name="T7" fmla="*/ 341 h 345"/>
                  <a:gd name="T8" fmla="*/ 57 w 235"/>
                  <a:gd name="T9" fmla="*/ 344 h 345"/>
                  <a:gd name="T10" fmla="*/ 60 w 235"/>
                  <a:gd name="T11" fmla="*/ 344 h 345"/>
                  <a:gd name="T12" fmla="*/ 117 w 235"/>
                  <a:gd name="T13" fmla="*/ 289 h 345"/>
                  <a:gd name="T14" fmla="*/ 174 w 235"/>
                  <a:gd name="T15" fmla="*/ 344 h 345"/>
                  <a:gd name="T16" fmla="*/ 176 w 235"/>
                  <a:gd name="T17" fmla="*/ 344 h 345"/>
                  <a:gd name="T18" fmla="*/ 177 w 235"/>
                  <a:gd name="T19" fmla="*/ 344 h 345"/>
                  <a:gd name="T20" fmla="*/ 179 w 235"/>
                  <a:gd name="T21" fmla="*/ 341 h 345"/>
                  <a:gd name="T22" fmla="*/ 179 w 235"/>
                  <a:gd name="T23" fmla="*/ 217 h 345"/>
                  <a:gd name="T24" fmla="*/ 235 w 235"/>
                  <a:gd name="T25" fmla="*/ 117 h 345"/>
                  <a:gd name="T26" fmla="*/ 117 w 235"/>
                  <a:gd name="T27" fmla="*/ 0 h 345"/>
                  <a:gd name="T28" fmla="*/ 225 w 235"/>
                  <a:gd name="T29" fmla="*/ 117 h 345"/>
                  <a:gd name="T30" fmla="*/ 117 w 235"/>
                  <a:gd name="T31" fmla="*/ 225 h 345"/>
                  <a:gd name="T32" fmla="*/ 10 w 235"/>
                  <a:gd name="T33" fmla="*/ 117 h 345"/>
                  <a:gd name="T34" fmla="*/ 117 w 235"/>
                  <a:gd name="T35" fmla="*/ 9 h 345"/>
                  <a:gd name="T36" fmla="*/ 225 w 235"/>
                  <a:gd name="T37" fmla="*/ 117 h 345"/>
                  <a:gd name="T38" fmla="*/ 65 w 235"/>
                  <a:gd name="T39" fmla="*/ 222 h 345"/>
                  <a:gd name="T40" fmla="*/ 117 w 235"/>
                  <a:gd name="T41" fmla="*/ 234 h 345"/>
                  <a:gd name="T42" fmla="*/ 169 w 235"/>
                  <a:gd name="T43" fmla="*/ 222 h 345"/>
                  <a:gd name="T44" fmla="*/ 169 w 235"/>
                  <a:gd name="T45" fmla="*/ 326 h 345"/>
                  <a:gd name="T46" fmla="*/ 119 w 235"/>
                  <a:gd name="T47" fmla="*/ 278 h 345"/>
                  <a:gd name="T48" fmla="*/ 115 w 235"/>
                  <a:gd name="T49" fmla="*/ 278 h 345"/>
                  <a:gd name="T50" fmla="*/ 65 w 235"/>
                  <a:gd name="T51" fmla="*/ 326 h 345"/>
                  <a:gd name="T52" fmla="*/ 65 w 235"/>
                  <a:gd name="T53" fmla="*/ 22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345">
                    <a:moveTo>
                      <a:pt x="117" y="0"/>
                    </a:moveTo>
                    <a:cubicBezTo>
                      <a:pt x="53" y="0"/>
                      <a:pt x="0" y="52"/>
                      <a:pt x="0" y="117"/>
                    </a:cubicBezTo>
                    <a:cubicBezTo>
                      <a:pt x="0" y="157"/>
                      <a:pt x="21" y="195"/>
                      <a:pt x="55" y="217"/>
                    </a:cubicBezTo>
                    <a:cubicBezTo>
                      <a:pt x="55" y="341"/>
                      <a:pt x="55" y="341"/>
                      <a:pt x="55" y="341"/>
                    </a:cubicBezTo>
                    <a:cubicBezTo>
                      <a:pt x="55" y="343"/>
                      <a:pt x="56" y="344"/>
                      <a:pt x="57" y="344"/>
                    </a:cubicBezTo>
                    <a:cubicBezTo>
                      <a:pt x="58" y="345"/>
                      <a:pt x="60" y="344"/>
                      <a:pt x="60" y="344"/>
                    </a:cubicBezTo>
                    <a:cubicBezTo>
                      <a:pt x="117" y="289"/>
                      <a:pt x="117" y="289"/>
                      <a:pt x="117" y="289"/>
                    </a:cubicBezTo>
                    <a:cubicBezTo>
                      <a:pt x="174" y="344"/>
                      <a:pt x="174" y="344"/>
                      <a:pt x="174" y="344"/>
                    </a:cubicBezTo>
                    <a:cubicBezTo>
                      <a:pt x="174" y="344"/>
                      <a:pt x="175" y="344"/>
                      <a:pt x="176" y="344"/>
                    </a:cubicBezTo>
                    <a:cubicBezTo>
                      <a:pt x="176" y="344"/>
                      <a:pt x="177" y="344"/>
                      <a:pt x="177" y="344"/>
                    </a:cubicBezTo>
                    <a:cubicBezTo>
                      <a:pt x="178" y="344"/>
                      <a:pt x="179" y="343"/>
                      <a:pt x="179" y="341"/>
                    </a:cubicBezTo>
                    <a:cubicBezTo>
                      <a:pt x="179" y="217"/>
                      <a:pt x="179" y="217"/>
                      <a:pt x="179" y="217"/>
                    </a:cubicBezTo>
                    <a:cubicBezTo>
                      <a:pt x="213" y="196"/>
                      <a:pt x="235" y="158"/>
                      <a:pt x="235" y="117"/>
                    </a:cubicBezTo>
                    <a:cubicBezTo>
                      <a:pt x="235" y="52"/>
                      <a:pt x="182" y="0"/>
                      <a:pt x="117" y="0"/>
                    </a:cubicBezTo>
                    <a:close/>
                    <a:moveTo>
                      <a:pt x="225" y="117"/>
                    </a:moveTo>
                    <a:cubicBezTo>
                      <a:pt x="225" y="177"/>
                      <a:pt x="177" y="225"/>
                      <a:pt x="117" y="225"/>
                    </a:cubicBezTo>
                    <a:cubicBezTo>
                      <a:pt x="58" y="225"/>
                      <a:pt x="10" y="177"/>
                      <a:pt x="10" y="117"/>
                    </a:cubicBezTo>
                    <a:cubicBezTo>
                      <a:pt x="10" y="58"/>
                      <a:pt x="58" y="9"/>
                      <a:pt x="117" y="9"/>
                    </a:cubicBezTo>
                    <a:cubicBezTo>
                      <a:pt x="177" y="9"/>
                      <a:pt x="225" y="58"/>
                      <a:pt x="225" y="117"/>
                    </a:cubicBezTo>
                    <a:close/>
                    <a:moveTo>
                      <a:pt x="65" y="222"/>
                    </a:moveTo>
                    <a:cubicBezTo>
                      <a:pt x="81" y="230"/>
                      <a:pt x="99" y="234"/>
                      <a:pt x="117" y="234"/>
                    </a:cubicBezTo>
                    <a:cubicBezTo>
                      <a:pt x="135" y="234"/>
                      <a:pt x="153" y="230"/>
                      <a:pt x="169" y="222"/>
                    </a:cubicBezTo>
                    <a:cubicBezTo>
                      <a:pt x="169" y="326"/>
                      <a:pt x="169" y="326"/>
                      <a:pt x="169" y="326"/>
                    </a:cubicBezTo>
                    <a:cubicBezTo>
                      <a:pt x="119" y="278"/>
                      <a:pt x="119" y="278"/>
                      <a:pt x="119" y="278"/>
                    </a:cubicBezTo>
                    <a:cubicBezTo>
                      <a:pt x="118" y="276"/>
                      <a:pt x="116" y="277"/>
                      <a:pt x="115" y="278"/>
                    </a:cubicBezTo>
                    <a:cubicBezTo>
                      <a:pt x="65" y="326"/>
                      <a:pt x="65" y="326"/>
                      <a:pt x="65" y="326"/>
                    </a:cubicBezTo>
                    <a:lnTo>
                      <a:pt x="65"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1" name="Freeform 307"/>
              <p:cNvSpPr>
                <a:spLocks noEditPoints="1"/>
              </p:cNvSpPr>
              <p:nvPr/>
            </p:nvSpPr>
            <p:spPr bwMode="auto">
              <a:xfrm>
                <a:off x="10871200" y="3670301"/>
                <a:ext cx="204788" cy="204787"/>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181 w 190"/>
                  <a:gd name="T11" fmla="*/ 95 h 190"/>
                  <a:gd name="T12" fmla="*/ 95 w 190"/>
                  <a:gd name="T13" fmla="*/ 181 h 190"/>
                  <a:gd name="T14" fmla="*/ 10 w 190"/>
                  <a:gd name="T15" fmla="*/ 95 h 190"/>
                  <a:gd name="T16" fmla="*/ 95 w 190"/>
                  <a:gd name="T17" fmla="*/ 10 h 190"/>
                  <a:gd name="T18" fmla="*/ 181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3" y="0"/>
                      <a:pt x="0" y="43"/>
                      <a:pt x="0" y="95"/>
                    </a:cubicBezTo>
                    <a:cubicBezTo>
                      <a:pt x="0" y="148"/>
                      <a:pt x="43" y="190"/>
                      <a:pt x="95" y="190"/>
                    </a:cubicBezTo>
                    <a:cubicBezTo>
                      <a:pt x="148" y="190"/>
                      <a:pt x="190" y="148"/>
                      <a:pt x="190" y="95"/>
                    </a:cubicBezTo>
                    <a:cubicBezTo>
                      <a:pt x="190" y="43"/>
                      <a:pt x="148" y="0"/>
                      <a:pt x="95" y="0"/>
                    </a:cubicBezTo>
                    <a:close/>
                    <a:moveTo>
                      <a:pt x="181" y="95"/>
                    </a:moveTo>
                    <a:cubicBezTo>
                      <a:pt x="181" y="142"/>
                      <a:pt x="143" y="181"/>
                      <a:pt x="95" y="181"/>
                    </a:cubicBezTo>
                    <a:cubicBezTo>
                      <a:pt x="48" y="181"/>
                      <a:pt x="10" y="142"/>
                      <a:pt x="10" y="95"/>
                    </a:cubicBezTo>
                    <a:cubicBezTo>
                      <a:pt x="10" y="48"/>
                      <a:pt x="48" y="10"/>
                      <a:pt x="95" y="10"/>
                    </a:cubicBezTo>
                    <a:cubicBezTo>
                      <a:pt x="143" y="10"/>
                      <a:pt x="181" y="48"/>
                      <a:pt x="181"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2" name="Freeform 308"/>
              <p:cNvSpPr>
                <a:spLocks noEditPoints="1"/>
              </p:cNvSpPr>
              <p:nvPr/>
            </p:nvSpPr>
            <p:spPr bwMode="auto">
              <a:xfrm>
                <a:off x="10918825" y="3698876"/>
                <a:ext cx="111125" cy="155575"/>
              </a:xfrm>
              <a:custGeom>
                <a:avLst/>
                <a:gdLst>
                  <a:gd name="T0" fmla="*/ 91 w 103"/>
                  <a:gd name="T1" fmla="*/ 71 h 145"/>
                  <a:gd name="T2" fmla="*/ 77 w 103"/>
                  <a:gd name="T3" fmla="*/ 64 h 145"/>
                  <a:gd name="T4" fmla="*/ 59 w 103"/>
                  <a:gd name="T5" fmla="*/ 60 h 145"/>
                  <a:gd name="T6" fmla="*/ 59 w 103"/>
                  <a:gd name="T7" fmla="*/ 21 h 145"/>
                  <a:gd name="T8" fmla="*/ 71 w 103"/>
                  <a:gd name="T9" fmla="*/ 27 h 145"/>
                  <a:gd name="T10" fmla="*/ 78 w 103"/>
                  <a:gd name="T11" fmla="*/ 39 h 145"/>
                  <a:gd name="T12" fmla="*/ 78 w 103"/>
                  <a:gd name="T13" fmla="*/ 40 h 145"/>
                  <a:gd name="T14" fmla="*/ 100 w 103"/>
                  <a:gd name="T15" fmla="*/ 37 h 145"/>
                  <a:gd name="T16" fmla="*/ 99 w 103"/>
                  <a:gd name="T17" fmla="*/ 36 h 145"/>
                  <a:gd name="T18" fmla="*/ 84 w 103"/>
                  <a:gd name="T19" fmla="*/ 14 h 145"/>
                  <a:gd name="T20" fmla="*/ 59 w 103"/>
                  <a:gd name="T21" fmla="*/ 7 h 145"/>
                  <a:gd name="T22" fmla="*/ 59 w 103"/>
                  <a:gd name="T23" fmla="*/ 0 h 145"/>
                  <a:gd name="T24" fmla="*/ 45 w 103"/>
                  <a:gd name="T25" fmla="*/ 0 h 145"/>
                  <a:gd name="T26" fmla="*/ 45 w 103"/>
                  <a:gd name="T27" fmla="*/ 7 h 145"/>
                  <a:gd name="T28" fmla="*/ 18 w 103"/>
                  <a:gd name="T29" fmla="*/ 14 h 145"/>
                  <a:gd name="T30" fmla="*/ 3 w 103"/>
                  <a:gd name="T31" fmla="*/ 40 h 145"/>
                  <a:gd name="T32" fmla="*/ 8 w 103"/>
                  <a:gd name="T33" fmla="*/ 56 h 145"/>
                  <a:gd name="T34" fmla="*/ 22 w 103"/>
                  <a:gd name="T35" fmla="*/ 67 h 145"/>
                  <a:gd name="T36" fmla="*/ 45 w 103"/>
                  <a:gd name="T37" fmla="*/ 74 h 145"/>
                  <a:gd name="T38" fmla="*/ 45 w 103"/>
                  <a:gd name="T39" fmla="*/ 116 h 145"/>
                  <a:gd name="T40" fmla="*/ 28 w 103"/>
                  <a:gd name="T41" fmla="*/ 108 h 145"/>
                  <a:gd name="T42" fmla="*/ 21 w 103"/>
                  <a:gd name="T43" fmla="*/ 92 h 145"/>
                  <a:gd name="T44" fmla="*/ 21 w 103"/>
                  <a:gd name="T45" fmla="*/ 91 h 145"/>
                  <a:gd name="T46" fmla="*/ 0 w 103"/>
                  <a:gd name="T47" fmla="*/ 94 h 145"/>
                  <a:gd name="T48" fmla="*/ 0 w 103"/>
                  <a:gd name="T49" fmla="*/ 95 h 145"/>
                  <a:gd name="T50" fmla="*/ 7 w 103"/>
                  <a:gd name="T51" fmla="*/ 115 h 145"/>
                  <a:gd name="T52" fmla="*/ 23 w 103"/>
                  <a:gd name="T53" fmla="*/ 126 h 145"/>
                  <a:gd name="T54" fmla="*/ 45 w 103"/>
                  <a:gd name="T55" fmla="*/ 131 h 145"/>
                  <a:gd name="T56" fmla="*/ 45 w 103"/>
                  <a:gd name="T57" fmla="*/ 145 h 145"/>
                  <a:gd name="T58" fmla="*/ 59 w 103"/>
                  <a:gd name="T59" fmla="*/ 145 h 145"/>
                  <a:gd name="T60" fmla="*/ 59 w 103"/>
                  <a:gd name="T61" fmla="*/ 131 h 145"/>
                  <a:gd name="T62" fmla="*/ 90 w 103"/>
                  <a:gd name="T63" fmla="*/ 120 h 145"/>
                  <a:gd name="T64" fmla="*/ 103 w 103"/>
                  <a:gd name="T65" fmla="*/ 94 h 145"/>
                  <a:gd name="T66" fmla="*/ 100 w 103"/>
                  <a:gd name="T67" fmla="*/ 81 h 145"/>
                  <a:gd name="T68" fmla="*/ 91 w 103"/>
                  <a:gd name="T69" fmla="*/ 71 h 145"/>
                  <a:gd name="T70" fmla="*/ 81 w 103"/>
                  <a:gd name="T71" fmla="*/ 95 h 145"/>
                  <a:gd name="T72" fmla="*/ 75 w 103"/>
                  <a:gd name="T73" fmla="*/ 110 h 145"/>
                  <a:gd name="T74" fmla="*/ 59 w 103"/>
                  <a:gd name="T75" fmla="*/ 116 h 145"/>
                  <a:gd name="T76" fmla="*/ 59 w 103"/>
                  <a:gd name="T77" fmla="*/ 76 h 145"/>
                  <a:gd name="T78" fmla="*/ 77 w 103"/>
                  <a:gd name="T79" fmla="*/ 84 h 145"/>
                  <a:gd name="T80" fmla="*/ 81 w 103"/>
                  <a:gd name="T81" fmla="*/ 95 h 145"/>
                  <a:gd name="T82" fmla="*/ 29 w 103"/>
                  <a:gd name="T83" fmla="*/ 50 h 145"/>
                  <a:gd name="T84" fmla="*/ 24 w 103"/>
                  <a:gd name="T85" fmla="*/ 39 h 145"/>
                  <a:gd name="T86" fmla="*/ 30 w 103"/>
                  <a:gd name="T87" fmla="*/ 27 h 145"/>
                  <a:gd name="T88" fmla="*/ 45 w 103"/>
                  <a:gd name="T89" fmla="*/ 21 h 145"/>
                  <a:gd name="T90" fmla="*/ 45 w 103"/>
                  <a:gd name="T91" fmla="*/ 57 h 145"/>
                  <a:gd name="T92" fmla="*/ 29 w 103"/>
                  <a:gd name="T93"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145">
                    <a:moveTo>
                      <a:pt x="91" y="71"/>
                    </a:moveTo>
                    <a:cubicBezTo>
                      <a:pt x="87" y="68"/>
                      <a:pt x="82" y="66"/>
                      <a:pt x="77" y="64"/>
                    </a:cubicBezTo>
                    <a:cubicBezTo>
                      <a:pt x="74" y="63"/>
                      <a:pt x="67" y="61"/>
                      <a:pt x="59" y="60"/>
                    </a:cubicBezTo>
                    <a:cubicBezTo>
                      <a:pt x="59" y="21"/>
                      <a:pt x="59" y="21"/>
                      <a:pt x="59" y="21"/>
                    </a:cubicBezTo>
                    <a:cubicBezTo>
                      <a:pt x="64" y="22"/>
                      <a:pt x="68" y="24"/>
                      <a:pt x="71" y="27"/>
                    </a:cubicBezTo>
                    <a:cubicBezTo>
                      <a:pt x="74" y="29"/>
                      <a:pt x="77" y="33"/>
                      <a:pt x="78" y="39"/>
                    </a:cubicBezTo>
                    <a:cubicBezTo>
                      <a:pt x="78" y="40"/>
                      <a:pt x="78" y="40"/>
                      <a:pt x="78" y="40"/>
                    </a:cubicBezTo>
                    <a:cubicBezTo>
                      <a:pt x="100" y="37"/>
                      <a:pt x="100" y="37"/>
                      <a:pt x="100" y="37"/>
                    </a:cubicBezTo>
                    <a:cubicBezTo>
                      <a:pt x="99" y="36"/>
                      <a:pt x="99" y="36"/>
                      <a:pt x="99" y="36"/>
                    </a:cubicBezTo>
                    <a:cubicBezTo>
                      <a:pt x="98" y="27"/>
                      <a:pt x="92" y="19"/>
                      <a:pt x="84" y="14"/>
                    </a:cubicBezTo>
                    <a:cubicBezTo>
                      <a:pt x="78" y="10"/>
                      <a:pt x="69" y="7"/>
                      <a:pt x="59" y="7"/>
                    </a:cubicBezTo>
                    <a:cubicBezTo>
                      <a:pt x="59" y="0"/>
                      <a:pt x="59" y="0"/>
                      <a:pt x="59" y="0"/>
                    </a:cubicBezTo>
                    <a:cubicBezTo>
                      <a:pt x="45" y="0"/>
                      <a:pt x="45" y="0"/>
                      <a:pt x="45" y="0"/>
                    </a:cubicBezTo>
                    <a:cubicBezTo>
                      <a:pt x="45" y="7"/>
                      <a:pt x="45" y="7"/>
                      <a:pt x="45" y="7"/>
                    </a:cubicBezTo>
                    <a:cubicBezTo>
                      <a:pt x="33" y="8"/>
                      <a:pt x="24" y="10"/>
                      <a:pt x="18" y="14"/>
                    </a:cubicBezTo>
                    <a:cubicBezTo>
                      <a:pt x="8" y="21"/>
                      <a:pt x="3" y="30"/>
                      <a:pt x="3" y="40"/>
                    </a:cubicBezTo>
                    <a:cubicBezTo>
                      <a:pt x="3" y="46"/>
                      <a:pt x="5" y="51"/>
                      <a:pt x="8" y="56"/>
                    </a:cubicBezTo>
                    <a:cubicBezTo>
                      <a:pt x="11" y="61"/>
                      <a:pt x="16" y="64"/>
                      <a:pt x="22" y="67"/>
                    </a:cubicBezTo>
                    <a:cubicBezTo>
                      <a:pt x="30" y="70"/>
                      <a:pt x="38" y="72"/>
                      <a:pt x="45" y="74"/>
                    </a:cubicBezTo>
                    <a:cubicBezTo>
                      <a:pt x="45" y="116"/>
                      <a:pt x="45" y="116"/>
                      <a:pt x="45" y="116"/>
                    </a:cubicBezTo>
                    <a:cubicBezTo>
                      <a:pt x="39" y="116"/>
                      <a:pt x="33" y="113"/>
                      <a:pt x="28" y="108"/>
                    </a:cubicBezTo>
                    <a:cubicBezTo>
                      <a:pt x="25" y="105"/>
                      <a:pt x="22" y="100"/>
                      <a:pt x="21" y="92"/>
                    </a:cubicBezTo>
                    <a:cubicBezTo>
                      <a:pt x="21" y="91"/>
                      <a:pt x="21" y="91"/>
                      <a:pt x="21" y="91"/>
                    </a:cubicBezTo>
                    <a:cubicBezTo>
                      <a:pt x="0" y="94"/>
                      <a:pt x="0" y="94"/>
                      <a:pt x="0" y="94"/>
                    </a:cubicBezTo>
                    <a:cubicBezTo>
                      <a:pt x="0" y="95"/>
                      <a:pt x="0" y="95"/>
                      <a:pt x="0" y="95"/>
                    </a:cubicBezTo>
                    <a:cubicBezTo>
                      <a:pt x="0" y="103"/>
                      <a:pt x="3" y="109"/>
                      <a:pt x="7" y="115"/>
                    </a:cubicBezTo>
                    <a:cubicBezTo>
                      <a:pt x="12" y="120"/>
                      <a:pt x="17" y="124"/>
                      <a:pt x="23" y="126"/>
                    </a:cubicBezTo>
                    <a:cubicBezTo>
                      <a:pt x="29" y="128"/>
                      <a:pt x="36" y="130"/>
                      <a:pt x="45" y="131"/>
                    </a:cubicBezTo>
                    <a:cubicBezTo>
                      <a:pt x="45" y="145"/>
                      <a:pt x="45" y="145"/>
                      <a:pt x="45" y="145"/>
                    </a:cubicBezTo>
                    <a:cubicBezTo>
                      <a:pt x="59" y="145"/>
                      <a:pt x="59" y="145"/>
                      <a:pt x="59" y="145"/>
                    </a:cubicBezTo>
                    <a:cubicBezTo>
                      <a:pt x="59" y="131"/>
                      <a:pt x="59" y="131"/>
                      <a:pt x="59" y="131"/>
                    </a:cubicBezTo>
                    <a:cubicBezTo>
                      <a:pt x="71" y="130"/>
                      <a:pt x="82" y="126"/>
                      <a:pt x="90" y="120"/>
                    </a:cubicBezTo>
                    <a:cubicBezTo>
                      <a:pt x="99" y="113"/>
                      <a:pt x="103" y="105"/>
                      <a:pt x="103" y="94"/>
                    </a:cubicBezTo>
                    <a:cubicBezTo>
                      <a:pt x="103" y="90"/>
                      <a:pt x="102" y="85"/>
                      <a:pt x="100" y="81"/>
                    </a:cubicBezTo>
                    <a:cubicBezTo>
                      <a:pt x="98" y="77"/>
                      <a:pt x="95" y="74"/>
                      <a:pt x="91" y="71"/>
                    </a:cubicBezTo>
                    <a:close/>
                    <a:moveTo>
                      <a:pt x="81" y="95"/>
                    </a:moveTo>
                    <a:cubicBezTo>
                      <a:pt x="81" y="101"/>
                      <a:pt x="79" y="106"/>
                      <a:pt x="75" y="110"/>
                    </a:cubicBezTo>
                    <a:cubicBezTo>
                      <a:pt x="70" y="113"/>
                      <a:pt x="65" y="116"/>
                      <a:pt x="59" y="116"/>
                    </a:cubicBezTo>
                    <a:cubicBezTo>
                      <a:pt x="59" y="76"/>
                      <a:pt x="59" y="76"/>
                      <a:pt x="59" y="76"/>
                    </a:cubicBezTo>
                    <a:cubicBezTo>
                      <a:pt x="68" y="78"/>
                      <a:pt x="74" y="81"/>
                      <a:pt x="77" y="84"/>
                    </a:cubicBezTo>
                    <a:cubicBezTo>
                      <a:pt x="80" y="87"/>
                      <a:pt x="81" y="90"/>
                      <a:pt x="81" y="95"/>
                    </a:cubicBezTo>
                    <a:close/>
                    <a:moveTo>
                      <a:pt x="29" y="50"/>
                    </a:moveTo>
                    <a:cubicBezTo>
                      <a:pt x="26" y="47"/>
                      <a:pt x="24" y="43"/>
                      <a:pt x="24" y="39"/>
                    </a:cubicBezTo>
                    <a:cubicBezTo>
                      <a:pt x="24" y="34"/>
                      <a:pt x="26" y="30"/>
                      <a:pt x="30" y="27"/>
                    </a:cubicBezTo>
                    <a:cubicBezTo>
                      <a:pt x="34" y="24"/>
                      <a:pt x="39" y="22"/>
                      <a:pt x="45" y="21"/>
                    </a:cubicBezTo>
                    <a:cubicBezTo>
                      <a:pt x="45" y="57"/>
                      <a:pt x="45" y="57"/>
                      <a:pt x="45" y="57"/>
                    </a:cubicBezTo>
                    <a:cubicBezTo>
                      <a:pt x="38" y="55"/>
                      <a:pt x="32" y="53"/>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
        <p:nvSpPr>
          <p:cNvPr id="83" name="添加标题"/>
          <p:cNvSpPr txBox="1"/>
          <p:nvPr/>
        </p:nvSpPr>
        <p:spPr>
          <a:xfrm>
            <a:off x="7813573" y="4890321"/>
            <a:ext cx="3100609" cy="1029193"/>
          </a:xfrm>
          <a:prstGeom prst="rect">
            <a:avLst/>
          </a:prstGeom>
          <a:noFill/>
        </p:spPr>
        <p:txBody>
          <a:bodyPr wrap="square" rtlCol="0">
            <a:spAutoFit/>
          </a:bodyPr>
          <a:lstStyle/>
          <a:p>
            <a:pPr algn="just">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tx1">
                  <a:lumMod val="65000"/>
                  <a:lumOff val="35000"/>
                </a:schemeClr>
              </a:solidFill>
              <a:cs typeface="+mn-ea"/>
              <a:sym typeface="+mn-lt"/>
            </a:endParaRPr>
          </a:p>
          <a:p>
            <a:pPr algn="just">
              <a:lnSpc>
                <a:spcPct val="150000"/>
              </a:lnSpc>
            </a:pPr>
            <a:r>
              <a:rPr lang="zh-CN" altLang="en-US" sz="1200" dirty="0">
                <a:solidFill>
                  <a:schemeClr val="tx1">
                    <a:lumMod val="65000"/>
                    <a:lumOff val="35000"/>
                  </a:schemeClr>
                </a:solidFill>
                <a:cs typeface="+mn-ea"/>
                <a:sym typeface="+mn-lt"/>
              </a:rPr>
              <a:t>单击此处添加标题单击此处添加标题单击此处添加标题单击此处添加标题</a:t>
            </a:r>
            <a:endParaRPr lang="zh-CN" altLang="en-US" sz="1200" dirty="0">
              <a:solidFill>
                <a:schemeClr val="tx1">
                  <a:lumMod val="65000"/>
                  <a:lumOff val="35000"/>
                </a:schemeClr>
              </a:solidFill>
              <a:cs typeface="+mn-ea"/>
              <a:sym typeface="+mn-lt"/>
            </a:endParaRPr>
          </a:p>
        </p:txBody>
      </p:sp>
      <p:grpSp>
        <p:nvGrpSpPr>
          <p:cNvPr id="9" name="组合 8"/>
          <p:cNvGrpSpPr/>
          <p:nvPr/>
        </p:nvGrpSpPr>
        <p:grpSpPr>
          <a:xfrm>
            <a:off x="4436110" y="342265"/>
            <a:ext cx="3646170" cy="664210"/>
            <a:chOff x="6858" y="587"/>
            <a:chExt cx="5742" cy="1046"/>
          </a:xfrm>
        </p:grpSpPr>
        <p:sp>
          <p:nvSpPr>
            <p:cNvPr id="4"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rgbClr val="84BD77"/>
                  </a:solidFill>
                  <a:latin typeface="+mn-lt"/>
                  <a:ea typeface="+mn-ea"/>
                  <a:cs typeface="+mn-ea"/>
                  <a:sym typeface="+mn-lt"/>
                </a:rPr>
                <a:t>输入标题内容</a:t>
              </a:r>
              <a:endParaRPr lang="zh-CN" altLang="en-US" sz="2800" b="0" dirty="0">
                <a:solidFill>
                  <a:srgbClr val="84BD77"/>
                </a:solidFill>
                <a:latin typeface="+mn-lt"/>
                <a:ea typeface="+mn-ea"/>
                <a:cs typeface="+mn-ea"/>
                <a:sym typeface="+mn-lt"/>
              </a:endParaRPr>
            </a:p>
          </p:txBody>
        </p:sp>
        <p:sp>
          <p:nvSpPr>
            <p:cNvPr id="8" name="文本框 7"/>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ppt_x"/>
                                          </p:val>
                                        </p:tav>
                                        <p:tav tm="100000">
                                          <p:val>
                                            <p:strVal val="#ppt_x"/>
                                          </p:val>
                                        </p:tav>
                                      </p:tavLst>
                                    </p:anim>
                                    <p:anim calcmode="lin" valueType="num">
                                      <p:cBhvr additive="base">
                                        <p:cTn id="38" dur="500" fill="hold"/>
                                        <p:tgtEl>
                                          <p:spTgt spid="7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left)">
                                      <p:cBhvr>
                                        <p:cTn id="50" dur="500"/>
                                        <p:tgtEl>
                                          <p:spTgt spid="76"/>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left)">
                                      <p:cBhvr>
                                        <p:cTn id="5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bldLvl="0" animBg="1"/>
      <p:bldP spid="59" grpId="0"/>
      <p:bldP spid="63" grpId="0"/>
      <p:bldP spid="76" grpId="0"/>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摄图网_400178648"/>
          <p:cNvPicPr>
            <a:picLocks noChangeAspect="1"/>
          </p:cNvPicPr>
          <p:nvPr/>
        </p:nvPicPr>
        <p:blipFill>
          <a:blip r:embed="rId1"/>
          <a:srcRect l="42" r="3839"/>
          <a:stretch>
            <a:fillRect/>
          </a:stretch>
        </p:blipFill>
        <p:spPr>
          <a:xfrm>
            <a:off x="935355" y="891540"/>
            <a:ext cx="10320655" cy="5074920"/>
          </a:xfrm>
          <a:prstGeom prst="rect">
            <a:avLst/>
          </a:prstGeom>
        </p:spPr>
      </p:pic>
      <p:sp>
        <p:nvSpPr>
          <p:cNvPr id="2" name="矩形 1"/>
          <p:cNvSpPr/>
          <p:nvPr/>
        </p:nvSpPr>
        <p:spPr>
          <a:xfrm>
            <a:off x="5660390" y="863600"/>
            <a:ext cx="5587365" cy="5100955"/>
          </a:xfrm>
          <a:prstGeom prst="rect">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13"/>
          <p:cNvSpPr txBox="1"/>
          <p:nvPr/>
        </p:nvSpPr>
        <p:spPr>
          <a:xfrm>
            <a:off x="6429375" y="4114800"/>
            <a:ext cx="4033520" cy="900183"/>
          </a:xfrm>
          <a:prstGeom prst="rect">
            <a:avLst/>
          </a:prstGeom>
          <a:noFill/>
        </p:spPr>
        <p:txBody>
          <a:bodyPr wrap="square" lIns="0" tIns="46800" rIns="0">
            <a:spAutoFit/>
          </a:bodyPr>
          <a:lstStyle/>
          <a:p>
            <a:pPr>
              <a:lnSpc>
                <a:spcPct val="134000"/>
              </a:lnSpc>
            </a:pPr>
            <a:r>
              <a:rPr lang="en-US" altLang="en-US" sz="1000" dirty="0">
                <a:solidFill>
                  <a:schemeClr val="bg1"/>
                </a:solidFill>
                <a:cs typeface="+mn-ea"/>
                <a:sym typeface="+mn-lt"/>
              </a:rPr>
              <a:t>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a:t>
            </a:r>
            <a:endParaRPr lang="en-US" altLang="zh-CN" sz="1000" dirty="0">
              <a:solidFill>
                <a:schemeClr val="bg1"/>
              </a:solidFill>
              <a:cs typeface="+mn-ea"/>
              <a:sym typeface="+mn-lt"/>
            </a:endParaRPr>
          </a:p>
          <a:p>
            <a:pPr>
              <a:lnSpc>
                <a:spcPct val="134000"/>
              </a:lnSpc>
            </a:pPr>
            <a:endParaRPr kumimoji="0" lang="en-US" altLang="zh-CN" sz="1000" b="0" i="0" u="none" strike="noStrike" kern="1200" cap="none" spc="0" normalizeH="0" baseline="0" noProof="0" dirty="0">
              <a:ln>
                <a:noFill/>
              </a:ln>
              <a:solidFill>
                <a:schemeClr val="bg1"/>
              </a:solidFill>
              <a:effectLst/>
              <a:uLnTx/>
              <a:uFillTx/>
              <a:cs typeface="+mn-ea"/>
              <a:sym typeface="+mn-lt"/>
            </a:endParaRPr>
          </a:p>
        </p:txBody>
      </p:sp>
      <p:sp>
        <p:nvSpPr>
          <p:cNvPr id="3" name="Title 1"/>
          <p:cNvSpPr txBox="1"/>
          <p:nvPr/>
        </p:nvSpPr>
        <p:spPr>
          <a:xfrm>
            <a:off x="6250937" y="1672315"/>
            <a:ext cx="4996815" cy="9736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000" dirty="0">
                <a:solidFill>
                  <a:schemeClr val="bg1"/>
                </a:solidFill>
                <a:latin typeface="+mn-lt"/>
                <a:ea typeface="+mn-ea"/>
                <a:cs typeface="+mn-ea"/>
                <a:sym typeface="+mn-lt"/>
              </a:rPr>
              <a:t>PART  03</a:t>
            </a:r>
            <a:endParaRPr lang="en-US" altLang="zh-CN" sz="6000" dirty="0">
              <a:solidFill>
                <a:schemeClr val="bg1"/>
              </a:solidFill>
              <a:latin typeface="+mn-lt"/>
              <a:ea typeface="+mn-ea"/>
              <a:cs typeface="+mn-ea"/>
              <a:sym typeface="+mn-lt"/>
            </a:endParaRPr>
          </a:p>
        </p:txBody>
      </p:sp>
      <p:sp>
        <p:nvSpPr>
          <p:cNvPr id="5" name="TextBox 11"/>
          <p:cNvSpPr txBox="1">
            <a:spLocks noChangeArrowheads="1"/>
          </p:cNvSpPr>
          <p:nvPr/>
        </p:nvSpPr>
        <p:spPr bwMode="auto">
          <a:xfrm>
            <a:off x="6429215" y="3122280"/>
            <a:ext cx="243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charset="0"/>
              </a:defRPr>
            </a:lvl1pPr>
            <a:lvl2pPr marL="742950" indent="-285750">
              <a:defRPr>
                <a:solidFill>
                  <a:schemeClr val="tx1"/>
                </a:solidFill>
                <a:latin typeface="Source Sans Pro" panose="020B0503030403020204" charset="0"/>
              </a:defRPr>
            </a:lvl2pPr>
            <a:lvl3pPr marL="1143000" indent="-228600">
              <a:defRPr>
                <a:solidFill>
                  <a:schemeClr val="tx1"/>
                </a:solidFill>
                <a:latin typeface="Source Sans Pro" panose="020B0503030403020204" charset="0"/>
              </a:defRPr>
            </a:lvl3pPr>
            <a:lvl4pPr marL="1600200" indent="-228600">
              <a:defRPr>
                <a:solidFill>
                  <a:schemeClr val="tx1"/>
                </a:solidFill>
                <a:latin typeface="Source Sans Pro" panose="020B0503030403020204" charset="0"/>
              </a:defRPr>
            </a:lvl4pPr>
            <a:lvl5pPr marL="2057400" indent="-228600">
              <a:defRPr>
                <a:solidFill>
                  <a:schemeClr val="tx1"/>
                </a:solidFill>
                <a:latin typeface="Source Sans Pro" panose="020B0503030403020204" charset="0"/>
              </a:defRPr>
            </a:lvl5pPr>
            <a:lvl6pPr marL="2514600" indent="-228600" fontAlgn="base">
              <a:spcBef>
                <a:spcPct val="0"/>
              </a:spcBef>
              <a:spcAft>
                <a:spcPct val="0"/>
              </a:spcAft>
              <a:defRPr>
                <a:solidFill>
                  <a:schemeClr val="tx1"/>
                </a:solidFill>
                <a:latin typeface="Source Sans Pro" panose="020B0503030403020204" charset="0"/>
              </a:defRPr>
            </a:lvl6pPr>
            <a:lvl7pPr marL="2971800" indent="-228600" fontAlgn="base">
              <a:spcBef>
                <a:spcPct val="0"/>
              </a:spcBef>
              <a:spcAft>
                <a:spcPct val="0"/>
              </a:spcAft>
              <a:defRPr>
                <a:solidFill>
                  <a:schemeClr val="tx1"/>
                </a:solidFill>
                <a:latin typeface="Source Sans Pro" panose="020B0503030403020204" charset="0"/>
              </a:defRPr>
            </a:lvl7pPr>
            <a:lvl8pPr marL="3429000" indent="-228600" fontAlgn="base">
              <a:spcBef>
                <a:spcPct val="0"/>
              </a:spcBef>
              <a:spcAft>
                <a:spcPct val="0"/>
              </a:spcAft>
              <a:defRPr>
                <a:solidFill>
                  <a:schemeClr val="tx1"/>
                </a:solidFill>
                <a:latin typeface="Source Sans Pro" panose="020B0503030403020204" charset="0"/>
              </a:defRPr>
            </a:lvl8pPr>
            <a:lvl9pPr marL="3886200" indent="-228600" fontAlgn="base">
              <a:spcBef>
                <a:spcPct val="0"/>
              </a:spcBef>
              <a:spcAft>
                <a:spcPct val="0"/>
              </a:spcAft>
              <a:defRPr>
                <a:solidFill>
                  <a:schemeClr val="tx1"/>
                </a:solidFill>
                <a:latin typeface="Source Sans Pro" panose="020B050303040302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bg1"/>
                </a:solidFill>
                <a:effectLst/>
                <a:uLnTx/>
                <a:uFillTx/>
                <a:latin typeface="+mn-lt"/>
                <a:cs typeface="+mn-ea"/>
                <a:sym typeface="+mn-lt"/>
              </a:rPr>
              <a:t>输入标题内容</a:t>
            </a:r>
            <a:endParaRPr kumimoji="0" lang="zh-CN" altLang="en-US" sz="3200" b="0" i="0" u="none" strike="noStrike" kern="1200" cap="none" spc="0" normalizeH="0" baseline="0" noProof="0" dirty="0">
              <a:ln>
                <a:noFill/>
              </a:ln>
              <a:solidFill>
                <a:schemeClr val="bg1"/>
              </a:solidFill>
              <a:effectLst/>
              <a:uLnTx/>
              <a:uFillTx/>
              <a:latin typeface="+mn-lt"/>
              <a:cs typeface="+mn-ea"/>
              <a:sym typeface="+mn-lt"/>
            </a:endParaRPr>
          </a:p>
        </p:txBody>
      </p:sp>
      <p:cxnSp>
        <p:nvCxnSpPr>
          <p:cNvPr id="6" name="Straight Connector 12"/>
          <p:cNvCxnSpPr/>
          <p:nvPr/>
        </p:nvCxnSpPr>
        <p:spPr>
          <a:xfrm>
            <a:off x="6429241" y="389502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974386" y="2019036"/>
            <a:ext cx="4243228" cy="3708972"/>
            <a:chOff x="4167491" y="1882739"/>
            <a:chExt cx="4243228" cy="3708972"/>
          </a:xfrm>
        </p:grpSpPr>
        <p:grpSp>
          <p:nvGrpSpPr>
            <p:cNvPr id="67" name="组合 66"/>
            <p:cNvGrpSpPr/>
            <p:nvPr/>
          </p:nvGrpSpPr>
          <p:grpSpPr>
            <a:xfrm>
              <a:off x="4167491" y="1882739"/>
              <a:ext cx="4243228" cy="3708972"/>
              <a:chOff x="4167491" y="1882739"/>
              <a:chExt cx="4243228" cy="3708972"/>
            </a:xfrm>
          </p:grpSpPr>
          <p:sp>
            <p:nvSpPr>
              <p:cNvPr id="69" name="不完整圆 68"/>
              <p:cNvSpPr/>
              <p:nvPr/>
            </p:nvSpPr>
            <p:spPr>
              <a:xfrm flipH="1">
                <a:off x="4701747" y="1882739"/>
                <a:ext cx="3708972" cy="3708972"/>
              </a:xfrm>
              <a:prstGeom prst="pie">
                <a:avLst>
                  <a:gd name="adj1" fmla="val 7490696"/>
                  <a:gd name="adj2" fmla="val 14625802"/>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0" name="不完整圆 69"/>
              <p:cNvSpPr/>
              <p:nvPr/>
            </p:nvSpPr>
            <p:spPr>
              <a:xfrm>
                <a:off x="4167491" y="1882739"/>
                <a:ext cx="3708972" cy="3708972"/>
              </a:xfrm>
              <a:prstGeom prst="pie">
                <a:avLst>
                  <a:gd name="adj1" fmla="val 7490696"/>
                  <a:gd name="adj2" fmla="val 14625802"/>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68" name="图片占位符 6" descr="C:\Users\王银芸\Desktop\摄图网_400178648.jpg摄图网_400178648"/>
            <p:cNvPicPr>
              <a:picLocks noChangeAspect="1"/>
            </p:cNvPicPr>
            <p:nvPr/>
          </p:nvPicPr>
          <p:blipFill rotWithShape="1">
            <a:blip r:embed="rId1"/>
            <a:srcRect l="834" r="51171"/>
            <a:stretch>
              <a:fillRect/>
            </a:stretch>
          </p:blipFill>
          <p:spPr>
            <a:xfrm>
              <a:off x="4700891" y="2178014"/>
              <a:ext cx="3176270" cy="3074670"/>
            </a:xfrm>
            <a:prstGeom prst="ellipse">
              <a:avLst/>
            </a:prstGeom>
          </p:spPr>
        </p:pic>
      </p:grpSp>
      <p:grpSp>
        <p:nvGrpSpPr>
          <p:cNvPr id="71" name="组合 70"/>
          <p:cNvGrpSpPr/>
          <p:nvPr/>
        </p:nvGrpSpPr>
        <p:grpSpPr>
          <a:xfrm>
            <a:off x="1892518" y="1417614"/>
            <a:ext cx="896839" cy="897188"/>
            <a:chOff x="2151757" y="1214995"/>
            <a:chExt cx="896839" cy="897188"/>
          </a:xfrm>
        </p:grpSpPr>
        <p:sp>
          <p:nvSpPr>
            <p:cNvPr id="72" name="Shape 117"/>
            <p:cNvSpPr/>
            <p:nvPr/>
          </p:nvSpPr>
          <p:spPr>
            <a:xfrm>
              <a:off x="2151757" y="1214995"/>
              <a:ext cx="896839" cy="897188"/>
            </a:xfrm>
            <a:prstGeom prst="ellipse">
              <a:avLst/>
            </a:prstGeom>
            <a:solidFill>
              <a:srgbClr val="AAD2A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cs typeface="+mn-ea"/>
                <a:sym typeface="+mn-lt"/>
              </a:endParaRPr>
            </a:p>
          </p:txBody>
        </p:sp>
        <p:sp>
          <p:nvSpPr>
            <p:cNvPr id="73" name="Shape 120"/>
            <p:cNvSpPr/>
            <p:nvPr/>
          </p:nvSpPr>
          <p:spPr>
            <a:xfrm>
              <a:off x="2384211" y="1495196"/>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chemeClr val="lt1"/>
            </a:solidFill>
            <a:ln>
              <a:noFill/>
            </a:ln>
          </p:spPr>
          <p:txBody>
            <a:bodyPr lIns="91425" tIns="45700" rIns="91425" bIns="45700" anchor="ctr" anchorCtr="0">
              <a:noAutofit/>
            </a:bodyPr>
            <a:lstStyle/>
            <a:p>
              <a:pPr marL="0" marR="0" lvl="0" indent="0" algn="ctr" rtl="0">
                <a:spcBef>
                  <a:spcPts val="0"/>
                </a:spcBef>
                <a:buNone/>
              </a:pPr>
              <a:endParaRPr sz="3600">
                <a:solidFill>
                  <a:schemeClr val="dk1"/>
                </a:solidFill>
                <a:cs typeface="+mn-ea"/>
                <a:sym typeface="+mn-lt"/>
              </a:endParaRPr>
            </a:p>
          </p:txBody>
        </p:sp>
      </p:grpSp>
      <p:sp>
        <p:nvSpPr>
          <p:cNvPr id="74" name="添加标题"/>
          <p:cNvSpPr txBox="1"/>
          <p:nvPr/>
        </p:nvSpPr>
        <p:spPr>
          <a:xfrm>
            <a:off x="1136535" y="2338002"/>
            <a:ext cx="2408804" cy="130740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accent1"/>
              </a:solidFill>
              <a:cs typeface="+mn-ea"/>
              <a:sym typeface="+mn-lt"/>
            </a:endParaRPr>
          </a:p>
          <a:p>
            <a:pPr algn="ctr">
              <a:lnSpc>
                <a:spcPct val="150000"/>
              </a:lnSpc>
            </a:pPr>
            <a:r>
              <a:rPr lang="zh-CN" altLang="en-US" sz="1200" dirty="0">
                <a:solidFill>
                  <a:schemeClr val="tx1">
                    <a:lumMod val="50000"/>
                    <a:lumOff val="50000"/>
                  </a:schemeClr>
                </a:solidFill>
                <a:cs typeface="+mn-ea"/>
                <a:sym typeface="+mn-lt"/>
              </a:rPr>
              <a:t>单击此处添加标题单击此处添加标题单击此处添加标题单击此处添加标题单击此处添加</a:t>
            </a:r>
            <a:endParaRPr lang="zh-CN" altLang="en-US" sz="1200" dirty="0">
              <a:solidFill>
                <a:schemeClr val="tx1">
                  <a:lumMod val="50000"/>
                  <a:lumOff val="50000"/>
                </a:schemeClr>
              </a:solidFill>
              <a:cs typeface="+mn-ea"/>
              <a:sym typeface="+mn-lt"/>
            </a:endParaRPr>
          </a:p>
        </p:txBody>
      </p:sp>
      <p:grpSp>
        <p:nvGrpSpPr>
          <p:cNvPr id="75" name="组合 74"/>
          <p:cNvGrpSpPr/>
          <p:nvPr/>
        </p:nvGrpSpPr>
        <p:grpSpPr>
          <a:xfrm>
            <a:off x="9318580" y="1417614"/>
            <a:ext cx="896839" cy="897188"/>
            <a:chOff x="2151757" y="3576749"/>
            <a:chExt cx="896839" cy="897188"/>
          </a:xfrm>
        </p:grpSpPr>
        <p:sp>
          <p:nvSpPr>
            <p:cNvPr id="76" name="Shape 111"/>
            <p:cNvSpPr/>
            <p:nvPr/>
          </p:nvSpPr>
          <p:spPr>
            <a:xfrm>
              <a:off x="2151757" y="3576749"/>
              <a:ext cx="896839" cy="897188"/>
            </a:xfrm>
            <a:prstGeom prst="ellipse">
              <a:avLst/>
            </a:prstGeom>
            <a:solidFill>
              <a:srgbClr val="AAD2A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cs typeface="+mn-ea"/>
                <a:sym typeface="+mn-lt"/>
              </a:endParaRPr>
            </a:p>
          </p:txBody>
        </p:sp>
        <p:sp>
          <p:nvSpPr>
            <p:cNvPr id="77" name="Shape 122"/>
            <p:cNvSpPr/>
            <p:nvPr/>
          </p:nvSpPr>
          <p:spPr>
            <a:xfrm>
              <a:off x="2409560" y="3896458"/>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chemeClr val="lt1"/>
            </a:solidFill>
            <a:ln>
              <a:noFill/>
            </a:ln>
          </p:spPr>
          <p:txBody>
            <a:bodyPr lIns="91400" tIns="45700" rIns="91400" bIns="45700" anchor="ctr" anchorCtr="0">
              <a:noAutofit/>
            </a:bodyPr>
            <a:lstStyle/>
            <a:p>
              <a:pPr marL="0" marR="0" lvl="0" indent="0" algn="ctr" rtl="0">
                <a:spcBef>
                  <a:spcPts val="0"/>
                </a:spcBef>
                <a:buNone/>
              </a:pPr>
              <a:endParaRPr sz="3600">
                <a:solidFill>
                  <a:schemeClr val="dk1"/>
                </a:solidFill>
                <a:cs typeface="+mn-ea"/>
                <a:sym typeface="+mn-lt"/>
              </a:endParaRPr>
            </a:p>
          </p:txBody>
        </p:sp>
      </p:grpSp>
      <p:sp>
        <p:nvSpPr>
          <p:cNvPr id="78" name="添加标题"/>
          <p:cNvSpPr txBox="1"/>
          <p:nvPr/>
        </p:nvSpPr>
        <p:spPr>
          <a:xfrm>
            <a:off x="8552177" y="2338002"/>
            <a:ext cx="2429645" cy="130740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accent2"/>
              </a:solidFill>
              <a:cs typeface="+mn-ea"/>
              <a:sym typeface="+mn-lt"/>
            </a:endParaRPr>
          </a:p>
          <a:p>
            <a:pPr algn="ctr">
              <a:lnSpc>
                <a:spcPct val="150000"/>
              </a:lnSpc>
            </a:pPr>
            <a:r>
              <a:rPr lang="zh-CN" altLang="en-US" sz="1200" dirty="0">
                <a:solidFill>
                  <a:schemeClr val="tx1">
                    <a:lumMod val="50000"/>
                    <a:lumOff val="50000"/>
                  </a:schemeClr>
                </a:solidFill>
                <a:cs typeface="+mn-ea"/>
                <a:sym typeface="+mn-lt"/>
              </a:rPr>
              <a:t>单击此处添加标题单击此处添加标题单击此处添加标题单击此处添加标题单击此处添加</a:t>
            </a:r>
            <a:endParaRPr lang="zh-CN" altLang="en-US" sz="1200" dirty="0">
              <a:solidFill>
                <a:schemeClr val="tx1">
                  <a:lumMod val="50000"/>
                  <a:lumOff val="50000"/>
                </a:schemeClr>
              </a:solidFill>
              <a:cs typeface="+mn-ea"/>
              <a:sym typeface="+mn-lt"/>
            </a:endParaRPr>
          </a:p>
        </p:txBody>
      </p:sp>
      <p:grpSp>
        <p:nvGrpSpPr>
          <p:cNvPr id="79" name="组合 78"/>
          <p:cNvGrpSpPr/>
          <p:nvPr/>
        </p:nvGrpSpPr>
        <p:grpSpPr>
          <a:xfrm>
            <a:off x="1892518" y="4034078"/>
            <a:ext cx="896839" cy="897188"/>
            <a:chOff x="2151757" y="2395872"/>
            <a:chExt cx="896839" cy="897188"/>
          </a:xfrm>
        </p:grpSpPr>
        <p:sp>
          <p:nvSpPr>
            <p:cNvPr id="80" name="Shape 108"/>
            <p:cNvSpPr/>
            <p:nvPr/>
          </p:nvSpPr>
          <p:spPr>
            <a:xfrm>
              <a:off x="2151757" y="2395872"/>
              <a:ext cx="896839" cy="897188"/>
            </a:xfrm>
            <a:prstGeom prst="ellipse">
              <a:avLst/>
            </a:prstGeom>
            <a:solidFill>
              <a:srgbClr val="AAD2A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cs typeface="+mn-ea"/>
                <a:sym typeface="+mn-lt"/>
              </a:endParaRPr>
            </a:p>
          </p:txBody>
        </p:sp>
        <p:sp>
          <p:nvSpPr>
            <p:cNvPr id="81" name="Shape 123"/>
            <p:cNvSpPr/>
            <p:nvPr/>
          </p:nvSpPr>
          <p:spPr>
            <a:xfrm>
              <a:off x="2384211" y="2600427"/>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lt1"/>
            </a:solidFill>
            <a:ln>
              <a:noFill/>
            </a:ln>
          </p:spPr>
          <p:txBody>
            <a:bodyPr lIns="91400" tIns="45700" rIns="91400" bIns="45700" anchor="ctr" anchorCtr="0">
              <a:noAutofit/>
            </a:bodyPr>
            <a:lstStyle/>
            <a:p>
              <a:pPr marL="0" marR="0" lvl="0" indent="0" algn="ctr" rtl="0">
                <a:spcBef>
                  <a:spcPts val="0"/>
                </a:spcBef>
                <a:buNone/>
              </a:pPr>
              <a:endParaRPr sz="3600">
                <a:solidFill>
                  <a:schemeClr val="dk1"/>
                </a:solidFill>
                <a:cs typeface="+mn-ea"/>
                <a:sym typeface="+mn-lt"/>
              </a:endParaRPr>
            </a:p>
          </p:txBody>
        </p:sp>
      </p:grpSp>
      <p:sp>
        <p:nvSpPr>
          <p:cNvPr id="82" name="添加标题"/>
          <p:cNvSpPr txBox="1"/>
          <p:nvPr/>
        </p:nvSpPr>
        <p:spPr>
          <a:xfrm>
            <a:off x="1118739" y="5022021"/>
            <a:ext cx="2444397" cy="130740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accent3"/>
              </a:solidFill>
              <a:cs typeface="+mn-ea"/>
              <a:sym typeface="+mn-lt"/>
            </a:endParaRPr>
          </a:p>
          <a:p>
            <a:pPr algn="ctr">
              <a:lnSpc>
                <a:spcPct val="150000"/>
              </a:lnSpc>
            </a:pPr>
            <a:r>
              <a:rPr lang="zh-CN" altLang="en-US" sz="1200" dirty="0">
                <a:solidFill>
                  <a:schemeClr val="tx1">
                    <a:lumMod val="50000"/>
                    <a:lumOff val="50000"/>
                  </a:schemeClr>
                </a:solidFill>
                <a:cs typeface="+mn-ea"/>
                <a:sym typeface="+mn-lt"/>
              </a:rPr>
              <a:t>单击此处添加标题单击此处添加标题单击此处添加标题单击此处添加标题单击此处添加</a:t>
            </a:r>
            <a:endParaRPr lang="zh-CN" altLang="en-US" sz="1200" dirty="0">
              <a:solidFill>
                <a:schemeClr val="tx1">
                  <a:lumMod val="50000"/>
                  <a:lumOff val="50000"/>
                </a:schemeClr>
              </a:solidFill>
              <a:cs typeface="+mn-ea"/>
              <a:sym typeface="+mn-lt"/>
            </a:endParaRPr>
          </a:p>
        </p:txBody>
      </p:sp>
      <p:grpSp>
        <p:nvGrpSpPr>
          <p:cNvPr id="83" name="组合 82"/>
          <p:cNvGrpSpPr/>
          <p:nvPr/>
        </p:nvGrpSpPr>
        <p:grpSpPr>
          <a:xfrm>
            <a:off x="9318580" y="4034078"/>
            <a:ext cx="896839" cy="897188"/>
            <a:chOff x="2151757" y="4745817"/>
            <a:chExt cx="896839" cy="897188"/>
          </a:xfrm>
        </p:grpSpPr>
        <p:sp>
          <p:nvSpPr>
            <p:cNvPr id="84" name="Shape 114"/>
            <p:cNvSpPr/>
            <p:nvPr/>
          </p:nvSpPr>
          <p:spPr>
            <a:xfrm>
              <a:off x="2151757" y="4745817"/>
              <a:ext cx="896839" cy="897188"/>
            </a:xfrm>
            <a:prstGeom prst="ellipse">
              <a:avLst/>
            </a:prstGeom>
            <a:solidFill>
              <a:srgbClr val="AAD2A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cs typeface="+mn-ea"/>
                <a:sym typeface="+mn-lt"/>
              </a:endParaRPr>
            </a:p>
          </p:txBody>
        </p:sp>
        <p:sp>
          <p:nvSpPr>
            <p:cNvPr id="85" name="Shape 121"/>
            <p:cNvSpPr/>
            <p:nvPr/>
          </p:nvSpPr>
          <p:spPr>
            <a:xfrm>
              <a:off x="2380221" y="5028603"/>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chemeClr val="lt1"/>
            </a:solidFill>
            <a:ln>
              <a:noFill/>
            </a:ln>
          </p:spPr>
          <p:txBody>
            <a:bodyPr lIns="91400" tIns="45700" rIns="91400" bIns="45700" anchor="ctr" anchorCtr="0">
              <a:noAutofit/>
            </a:bodyPr>
            <a:lstStyle/>
            <a:p>
              <a:pPr marL="0" marR="0" lvl="0" indent="0" algn="ctr" rtl="0">
                <a:spcBef>
                  <a:spcPts val="0"/>
                </a:spcBef>
                <a:buNone/>
              </a:pPr>
              <a:endParaRPr sz="3600">
                <a:solidFill>
                  <a:schemeClr val="dk1"/>
                </a:solidFill>
                <a:cs typeface="+mn-ea"/>
                <a:sym typeface="+mn-lt"/>
              </a:endParaRPr>
            </a:p>
          </p:txBody>
        </p:sp>
      </p:grpSp>
      <p:sp>
        <p:nvSpPr>
          <p:cNvPr id="86" name="添加标题"/>
          <p:cNvSpPr txBox="1"/>
          <p:nvPr/>
        </p:nvSpPr>
        <p:spPr>
          <a:xfrm>
            <a:off x="8552177" y="5022021"/>
            <a:ext cx="2429645" cy="130740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添加标题</a:t>
            </a:r>
            <a:endParaRPr lang="en-US" altLang="zh-CN" dirty="0">
              <a:solidFill>
                <a:schemeClr val="accent4"/>
              </a:solidFill>
              <a:cs typeface="+mn-ea"/>
              <a:sym typeface="+mn-lt"/>
            </a:endParaRPr>
          </a:p>
          <a:p>
            <a:pPr algn="ctr">
              <a:lnSpc>
                <a:spcPct val="150000"/>
              </a:lnSpc>
            </a:pPr>
            <a:r>
              <a:rPr lang="zh-CN" altLang="en-US" sz="1200" dirty="0">
                <a:solidFill>
                  <a:schemeClr val="tx1">
                    <a:lumMod val="50000"/>
                    <a:lumOff val="50000"/>
                  </a:schemeClr>
                </a:solidFill>
                <a:cs typeface="+mn-ea"/>
                <a:sym typeface="+mn-lt"/>
              </a:rPr>
              <a:t>单击此处添加标题单击此处添加标题单击此处添加标题单击此处添加标题单击此处添加</a:t>
            </a:r>
            <a:endParaRPr lang="zh-CN" altLang="en-US" sz="1200" dirty="0">
              <a:solidFill>
                <a:schemeClr val="tx1">
                  <a:lumMod val="50000"/>
                  <a:lumOff val="50000"/>
                </a:schemeClr>
              </a:solidFill>
              <a:cs typeface="+mn-ea"/>
              <a:sym typeface="+mn-lt"/>
            </a:endParaRPr>
          </a:p>
        </p:txBody>
      </p:sp>
      <p:grpSp>
        <p:nvGrpSpPr>
          <p:cNvPr id="9" name="组合 8"/>
          <p:cNvGrpSpPr/>
          <p:nvPr/>
        </p:nvGrpSpPr>
        <p:grpSpPr>
          <a:xfrm>
            <a:off x="4436110" y="342265"/>
            <a:ext cx="3646170" cy="664210"/>
            <a:chOff x="6858" y="587"/>
            <a:chExt cx="5742" cy="1046"/>
          </a:xfrm>
        </p:grpSpPr>
        <p:sp>
          <p:nvSpPr>
            <p:cNvPr id="4"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rgbClr val="84BD77"/>
                  </a:solidFill>
                  <a:latin typeface="+mn-lt"/>
                  <a:ea typeface="+mn-ea"/>
                  <a:cs typeface="+mn-ea"/>
                  <a:sym typeface="+mn-lt"/>
                </a:rPr>
                <a:t>输入标题内容</a:t>
              </a:r>
              <a:endParaRPr lang="zh-CN" altLang="en-US" sz="2800" b="0" dirty="0">
                <a:solidFill>
                  <a:srgbClr val="84BD77"/>
                </a:solidFill>
                <a:latin typeface="+mn-lt"/>
                <a:ea typeface="+mn-ea"/>
                <a:cs typeface="+mn-ea"/>
                <a:sym typeface="+mn-lt"/>
              </a:endParaRPr>
            </a:p>
          </p:txBody>
        </p:sp>
        <p:sp>
          <p:nvSpPr>
            <p:cNvPr id="8" name="文本框 7"/>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heel(1)">
                                      <p:cBhvr>
                                        <p:cTn id="7" dur="2000"/>
                                        <p:tgtEl>
                                          <p:spTgt spid="6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additive="base">
                                        <p:cTn id="16" dur="500" fill="hold"/>
                                        <p:tgtEl>
                                          <p:spTgt spid="75"/>
                                        </p:tgtEl>
                                        <p:attrNameLst>
                                          <p:attrName>ppt_x</p:attrName>
                                        </p:attrNameLst>
                                      </p:cBhvr>
                                      <p:tavLst>
                                        <p:tav tm="0">
                                          <p:val>
                                            <p:strVal val="#ppt_x"/>
                                          </p:val>
                                        </p:tav>
                                        <p:tav tm="100000">
                                          <p:val>
                                            <p:strVal val="#ppt_x"/>
                                          </p:val>
                                        </p:tav>
                                      </p:tavLst>
                                    </p:anim>
                                    <p:anim calcmode="lin" valueType="num">
                                      <p:cBhvr additive="base">
                                        <p:cTn id="17" dur="500" fill="hold"/>
                                        <p:tgtEl>
                                          <p:spTgt spid="7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ppt_x"/>
                                          </p:val>
                                        </p:tav>
                                        <p:tav tm="100000">
                                          <p:val>
                                            <p:strVal val="#ppt_x"/>
                                          </p:val>
                                        </p:tav>
                                      </p:tavLst>
                                    </p:anim>
                                    <p:anim calcmode="lin" valueType="num">
                                      <p:cBhvr additive="base">
                                        <p:cTn id="22" dur="500" fill="hold"/>
                                        <p:tgtEl>
                                          <p:spTgt spid="7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additive="base">
                                        <p:cTn id="26" dur="500" fill="hold"/>
                                        <p:tgtEl>
                                          <p:spTgt spid="83"/>
                                        </p:tgtEl>
                                        <p:attrNameLst>
                                          <p:attrName>ppt_x</p:attrName>
                                        </p:attrNameLst>
                                      </p:cBhvr>
                                      <p:tavLst>
                                        <p:tav tm="0">
                                          <p:val>
                                            <p:strVal val="#ppt_x"/>
                                          </p:val>
                                        </p:tav>
                                        <p:tav tm="100000">
                                          <p:val>
                                            <p:strVal val="#ppt_x"/>
                                          </p:val>
                                        </p:tav>
                                      </p:tavLst>
                                    </p:anim>
                                    <p:anim calcmode="lin" valueType="num">
                                      <p:cBhvr additive="base">
                                        <p:cTn id="27" dur="500" fill="hold"/>
                                        <p:tgtEl>
                                          <p:spTgt spid="83"/>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P spid="82"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摄图网_400178648"/>
          <p:cNvPicPr>
            <a:picLocks noChangeAspect="1"/>
          </p:cNvPicPr>
          <p:nvPr/>
        </p:nvPicPr>
        <p:blipFill>
          <a:blip r:embed="rId1"/>
          <a:srcRect l="42" r="3839"/>
          <a:stretch>
            <a:fillRect/>
          </a:stretch>
        </p:blipFill>
        <p:spPr>
          <a:xfrm>
            <a:off x="935355" y="891540"/>
            <a:ext cx="10320655" cy="5074920"/>
          </a:xfrm>
          <a:prstGeom prst="rect">
            <a:avLst/>
          </a:prstGeom>
        </p:spPr>
      </p:pic>
      <p:sp>
        <p:nvSpPr>
          <p:cNvPr id="2" name="矩形 1"/>
          <p:cNvSpPr/>
          <p:nvPr/>
        </p:nvSpPr>
        <p:spPr>
          <a:xfrm>
            <a:off x="5660390" y="863600"/>
            <a:ext cx="5587365" cy="5100955"/>
          </a:xfrm>
          <a:prstGeom prst="rect">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13"/>
          <p:cNvSpPr txBox="1"/>
          <p:nvPr/>
        </p:nvSpPr>
        <p:spPr>
          <a:xfrm>
            <a:off x="6429375" y="4114800"/>
            <a:ext cx="4033520" cy="900183"/>
          </a:xfrm>
          <a:prstGeom prst="rect">
            <a:avLst/>
          </a:prstGeom>
          <a:noFill/>
        </p:spPr>
        <p:txBody>
          <a:bodyPr wrap="square" lIns="0" tIns="46800" rIns="0">
            <a:spAutoFit/>
          </a:bodyPr>
          <a:lstStyle/>
          <a:p>
            <a:pPr>
              <a:lnSpc>
                <a:spcPct val="134000"/>
              </a:lnSpc>
            </a:pPr>
            <a:r>
              <a:rPr lang="en-US" altLang="en-US" sz="1000" dirty="0">
                <a:solidFill>
                  <a:schemeClr val="bg1"/>
                </a:solidFill>
                <a:cs typeface="+mn-ea"/>
                <a:sym typeface="+mn-lt"/>
              </a:rPr>
              <a:t>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a:t>
            </a:r>
            <a:endParaRPr lang="en-US" altLang="zh-CN" sz="1000" dirty="0">
              <a:solidFill>
                <a:schemeClr val="bg1"/>
              </a:solidFill>
              <a:cs typeface="+mn-ea"/>
              <a:sym typeface="+mn-lt"/>
            </a:endParaRPr>
          </a:p>
          <a:p>
            <a:pPr>
              <a:lnSpc>
                <a:spcPct val="134000"/>
              </a:lnSpc>
            </a:pPr>
            <a:endParaRPr kumimoji="0" lang="en-US" altLang="zh-CN" sz="1000" b="0" i="0" u="none" strike="noStrike" kern="1200" cap="none" spc="0" normalizeH="0" baseline="0" noProof="0" dirty="0">
              <a:ln>
                <a:noFill/>
              </a:ln>
              <a:solidFill>
                <a:schemeClr val="bg1"/>
              </a:solidFill>
              <a:effectLst/>
              <a:uLnTx/>
              <a:uFillTx/>
              <a:cs typeface="+mn-ea"/>
              <a:sym typeface="+mn-lt"/>
            </a:endParaRPr>
          </a:p>
        </p:txBody>
      </p:sp>
      <p:sp>
        <p:nvSpPr>
          <p:cNvPr id="3" name="Title 1"/>
          <p:cNvSpPr txBox="1"/>
          <p:nvPr/>
        </p:nvSpPr>
        <p:spPr>
          <a:xfrm>
            <a:off x="6250937" y="1672315"/>
            <a:ext cx="4996815" cy="9736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000" dirty="0">
                <a:solidFill>
                  <a:schemeClr val="bg1"/>
                </a:solidFill>
                <a:latin typeface="+mn-lt"/>
                <a:ea typeface="+mn-ea"/>
                <a:cs typeface="+mn-ea"/>
                <a:sym typeface="+mn-lt"/>
              </a:rPr>
              <a:t>PART  04</a:t>
            </a:r>
            <a:endParaRPr lang="en-US" altLang="zh-CN" sz="6000" dirty="0">
              <a:solidFill>
                <a:schemeClr val="bg1"/>
              </a:solidFill>
              <a:latin typeface="+mn-lt"/>
              <a:ea typeface="+mn-ea"/>
              <a:cs typeface="+mn-ea"/>
              <a:sym typeface="+mn-lt"/>
            </a:endParaRPr>
          </a:p>
        </p:txBody>
      </p:sp>
      <p:sp>
        <p:nvSpPr>
          <p:cNvPr id="5" name="TextBox 11"/>
          <p:cNvSpPr txBox="1">
            <a:spLocks noChangeArrowheads="1"/>
          </p:cNvSpPr>
          <p:nvPr/>
        </p:nvSpPr>
        <p:spPr bwMode="auto">
          <a:xfrm>
            <a:off x="6429215" y="3122280"/>
            <a:ext cx="243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charset="0"/>
              </a:defRPr>
            </a:lvl1pPr>
            <a:lvl2pPr marL="742950" indent="-285750">
              <a:defRPr>
                <a:solidFill>
                  <a:schemeClr val="tx1"/>
                </a:solidFill>
                <a:latin typeface="Source Sans Pro" panose="020B0503030403020204" charset="0"/>
              </a:defRPr>
            </a:lvl2pPr>
            <a:lvl3pPr marL="1143000" indent="-228600">
              <a:defRPr>
                <a:solidFill>
                  <a:schemeClr val="tx1"/>
                </a:solidFill>
                <a:latin typeface="Source Sans Pro" panose="020B0503030403020204" charset="0"/>
              </a:defRPr>
            </a:lvl3pPr>
            <a:lvl4pPr marL="1600200" indent="-228600">
              <a:defRPr>
                <a:solidFill>
                  <a:schemeClr val="tx1"/>
                </a:solidFill>
                <a:latin typeface="Source Sans Pro" panose="020B0503030403020204" charset="0"/>
              </a:defRPr>
            </a:lvl4pPr>
            <a:lvl5pPr marL="2057400" indent="-228600">
              <a:defRPr>
                <a:solidFill>
                  <a:schemeClr val="tx1"/>
                </a:solidFill>
                <a:latin typeface="Source Sans Pro" panose="020B0503030403020204" charset="0"/>
              </a:defRPr>
            </a:lvl5pPr>
            <a:lvl6pPr marL="2514600" indent="-228600" fontAlgn="base">
              <a:spcBef>
                <a:spcPct val="0"/>
              </a:spcBef>
              <a:spcAft>
                <a:spcPct val="0"/>
              </a:spcAft>
              <a:defRPr>
                <a:solidFill>
                  <a:schemeClr val="tx1"/>
                </a:solidFill>
                <a:latin typeface="Source Sans Pro" panose="020B0503030403020204" charset="0"/>
              </a:defRPr>
            </a:lvl6pPr>
            <a:lvl7pPr marL="2971800" indent="-228600" fontAlgn="base">
              <a:spcBef>
                <a:spcPct val="0"/>
              </a:spcBef>
              <a:spcAft>
                <a:spcPct val="0"/>
              </a:spcAft>
              <a:defRPr>
                <a:solidFill>
                  <a:schemeClr val="tx1"/>
                </a:solidFill>
                <a:latin typeface="Source Sans Pro" panose="020B0503030403020204" charset="0"/>
              </a:defRPr>
            </a:lvl7pPr>
            <a:lvl8pPr marL="3429000" indent="-228600" fontAlgn="base">
              <a:spcBef>
                <a:spcPct val="0"/>
              </a:spcBef>
              <a:spcAft>
                <a:spcPct val="0"/>
              </a:spcAft>
              <a:defRPr>
                <a:solidFill>
                  <a:schemeClr val="tx1"/>
                </a:solidFill>
                <a:latin typeface="Source Sans Pro" panose="020B0503030403020204" charset="0"/>
              </a:defRPr>
            </a:lvl8pPr>
            <a:lvl9pPr marL="3886200" indent="-228600" fontAlgn="base">
              <a:spcBef>
                <a:spcPct val="0"/>
              </a:spcBef>
              <a:spcAft>
                <a:spcPct val="0"/>
              </a:spcAft>
              <a:defRPr>
                <a:solidFill>
                  <a:schemeClr val="tx1"/>
                </a:solidFill>
                <a:latin typeface="Source Sans Pro" panose="020B050303040302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bg1"/>
                </a:solidFill>
                <a:effectLst/>
                <a:uLnTx/>
                <a:uFillTx/>
                <a:latin typeface="+mn-lt"/>
                <a:cs typeface="+mn-ea"/>
                <a:sym typeface="+mn-lt"/>
              </a:rPr>
              <a:t>输入标题内容</a:t>
            </a:r>
            <a:endParaRPr kumimoji="0" lang="zh-CN" altLang="en-US" sz="3200" b="0" i="0" u="none" strike="noStrike" kern="1200" cap="none" spc="0" normalizeH="0" baseline="0" noProof="0" dirty="0">
              <a:ln>
                <a:noFill/>
              </a:ln>
              <a:solidFill>
                <a:schemeClr val="bg1"/>
              </a:solidFill>
              <a:effectLst/>
              <a:uLnTx/>
              <a:uFillTx/>
              <a:latin typeface="+mn-lt"/>
              <a:cs typeface="+mn-ea"/>
              <a:sym typeface="+mn-lt"/>
            </a:endParaRPr>
          </a:p>
        </p:txBody>
      </p:sp>
      <p:cxnSp>
        <p:nvCxnSpPr>
          <p:cNvPr id="6" name="Straight Connector 12"/>
          <p:cNvCxnSpPr/>
          <p:nvPr/>
        </p:nvCxnSpPr>
        <p:spPr>
          <a:xfrm>
            <a:off x="6429241" y="389502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436110" y="320040"/>
            <a:ext cx="3646170" cy="686435"/>
            <a:chOff x="6858" y="552"/>
            <a:chExt cx="5742" cy="1081"/>
          </a:xfrm>
        </p:grpSpPr>
        <p:sp>
          <p:nvSpPr>
            <p:cNvPr id="33" name="标题 1"/>
            <p:cNvSpPr>
              <a:spLocks noGrp="1"/>
            </p:cNvSpPr>
            <p:nvPr/>
          </p:nvSpPr>
          <p:spPr>
            <a:xfrm>
              <a:off x="7436" y="552"/>
              <a:ext cx="3932" cy="824"/>
            </a:xfrm>
            <a:prstGeom prst="rect">
              <a:avLst/>
            </a:prstGeom>
          </p:spPr>
          <p:txBody>
            <a:bodyPr wrap="square" anchor="ctr" anchorCtr="0">
              <a:spAutoFit/>
            </a:bodyPr>
            <a:lstStyle/>
            <a:p>
              <a:pPr algn="l"/>
              <a:r>
                <a:rPr lang="zh-CN" altLang="en-US" sz="2800" b="0" dirty="0">
                  <a:solidFill>
                    <a:srgbClr val="84BD77"/>
                  </a:solidFill>
                  <a:cs typeface="+mn-ea"/>
                  <a:sym typeface="+mn-lt"/>
                </a:rPr>
                <a:t>输入标题内容</a:t>
              </a:r>
              <a:endParaRPr lang="zh-CN" altLang="en-US" sz="2800" b="0" dirty="0">
                <a:solidFill>
                  <a:srgbClr val="84BD77"/>
                </a:solidFill>
                <a:cs typeface="+mn-ea"/>
                <a:sym typeface="+mn-lt"/>
              </a:endParaRPr>
            </a:p>
          </p:txBody>
        </p:sp>
        <p:sp>
          <p:nvSpPr>
            <p:cNvPr id="34" name="文本框 33"/>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
        <p:nvSpPr>
          <p:cNvPr id="35" name="Line"/>
          <p:cNvSpPr/>
          <p:nvPr/>
        </p:nvSpPr>
        <p:spPr>
          <a:xfrm flipV="1">
            <a:off x="6799335" y="2565517"/>
            <a:ext cx="0" cy="4292483"/>
          </a:xfrm>
          <a:prstGeom prst="line">
            <a:avLst/>
          </a:prstGeom>
          <a:ln w="12700">
            <a:solidFill>
              <a:srgbClr val="9AA2A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2800">
              <a:cs typeface="+mn-ea"/>
              <a:sym typeface="+mn-lt"/>
            </a:endParaRPr>
          </a:p>
        </p:txBody>
      </p:sp>
      <p:sp>
        <p:nvSpPr>
          <p:cNvPr id="46" name="Circle"/>
          <p:cNvSpPr/>
          <p:nvPr/>
        </p:nvSpPr>
        <p:spPr>
          <a:xfrm>
            <a:off x="6624089" y="2133344"/>
            <a:ext cx="432174" cy="432174"/>
          </a:xfrm>
          <a:prstGeom prst="ellipse">
            <a:avLst/>
          </a:prstGeom>
          <a:solidFill>
            <a:srgbClr val="AAD2A1"/>
          </a:solidFill>
          <a:ln w="12700">
            <a:noFill/>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altLang="zh-CN" dirty="0">
                <a:cs typeface="+mn-ea"/>
                <a:sym typeface="+mn-lt"/>
              </a:rPr>
              <a:t>1</a:t>
            </a:r>
            <a:endParaRPr dirty="0">
              <a:cs typeface="+mn-ea"/>
              <a:sym typeface="+mn-lt"/>
            </a:endParaRPr>
          </a:p>
        </p:txBody>
      </p:sp>
      <p:sp>
        <p:nvSpPr>
          <p:cNvPr id="47" name="Circle"/>
          <p:cNvSpPr/>
          <p:nvPr/>
        </p:nvSpPr>
        <p:spPr>
          <a:xfrm>
            <a:off x="6624089" y="3724743"/>
            <a:ext cx="432174" cy="432174"/>
          </a:xfrm>
          <a:prstGeom prst="ellipse">
            <a:avLst/>
          </a:prstGeom>
          <a:solidFill>
            <a:srgbClr val="AAD2A1"/>
          </a:solidFill>
          <a:ln w="63500">
            <a:noFill/>
            <a:miter lim="400000"/>
          </a:ln>
        </p:spPr>
        <p:txBody>
          <a:bodyPr lIns="0" tIns="0" rIns="0" bIns="0" anchor="ctr"/>
          <a:lstStyle/>
          <a:p>
            <a:pPr algn="ctr"/>
            <a:r>
              <a:rPr lang="en-US" altLang="zh-CN" dirty="0">
                <a:solidFill>
                  <a:srgbClr val="FFFFFF"/>
                </a:solidFill>
                <a:cs typeface="+mn-ea"/>
                <a:sym typeface="+mn-lt"/>
              </a:rPr>
              <a:t>2</a:t>
            </a:r>
            <a:endParaRPr dirty="0">
              <a:solidFill>
                <a:srgbClr val="FFFFFF"/>
              </a:solidFill>
              <a:cs typeface="+mn-ea"/>
              <a:sym typeface="+mn-lt"/>
            </a:endParaRPr>
          </a:p>
        </p:txBody>
      </p:sp>
      <p:sp>
        <p:nvSpPr>
          <p:cNvPr id="48" name="Circle"/>
          <p:cNvSpPr/>
          <p:nvPr/>
        </p:nvSpPr>
        <p:spPr>
          <a:xfrm>
            <a:off x="6624089" y="5316143"/>
            <a:ext cx="432174" cy="432174"/>
          </a:xfrm>
          <a:prstGeom prst="ellipse">
            <a:avLst/>
          </a:prstGeom>
          <a:solidFill>
            <a:srgbClr val="AAD2A1"/>
          </a:solidFill>
          <a:ln w="12700">
            <a:noFill/>
            <a:miter lim="400000"/>
          </a:ln>
        </p:spPr>
        <p:txBody>
          <a:bodyPr lIns="0" tIns="0" rIns="0" bIns="0" anchor="ctr"/>
          <a:lstStyle/>
          <a:p>
            <a:pPr algn="ctr"/>
            <a:r>
              <a:rPr lang="en-US" dirty="0">
                <a:solidFill>
                  <a:srgbClr val="FFFFFF"/>
                </a:solidFill>
                <a:cs typeface="+mn-ea"/>
                <a:sym typeface="+mn-lt"/>
              </a:rPr>
              <a:t>3</a:t>
            </a:r>
            <a:endParaRPr dirty="0">
              <a:solidFill>
                <a:srgbClr val="FFFFFF"/>
              </a:solidFill>
              <a:cs typeface="+mn-ea"/>
              <a:sym typeface="+mn-lt"/>
            </a:endParaRPr>
          </a:p>
        </p:txBody>
      </p:sp>
      <p:grpSp>
        <p:nvGrpSpPr>
          <p:cNvPr id="49" name="组合 48"/>
          <p:cNvGrpSpPr/>
          <p:nvPr/>
        </p:nvGrpSpPr>
        <p:grpSpPr>
          <a:xfrm>
            <a:off x="7170483" y="2077729"/>
            <a:ext cx="4476115" cy="1018036"/>
            <a:chOff x="2604882" y="2988344"/>
            <a:chExt cx="4476115" cy="1018036"/>
          </a:xfrm>
        </p:grpSpPr>
        <p:sp>
          <p:nvSpPr>
            <p:cNvPr id="50" name="文本框 49"/>
            <p:cNvSpPr txBox="1"/>
            <p:nvPr/>
          </p:nvSpPr>
          <p:spPr>
            <a:xfrm>
              <a:off x="2604882" y="2988344"/>
              <a:ext cx="3087569"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输入标题</a:t>
              </a:r>
              <a:endParaRPr lang="zh-CN" altLang="en-US" sz="2000" dirty="0">
                <a:solidFill>
                  <a:schemeClr val="tx1">
                    <a:lumMod val="65000"/>
                    <a:lumOff val="35000"/>
                  </a:schemeClr>
                </a:solidFill>
                <a:cs typeface="+mn-ea"/>
                <a:sym typeface="+mn-lt"/>
              </a:endParaRPr>
            </a:p>
          </p:txBody>
        </p:sp>
        <p:sp>
          <p:nvSpPr>
            <p:cNvPr id="51" name="文本框 50"/>
            <p:cNvSpPr txBox="1"/>
            <p:nvPr/>
          </p:nvSpPr>
          <p:spPr>
            <a:xfrm>
              <a:off x="2604882" y="3452382"/>
              <a:ext cx="4476115" cy="553998"/>
            </a:xfrm>
            <a:prstGeom prst="rect">
              <a:avLst/>
            </a:prstGeom>
            <a:noFill/>
          </p:spPr>
          <p:txBody>
            <a:bodyPr wrap="square" rtlCol="0">
              <a:spAutoFit/>
            </a:bodyPr>
            <a:lstStyle/>
            <a:p>
              <a:r>
                <a:rPr lang="zh-CN" altLang="en-US" sz="1000" dirty="0">
                  <a:solidFill>
                    <a:schemeClr val="tx1">
                      <a:lumMod val="65000"/>
                      <a:lumOff val="35000"/>
                    </a:schemeClr>
                  </a:solidFill>
                  <a:cs typeface="+mn-ea"/>
                  <a:sym typeface="+mn-lt"/>
                </a:rPr>
                <a:t>点击此处输入相关文本内容点击此处输入相关文本内容点击此处输入相关文本内容点击此处输入相关文本内容点击此处输入相关文本内容点击此处输入相关文本内容</a:t>
              </a:r>
              <a:endParaRPr lang="zh-CN" altLang="en-US" sz="1000" dirty="0">
                <a:solidFill>
                  <a:schemeClr val="tx1">
                    <a:lumMod val="65000"/>
                    <a:lumOff val="35000"/>
                  </a:schemeClr>
                </a:solidFill>
                <a:cs typeface="+mn-ea"/>
                <a:sym typeface="+mn-lt"/>
              </a:endParaRPr>
            </a:p>
          </p:txBody>
        </p:sp>
      </p:grpSp>
      <p:grpSp>
        <p:nvGrpSpPr>
          <p:cNvPr id="52" name="组合 51"/>
          <p:cNvGrpSpPr/>
          <p:nvPr/>
        </p:nvGrpSpPr>
        <p:grpSpPr>
          <a:xfrm>
            <a:off x="7164621" y="3616216"/>
            <a:ext cx="4582160" cy="989514"/>
            <a:chOff x="2604882" y="3016866"/>
            <a:chExt cx="4582160" cy="989514"/>
          </a:xfrm>
        </p:grpSpPr>
        <p:sp>
          <p:nvSpPr>
            <p:cNvPr id="53" name="文本框 52"/>
            <p:cNvSpPr txBox="1"/>
            <p:nvPr/>
          </p:nvSpPr>
          <p:spPr>
            <a:xfrm>
              <a:off x="2604882" y="3016866"/>
              <a:ext cx="3087569"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输入标题</a:t>
              </a:r>
              <a:endParaRPr lang="zh-CN" altLang="en-US" sz="2000" dirty="0">
                <a:solidFill>
                  <a:schemeClr val="tx1">
                    <a:lumMod val="65000"/>
                    <a:lumOff val="35000"/>
                  </a:schemeClr>
                </a:solidFill>
                <a:cs typeface="+mn-ea"/>
                <a:sym typeface="+mn-lt"/>
              </a:endParaRPr>
            </a:p>
          </p:txBody>
        </p:sp>
        <p:sp>
          <p:nvSpPr>
            <p:cNvPr id="54" name="文本框 53"/>
            <p:cNvSpPr txBox="1"/>
            <p:nvPr/>
          </p:nvSpPr>
          <p:spPr>
            <a:xfrm>
              <a:off x="2604882" y="3452382"/>
              <a:ext cx="4582160" cy="553998"/>
            </a:xfrm>
            <a:prstGeom prst="rect">
              <a:avLst/>
            </a:prstGeom>
            <a:noFill/>
          </p:spPr>
          <p:txBody>
            <a:bodyPr wrap="square" rtlCol="0">
              <a:spAutoFit/>
            </a:bodyPr>
            <a:lstStyle/>
            <a:p>
              <a:r>
                <a:rPr lang="zh-CN" altLang="en-US" sz="1000" dirty="0">
                  <a:solidFill>
                    <a:schemeClr val="tx1">
                      <a:lumMod val="65000"/>
                      <a:lumOff val="35000"/>
                    </a:schemeClr>
                  </a:solidFill>
                  <a:cs typeface="+mn-ea"/>
                  <a:sym typeface="+mn-lt"/>
                </a:rPr>
                <a:t>点击此处输入相关文本内容点击此处输入相关文本内容点击此处输入相关文本内容点击此处输入相关文本内容点击此处输入相关文本内容点击此处输入相关文本内容</a:t>
              </a:r>
              <a:endParaRPr lang="zh-CN" altLang="en-US" sz="1000" dirty="0">
                <a:solidFill>
                  <a:schemeClr val="tx1">
                    <a:lumMod val="65000"/>
                    <a:lumOff val="35000"/>
                  </a:schemeClr>
                </a:solidFill>
                <a:cs typeface="+mn-ea"/>
                <a:sym typeface="+mn-lt"/>
              </a:endParaRPr>
            </a:p>
          </p:txBody>
        </p:sp>
      </p:grpSp>
      <p:grpSp>
        <p:nvGrpSpPr>
          <p:cNvPr id="55" name="组合 54"/>
          <p:cNvGrpSpPr/>
          <p:nvPr/>
        </p:nvGrpSpPr>
        <p:grpSpPr>
          <a:xfrm>
            <a:off x="7176343" y="5083770"/>
            <a:ext cx="4570730" cy="975750"/>
            <a:chOff x="2604882" y="3030630"/>
            <a:chExt cx="4570730" cy="975750"/>
          </a:xfrm>
        </p:grpSpPr>
        <p:sp>
          <p:nvSpPr>
            <p:cNvPr id="56" name="文本框 55"/>
            <p:cNvSpPr txBox="1"/>
            <p:nvPr/>
          </p:nvSpPr>
          <p:spPr>
            <a:xfrm>
              <a:off x="2604882" y="3030630"/>
              <a:ext cx="3087569"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输入标题</a:t>
              </a:r>
              <a:endParaRPr lang="zh-CN" altLang="en-US" sz="2000" dirty="0">
                <a:solidFill>
                  <a:schemeClr val="tx1">
                    <a:lumMod val="65000"/>
                    <a:lumOff val="35000"/>
                  </a:schemeClr>
                </a:solidFill>
                <a:cs typeface="+mn-ea"/>
                <a:sym typeface="+mn-lt"/>
              </a:endParaRPr>
            </a:p>
          </p:txBody>
        </p:sp>
        <p:sp>
          <p:nvSpPr>
            <p:cNvPr id="57" name="文本框 56"/>
            <p:cNvSpPr txBox="1"/>
            <p:nvPr/>
          </p:nvSpPr>
          <p:spPr>
            <a:xfrm>
              <a:off x="2604882" y="3452382"/>
              <a:ext cx="4570730" cy="553998"/>
            </a:xfrm>
            <a:prstGeom prst="rect">
              <a:avLst/>
            </a:prstGeom>
            <a:noFill/>
          </p:spPr>
          <p:txBody>
            <a:bodyPr wrap="square" rtlCol="0">
              <a:spAutoFit/>
            </a:bodyPr>
            <a:lstStyle/>
            <a:p>
              <a:r>
                <a:rPr lang="zh-CN" altLang="en-US" sz="1000" dirty="0">
                  <a:solidFill>
                    <a:schemeClr val="tx1">
                      <a:lumMod val="65000"/>
                      <a:lumOff val="35000"/>
                    </a:schemeClr>
                  </a:solidFill>
                  <a:cs typeface="+mn-ea"/>
                  <a:sym typeface="+mn-lt"/>
                </a:rPr>
                <a:t>点击此处输入相关文本内容点击此处输入相关文本内容点击此处输入相关文本内容点击此处输入相关文本内容点击此处输入相关文本内容点击此处输入相关文本内容</a:t>
              </a:r>
              <a:endParaRPr lang="zh-CN" altLang="en-US" sz="1000" dirty="0">
                <a:solidFill>
                  <a:schemeClr val="tx1">
                    <a:lumMod val="65000"/>
                    <a:lumOff val="35000"/>
                  </a:schemeClr>
                </a:solidFill>
                <a:cs typeface="+mn-ea"/>
                <a:sym typeface="+mn-lt"/>
              </a:endParaRPr>
            </a:p>
          </p:txBody>
        </p:sp>
      </p:grpSp>
      <p:pic>
        <p:nvPicPr>
          <p:cNvPr id="101" name="图片 100" descr="摄图网_400178648"/>
          <p:cNvPicPr>
            <a:picLocks noChangeAspect="1"/>
          </p:cNvPicPr>
          <p:nvPr/>
        </p:nvPicPr>
        <p:blipFill>
          <a:blip r:embed="rId1"/>
          <a:srcRect l="42" t="-185" r="62743" b="-255"/>
          <a:stretch>
            <a:fillRect/>
          </a:stretch>
        </p:blipFill>
        <p:spPr>
          <a:xfrm>
            <a:off x="1307465" y="2133600"/>
            <a:ext cx="3388995" cy="4053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46" grpId="0" bldLvl="0" animBg="1"/>
      <p:bldP spid="47" grpId="0" bldLvl="0" animBg="1"/>
      <p:bldP spid="4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21867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766403"/>
            <a:ext cx="12192000" cy="4010993"/>
            <a:chOff x="0" y="1766403"/>
            <a:chExt cx="12192000" cy="4010993"/>
          </a:xfrm>
        </p:grpSpPr>
        <p:sp>
          <p:nvSpPr>
            <p:cNvPr id="9" name="iśļîḍé"/>
            <p:cNvSpPr/>
            <p:nvPr/>
          </p:nvSpPr>
          <p:spPr>
            <a:xfrm>
              <a:off x="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cs typeface="+mn-ea"/>
                <a:sym typeface="+mn-lt"/>
              </a:endParaRPr>
            </a:p>
          </p:txBody>
        </p:sp>
        <p:sp>
          <p:nvSpPr>
            <p:cNvPr id="10" name="íṣḷïdè"/>
            <p:cNvSpPr/>
            <p:nvPr/>
          </p:nvSpPr>
          <p:spPr>
            <a:xfrm>
              <a:off x="243600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cs typeface="+mn-ea"/>
                <a:sym typeface="+mn-lt"/>
              </a:endParaRPr>
            </a:p>
          </p:txBody>
        </p:sp>
        <p:sp>
          <p:nvSpPr>
            <p:cNvPr id="11" name="íṩ1iḓe"/>
            <p:cNvSpPr/>
            <p:nvPr/>
          </p:nvSpPr>
          <p:spPr>
            <a:xfrm>
              <a:off x="4872000" y="1766403"/>
              <a:ext cx="2448000" cy="2095500"/>
            </a:xfrm>
            <a:prstGeom prst="rect">
              <a:avLst/>
            </a:prstGeom>
            <a:solidFill>
              <a:srgbClr val="AAD2A1"/>
            </a:solidFill>
            <a:ln>
              <a:solidFill>
                <a:srgbClr val="AAD2A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cs typeface="+mn-ea"/>
                <a:sym typeface="+mn-lt"/>
              </a:endParaRPr>
            </a:p>
          </p:txBody>
        </p:sp>
        <p:sp>
          <p:nvSpPr>
            <p:cNvPr id="12" name="îşḻíḓê"/>
            <p:cNvSpPr/>
            <p:nvPr/>
          </p:nvSpPr>
          <p:spPr>
            <a:xfrm>
              <a:off x="730800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cs typeface="+mn-ea"/>
                <a:sym typeface="+mn-lt"/>
              </a:endParaRPr>
            </a:p>
          </p:txBody>
        </p:sp>
        <p:sp>
          <p:nvSpPr>
            <p:cNvPr id="13" name="îş1ïďé"/>
            <p:cNvSpPr/>
            <p:nvPr/>
          </p:nvSpPr>
          <p:spPr>
            <a:xfrm>
              <a:off x="974400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cs typeface="+mn-ea"/>
                <a:sym typeface="+mn-lt"/>
              </a:endParaRPr>
            </a:p>
          </p:txBody>
        </p:sp>
        <p:grpSp>
          <p:nvGrpSpPr>
            <p:cNvPr id="14" name="ïṥḻiḍe"/>
            <p:cNvGrpSpPr/>
            <p:nvPr/>
          </p:nvGrpSpPr>
          <p:grpSpPr>
            <a:xfrm>
              <a:off x="4824375" y="1973049"/>
              <a:ext cx="2968538" cy="3800428"/>
              <a:chOff x="4837607" y="1528785"/>
              <a:chExt cx="2968538" cy="3800428"/>
            </a:xfrm>
            <a:solidFill>
              <a:schemeClr val="bg1">
                <a:lumMod val="85000"/>
              </a:schemeClr>
            </a:solidFill>
          </p:grpSpPr>
          <p:sp>
            <p:nvSpPr>
              <p:cNvPr id="37" name="íṡ1ïdê"/>
              <p:cNvSpPr/>
              <p:nvPr/>
            </p:nvSpPr>
            <p:spPr bwMode="auto">
              <a:xfrm rot="19212650" flipH="1">
                <a:off x="6916923" y="3809695"/>
                <a:ext cx="356091" cy="434337"/>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defRPr/>
                </a:pPr>
                <a:endParaRPr lang="en-US" dirty="0">
                  <a:solidFill>
                    <a:schemeClr val="tx1"/>
                  </a:solidFill>
                  <a:cs typeface="+mn-ea"/>
                  <a:sym typeface="+mn-lt"/>
                </a:endParaRPr>
              </a:p>
            </p:txBody>
          </p:sp>
          <p:sp>
            <p:nvSpPr>
              <p:cNvPr id="38" name="ïśľïḓè"/>
              <p:cNvSpPr/>
              <p:nvPr/>
            </p:nvSpPr>
            <p:spPr bwMode="auto">
              <a:xfrm rot="19212650" flipH="1">
                <a:off x="7254533" y="3838794"/>
                <a:ext cx="551612" cy="1490419"/>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defRPr/>
                </a:pPr>
                <a:endParaRPr lang="en-US" dirty="0">
                  <a:solidFill>
                    <a:schemeClr val="tx1"/>
                  </a:solidFill>
                  <a:cs typeface="+mn-ea"/>
                  <a:sym typeface="+mn-lt"/>
                </a:endParaRPr>
              </a:p>
            </p:txBody>
          </p:sp>
          <p:sp>
            <p:nvSpPr>
              <p:cNvPr id="39" name="îşḷiḍê"/>
              <p:cNvSpPr/>
              <p:nvPr/>
            </p:nvSpPr>
            <p:spPr bwMode="auto">
              <a:xfrm rot="19212650" flipH="1">
                <a:off x="6523671" y="3696565"/>
                <a:ext cx="713446" cy="217788"/>
              </a:xfrm>
              <a:prstGeom prst="roundRect">
                <a:avLst>
                  <a:gd name="adj" fmla="val 37640"/>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32500" lnSpcReduction="20000"/>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defRPr/>
                </a:pPr>
                <a:endParaRPr lang="en-US" dirty="0">
                  <a:solidFill>
                    <a:schemeClr val="tx1"/>
                  </a:solidFill>
                  <a:cs typeface="+mn-ea"/>
                  <a:sym typeface="+mn-lt"/>
                </a:endParaRPr>
              </a:p>
            </p:txBody>
          </p:sp>
          <p:sp>
            <p:nvSpPr>
              <p:cNvPr id="40" name="íṥ1iḑe"/>
              <p:cNvSpPr/>
              <p:nvPr/>
            </p:nvSpPr>
            <p:spPr bwMode="auto">
              <a:xfrm rot="650069" flipH="1">
                <a:off x="4837607" y="1528785"/>
                <a:ext cx="2520847" cy="2520842"/>
              </a:xfrm>
              <a:prstGeom prst="donut">
                <a:avLst>
                  <a:gd name="adj" fmla="val 5293"/>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fontAlgn="auto">
                  <a:spcBef>
                    <a:spcPts val="0"/>
                  </a:spcBef>
                  <a:spcAft>
                    <a:spcPts val="0"/>
                  </a:spcAft>
                  <a:defRPr/>
                </a:pPr>
                <a:endParaRPr lang="en-US" dirty="0">
                  <a:solidFill>
                    <a:schemeClr val="tx1"/>
                  </a:solidFill>
                  <a:cs typeface="+mn-ea"/>
                  <a:sym typeface="+mn-lt"/>
                </a:endParaRPr>
              </a:p>
            </p:txBody>
          </p:sp>
        </p:grpSp>
        <p:cxnSp>
          <p:nvCxnSpPr>
            <p:cNvPr id="15" name="直接连接符 14"/>
            <p:cNvCxnSpPr/>
            <p:nvPr/>
          </p:nvCxnSpPr>
          <p:spPr>
            <a:xfrm>
              <a:off x="673100" y="5777396"/>
              <a:ext cx="10845800" cy="0"/>
            </a:xfrm>
            <a:prstGeom prst="line">
              <a:avLst/>
            </a:prstGeom>
            <a:ln w="38100" cap="rnd">
              <a:solidFill>
                <a:srgbClr val="AAD2A1"/>
              </a:solidFill>
              <a:round/>
            </a:ln>
          </p:spPr>
          <p:style>
            <a:lnRef idx="1">
              <a:schemeClr val="accent1"/>
            </a:lnRef>
            <a:fillRef idx="0">
              <a:schemeClr val="accent1"/>
            </a:fillRef>
            <a:effectRef idx="0">
              <a:schemeClr val="accent1"/>
            </a:effectRef>
            <a:fontRef idx="minor">
              <a:schemeClr val="tx1"/>
            </a:fontRef>
          </p:style>
        </p:cxnSp>
        <p:grpSp>
          <p:nvGrpSpPr>
            <p:cNvPr id="16" name="îṣḷiḑé"/>
            <p:cNvGrpSpPr/>
            <p:nvPr/>
          </p:nvGrpSpPr>
          <p:grpSpPr>
            <a:xfrm>
              <a:off x="2641509" y="2671557"/>
              <a:ext cx="2036982" cy="911524"/>
              <a:chOff x="9490948" y="1051337"/>
              <a:chExt cx="2032000" cy="911524"/>
            </a:xfrm>
          </p:grpSpPr>
          <p:sp>
            <p:nvSpPr>
              <p:cNvPr id="35" name="îŝļîďè"/>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dirty="0">
                    <a:cs typeface="+mn-ea"/>
                    <a:sym typeface="+mn-lt"/>
                  </a:rPr>
                  <a:t>输入标题</a:t>
                </a:r>
                <a:endParaRPr lang="en-US" altLang="zh-CN" dirty="0">
                  <a:cs typeface="+mn-ea"/>
                  <a:sym typeface="+mn-lt"/>
                </a:endParaRPr>
              </a:p>
            </p:txBody>
          </p:sp>
          <p:sp>
            <p:nvSpPr>
              <p:cNvPr id="36" name="îṣļiḑé"/>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cs typeface="+mn-ea"/>
                    <a:sym typeface="+mn-lt"/>
                  </a:rPr>
                  <a:t>单击输入标题内容单击输入标题内容单击输入标题内容单击输入标题内容单击输入标题内容单击输入标题内容</a:t>
                </a:r>
                <a:endParaRPr lang="en-US" altLang="zh-CN" sz="1100" dirty="0">
                  <a:cs typeface="+mn-ea"/>
                  <a:sym typeface="+mn-lt"/>
                </a:endParaRPr>
              </a:p>
            </p:txBody>
          </p:sp>
        </p:grpSp>
        <p:grpSp>
          <p:nvGrpSpPr>
            <p:cNvPr id="17" name="íšļïḍè"/>
            <p:cNvGrpSpPr/>
            <p:nvPr/>
          </p:nvGrpSpPr>
          <p:grpSpPr>
            <a:xfrm>
              <a:off x="205509" y="2671557"/>
              <a:ext cx="2036982" cy="911524"/>
              <a:chOff x="9490948" y="1051337"/>
              <a:chExt cx="2032000" cy="911524"/>
            </a:xfrm>
          </p:grpSpPr>
          <p:sp>
            <p:nvSpPr>
              <p:cNvPr id="33" name="íṩľiḋè"/>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dirty="0">
                    <a:cs typeface="+mn-ea"/>
                    <a:sym typeface="+mn-lt"/>
                  </a:rPr>
                  <a:t>输入标题</a:t>
                </a:r>
                <a:endParaRPr lang="en-US" altLang="zh-CN" dirty="0">
                  <a:cs typeface="+mn-ea"/>
                  <a:sym typeface="+mn-lt"/>
                </a:endParaRPr>
              </a:p>
            </p:txBody>
          </p:sp>
          <p:sp>
            <p:nvSpPr>
              <p:cNvPr id="34" name="îŝlíḓé"/>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cs typeface="+mn-ea"/>
                    <a:sym typeface="+mn-lt"/>
                  </a:rPr>
                  <a:t>单击输入标题内容单击输入标题内容单击输入标题内容单击输入标题内容单击输入标题内容</a:t>
                </a:r>
                <a:endParaRPr lang="zh-CN" altLang="en-US" sz="1100" dirty="0">
                  <a:cs typeface="+mn-ea"/>
                  <a:sym typeface="+mn-lt"/>
                </a:endParaRPr>
              </a:p>
            </p:txBody>
          </p:sp>
        </p:grpSp>
        <p:grpSp>
          <p:nvGrpSpPr>
            <p:cNvPr id="18" name="íśḻidé"/>
            <p:cNvGrpSpPr/>
            <p:nvPr/>
          </p:nvGrpSpPr>
          <p:grpSpPr>
            <a:xfrm>
              <a:off x="5077509" y="2765875"/>
              <a:ext cx="2036982" cy="911524"/>
              <a:chOff x="9490948" y="1051337"/>
              <a:chExt cx="2032000" cy="911524"/>
            </a:xfrm>
          </p:grpSpPr>
          <p:sp>
            <p:nvSpPr>
              <p:cNvPr id="31" name="iṣļiḍè"/>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dirty="0">
                    <a:solidFill>
                      <a:schemeClr val="bg1"/>
                    </a:solidFill>
                    <a:cs typeface="+mn-ea"/>
                    <a:sym typeface="+mn-lt"/>
                  </a:rPr>
                  <a:t>输入标题</a:t>
                </a:r>
                <a:endParaRPr lang="en-US" altLang="zh-CN" dirty="0">
                  <a:solidFill>
                    <a:schemeClr val="bg1"/>
                  </a:solidFill>
                  <a:cs typeface="+mn-ea"/>
                  <a:sym typeface="+mn-lt"/>
                </a:endParaRPr>
              </a:p>
            </p:txBody>
          </p:sp>
          <p:sp>
            <p:nvSpPr>
              <p:cNvPr id="32" name="îśḻïdè"/>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solidFill>
                    <a:cs typeface="+mn-ea"/>
                    <a:sym typeface="+mn-lt"/>
                  </a:rPr>
                  <a:t>单击输入标题内容单击输入标题内容单击输入标题内容单击输入标题内容单击输入标题内容单击输入标题内容</a:t>
                </a:r>
                <a:endParaRPr lang="en-US" altLang="zh-CN" sz="1100" dirty="0">
                  <a:solidFill>
                    <a:schemeClr val="bg1"/>
                  </a:solidFill>
                  <a:cs typeface="+mn-ea"/>
                  <a:sym typeface="+mn-lt"/>
                </a:endParaRPr>
              </a:p>
            </p:txBody>
          </p:sp>
        </p:grpSp>
        <p:grpSp>
          <p:nvGrpSpPr>
            <p:cNvPr id="19" name="íṣļíḑe"/>
            <p:cNvGrpSpPr/>
            <p:nvPr/>
          </p:nvGrpSpPr>
          <p:grpSpPr>
            <a:xfrm>
              <a:off x="7513509" y="2671557"/>
              <a:ext cx="2036982" cy="911524"/>
              <a:chOff x="9490948" y="1051337"/>
              <a:chExt cx="2032000" cy="911524"/>
            </a:xfrm>
          </p:grpSpPr>
          <p:sp>
            <p:nvSpPr>
              <p:cNvPr id="29" name="í$ľiḍe"/>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dirty="0">
                    <a:cs typeface="+mn-ea"/>
                    <a:sym typeface="+mn-lt"/>
                  </a:rPr>
                  <a:t>输入标题</a:t>
                </a:r>
                <a:endParaRPr lang="en-US" altLang="zh-CN" dirty="0">
                  <a:cs typeface="+mn-ea"/>
                  <a:sym typeface="+mn-lt"/>
                </a:endParaRPr>
              </a:p>
            </p:txBody>
          </p:sp>
          <p:sp>
            <p:nvSpPr>
              <p:cNvPr id="30" name="îṥľiḓê"/>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cs typeface="+mn-ea"/>
                    <a:sym typeface="+mn-lt"/>
                  </a:rPr>
                  <a:t>单击输入标题内容单击输入标题内容单击输入标题内容单击输入标题内容单击输入标题内容单击输入标题内容</a:t>
                </a:r>
                <a:endParaRPr lang="en-US" altLang="zh-CN" sz="1100" dirty="0">
                  <a:cs typeface="+mn-ea"/>
                  <a:sym typeface="+mn-lt"/>
                </a:endParaRPr>
              </a:p>
            </p:txBody>
          </p:sp>
        </p:grpSp>
        <p:grpSp>
          <p:nvGrpSpPr>
            <p:cNvPr id="20" name="íşľíde"/>
            <p:cNvGrpSpPr/>
            <p:nvPr/>
          </p:nvGrpSpPr>
          <p:grpSpPr>
            <a:xfrm>
              <a:off x="9949509" y="2671557"/>
              <a:ext cx="2036982" cy="911524"/>
              <a:chOff x="9490948" y="1051337"/>
              <a:chExt cx="2032000" cy="911524"/>
            </a:xfrm>
          </p:grpSpPr>
          <p:sp>
            <p:nvSpPr>
              <p:cNvPr id="27" name="îṡlîḍê"/>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dirty="0">
                    <a:cs typeface="+mn-ea"/>
                    <a:sym typeface="+mn-lt"/>
                  </a:rPr>
                  <a:t>输入标题</a:t>
                </a:r>
                <a:endParaRPr lang="en-US" altLang="zh-CN" dirty="0">
                  <a:cs typeface="+mn-ea"/>
                  <a:sym typeface="+mn-lt"/>
                </a:endParaRPr>
              </a:p>
            </p:txBody>
          </p:sp>
          <p:sp>
            <p:nvSpPr>
              <p:cNvPr id="28" name="ï$ḻïḍè"/>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cs typeface="+mn-ea"/>
                    <a:sym typeface="+mn-lt"/>
                  </a:rPr>
                  <a:t>单击输入标题内容单击输入标题内容单击输入标题内容单击输入标题内容单击输入标题内容单击输入标题内容</a:t>
                </a:r>
                <a:endParaRPr lang="en-US" altLang="zh-CN" sz="1100" dirty="0">
                  <a:cs typeface="+mn-ea"/>
                  <a:sym typeface="+mn-lt"/>
                </a:endParaRPr>
              </a:p>
            </p:txBody>
          </p:sp>
        </p:grpSp>
        <p:sp>
          <p:nvSpPr>
            <p:cNvPr id="21" name="ïṡliḑè"/>
            <p:cNvSpPr/>
            <p:nvPr/>
          </p:nvSpPr>
          <p:spPr>
            <a:xfrm>
              <a:off x="1013909" y="2019946"/>
              <a:ext cx="420184" cy="410716"/>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22" name="îṥľïḑe"/>
            <p:cNvSpPr/>
            <p:nvPr/>
          </p:nvSpPr>
          <p:spPr>
            <a:xfrm>
              <a:off x="5924550" y="2251373"/>
              <a:ext cx="342900" cy="42018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4381" h="605804">
                  <a:moveTo>
                    <a:pt x="173523" y="369305"/>
                  </a:moveTo>
                  <a:lnTo>
                    <a:pt x="156721" y="413161"/>
                  </a:lnTo>
                  <a:lnTo>
                    <a:pt x="190325" y="413161"/>
                  </a:lnTo>
                  <a:close/>
                  <a:moveTo>
                    <a:pt x="335538" y="322978"/>
                  </a:moveTo>
                  <a:cubicBezTo>
                    <a:pt x="347609" y="322978"/>
                    <a:pt x="357266" y="332617"/>
                    <a:pt x="357266" y="344573"/>
                  </a:cubicBezTo>
                  <a:lnTo>
                    <a:pt x="357266" y="377382"/>
                  </a:lnTo>
                  <a:lnTo>
                    <a:pt x="390043" y="377382"/>
                  </a:lnTo>
                  <a:cubicBezTo>
                    <a:pt x="402021" y="377382"/>
                    <a:pt x="411678" y="387021"/>
                    <a:pt x="411678" y="398977"/>
                  </a:cubicBezTo>
                  <a:cubicBezTo>
                    <a:pt x="411678" y="410933"/>
                    <a:pt x="402021" y="420572"/>
                    <a:pt x="390043" y="420572"/>
                  </a:cubicBezTo>
                  <a:lnTo>
                    <a:pt x="357266" y="420572"/>
                  </a:lnTo>
                  <a:lnTo>
                    <a:pt x="357266" y="453381"/>
                  </a:lnTo>
                  <a:cubicBezTo>
                    <a:pt x="357266" y="465337"/>
                    <a:pt x="347609" y="474976"/>
                    <a:pt x="335538" y="474976"/>
                  </a:cubicBezTo>
                  <a:cubicBezTo>
                    <a:pt x="323560" y="474976"/>
                    <a:pt x="313903" y="465337"/>
                    <a:pt x="313903" y="453381"/>
                  </a:cubicBezTo>
                  <a:lnTo>
                    <a:pt x="313903" y="420572"/>
                  </a:lnTo>
                  <a:lnTo>
                    <a:pt x="281126" y="420572"/>
                  </a:lnTo>
                  <a:cubicBezTo>
                    <a:pt x="269055" y="420572"/>
                    <a:pt x="259398" y="410933"/>
                    <a:pt x="259398" y="398977"/>
                  </a:cubicBezTo>
                  <a:cubicBezTo>
                    <a:pt x="259398" y="387021"/>
                    <a:pt x="269055" y="377382"/>
                    <a:pt x="281126" y="377382"/>
                  </a:cubicBezTo>
                  <a:lnTo>
                    <a:pt x="313903" y="377382"/>
                  </a:lnTo>
                  <a:lnTo>
                    <a:pt x="313903" y="344573"/>
                  </a:lnTo>
                  <a:cubicBezTo>
                    <a:pt x="313903" y="332617"/>
                    <a:pt x="323560" y="322978"/>
                    <a:pt x="335538" y="322978"/>
                  </a:cubicBezTo>
                  <a:close/>
                  <a:moveTo>
                    <a:pt x="173616" y="287342"/>
                  </a:moveTo>
                  <a:cubicBezTo>
                    <a:pt x="182527" y="287342"/>
                    <a:pt x="190603" y="292812"/>
                    <a:pt x="193852" y="301157"/>
                  </a:cubicBezTo>
                  <a:lnTo>
                    <a:pt x="263103" y="481402"/>
                  </a:lnTo>
                  <a:cubicBezTo>
                    <a:pt x="267373" y="492528"/>
                    <a:pt x="261803" y="505045"/>
                    <a:pt x="250664" y="509403"/>
                  </a:cubicBezTo>
                  <a:cubicBezTo>
                    <a:pt x="239524" y="513575"/>
                    <a:pt x="226992" y="508012"/>
                    <a:pt x="222629" y="496886"/>
                  </a:cubicBezTo>
                  <a:lnTo>
                    <a:pt x="207220" y="456553"/>
                  </a:lnTo>
                  <a:lnTo>
                    <a:pt x="140197" y="456553"/>
                  </a:lnTo>
                  <a:lnTo>
                    <a:pt x="124787" y="496886"/>
                  </a:lnTo>
                  <a:cubicBezTo>
                    <a:pt x="121538" y="505416"/>
                    <a:pt x="113277" y="510701"/>
                    <a:pt x="104551" y="510701"/>
                  </a:cubicBezTo>
                  <a:cubicBezTo>
                    <a:pt x="101952" y="510701"/>
                    <a:pt x="99352" y="510237"/>
                    <a:pt x="96753" y="509217"/>
                  </a:cubicBezTo>
                  <a:cubicBezTo>
                    <a:pt x="85521" y="504952"/>
                    <a:pt x="79951" y="492435"/>
                    <a:pt x="84314" y="481309"/>
                  </a:cubicBezTo>
                  <a:lnTo>
                    <a:pt x="153472" y="301157"/>
                  </a:lnTo>
                  <a:cubicBezTo>
                    <a:pt x="156721" y="292905"/>
                    <a:pt x="164704" y="287342"/>
                    <a:pt x="173616" y="287342"/>
                  </a:cubicBezTo>
                  <a:close/>
                  <a:moveTo>
                    <a:pt x="50320" y="143038"/>
                  </a:moveTo>
                  <a:lnTo>
                    <a:pt x="50320" y="555374"/>
                  </a:lnTo>
                  <a:lnTo>
                    <a:pt x="442668" y="555374"/>
                  </a:lnTo>
                  <a:lnTo>
                    <a:pt x="442668" y="143038"/>
                  </a:lnTo>
                  <a:lnTo>
                    <a:pt x="390770" y="143038"/>
                  </a:lnTo>
                  <a:cubicBezTo>
                    <a:pt x="390770" y="143038"/>
                    <a:pt x="397454" y="176504"/>
                    <a:pt x="397454" y="179099"/>
                  </a:cubicBezTo>
                  <a:cubicBezTo>
                    <a:pt x="398847" y="191985"/>
                    <a:pt x="387149" y="203572"/>
                    <a:pt x="372944" y="203572"/>
                  </a:cubicBezTo>
                  <a:lnTo>
                    <a:pt x="130349" y="203572"/>
                  </a:lnTo>
                  <a:cubicBezTo>
                    <a:pt x="122644" y="203572"/>
                    <a:pt x="101754" y="196527"/>
                    <a:pt x="105839" y="173908"/>
                  </a:cubicBezTo>
                  <a:lnTo>
                    <a:pt x="111595" y="143038"/>
                  </a:lnTo>
                  <a:close/>
                  <a:moveTo>
                    <a:pt x="174171" y="85007"/>
                  </a:moveTo>
                  <a:lnTo>
                    <a:pt x="161266" y="152030"/>
                  </a:lnTo>
                  <a:lnTo>
                    <a:pt x="342028" y="152030"/>
                  </a:lnTo>
                  <a:lnTo>
                    <a:pt x="329123" y="85007"/>
                  </a:lnTo>
                  <a:close/>
                  <a:moveTo>
                    <a:pt x="251600" y="0"/>
                  </a:moveTo>
                  <a:cubicBezTo>
                    <a:pt x="265898" y="0"/>
                    <a:pt x="277503" y="11588"/>
                    <a:pt x="277503" y="25864"/>
                  </a:cubicBezTo>
                  <a:lnTo>
                    <a:pt x="277503" y="36061"/>
                  </a:lnTo>
                  <a:lnTo>
                    <a:pt x="349827" y="36061"/>
                  </a:lnTo>
                  <a:cubicBezTo>
                    <a:pt x="361432" y="36061"/>
                    <a:pt x="371737" y="45146"/>
                    <a:pt x="374337" y="56733"/>
                  </a:cubicBezTo>
                  <a:lnTo>
                    <a:pt x="381022" y="91496"/>
                  </a:lnTo>
                  <a:lnTo>
                    <a:pt x="468478" y="91496"/>
                  </a:lnTo>
                  <a:cubicBezTo>
                    <a:pt x="482776" y="91496"/>
                    <a:pt x="494288" y="103084"/>
                    <a:pt x="494381" y="117267"/>
                  </a:cubicBezTo>
                  <a:lnTo>
                    <a:pt x="494381" y="579940"/>
                  </a:lnTo>
                  <a:cubicBezTo>
                    <a:pt x="493174" y="594124"/>
                    <a:pt x="481476" y="605804"/>
                    <a:pt x="467271" y="605804"/>
                  </a:cubicBezTo>
                  <a:lnTo>
                    <a:pt x="25810" y="605804"/>
                  </a:lnTo>
                  <a:cubicBezTo>
                    <a:pt x="11605" y="605804"/>
                    <a:pt x="0" y="594124"/>
                    <a:pt x="0" y="579940"/>
                  </a:cubicBezTo>
                  <a:lnTo>
                    <a:pt x="0" y="117267"/>
                  </a:lnTo>
                  <a:cubicBezTo>
                    <a:pt x="0" y="103084"/>
                    <a:pt x="11605" y="91496"/>
                    <a:pt x="25810" y="91496"/>
                  </a:cubicBezTo>
                  <a:lnTo>
                    <a:pt x="121251" y="91496"/>
                  </a:lnTo>
                  <a:lnTo>
                    <a:pt x="127750" y="56733"/>
                  </a:lnTo>
                  <a:cubicBezTo>
                    <a:pt x="130349" y="45146"/>
                    <a:pt x="140562" y="36061"/>
                    <a:pt x="152260" y="36061"/>
                  </a:cubicBezTo>
                  <a:lnTo>
                    <a:pt x="225791" y="36061"/>
                  </a:lnTo>
                  <a:lnTo>
                    <a:pt x="225791" y="25864"/>
                  </a:lnTo>
                  <a:cubicBezTo>
                    <a:pt x="225791" y="11588"/>
                    <a:pt x="237396" y="0"/>
                    <a:pt x="2516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23" name="iṣliḓe"/>
            <p:cNvSpPr/>
            <p:nvPr/>
          </p:nvSpPr>
          <p:spPr>
            <a:xfrm>
              <a:off x="3449909" y="2018837"/>
              <a:ext cx="420184" cy="419548"/>
            </a:xfrm>
            <a:custGeom>
              <a:avLst/>
              <a:gdLst>
                <a:gd name="T0" fmla="*/ 5847 w 6130"/>
                <a:gd name="T1" fmla="*/ 4531 h 6130"/>
                <a:gd name="T2" fmla="*/ 5530 w 6130"/>
                <a:gd name="T3" fmla="*/ 4531 h 6130"/>
                <a:gd name="T4" fmla="*/ 5530 w 6130"/>
                <a:gd name="T5" fmla="*/ 4463 h 6130"/>
                <a:gd name="T6" fmla="*/ 4132 w 6130"/>
                <a:gd name="T7" fmla="*/ 3065 h 6130"/>
                <a:gd name="T8" fmla="*/ 3265 w 6130"/>
                <a:gd name="T9" fmla="*/ 3065 h 6130"/>
                <a:gd name="T10" fmla="*/ 3265 w 6130"/>
                <a:gd name="T11" fmla="*/ 1599 h 6130"/>
                <a:gd name="T12" fmla="*/ 3581 w 6130"/>
                <a:gd name="T13" fmla="*/ 1599 h 6130"/>
                <a:gd name="T14" fmla="*/ 3864 w 6130"/>
                <a:gd name="T15" fmla="*/ 1316 h 6130"/>
                <a:gd name="T16" fmla="*/ 3864 w 6130"/>
                <a:gd name="T17" fmla="*/ 283 h 6130"/>
                <a:gd name="T18" fmla="*/ 3581 w 6130"/>
                <a:gd name="T19" fmla="*/ 0 h 6130"/>
                <a:gd name="T20" fmla="*/ 2549 w 6130"/>
                <a:gd name="T21" fmla="*/ 0 h 6130"/>
                <a:gd name="T22" fmla="*/ 2265 w 6130"/>
                <a:gd name="T23" fmla="*/ 283 h 6130"/>
                <a:gd name="T24" fmla="*/ 2265 w 6130"/>
                <a:gd name="T25" fmla="*/ 1316 h 6130"/>
                <a:gd name="T26" fmla="*/ 2549 w 6130"/>
                <a:gd name="T27" fmla="*/ 1599 h 6130"/>
                <a:gd name="T28" fmla="*/ 2865 w 6130"/>
                <a:gd name="T29" fmla="*/ 1599 h 6130"/>
                <a:gd name="T30" fmla="*/ 2865 w 6130"/>
                <a:gd name="T31" fmla="*/ 3065 h 6130"/>
                <a:gd name="T32" fmla="*/ 1998 w 6130"/>
                <a:gd name="T33" fmla="*/ 3065 h 6130"/>
                <a:gd name="T34" fmla="*/ 600 w 6130"/>
                <a:gd name="T35" fmla="*/ 4463 h 6130"/>
                <a:gd name="T36" fmla="*/ 600 w 6130"/>
                <a:gd name="T37" fmla="*/ 4531 h 6130"/>
                <a:gd name="T38" fmla="*/ 283 w 6130"/>
                <a:gd name="T39" fmla="*/ 4531 h 6130"/>
                <a:gd name="T40" fmla="*/ 0 w 6130"/>
                <a:gd name="T41" fmla="*/ 4814 h 6130"/>
                <a:gd name="T42" fmla="*/ 0 w 6130"/>
                <a:gd name="T43" fmla="*/ 5847 h 6130"/>
                <a:gd name="T44" fmla="*/ 283 w 6130"/>
                <a:gd name="T45" fmla="*/ 6130 h 6130"/>
                <a:gd name="T46" fmla="*/ 1316 w 6130"/>
                <a:gd name="T47" fmla="*/ 6130 h 6130"/>
                <a:gd name="T48" fmla="*/ 1599 w 6130"/>
                <a:gd name="T49" fmla="*/ 5847 h 6130"/>
                <a:gd name="T50" fmla="*/ 1599 w 6130"/>
                <a:gd name="T51" fmla="*/ 4814 h 6130"/>
                <a:gd name="T52" fmla="*/ 1316 w 6130"/>
                <a:gd name="T53" fmla="*/ 4531 h 6130"/>
                <a:gd name="T54" fmla="*/ 999 w 6130"/>
                <a:gd name="T55" fmla="*/ 4531 h 6130"/>
                <a:gd name="T56" fmla="*/ 999 w 6130"/>
                <a:gd name="T57" fmla="*/ 4463 h 6130"/>
                <a:gd name="T58" fmla="*/ 1998 w 6130"/>
                <a:gd name="T59" fmla="*/ 3465 h 6130"/>
                <a:gd name="T60" fmla="*/ 2865 w 6130"/>
                <a:gd name="T61" fmla="*/ 3465 h 6130"/>
                <a:gd name="T62" fmla="*/ 2865 w 6130"/>
                <a:gd name="T63" fmla="*/ 4531 h 6130"/>
                <a:gd name="T64" fmla="*/ 2549 w 6130"/>
                <a:gd name="T65" fmla="*/ 4531 h 6130"/>
                <a:gd name="T66" fmla="*/ 2265 w 6130"/>
                <a:gd name="T67" fmla="*/ 4814 h 6130"/>
                <a:gd name="T68" fmla="*/ 2265 w 6130"/>
                <a:gd name="T69" fmla="*/ 5847 h 6130"/>
                <a:gd name="T70" fmla="*/ 2549 w 6130"/>
                <a:gd name="T71" fmla="*/ 6130 h 6130"/>
                <a:gd name="T72" fmla="*/ 3581 w 6130"/>
                <a:gd name="T73" fmla="*/ 6130 h 6130"/>
                <a:gd name="T74" fmla="*/ 3864 w 6130"/>
                <a:gd name="T75" fmla="*/ 5847 h 6130"/>
                <a:gd name="T76" fmla="*/ 3864 w 6130"/>
                <a:gd name="T77" fmla="*/ 4814 h 6130"/>
                <a:gd name="T78" fmla="*/ 3581 w 6130"/>
                <a:gd name="T79" fmla="*/ 4531 h 6130"/>
                <a:gd name="T80" fmla="*/ 3265 w 6130"/>
                <a:gd name="T81" fmla="*/ 4531 h 6130"/>
                <a:gd name="T82" fmla="*/ 3265 w 6130"/>
                <a:gd name="T83" fmla="*/ 3465 h 6130"/>
                <a:gd name="T84" fmla="*/ 4132 w 6130"/>
                <a:gd name="T85" fmla="*/ 3465 h 6130"/>
                <a:gd name="T86" fmla="*/ 5130 w 6130"/>
                <a:gd name="T87" fmla="*/ 4463 h 6130"/>
                <a:gd name="T88" fmla="*/ 5130 w 6130"/>
                <a:gd name="T89" fmla="*/ 4531 h 6130"/>
                <a:gd name="T90" fmla="*/ 4814 w 6130"/>
                <a:gd name="T91" fmla="*/ 4531 h 6130"/>
                <a:gd name="T92" fmla="*/ 4531 w 6130"/>
                <a:gd name="T93" fmla="*/ 4814 h 6130"/>
                <a:gd name="T94" fmla="*/ 4531 w 6130"/>
                <a:gd name="T95" fmla="*/ 5847 h 6130"/>
                <a:gd name="T96" fmla="*/ 4814 w 6130"/>
                <a:gd name="T97" fmla="*/ 6130 h 6130"/>
                <a:gd name="T98" fmla="*/ 5847 w 6130"/>
                <a:gd name="T99" fmla="*/ 6130 h 6130"/>
                <a:gd name="T100" fmla="*/ 6130 w 6130"/>
                <a:gd name="T101" fmla="*/ 5847 h 6130"/>
                <a:gd name="T102" fmla="*/ 6130 w 6130"/>
                <a:gd name="T103" fmla="*/ 4814 h 6130"/>
                <a:gd name="T104" fmla="*/ 5847 w 6130"/>
                <a:gd name="T105" fmla="*/ 4531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30" h="6130">
                  <a:moveTo>
                    <a:pt x="5847" y="4531"/>
                  </a:moveTo>
                  <a:lnTo>
                    <a:pt x="5530" y="4531"/>
                  </a:lnTo>
                  <a:lnTo>
                    <a:pt x="5530" y="4463"/>
                  </a:lnTo>
                  <a:cubicBezTo>
                    <a:pt x="5530" y="3692"/>
                    <a:pt x="4903" y="3065"/>
                    <a:pt x="4132" y="3065"/>
                  </a:cubicBezTo>
                  <a:lnTo>
                    <a:pt x="3265" y="3065"/>
                  </a:lnTo>
                  <a:lnTo>
                    <a:pt x="3265" y="1599"/>
                  </a:lnTo>
                  <a:lnTo>
                    <a:pt x="3581" y="1599"/>
                  </a:lnTo>
                  <a:cubicBezTo>
                    <a:pt x="3738" y="1599"/>
                    <a:pt x="3864" y="1472"/>
                    <a:pt x="3864" y="1316"/>
                  </a:cubicBezTo>
                  <a:lnTo>
                    <a:pt x="3864" y="283"/>
                  </a:lnTo>
                  <a:cubicBezTo>
                    <a:pt x="3864" y="127"/>
                    <a:pt x="3738" y="0"/>
                    <a:pt x="3581" y="0"/>
                  </a:cubicBezTo>
                  <a:lnTo>
                    <a:pt x="2549" y="0"/>
                  </a:lnTo>
                  <a:cubicBezTo>
                    <a:pt x="2392" y="0"/>
                    <a:pt x="2265" y="127"/>
                    <a:pt x="2265" y="283"/>
                  </a:cubicBezTo>
                  <a:lnTo>
                    <a:pt x="2265" y="1316"/>
                  </a:lnTo>
                  <a:cubicBezTo>
                    <a:pt x="2265" y="1472"/>
                    <a:pt x="2392" y="1599"/>
                    <a:pt x="2549" y="1599"/>
                  </a:cubicBezTo>
                  <a:lnTo>
                    <a:pt x="2865" y="1599"/>
                  </a:lnTo>
                  <a:lnTo>
                    <a:pt x="2865" y="3065"/>
                  </a:lnTo>
                  <a:lnTo>
                    <a:pt x="1998" y="3065"/>
                  </a:lnTo>
                  <a:cubicBezTo>
                    <a:pt x="1227" y="3065"/>
                    <a:pt x="600" y="3692"/>
                    <a:pt x="600" y="4463"/>
                  </a:cubicBezTo>
                  <a:lnTo>
                    <a:pt x="600" y="4531"/>
                  </a:lnTo>
                  <a:lnTo>
                    <a:pt x="283" y="4531"/>
                  </a:lnTo>
                  <a:cubicBezTo>
                    <a:pt x="127" y="4531"/>
                    <a:pt x="0" y="4658"/>
                    <a:pt x="0" y="4814"/>
                  </a:cubicBezTo>
                  <a:lnTo>
                    <a:pt x="0" y="5847"/>
                  </a:lnTo>
                  <a:cubicBezTo>
                    <a:pt x="0" y="6003"/>
                    <a:pt x="127" y="6130"/>
                    <a:pt x="283" y="6130"/>
                  </a:cubicBezTo>
                  <a:lnTo>
                    <a:pt x="1316" y="6130"/>
                  </a:lnTo>
                  <a:cubicBezTo>
                    <a:pt x="1472" y="6130"/>
                    <a:pt x="1599" y="6003"/>
                    <a:pt x="1599" y="5847"/>
                  </a:cubicBezTo>
                  <a:lnTo>
                    <a:pt x="1599" y="4814"/>
                  </a:lnTo>
                  <a:cubicBezTo>
                    <a:pt x="1599" y="4658"/>
                    <a:pt x="1472" y="4531"/>
                    <a:pt x="1316" y="4531"/>
                  </a:cubicBezTo>
                  <a:lnTo>
                    <a:pt x="999" y="4531"/>
                  </a:lnTo>
                  <a:lnTo>
                    <a:pt x="999" y="4463"/>
                  </a:lnTo>
                  <a:cubicBezTo>
                    <a:pt x="999" y="3913"/>
                    <a:pt x="1447" y="3465"/>
                    <a:pt x="1998" y="3465"/>
                  </a:cubicBezTo>
                  <a:lnTo>
                    <a:pt x="2865" y="3465"/>
                  </a:lnTo>
                  <a:lnTo>
                    <a:pt x="2865" y="4531"/>
                  </a:lnTo>
                  <a:lnTo>
                    <a:pt x="2549" y="4531"/>
                  </a:lnTo>
                  <a:cubicBezTo>
                    <a:pt x="2392" y="4531"/>
                    <a:pt x="2265" y="4658"/>
                    <a:pt x="2265" y="4814"/>
                  </a:cubicBezTo>
                  <a:lnTo>
                    <a:pt x="2265" y="5847"/>
                  </a:lnTo>
                  <a:cubicBezTo>
                    <a:pt x="2265" y="6003"/>
                    <a:pt x="2392" y="6130"/>
                    <a:pt x="2549" y="6130"/>
                  </a:cubicBezTo>
                  <a:lnTo>
                    <a:pt x="3581" y="6130"/>
                  </a:lnTo>
                  <a:cubicBezTo>
                    <a:pt x="3738" y="6130"/>
                    <a:pt x="3864" y="6003"/>
                    <a:pt x="3864" y="5847"/>
                  </a:cubicBezTo>
                  <a:lnTo>
                    <a:pt x="3864" y="4814"/>
                  </a:lnTo>
                  <a:cubicBezTo>
                    <a:pt x="3864" y="4658"/>
                    <a:pt x="3738" y="4531"/>
                    <a:pt x="3581" y="4531"/>
                  </a:cubicBezTo>
                  <a:lnTo>
                    <a:pt x="3265" y="4531"/>
                  </a:lnTo>
                  <a:lnTo>
                    <a:pt x="3265" y="3465"/>
                  </a:lnTo>
                  <a:lnTo>
                    <a:pt x="4132" y="3465"/>
                  </a:lnTo>
                  <a:cubicBezTo>
                    <a:pt x="4683" y="3465"/>
                    <a:pt x="5130" y="3913"/>
                    <a:pt x="5130" y="4463"/>
                  </a:cubicBezTo>
                  <a:lnTo>
                    <a:pt x="5130" y="4531"/>
                  </a:lnTo>
                  <a:lnTo>
                    <a:pt x="4814" y="4531"/>
                  </a:lnTo>
                  <a:cubicBezTo>
                    <a:pt x="4657" y="4531"/>
                    <a:pt x="4531" y="4658"/>
                    <a:pt x="4531" y="4814"/>
                  </a:cubicBezTo>
                  <a:lnTo>
                    <a:pt x="4531" y="5847"/>
                  </a:lnTo>
                  <a:cubicBezTo>
                    <a:pt x="4531" y="6003"/>
                    <a:pt x="4657" y="6130"/>
                    <a:pt x="4814" y="6130"/>
                  </a:cubicBezTo>
                  <a:lnTo>
                    <a:pt x="5847" y="6130"/>
                  </a:lnTo>
                  <a:cubicBezTo>
                    <a:pt x="6003" y="6130"/>
                    <a:pt x="6130" y="6003"/>
                    <a:pt x="6130" y="5847"/>
                  </a:cubicBezTo>
                  <a:lnTo>
                    <a:pt x="6130" y="4814"/>
                  </a:lnTo>
                  <a:cubicBezTo>
                    <a:pt x="6130" y="4658"/>
                    <a:pt x="6003" y="4531"/>
                    <a:pt x="5847" y="4531"/>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24" name="ísḻîḍê"/>
            <p:cNvSpPr/>
            <p:nvPr/>
          </p:nvSpPr>
          <p:spPr>
            <a:xfrm>
              <a:off x="10757909" y="2019357"/>
              <a:ext cx="420184" cy="415408"/>
            </a:xfrm>
            <a:custGeom>
              <a:avLst/>
              <a:gdLst>
                <a:gd name="connsiteX0" fmla="*/ 323222 w 606580"/>
                <a:gd name="connsiteY0" fmla="*/ 317731 h 599687"/>
                <a:gd name="connsiteX1" fmla="*/ 323222 w 606580"/>
                <a:gd name="connsiteY1" fmla="*/ 392639 h 599687"/>
                <a:gd name="connsiteX2" fmla="*/ 346631 w 606580"/>
                <a:gd name="connsiteY2" fmla="*/ 356955 h 599687"/>
                <a:gd name="connsiteX3" fmla="*/ 323222 w 606580"/>
                <a:gd name="connsiteY3" fmla="*/ 317731 h 599687"/>
                <a:gd name="connsiteX4" fmla="*/ 293571 w 606580"/>
                <a:gd name="connsiteY4" fmla="*/ 202609 h 599687"/>
                <a:gd name="connsiteX5" fmla="*/ 265906 w 606580"/>
                <a:gd name="connsiteY5" fmla="*/ 231354 h 599687"/>
                <a:gd name="connsiteX6" fmla="*/ 293571 w 606580"/>
                <a:gd name="connsiteY6" fmla="*/ 264914 h 599687"/>
                <a:gd name="connsiteX7" fmla="*/ 308610 w 606580"/>
                <a:gd name="connsiteY7" fmla="*/ 140870 h 599687"/>
                <a:gd name="connsiteX8" fmla="*/ 324357 w 606580"/>
                <a:gd name="connsiteY8" fmla="*/ 155172 h 599687"/>
                <a:gd name="connsiteX9" fmla="*/ 324357 w 606580"/>
                <a:gd name="connsiteY9" fmla="*/ 165084 h 599687"/>
                <a:gd name="connsiteX10" fmla="*/ 377985 w 606580"/>
                <a:gd name="connsiteY10" fmla="*/ 193546 h 599687"/>
                <a:gd name="connsiteX11" fmla="*/ 360251 w 606580"/>
                <a:gd name="connsiteY11" fmla="*/ 214220 h 599687"/>
                <a:gd name="connsiteX12" fmla="*/ 348334 w 606580"/>
                <a:gd name="connsiteY12" fmla="*/ 210255 h 599687"/>
                <a:gd name="connsiteX13" fmla="*/ 324357 w 606580"/>
                <a:gd name="connsiteY13" fmla="*/ 201901 h 599687"/>
                <a:gd name="connsiteX14" fmla="*/ 324357 w 606580"/>
                <a:gd name="connsiteY14" fmla="*/ 275817 h 599687"/>
                <a:gd name="connsiteX15" fmla="*/ 384369 w 606580"/>
                <a:gd name="connsiteY15" fmla="*/ 354831 h 599687"/>
                <a:gd name="connsiteX16" fmla="*/ 324357 w 606580"/>
                <a:gd name="connsiteY16" fmla="*/ 430447 h 599687"/>
                <a:gd name="connsiteX17" fmla="*/ 324357 w 606580"/>
                <a:gd name="connsiteY17" fmla="*/ 444465 h 599687"/>
                <a:gd name="connsiteX18" fmla="*/ 308610 w 606580"/>
                <a:gd name="connsiteY18" fmla="*/ 458767 h 599687"/>
                <a:gd name="connsiteX19" fmla="*/ 292862 w 606580"/>
                <a:gd name="connsiteY19" fmla="*/ 444465 h 599687"/>
                <a:gd name="connsiteX20" fmla="*/ 292862 w 606580"/>
                <a:gd name="connsiteY20" fmla="*/ 432429 h 599687"/>
                <a:gd name="connsiteX21" fmla="*/ 222210 w 606580"/>
                <a:gd name="connsiteY21" fmla="*/ 386975 h 599687"/>
                <a:gd name="connsiteX22" fmla="*/ 240369 w 606580"/>
                <a:gd name="connsiteY22" fmla="*/ 366442 h 599687"/>
                <a:gd name="connsiteX23" fmla="*/ 254557 w 606580"/>
                <a:gd name="connsiteY23" fmla="*/ 375080 h 599687"/>
                <a:gd name="connsiteX24" fmla="*/ 292862 w 606580"/>
                <a:gd name="connsiteY24" fmla="*/ 394763 h 599687"/>
                <a:gd name="connsiteX25" fmla="*/ 292862 w 606580"/>
                <a:gd name="connsiteY25" fmla="*/ 305553 h 599687"/>
                <a:gd name="connsiteX26" fmla="*/ 228594 w 606580"/>
                <a:gd name="connsiteY26" fmla="*/ 233478 h 599687"/>
                <a:gd name="connsiteX27" fmla="*/ 292862 w 606580"/>
                <a:gd name="connsiteY27" fmla="*/ 165934 h 599687"/>
                <a:gd name="connsiteX28" fmla="*/ 292862 w 606580"/>
                <a:gd name="connsiteY28" fmla="*/ 155172 h 599687"/>
                <a:gd name="connsiteX29" fmla="*/ 308610 w 606580"/>
                <a:gd name="connsiteY29" fmla="*/ 140870 h 599687"/>
                <a:gd name="connsiteX30" fmla="*/ 402915 w 606580"/>
                <a:gd name="connsiteY30" fmla="*/ 21794 h 599687"/>
                <a:gd name="connsiteX31" fmla="*/ 424599 w 606580"/>
                <a:gd name="connsiteY31" fmla="*/ 22201 h 599687"/>
                <a:gd name="connsiteX32" fmla="*/ 606580 w 606580"/>
                <a:gd name="connsiteY32" fmla="*/ 299898 h 599687"/>
                <a:gd name="connsiteX33" fmla="*/ 490413 w 606580"/>
                <a:gd name="connsiteY33" fmla="*/ 538228 h 599687"/>
                <a:gd name="connsiteX34" fmla="*/ 517221 w 606580"/>
                <a:gd name="connsiteY34" fmla="*/ 543609 h 599687"/>
                <a:gd name="connsiteX35" fmla="*/ 539348 w 606580"/>
                <a:gd name="connsiteY35" fmla="*/ 576888 h 599687"/>
                <a:gd name="connsiteX36" fmla="*/ 511547 w 606580"/>
                <a:gd name="connsiteY36" fmla="*/ 599687 h 599687"/>
                <a:gd name="connsiteX37" fmla="*/ 506015 w 606580"/>
                <a:gd name="connsiteY37" fmla="*/ 599121 h 599687"/>
                <a:gd name="connsiteX38" fmla="*/ 407578 w 606580"/>
                <a:gd name="connsiteY38" fmla="*/ 579295 h 599687"/>
                <a:gd name="connsiteX39" fmla="*/ 407436 w 606580"/>
                <a:gd name="connsiteY39" fmla="*/ 579295 h 599687"/>
                <a:gd name="connsiteX40" fmla="*/ 405025 w 606580"/>
                <a:gd name="connsiteY40" fmla="*/ 578587 h 599687"/>
                <a:gd name="connsiteX41" fmla="*/ 404599 w 606580"/>
                <a:gd name="connsiteY41" fmla="*/ 578445 h 599687"/>
                <a:gd name="connsiteX42" fmla="*/ 402614 w 606580"/>
                <a:gd name="connsiteY42" fmla="*/ 577737 h 599687"/>
                <a:gd name="connsiteX43" fmla="*/ 402046 w 606580"/>
                <a:gd name="connsiteY43" fmla="*/ 577454 h 599687"/>
                <a:gd name="connsiteX44" fmla="*/ 400061 w 606580"/>
                <a:gd name="connsiteY44" fmla="*/ 576463 h 599687"/>
                <a:gd name="connsiteX45" fmla="*/ 399777 w 606580"/>
                <a:gd name="connsiteY45" fmla="*/ 576463 h 599687"/>
                <a:gd name="connsiteX46" fmla="*/ 397649 w 606580"/>
                <a:gd name="connsiteY46" fmla="*/ 575047 h 599687"/>
                <a:gd name="connsiteX47" fmla="*/ 397224 w 606580"/>
                <a:gd name="connsiteY47" fmla="*/ 574764 h 599687"/>
                <a:gd name="connsiteX48" fmla="*/ 395380 w 606580"/>
                <a:gd name="connsiteY48" fmla="*/ 573489 h 599687"/>
                <a:gd name="connsiteX49" fmla="*/ 395096 w 606580"/>
                <a:gd name="connsiteY49" fmla="*/ 573206 h 599687"/>
                <a:gd name="connsiteX50" fmla="*/ 391408 w 606580"/>
                <a:gd name="connsiteY50" fmla="*/ 569524 h 599687"/>
                <a:gd name="connsiteX51" fmla="*/ 391125 w 606580"/>
                <a:gd name="connsiteY51" fmla="*/ 569241 h 599687"/>
                <a:gd name="connsiteX52" fmla="*/ 389848 w 606580"/>
                <a:gd name="connsiteY52" fmla="*/ 567400 h 599687"/>
                <a:gd name="connsiteX53" fmla="*/ 389564 w 606580"/>
                <a:gd name="connsiteY53" fmla="*/ 567117 h 599687"/>
                <a:gd name="connsiteX54" fmla="*/ 389564 w 606580"/>
                <a:gd name="connsiteY54" fmla="*/ 566975 h 599687"/>
                <a:gd name="connsiteX55" fmla="*/ 388146 w 606580"/>
                <a:gd name="connsiteY55" fmla="*/ 564709 h 599687"/>
                <a:gd name="connsiteX56" fmla="*/ 387295 w 606580"/>
                <a:gd name="connsiteY56" fmla="*/ 562868 h 599687"/>
                <a:gd name="connsiteX57" fmla="*/ 387153 w 606580"/>
                <a:gd name="connsiteY57" fmla="*/ 562585 h 599687"/>
                <a:gd name="connsiteX58" fmla="*/ 386586 w 606580"/>
                <a:gd name="connsiteY58" fmla="*/ 561169 h 599687"/>
                <a:gd name="connsiteX59" fmla="*/ 386160 w 606580"/>
                <a:gd name="connsiteY59" fmla="*/ 559895 h 599687"/>
                <a:gd name="connsiteX60" fmla="*/ 385877 w 606580"/>
                <a:gd name="connsiteY60" fmla="*/ 558620 h 599687"/>
                <a:gd name="connsiteX61" fmla="*/ 385451 w 606580"/>
                <a:gd name="connsiteY61" fmla="*/ 557062 h 599687"/>
                <a:gd name="connsiteX62" fmla="*/ 385309 w 606580"/>
                <a:gd name="connsiteY62" fmla="*/ 556213 h 599687"/>
                <a:gd name="connsiteX63" fmla="*/ 385025 w 606580"/>
                <a:gd name="connsiteY63" fmla="*/ 554372 h 599687"/>
                <a:gd name="connsiteX64" fmla="*/ 385025 w 606580"/>
                <a:gd name="connsiteY64" fmla="*/ 553664 h 599687"/>
                <a:gd name="connsiteX65" fmla="*/ 384884 w 606580"/>
                <a:gd name="connsiteY65" fmla="*/ 551540 h 599687"/>
                <a:gd name="connsiteX66" fmla="*/ 384884 w 606580"/>
                <a:gd name="connsiteY66" fmla="*/ 550831 h 599687"/>
                <a:gd name="connsiteX67" fmla="*/ 385025 w 606580"/>
                <a:gd name="connsiteY67" fmla="*/ 548849 h 599687"/>
                <a:gd name="connsiteX68" fmla="*/ 385167 w 606580"/>
                <a:gd name="connsiteY68" fmla="*/ 547999 h 599687"/>
                <a:gd name="connsiteX69" fmla="*/ 385451 w 606580"/>
                <a:gd name="connsiteY69" fmla="*/ 546158 h 599687"/>
                <a:gd name="connsiteX70" fmla="*/ 385451 w 606580"/>
                <a:gd name="connsiteY70" fmla="*/ 545875 h 599687"/>
                <a:gd name="connsiteX71" fmla="*/ 405309 w 606580"/>
                <a:gd name="connsiteY71" fmla="*/ 447739 h 599687"/>
                <a:gd name="connsiteX72" fmla="*/ 438783 w 606580"/>
                <a:gd name="connsiteY72" fmla="*/ 425648 h 599687"/>
                <a:gd name="connsiteX73" fmla="*/ 460910 w 606580"/>
                <a:gd name="connsiteY73" fmla="*/ 458927 h 599687"/>
                <a:gd name="connsiteX74" fmla="*/ 453676 w 606580"/>
                <a:gd name="connsiteY74" fmla="*/ 495037 h 599687"/>
                <a:gd name="connsiteX75" fmla="*/ 549844 w 606580"/>
                <a:gd name="connsiteY75" fmla="*/ 299898 h 599687"/>
                <a:gd name="connsiteX76" fmla="*/ 401904 w 606580"/>
                <a:gd name="connsiteY76" fmla="*/ 74172 h 599687"/>
                <a:gd name="connsiteX77" fmla="*/ 387295 w 606580"/>
                <a:gd name="connsiteY77" fmla="*/ 36787 h 599687"/>
                <a:gd name="connsiteX78" fmla="*/ 402915 w 606580"/>
                <a:gd name="connsiteY78" fmla="*/ 21794 h 599687"/>
                <a:gd name="connsiteX79" fmla="*/ 100707 w 606580"/>
                <a:gd name="connsiteY79" fmla="*/ 526 h 599687"/>
                <a:gd name="connsiteX80" fmla="*/ 199002 w 606580"/>
                <a:gd name="connsiteY80" fmla="*/ 20351 h 599687"/>
                <a:gd name="connsiteX81" fmla="*/ 199711 w 606580"/>
                <a:gd name="connsiteY81" fmla="*/ 20635 h 599687"/>
                <a:gd name="connsiteX82" fmla="*/ 201413 w 606580"/>
                <a:gd name="connsiteY82" fmla="*/ 21059 h 599687"/>
                <a:gd name="connsiteX83" fmla="*/ 202690 w 606580"/>
                <a:gd name="connsiteY83" fmla="*/ 21484 h 599687"/>
                <a:gd name="connsiteX84" fmla="*/ 203966 w 606580"/>
                <a:gd name="connsiteY84" fmla="*/ 21909 h 599687"/>
                <a:gd name="connsiteX85" fmla="*/ 205385 w 606580"/>
                <a:gd name="connsiteY85" fmla="*/ 22617 h 599687"/>
                <a:gd name="connsiteX86" fmla="*/ 206519 w 606580"/>
                <a:gd name="connsiteY86" fmla="*/ 23042 h 599687"/>
                <a:gd name="connsiteX87" fmla="*/ 207938 w 606580"/>
                <a:gd name="connsiteY87" fmla="*/ 23892 h 599687"/>
                <a:gd name="connsiteX88" fmla="*/ 208931 w 606580"/>
                <a:gd name="connsiteY88" fmla="*/ 24458 h 599687"/>
                <a:gd name="connsiteX89" fmla="*/ 210065 w 606580"/>
                <a:gd name="connsiteY89" fmla="*/ 25308 h 599687"/>
                <a:gd name="connsiteX90" fmla="*/ 211200 w 606580"/>
                <a:gd name="connsiteY90" fmla="*/ 26157 h 599687"/>
                <a:gd name="connsiteX91" fmla="*/ 212193 w 606580"/>
                <a:gd name="connsiteY91" fmla="*/ 27007 h 599687"/>
                <a:gd name="connsiteX92" fmla="*/ 213186 w 606580"/>
                <a:gd name="connsiteY92" fmla="*/ 27998 h 599687"/>
                <a:gd name="connsiteX93" fmla="*/ 214037 w 606580"/>
                <a:gd name="connsiteY93" fmla="*/ 28848 h 599687"/>
                <a:gd name="connsiteX94" fmla="*/ 215172 w 606580"/>
                <a:gd name="connsiteY94" fmla="*/ 29981 h 599687"/>
                <a:gd name="connsiteX95" fmla="*/ 215881 w 606580"/>
                <a:gd name="connsiteY95" fmla="*/ 30972 h 599687"/>
                <a:gd name="connsiteX96" fmla="*/ 216732 w 606580"/>
                <a:gd name="connsiteY96" fmla="*/ 32247 h 599687"/>
                <a:gd name="connsiteX97" fmla="*/ 217441 w 606580"/>
                <a:gd name="connsiteY97" fmla="*/ 33380 h 599687"/>
                <a:gd name="connsiteX98" fmla="*/ 218150 w 606580"/>
                <a:gd name="connsiteY98" fmla="*/ 34513 h 599687"/>
                <a:gd name="connsiteX99" fmla="*/ 219001 w 606580"/>
                <a:gd name="connsiteY99" fmla="*/ 36070 h 599687"/>
                <a:gd name="connsiteX100" fmla="*/ 219285 w 606580"/>
                <a:gd name="connsiteY100" fmla="*/ 36778 h 599687"/>
                <a:gd name="connsiteX101" fmla="*/ 219427 w 606580"/>
                <a:gd name="connsiteY101" fmla="*/ 37062 h 599687"/>
                <a:gd name="connsiteX102" fmla="*/ 220136 w 606580"/>
                <a:gd name="connsiteY102" fmla="*/ 38903 h 599687"/>
                <a:gd name="connsiteX103" fmla="*/ 220420 w 606580"/>
                <a:gd name="connsiteY103" fmla="*/ 39611 h 599687"/>
                <a:gd name="connsiteX104" fmla="*/ 220845 w 606580"/>
                <a:gd name="connsiteY104" fmla="*/ 41452 h 599687"/>
                <a:gd name="connsiteX105" fmla="*/ 221129 w 606580"/>
                <a:gd name="connsiteY105" fmla="*/ 42443 h 599687"/>
                <a:gd name="connsiteX106" fmla="*/ 221413 w 606580"/>
                <a:gd name="connsiteY106" fmla="*/ 44001 h 599687"/>
                <a:gd name="connsiteX107" fmla="*/ 221554 w 606580"/>
                <a:gd name="connsiteY107" fmla="*/ 45133 h 599687"/>
                <a:gd name="connsiteX108" fmla="*/ 221696 w 606580"/>
                <a:gd name="connsiteY108" fmla="*/ 46408 h 599687"/>
                <a:gd name="connsiteX109" fmla="*/ 221696 w 606580"/>
                <a:gd name="connsiteY109" fmla="*/ 47966 h 599687"/>
                <a:gd name="connsiteX110" fmla="*/ 221696 w 606580"/>
                <a:gd name="connsiteY110" fmla="*/ 48957 h 599687"/>
                <a:gd name="connsiteX111" fmla="*/ 221554 w 606580"/>
                <a:gd name="connsiteY111" fmla="*/ 50798 h 599687"/>
                <a:gd name="connsiteX112" fmla="*/ 221413 w 606580"/>
                <a:gd name="connsiteY112" fmla="*/ 51648 h 599687"/>
                <a:gd name="connsiteX113" fmla="*/ 221129 w 606580"/>
                <a:gd name="connsiteY113" fmla="*/ 53488 h 599687"/>
                <a:gd name="connsiteX114" fmla="*/ 221129 w 606580"/>
                <a:gd name="connsiteY114" fmla="*/ 53772 h 599687"/>
                <a:gd name="connsiteX115" fmla="*/ 201271 w 606580"/>
                <a:gd name="connsiteY115" fmla="*/ 151908 h 599687"/>
                <a:gd name="connsiteX116" fmla="*/ 173471 w 606580"/>
                <a:gd name="connsiteY116" fmla="*/ 174708 h 599687"/>
                <a:gd name="connsiteX117" fmla="*/ 167939 w 606580"/>
                <a:gd name="connsiteY117" fmla="*/ 174141 h 599687"/>
                <a:gd name="connsiteX118" fmla="*/ 145670 w 606580"/>
                <a:gd name="connsiteY118" fmla="*/ 140721 h 599687"/>
                <a:gd name="connsiteX119" fmla="*/ 153046 w 606580"/>
                <a:gd name="connsiteY119" fmla="*/ 104610 h 599687"/>
                <a:gd name="connsiteX120" fmla="*/ 56736 w 606580"/>
                <a:gd name="connsiteY120" fmla="*/ 299892 h 599687"/>
                <a:gd name="connsiteX121" fmla="*/ 204675 w 606580"/>
                <a:gd name="connsiteY121" fmla="*/ 525621 h 599687"/>
                <a:gd name="connsiteX122" fmla="*/ 219285 w 606580"/>
                <a:gd name="connsiteY122" fmla="*/ 562865 h 599687"/>
                <a:gd name="connsiteX123" fmla="*/ 193328 w 606580"/>
                <a:gd name="connsiteY123" fmla="*/ 579858 h 599687"/>
                <a:gd name="connsiteX124" fmla="*/ 181981 w 606580"/>
                <a:gd name="connsiteY124" fmla="*/ 577451 h 599687"/>
                <a:gd name="connsiteX125" fmla="*/ 0 w 606580"/>
                <a:gd name="connsiteY125" fmla="*/ 299892 h 599687"/>
                <a:gd name="connsiteX126" fmla="*/ 116167 w 606580"/>
                <a:gd name="connsiteY126" fmla="*/ 61419 h 599687"/>
                <a:gd name="connsiteX127" fmla="*/ 89359 w 606580"/>
                <a:gd name="connsiteY127" fmla="*/ 56037 h 599687"/>
                <a:gd name="connsiteX128" fmla="*/ 67232 w 606580"/>
                <a:gd name="connsiteY128" fmla="*/ 22759 h 599687"/>
                <a:gd name="connsiteX129" fmla="*/ 100707 w 606580"/>
                <a:gd name="connsiteY129" fmla="*/ 526 h 59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06580" h="599687">
                  <a:moveTo>
                    <a:pt x="323222" y="317731"/>
                  </a:moveTo>
                  <a:lnTo>
                    <a:pt x="323222" y="392639"/>
                  </a:lnTo>
                  <a:cubicBezTo>
                    <a:pt x="338970" y="387541"/>
                    <a:pt x="346631" y="375788"/>
                    <a:pt x="346631" y="356955"/>
                  </a:cubicBezTo>
                  <a:cubicBezTo>
                    <a:pt x="346631" y="336281"/>
                    <a:pt x="338261" y="325803"/>
                    <a:pt x="323222" y="317731"/>
                  </a:cubicBezTo>
                  <a:close/>
                  <a:moveTo>
                    <a:pt x="293571" y="202609"/>
                  </a:moveTo>
                  <a:cubicBezTo>
                    <a:pt x="275270" y="206007"/>
                    <a:pt x="265906" y="215636"/>
                    <a:pt x="265906" y="231354"/>
                  </a:cubicBezTo>
                  <a:cubicBezTo>
                    <a:pt x="265906" y="250045"/>
                    <a:pt x="276972" y="258258"/>
                    <a:pt x="293571" y="264914"/>
                  </a:cubicBezTo>
                  <a:close/>
                  <a:moveTo>
                    <a:pt x="308610" y="140870"/>
                  </a:moveTo>
                  <a:cubicBezTo>
                    <a:pt x="315987" y="140870"/>
                    <a:pt x="324357" y="146817"/>
                    <a:pt x="324357" y="155172"/>
                  </a:cubicBezTo>
                  <a:lnTo>
                    <a:pt x="324357" y="165084"/>
                  </a:lnTo>
                  <a:cubicBezTo>
                    <a:pt x="348192" y="167208"/>
                    <a:pt x="377985" y="175987"/>
                    <a:pt x="377985" y="193546"/>
                  </a:cubicBezTo>
                  <a:cubicBezTo>
                    <a:pt x="377985" y="202184"/>
                    <a:pt x="371317" y="214220"/>
                    <a:pt x="360251" y="214220"/>
                  </a:cubicBezTo>
                  <a:cubicBezTo>
                    <a:pt x="356278" y="214220"/>
                    <a:pt x="352732" y="212379"/>
                    <a:pt x="348334" y="210255"/>
                  </a:cubicBezTo>
                  <a:cubicBezTo>
                    <a:pt x="342801" y="207281"/>
                    <a:pt x="335423" y="203600"/>
                    <a:pt x="324357" y="201901"/>
                  </a:cubicBezTo>
                  <a:lnTo>
                    <a:pt x="324357" y="275817"/>
                  </a:lnTo>
                  <a:cubicBezTo>
                    <a:pt x="347766" y="284596"/>
                    <a:pt x="384369" y="301447"/>
                    <a:pt x="384369" y="354831"/>
                  </a:cubicBezTo>
                  <a:cubicBezTo>
                    <a:pt x="384369" y="395754"/>
                    <a:pt x="362663" y="423083"/>
                    <a:pt x="324357" y="430447"/>
                  </a:cubicBezTo>
                  <a:lnTo>
                    <a:pt x="324357" y="444465"/>
                  </a:lnTo>
                  <a:cubicBezTo>
                    <a:pt x="324357" y="452820"/>
                    <a:pt x="315987" y="458767"/>
                    <a:pt x="308610" y="458767"/>
                  </a:cubicBezTo>
                  <a:cubicBezTo>
                    <a:pt x="299955" y="458767"/>
                    <a:pt x="292862" y="452395"/>
                    <a:pt x="292862" y="444465"/>
                  </a:cubicBezTo>
                  <a:lnTo>
                    <a:pt x="292862" y="432429"/>
                  </a:lnTo>
                  <a:cubicBezTo>
                    <a:pt x="249449" y="429455"/>
                    <a:pt x="222210" y="404392"/>
                    <a:pt x="222210" y="386975"/>
                  </a:cubicBezTo>
                  <a:cubicBezTo>
                    <a:pt x="222210" y="377629"/>
                    <a:pt x="230297" y="366442"/>
                    <a:pt x="240369" y="366442"/>
                  </a:cubicBezTo>
                  <a:cubicBezTo>
                    <a:pt x="246186" y="366442"/>
                    <a:pt x="250017" y="370407"/>
                    <a:pt x="254557" y="375080"/>
                  </a:cubicBezTo>
                  <a:cubicBezTo>
                    <a:pt x="261366" y="382019"/>
                    <a:pt x="271156" y="392356"/>
                    <a:pt x="292862" y="394763"/>
                  </a:cubicBezTo>
                  <a:lnTo>
                    <a:pt x="292862" y="305553"/>
                  </a:lnTo>
                  <a:cubicBezTo>
                    <a:pt x="263494" y="295216"/>
                    <a:pt x="228594" y="281339"/>
                    <a:pt x="228594" y="233478"/>
                  </a:cubicBezTo>
                  <a:cubicBezTo>
                    <a:pt x="228594" y="195387"/>
                    <a:pt x="251861" y="171031"/>
                    <a:pt x="292862" y="165934"/>
                  </a:cubicBezTo>
                  <a:lnTo>
                    <a:pt x="292862" y="155172"/>
                  </a:lnTo>
                  <a:cubicBezTo>
                    <a:pt x="292862" y="147384"/>
                    <a:pt x="299955" y="140870"/>
                    <a:pt x="308610" y="140870"/>
                  </a:cubicBezTo>
                  <a:close/>
                  <a:moveTo>
                    <a:pt x="402915" y="21794"/>
                  </a:moveTo>
                  <a:cubicBezTo>
                    <a:pt x="409670" y="19156"/>
                    <a:pt x="417436" y="19086"/>
                    <a:pt x="424599" y="22201"/>
                  </a:cubicBezTo>
                  <a:cubicBezTo>
                    <a:pt x="535093" y="70490"/>
                    <a:pt x="606580" y="179388"/>
                    <a:pt x="606580" y="299898"/>
                  </a:cubicBezTo>
                  <a:cubicBezTo>
                    <a:pt x="606580" y="394211"/>
                    <a:pt x="562751" y="481584"/>
                    <a:pt x="490413" y="538228"/>
                  </a:cubicBezTo>
                  <a:lnTo>
                    <a:pt x="517221" y="543609"/>
                  </a:lnTo>
                  <a:cubicBezTo>
                    <a:pt x="532539" y="546725"/>
                    <a:pt x="542468" y="561594"/>
                    <a:pt x="539348" y="576888"/>
                  </a:cubicBezTo>
                  <a:cubicBezTo>
                    <a:pt x="536653" y="590341"/>
                    <a:pt x="524880" y="599687"/>
                    <a:pt x="511547" y="599687"/>
                  </a:cubicBezTo>
                  <a:cubicBezTo>
                    <a:pt x="509703" y="599687"/>
                    <a:pt x="507859" y="599404"/>
                    <a:pt x="506015" y="599121"/>
                  </a:cubicBezTo>
                  <a:lnTo>
                    <a:pt x="407578" y="579295"/>
                  </a:lnTo>
                  <a:cubicBezTo>
                    <a:pt x="407578" y="579295"/>
                    <a:pt x="407578" y="579295"/>
                    <a:pt x="407436" y="579295"/>
                  </a:cubicBezTo>
                  <a:cubicBezTo>
                    <a:pt x="406727" y="579012"/>
                    <a:pt x="405876" y="578870"/>
                    <a:pt x="405025" y="578587"/>
                  </a:cubicBezTo>
                  <a:cubicBezTo>
                    <a:pt x="404883" y="578587"/>
                    <a:pt x="404741" y="578445"/>
                    <a:pt x="404599" y="578445"/>
                  </a:cubicBezTo>
                  <a:cubicBezTo>
                    <a:pt x="403890" y="578304"/>
                    <a:pt x="403323" y="578021"/>
                    <a:pt x="402614" y="577737"/>
                  </a:cubicBezTo>
                  <a:cubicBezTo>
                    <a:pt x="402472" y="577737"/>
                    <a:pt x="402188" y="577596"/>
                    <a:pt x="402046" y="577454"/>
                  </a:cubicBezTo>
                  <a:cubicBezTo>
                    <a:pt x="401337" y="577171"/>
                    <a:pt x="400628" y="576888"/>
                    <a:pt x="400061" y="576463"/>
                  </a:cubicBezTo>
                  <a:cubicBezTo>
                    <a:pt x="399919" y="576463"/>
                    <a:pt x="399777" y="576463"/>
                    <a:pt x="399777" y="576463"/>
                  </a:cubicBezTo>
                  <a:cubicBezTo>
                    <a:pt x="399068" y="576038"/>
                    <a:pt x="398358" y="575613"/>
                    <a:pt x="397649" y="575047"/>
                  </a:cubicBezTo>
                  <a:cubicBezTo>
                    <a:pt x="397507" y="575047"/>
                    <a:pt x="397366" y="574905"/>
                    <a:pt x="397224" y="574764"/>
                  </a:cubicBezTo>
                  <a:cubicBezTo>
                    <a:pt x="396515" y="574480"/>
                    <a:pt x="395947" y="573914"/>
                    <a:pt x="395380" y="573489"/>
                  </a:cubicBezTo>
                  <a:cubicBezTo>
                    <a:pt x="395380" y="573489"/>
                    <a:pt x="395238" y="573347"/>
                    <a:pt x="395096" y="573206"/>
                  </a:cubicBezTo>
                  <a:cubicBezTo>
                    <a:pt x="393820" y="572073"/>
                    <a:pt x="392543" y="570940"/>
                    <a:pt x="391408" y="569524"/>
                  </a:cubicBezTo>
                  <a:cubicBezTo>
                    <a:pt x="391266" y="569382"/>
                    <a:pt x="391266" y="569382"/>
                    <a:pt x="391125" y="569241"/>
                  </a:cubicBezTo>
                  <a:cubicBezTo>
                    <a:pt x="390699" y="568674"/>
                    <a:pt x="390274" y="568108"/>
                    <a:pt x="389848" y="567400"/>
                  </a:cubicBezTo>
                  <a:cubicBezTo>
                    <a:pt x="389706" y="567400"/>
                    <a:pt x="389706" y="567258"/>
                    <a:pt x="389564" y="567117"/>
                  </a:cubicBezTo>
                  <a:cubicBezTo>
                    <a:pt x="389564" y="567117"/>
                    <a:pt x="389564" y="567117"/>
                    <a:pt x="389564" y="566975"/>
                  </a:cubicBezTo>
                  <a:cubicBezTo>
                    <a:pt x="388997" y="566267"/>
                    <a:pt x="388572" y="565559"/>
                    <a:pt x="388146" y="564709"/>
                  </a:cubicBezTo>
                  <a:cubicBezTo>
                    <a:pt x="387862" y="564143"/>
                    <a:pt x="387579" y="563435"/>
                    <a:pt x="387295" y="562868"/>
                  </a:cubicBezTo>
                  <a:cubicBezTo>
                    <a:pt x="387295" y="562727"/>
                    <a:pt x="387153" y="562585"/>
                    <a:pt x="387153" y="562585"/>
                  </a:cubicBezTo>
                  <a:cubicBezTo>
                    <a:pt x="387011" y="562019"/>
                    <a:pt x="386728" y="561594"/>
                    <a:pt x="386586" y="561169"/>
                  </a:cubicBezTo>
                  <a:cubicBezTo>
                    <a:pt x="386444" y="560744"/>
                    <a:pt x="386302" y="560319"/>
                    <a:pt x="386160" y="559895"/>
                  </a:cubicBezTo>
                  <a:cubicBezTo>
                    <a:pt x="386018" y="559470"/>
                    <a:pt x="386018" y="559045"/>
                    <a:pt x="385877" y="558620"/>
                  </a:cubicBezTo>
                  <a:cubicBezTo>
                    <a:pt x="385735" y="558195"/>
                    <a:pt x="385593" y="557629"/>
                    <a:pt x="385451" y="557062"/>
                  </a:cubicBezTo>
                  <a:cubicBezTo>
                    <a:pt x="385451" y="556779"/>
                    <a:pt x="385309" y="556496"/>
                    <a:pt x="385309" y="556213"/>
                  </a:cubicBezTo>
                  <a:cubicBezTo>
                    <a:pt x="385167" y="555646"/>
                    <a:pt x="385167" y="554938"/>
                    <a:pt x="385025" y="554372"/>
                  </a:cubicBezTo>
                  <a:cubicBezTo>
                    <a:pt x="385025" y="554089"/>
                    <a:pt x="385025" y="553805"/>
                    <a:pt x="385025" y="553664"/>
                  </a:cubicBezTo>
                  <a:cubicBezTo>
                    <a:pt x="384884" y="552956"/>
                    <a:pt x="384884" y="552248"/>
                    <a:pt x="384884" y="551540"/>
                  </a:cubicBezTo>
                  <a:cubicBezTo>
                    <a:pt x="384884" y="551256"/>
                    <a:pt x="384884" y="551115"/>
                    <a:pt x="384884" y="550831"/>
                  </a:cubicBezTo>
                  <a:cubicBezTo>
                    <a:pt x="384884" y="550123"/>
                    <a:pt x="385025" y="549415"/>
                    <a:pt x="385025" y="548849"/>
                  </a:cubicBezTo>
                  <a:cubicBezTo>
                    <a:pt x="385025" y="548566"/>
                    <a:pt x="385167" y="548283"/>
                    <a:pt x="385167" y="547999"/>
                  </a:cubicBezTo>
                  <a:cubicBezTo>
                    <a:pt x="385167" y="547291"/>
                    <a:pt x="385309" y="546725"/>
                    <a:pt x="385451" y="546158"/>
                  </a:cubicBezTo>
                  <a:cubicBezTo>
                    <a:pt x="385451" y="546017"/>
                    <a:pt x="385451" y="546017"/>
                    <a:pt x="385451" y="545875"/>
                  </a:cubicBezTo>
                  <a:lnTo>
                    <a:pt x="405309" y="447739"/>
                  </a:lnTo>
                  <a:cubicBezTo>
                    <a:pt x="408429" y="432445"/>
                    <a:pt x="423322" y="422533"/>
                    <a:pt x="438783" y="425648"/>
                  </a:cubicBezTo>
                  <a:cubicBezTo>
                    <a:pt x="454102" y="428622"/>
                    <a:pt x="464031" y="443633"/>
                    <a:pt x="460910" y="458927"/>
                  </a:cubicBezTo>
                  <a:lnTo>
                    <a:pt x="453676" y="495037"/>
                  </a:lnTo>
                  <a:cubicBezTo>
                    <a:pt x="513391" y="449014"/>
                    <a:pt x="549844" y="377359"/>
                    <a:pt x="549844" y="299898"/>
                  </a:cubicBezTo>
                  <a:cubicBezTo>
                    <a:pt x="549844" y="201904"/>
                    <a:pt x="491831" y="113398"/>
                    <a:pt x="401904" y="74172"/>
                  </a:cubicBezTo>
                  <a:cubicBezTo>
                    <a:pt x="387579" y="67799"/>
                    <a:pt x="380912" y="51231"/>
                    <a:pt x="387295" y="36787"/>
                  </a:cubicBezTo>
                  <a:cubicBezTo>
                    <a:pt x="390415" y="29636"/>
                    <a:pt x="396160" y="24431"/>
                    <a:pt x="402915" y="21794"/>
                  </a:cubicBezTo>
                  <a:close/>
                  <a:moveTo>
                    <a:pt x="100707" y="526"/>
                  </a:moveTo>
                  <a:lnTo>
                    <a:pt x="199002" y="20351"/>
                  </a:lnTo>
                  <a:cubicBezTo>
                    <a:pt x="199286" y="20493"/>
                    <a:pt x="199427" y="20493"/>
                    <a:pt x="199711" y="20635"/>
                  </a:cubicBezTo>
                  <a:cubicBezTo>
                    <a:pt x="200278" y="20776"/>
                    <a:pt x="200846" y="20918"/>
                    <a:pt x="201413" y="21059"/>
                  </a:cubicBezTo>
                  <a:cubicBezTo>
                    <a:pt x="201839" y="21201"/>
                    <a:pt x="202264" y="21343"/>
                    <a:pt x="202690" y="21484"/>
                  </a:cubicBezTo>
                  <a:cubicBezTo>
                    <a:pt x="203115" y="21626"/>
                    <a:pt x="203541" y="21768"/>
                    <a:pt x="203966" y="21909"/>
                  </a:cubicBezTo>
                  <a:cubicBezTo>
                    <a:pt x="204534" y="22192"/>
                    <a:pt x="204959" y="22334"/>
                    <a:pt x="205385" y="22617"/>
                  </a:cubicBezTo>
                  <a:cubicBezTo>
                    <a:pt x="205810" y="22759"/>
                    <a:pt x="206094" y="22900"/>
                    <a:pt x="206519" y="23042"/>
                  </a:cubicBezTo>
                  <a:cubicBezTo>
                    <a:pt x="206945" y="23325"/>
                    <a:pt x="207370" y="23608"/>
                    <a:pt x="207938" y="23892"/>
                  </a:cubicBezTo>
                  <a:cubicBezTo>
                    <a:pt x="208222" y="24033"/>
                    <a:pt x="208505" y="24317"/>
                    <a:pt x="208931" y="24458"/>
                  </a:cubicBezTo>
                  <a:cubicBezTo>
                    <a:pt x="209356" y="24741"/>
                    <a:pt x="209640" y="25025"/>
                    <a:pt x="210065" y="25308"/>
                  </a:cubicBezTo>
                  <a:cubicBezTo>
                    <a:pt x="210491" y="25591"/>
                    <a:pt x="210775" y="25874"/>
                    <a:pt x="211200" y="26157"/>
                  </a:cubicBezTo>
                  <a:cubicBezTo>
                    <a:pt x="211484" y="26441"/>
                    <a:pt x="211768" y="26724"/>
                    <a:pt x="212193" y="27007"/>
                  </a:cubicBezTo>
                  <a:cubicBezTo>
                    <a:pt x="212477" y="27290"/>
                    <a:pt x="212902" y="27574"/>
                    <a:pt x="213186" y="27998"/>
                  </a:cubicBezTo>
                  <a:cubicBezTo>
                    <a:pt x="213470" y="28282"/>
                    <a:pt x="213753" y="28565"/>
                    <a:pt x="214037" y="28848"/>
                  </a:cubicBezTo>
                  <a:cubicBezTo>
                    <a:pt x="214462" y="29273"/>
                    <a:pt x="214746" y="29556"/>
                    <a:pt x="215172" y="29981"/>
                  </a:cubicBezTo>
                  <a:cubicBezTo>
                    <a:pt x="215314" y="30264"/>
                    <a:pt x="215597" y="30689"/>
                    <a:pt x="215881" y="30972"/>
                  </a:cubicBezTo>
                  <a:cubicBezTo>
                    <a:pt x="216165" y="31397"/>
                    <a:pt x="216448" y="31822"/>
                    <a:pt x="216732" y="32247"/>
                  </a:cubicBezTo>
                  <a:cubicBezTo>
                    <a:pt x="217016" y="32530"/>
                    <a:pt x="217299" y="32955"/>
                    <a:pt x="217441" y="33380"/>
                  </a:cubicBezTo>
                  <a:cubicBezTo>
                    <a:pt x="217725" y="33805"/>
                    <a:pt x="218008" y="34088"/>
                    <a:pt x="218150" y="34513"/>
                  </a:cubicBezTo>
                  <a:cubicBezTo>
                    <a:pt x="218434" y="35079"/>
                    <a:pt x="218718" y="35504"/>
                    <a:pt x="219001" y="36070"/>
                  </a:cubicBezTo>
                  <a:cubicBezTo>
                    <a:pt x="219143" y="36354"/>
                    <a:pt x="219285" y="36495"/>
                    <a:pt x="219285" y="36778"/>
                  </a:cubicBezTo>
                  <a:cubicBezTo>
                    <a:pt x="219427" y="36920"/>
                    <a:pt x="219427" y="36920"/>
                    <a:pt x="219427" y="37062"/>
                  </a:cubicBezTo>
                  <a:cubicBezTo>
                    <a:pt x="219711" y="37628"/>
                    <a:pt x="219852" y="38194"/>
                    <a:pt x="220136" y="38903"/>
                  </a:cubicBezTo>
                  <a:cubicBezTo>
                    <a:pt x="220136" y="39044"/>
                    <a:pt x="220278" y="39327"/>
                    <a:pt x="220420" y="39611"/>
                  </a:cubicBezTo>
                  <a:cubicBezTo>
                    <a:pt x="220562" y="40319"/>
                    <a:pt x="220703" y="40885"/>
                    <a:pt x="220845" y="41452"/>
                  </a:cubicBezTo>
                  <a:cubicBezTo>
                    <a:pt x="220987" y="41735"/>
                    <a:pt x="220987" y="42018"/>
                    <a:pt x="221129" y="42443"/>
                  </a:cubicBezTo>
                  <a:cubicBezTo>
                    <a:pt x="221271" y="42868"/>
                    <a:pt x="221271" y="43434"/>
                    <a:pt x="221413" y="44001"/>
                  </a:cubicBezTo>
                  <a:cubicBezTo>
                    <a:pt x="221413" y="44425"/>
                    <a:pt x="221554" y="44709"/>
                    <a:pt x="221554" y="45133"/>
                  </a:cubicBezTo>
                  <a:cubicBezTo>
                    <a:pt x="221554" y="45558"/>
                    <a:pt x="221554" y="45983"/>
                    <a:pt x="221696" y="46408"/>
                  </a:cubicBezTo>
                  <a:cubicBezTo>
                    <a:pt x="221696" y="46974"/>
                    <a:pt x="221696" y="47399"/>
                    <a:pt x="221696" y="47966"/>
                  </a:cubicBezTo>
                  <a:cubicBezTo>
                    <a:pt x="221696" y="48249"/>
                    <a:pt x="221696" y="48532"/>
                    <a:pt x="221696" y="48957"/>
                  </a:cubicBezTo>
                  <a:cubicBezTo>
                    <a:pt x="221696" y="49523"/>
                    <a:pt x="221696" y="50090"/>
                    <a:pt x="221554" y="50798"/>
                  </a:cubicBezTo>
                  <a:cubicBezTo>
                    <a:pt x="221554" y="51081"/>
                    <a:pt x="221554" y="51364"/>
                    <a:pt x="221413" y="51648"/>
                  </a:cubicBezTo>
                  <a:cubicBezTo>
                    <a:pt x="221413" y="52356"/>
                    <a:pt x="221271" y="52922"/>
                    <a:pt x="221129" y="53488"/>
                  </a:cubicBezTo>
                  <a:cubicBezTo>
                    <a:pt x="221129" y="53630"/>
                    <a:pt x="221129" y="53630"/>
                    <a:pt x="221129" y="53772"/>
                  </a:cubicBezTo>
                  <a:lnTo>
                    <a:pt x="201271" y="151908"/>
                  </a:lnTo>
                  <a:cubicBezTo>
                    <a:pt x="198576" y="165361"/>
                    <a:pt x="186804" y="174708"/>
                    <a:pt x="173471" y="174708"/>
                  </a:cubicBezTo>
                  <a:cubicBezTo>
                    <a:pt x="171627" y="174708"/>
                    <a:pt x="169783" y="174425"/>
                    <a:pt x="167939" y="174141"/>
                  </a:cubicBezTo>
                  <a:cubicBezTo>
                    <a:pt x="152478" y="171026"/>
                    <a:pt x="142549" y="156015"/>
                    <a:pt x="145670" y="140721"/>
                  </a:cubicBezTo>
                  <a:lnTo>
                    <a:pt x="153046" y="104610"/>
                  </a:lnTo>
                  <a:cubicBezTo>
                    <a:pt x="93189" y="150634"/>
                    <a:pt x="56736" y="222289"/>
                    <a:pt x="56736" y="299892"/>
                  </a:cubicBezTo>
                  <a:cubicBezTo>
                    <a:pt x="56736" y="397746"/>
                    <a:pt x="114749" y="486395"/>
                    <a:pt x="204675" y="525621"/>
                  </a:cubicBezTo>
                  <a:cubicBezTo>
                    <a:pt x="219001" y="531852"/>
                    <a:pt x="225668" y="548562"/>
                    <a:pt x="219285" y="562865"/>
                  </a:cubicBezTo>
                  <a:cubicBezTo>
                    <a:pt x="214746" y="573485"/>
                    <a:pt x="204250" y="579858"/>
                    <a:pt x="193328" y="579858"/>
                  </a:cubicBezTo>
                  <a:cubicBezTo>
                    <a:pt x="189499" y="579858"/>
                    <a:pt x="185669" y="579008"/>
                    <a:pt x="181981" y="577451"/>
                  </a:cubicBezTo>
                  <a:cubicBezTo>
                    <a:pt x="71487" y="529303"/>
                    <a:pt x="0" y="420262"/>
                    <a:pt x="0" y="299892"/>
                  </a:cubicBezTo>
                  <a:cubicBezTo>
                    <a:pt x="0" y="205437"/>
                    <a:pt x="43970" y="118063"/>
                    <a:pt x="116167" y="61419"/>
                  </a:cubicBezTo>
                  <a:lnTo>
                    <a:pt x="89359" y="56037"/>
                  </a:lnTo>
                  <a:cubicBezTo>
                    <a:pt x="74041" y="53064"/>
                    <a:pt x="64112" y="38053"/>
                    <a:pt x="67232" y="22759"/>
                  </a:cubicBezTo>
                  <a:cubicBezTo>
                    <a:pt x="70353" y="7465"/>
                    <a:pt x="85246" y="-2448"/>
                    <a:pt x="100707" y="526"/>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25" name="işḻiďê"/>
            <p:cNvSpPr/>
            <p:nvPr/>
          </p:nvSpPr>
          <p:spPr>
            <a:xfrm>
              <a:off x="8357914" y="2018757"/>
              <a:ext cx="348172" cy="420184"/>
            </a:xfrm>
            <a:custGeom>
              <a:avLst/>
              <a:gdLst>
                <a:gd name="connsiteX0" fmla="*/ 298541 w 463547"/>
                <a:gd name="connsiteY0" fmla="*/ 139405 h 559418"/>
                <a:gd name="connsiteX1" fmla="*/ 302073 w 463547"/>
                <a:gd name="connsiteY1" fmla="*/ 140211 h 559418"/>
                <a:gd name="connsiteX2" fmla="*/ 463547 w 463547"/>
                <a:gd name="connsiteY2" fmla="*/ 278932 h 559418"/>
                <a:gd name="connsiteX3" fmla="*/ 302073 w 463547"/>
                <a:gd name="connsiteY3" fmla="*/ 419265 h 559418"/>
                <a:gd name="connsiteX4" fmla="*/ 279467 w 463547"/>
                <a:gd name="connsiteY4" fmla="*/ 398296 h 559418"/>
                <a:gd name="connsiteX5" fmla="*/ 279467 w 463547"/>
                <a:gd name="connsiteY5" fmla="*/ 343453 h 559418"/>
                <a:gd name="connsiteX6" fmla="*/ 150288 w 463547"/>
                <a:gd name="connsiteY6" fmla="*/ 343453 h 559418"/>
                <a:gd name="connsiteX7" fmla="*/ 129296 w 463547"/>
                <a:gd name="connsiteY7" fmla="*/ 322483 h 559418"/>
                <a:gd name="connsiteX8" fmla="*/ 129296 w 463547"/>
                <a:gd name="connsiteY8" fmla="*/ 236993 h 559418"/>
                <a:gd name="connsiteX9" fmla="*/ 150288 w 463547"/>
                <a:gd name="connsiteY9" fmla="*/ 214410 h 559418"/>
                <a:gd name="connsiteX10" fmla="*/ 279467 w 463547"/>
                <a:gd name="connsiteY10" fmla="*/ 214410 h 559418"/>
                <a:gd name="connsiteX11" fmla="*/ 279467 w 463547"/>
                <a:gd name="connsiteY11" fmla="*/ 161181 h 559418"/>
                <a:gd name="connsiteX12" fmla="*/ 298541 w 463547"/>
                <a:gd name="connsiteY12" fmla="*/ 139405 h 559418"/>
                <a:gd name="connsiteX13" fmla="*/ 64593 w 463547"/>
                <a:gd name="connsiteY13" fmla="*/ 0 h 559418"/>
                <a:gd name="connsiteX14" fmla="*/ 366565 w 463547"/>
                <a:gd name="connsiteY14" fmla="*/ 0 h 559418"/>
                <a:gd name="connsiteX15" fmla="*/ 431158 w 463547"/>
                <a:gd name="connsiteY15" fmla="*/ 64486 h 559418"/>
                <a:gd name="connsiteX16" fmla="*/ 431158 w 463547"/>
                <a:gd name="connsiteY16" fmla="*/ 175725 h 559418"/>
                <a:gd name="connsiteX17" fmla="*/ 387558 w 463547"/>
                <a:gd name="connsiteY17" fmla="*/ 138645 h 559418"/>
                <a:gd name="connsiteX18" fmla="*/ 387558 w 463547"/>
                <a:gd name="connsiteY18" fmla="*/ 64486 h 559418"/>
                <a:gd name="connsiteX19" fmla="*/ 366565 w 463547"/>
                <a:gd name="connsiteY19" fmla="*/ 43528 h 559418"/>
                <a:gd name="connsiteX20" fmla="*/ 64593 w 463547"/>
                <a:gd name="connsiteY20" fmla="*/ 43528 h 559418"/>
                <a:gd name="connsiteX21" fmla="*/ 43600 w 463547"/>
                <a:gd name="connsiteY21" fmla="*/ 64486 h 559418"/>
                <a:gd name="connsiteX22" fmla="*/ 43600 w 463547"/>
                <a:gd name="connsiteY22" fmla="*/ 494932 h 559418"/>
                <a:gd name="connsiteX23" fmla="*/ 64593 w 463547"/>
                <a:gd name="connsiteY23" fmla="*/ 515890 h 559418"/>
                <a:gd name="connsiteX24" fmla="*/ 366565 w 463547"/>
                <a:gd name="connsiteY24" fmla="*/ 515890 h 559418"/>
                <a:gd name="connsiteX25" fmla="*/ 387558 w 463547"/>
                <a:gd name="connsiteY25" fmla="*/ 494932 h 559418"/>
                <a:gd name="connsiteX26" fmla="*/ 387558 w 463547"/>
                <a:gd name="connsiteY26" fmla="*/ 420773 h 559418"/>
                <a:gd name="connsiteX27" fmla="*/ 431158 w 463547"/>
                <a:gd name="connsiteY27" fmla="*/ 383693 h 559418"/>
                <a:gd name="connsiteX28" fmla="*/ 431158 w 463547"/>
                <a:gd name="connsiteY28" fmla="*/ 494932 h 559418"/>
                <a:gd name="connsiteX29" fmla="*/ 366565 w 463547"/>
                <a:gd name="connsiteY29" fmla="*/ 559418 h 559418"/>
                <a:gd name="connsiteX30" fmla="*/ 64593 w 463547"/>
                <a:gd name="connsiteY30" fmla="*/ 559418 h 559418"/>
                <a:gd name="connsiteX31" fmla="*/ 0 w 463547"/>
                <a:gd name="connsiteY31" fmla="*/ 494932 h 559418"/>
                <a:gd name="connsiteX32" fmla="*/ 0 w 463547"/>
                <a:gd name="connsiteY32" fmla="*/ 64486 h 559418"/>
                <a:gd name="connsiteX33" fmla="*/ 64593 w 463547"/>
                <a:gd name="connsiteY33"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3547" h="559418">
                  <a:moveTo>
                    <a:pt x="298541" y="139405"/>
                  </a:moveTo>
                  <a:cubicBezTo>
                    <a:pt x="300660" y="139707"/>
                    <a:pt x="302073" y="140211"/>
                    <a:pt x="302073" y="140211"/>
                  </a:cubicBezTo>
                  <a:lnTo>
                    <a:pt x="463547" y="278932"/>
                  </a:lnTo>
                  <a:lnTo>
                    <a:pt x="302073" y="419265"/>
                  </a:lnTo>
                  <a:cubicBezTo>
                    <a:pt x="302073" y="419265"/>
                    <a:pt x="279467" y="425717"/>
                    <a:pt x="279467" y="398296"/>
                  </a:cubicBezTo>
                  <a:lnTo>
                    <a:pt x="279467" y="343453"/>
                  </a:lnTo>
                  <a:lnTo>
                    <a:pt x="150288" y="343453"/>
                  </a:lnTo>
                  <a:cubicBezTo>
                    <a:pt x="138984" y="343453"/>
                    <a:pt x="129296" y="333774"/>
                    <a:pt x="129296" y="322483"/>
                  </a:cubicBezTo>
                  <a:lnTo>
                    <a:pt x="129296" y="236993"/>
                  </a:lnTo>
                  <a:cubicBezTo>
                    <a:pt x="129296" y="224089"/>
                    <a:pt x="138984" y="214410"/>
                    <a:pt x="150288" y="214410"/>
                  </a:cubicBezTo>
                  <a:lnTo>
                    <a:pt x="279467" y="214410"/>
                  </a:lnTo>
                  <a:lnTo>
                    <a:pt x="279467" y="161181"/>
                  </a:lnTo>
                  <a:cubicBezTo>
                    <a:pt x="279467" y="139405"/>
                    <a:pt x="292183" y="138497"/>
                    <a:pt x="298541" y="139405"/>
                  </a:cubicBezTo>
                  <a:close/>
                  <a:moveTo>
                    <a:pt x="64593" y="0"/>
                  </a:moveTo>
                  <a:lnTo>
                    <a:pt x="366565" y="0"/>
                  </a:lnTo>
                  <a:cubicBezTo>
                    <a:pt x="402091" y="0"/>
                    <a:pt x="431158" y="29019"/>
                    <a:pt x="431158" y="64486"/>
                  </a:cubicBezTo>
                  <a:lnTo>
                    <a:pt x="431158" y="175725"/>
                  </a:lnTo>
                  <a:lnTo>
                    <a:pt x="387558" y="138645"/>
                  </a:lnTo>
                  <a:lnTo>
                    <a:pt x="387558" y="64486"/>
                  </a:lnTo>
                  <a:cubicBezTo>
                    <a:pt x="387558" y="53201"/>
                    <a:pt x="377869" y="43528"/>
                    <a:pt x="366565" y="43528"/>
                  </a:cubicBezTo>
                  <a:lnTo>
                    <a:pt x="64593" y="43528"/>
                  </a:lnTo>
                  <a:cubicBezTo>
                    <a:pt x="53289" y="43528"/>
                    <a:pt x="43600" y="53201"/>
                    <a:pt x="43600" y="64486"/>
                  </a:cubicBezTo>
                  <a:lnTo>
                    <a:pt x="43600" y="494932"/>
                  </a:lnTo>
                  <a:cubicBezTo>
                    <a:pt x="43600" y="506217"/>
                    <a:pt x="53289" y="515890"/>
                    <a:pt x="64593" y="515890"/>
                  </a:cubicBezTo>
                  <a:lnTo>
                    <a:pt x="366565" y="515890"/>
                  </a:lnTo>
                  <a:cubicBezTo>
                    <a:pt x="377869" y="515890"/>
                    <a:pt x="387558" y="506217"/>
                    <a:pt x="387558" y="494932"/>
                  </a:cubicBezTo>
                  <a:lnTo>
                    <a:pt x="387558" y="420773"/>
                  </a:lnTo>
                  <a:lnTo>
                    <a:pt x="431158" y="383693"/>
                  </a:lnTo>
                  <a:lnTo>
                    <a:pt x="431158" y="494932"/>
                  </a:lnTo>
                  <a:cubicBezTo>
                    <a:pt x="431158" y="530399"/>
                    <a:pt x="402091" y="559418"/>
                    <a:pt x="366565" y="559418"/>
                  </a:cubicBezTo>
                  <a:lnTo>
                    <a:pt x="64593" y="559418"/>
                  </a:lnTo>
                  <a:cubicBezTo>
                    <a:pt x="29067" y="559418"/>
                    <a:pt x="0" y="530399"/>
                    <a:pt x="0" y="494932"/>
                  </a:cubicBezTo>
                  <a:lnTo>
                    <a:pt x="0" y="64486"/>
                  </a:lnTo>
                  <a:cubicBezTo>
                    <a:pt x="0" y="29019"/>
                    <a:pt x="29067" y="0"/>
                    <a:pt x="64593"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grpSp>
      <p:sp>
        <p:nvSpPr>
          <p:cNvPr id="46" name="iŝ1íďê"/>
          <p:cNvSpPr/>
          <p:nvPr/>
        </p:nvSpPr>
        <p:spPr bwMode="auto">
          <a:xfrm>
            <a:off x="673100" y="5129530"/>
            <a:ext cx="4404360" cy="52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100" dirty="0">
                <a:solidFill>
                  <a:schemeClr val="bg1">
                    <a:lumMod val="50000"/>
                  </a:schemeClr>
                </a:solidFill>
                <a:cs typeface="+mn-ea"/>
                <a:sym typeface="+mn-lt"/>
              </a:rPr>
              <a:t>单击输入标题内容单击输入标题内容单击输入标题内容单击输入标题内容单击输入标题内容单击输入标题内容</a:t>
            </a:r>
            <a:endParaRPr lang="en-US" altLang="zh-CN" sz="1100" dirty="0">
              <a:cs typeface="+mn-ea"/>
              <a:sym typeface="+mn-lt"/>
            </a:endParaRPr>
          </a:p>
        </p:txBody>
      </p:sp>
      <p:sp>
        <p:nvSpPr>
          <p:cNvPr id="47" name="ïsļíďé"/>
          <p:cNvSpPr txBox="1"/>
          <p:nvPr/>
        </p:nvSpPr>
        <p:spPr bwMode="auto">
          <a:xfrm>
            <a:off x="673081" y="4707713"/>
            <a:ext cx="3518554" cy="4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dirty="0">
                <a:cs typeface="+mn-ea"/>
                <a:sym typeface="+mn-lt"/>
              </a:rPr>
              <a:t>输入标题</a:t>
            </a:r>
            <a:endParaRPr lang="en-US" altLang="zh-CN" dirty="0">
              <a:cs typeface="+mn-ea"/>
              <a:sym typeface="+mn-lt"/>
            </a:endParaRPr>
          </a:p>
        </p:txBody>
      </p:sp>
      <p:grpSp>
        <p:nvGrpSpPr>
          <p:cNvPr id="6" name="组合 5"/>
          <p:cNvGrpSpPr/>
          <p:nvPr/>
        </p:nvGrpSpPr>
        <p:grpSpPr>
          <a:xfrm>
            <a:off x="4436110" y="342265"/>
            <a:ext cx="3646170" cy="664210"/>
            <a:chOff x="6858" y="587"/>
            <a:chExt cx="5742" cy="1046"/>
          </a:xfrm>
        </p:grpSpPr>
        <p:sp>
          <p:nvSpPr>
            <p:cNvPr id="7"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rgbClr val="84BD77"/>
                  </a:solidFill>
                  <a:latin typeface="+mn-lt"/>
                  <a:ea typeface="+mn-ea"/>
                  <a:cs typeface="+mn-ea"/>
                  <a:sym typeface="+mn-lt"/>
                </a:rPr>
                <a:t>输入标题内容</a:t>
              </a:r>
              <a:endParaRPr lang="zh-CN" altLang="en-US" sz="2800" b="0" dirty="0">
                <a:solidFill>
                  <a:srgbClr val="84BD77"/>
                </a:solidFill>
                <a:latin typeface="+mn-lt"/>
                <a:ea typeface="+mn-ea"/>
                <a:cs typeface="+mn-ea"/>
                <a:sym typeface="+mn-lt"/>
              </a:endParaRPr>
            </a:p>
          </p:txBody>
        </p:sp>
        <p:sp>
          <p:nvSpPr>
            <p:cNvPr id="26" name="文本框 25"/>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矩形 95"/>
          <p:cNvSpPr/>
          <p:nvPr/>
        </p:nvSpPr>
        <p:spPr>
          <a:xfrm>
            <a:off x="6552565" y="-5715"/>
            <a:ext cx="4197985" cy="6875145"/>
          </a:xfrm>
          <a:prstGeom prst="rect">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7132955" y="2821305"/>
            <a:ext cx="3036570" cy="2448940"/>
          </a:xfrm>
          <a:prstGeom prst="rect">
            <a:avLst/>
          </a:prstGeom>
        </p:spPr>
        <p:txBody>
          <a:bodyPr wrap="square">
            <a:spAutoFit/>
          </a:bodyPr>
          <a:lstStyle/>
          <a:p>
            <a:pPr marL="0" lvl="1" algn="ctr">
              <a:lnSpc>
                <a:spcPct val="180000"/>
              </a:lnSpc>
            </a:pPr>
            <a:r>
              <a:rPr lang="zh-CN" altLang="en-US" sz="2665" dirty="0">
                <a:solidFill>
                  <a:schemeClr val="bg1"/>
                </a:solidFill>
                <a:cs typeface="+mn-ea"/>
                <a:sym typeface="+mn-lt"/>
              </a:rPr>
              <a:t>输入标题</a:t>
            </a:r>
            <a:endParaRPr lang="zh-CN" altLang="en-US" sz="2665" dirty="0">
              <a:solidFill>
                <a:schemeClr val="bg1"/>
              </a:solidFill>
              <a:cs typeface="+mn-ea"/>
              <a:sym typeface="+mn-lt"/>
            </a:endParaRPr>
          </a:p>
          <a:p>
            <a:pPr marL="0" algn="ctr">
              <a:lnSpc>
                <a:spcPct val="180000"/>
              </a:lnSpc>
              <a:spcAft>
                <a:spcPts val="600"/>
              </a:spcAft>
            </a:pPr>
            <a:r>
              <a:rPr lang="zh-CN" altLang="en-US" sz="1000" dirty="0">
                <a:solidFill>
                  <a:schemeClr val="bg1"/>
                </a:solidFill>
                <a:cs typeface="+mn-ea"/>
                <a:sym typeface="+mn-lt"/>
              </a:rPr>
              <a:t>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a:t>
            </a:r>
            <a:endParaRPr lang="zh-CN" altLang="en-US" sz="1000" dirty="0">
              <a:solidFill>
                <a:schemeClr val="bg1"/>
              </a:solidFill>
              <a:cs typeface="+mn-ea"/>
              <a:sym typeface="+mn-lt"/>
            </a:endParaRPr>
          </a:p>
        </p:txBody>
      </p:sp>
      <p:sp>
        <p:nvSpPr>
          <p:cNvPr id="98" name="矩形 97"/>
          <p:cNvSpPr/>
          <p:nvPr/>
        </p:nvSpPr>
        <p:spPr>
          <a:xfrm>
            <a:off x="979170" y="5025390"/>
            <a:ext cx="5300345" cy="922020"/>
          </a:xfrm>
          <a:prstGeom prst="rect">
            <a:avLst/>
          </a:prstGeom>
        </p:spPr>
        <p:txBody>
          <a:bodyPr wrap="square">
            <a:spAutoFit/>
          </a:bodyPr>
          <a:lstStyle/>
          <a:p>
            <a:pPr marL="0" lvl="1"/>
            <a:r>
              <a:rPr lang="zh-CN" altLang="en-US" sz="2400" dirty="0">
                <a:solidFill>
                  <a:schemeClr val="tx1">
                    <a:lumMod val="65000"/>
                    <a:lumOff val="35000"/>
                  </a:schemeClr>
                </a:solidFill>
                <a:cs typeface="+mn-ea"/>
                <a:sym typeface="+mn-lt"/>
              </a:rPr>
              <a:t>关键字</a:t>
            </a:r>
            <a:endParaRPr lang="zh-CN" altLang="en-US" sz="2400" dirty="0">
              <a:solidFill>
                <a:srgbClr val="2352F8"/>
              </a:solidFill>
              <a:cs typeface="+mn-ea"/>
              <a:sym typeface="+mn-lt"/>
            </a:endParaRPr>
          </a:p>
          <a:p>
            <a:pPr marL="0" algn="l">
              <a:lnSpc>
                <a:spcPct val="150000"/>
              </a:lnSpc>
              <a:spcAft>
                <a:spcPts val="600"/>
              </a:spcAft>
            </a:pPr>
            <a:r>
              <a:rPr lang="zh-CN" altLang="en-US" sz="1000" dirty="0">
                <a:solidFill>
                  <a:schemeClr val="tx1">
                    <a:lumMod val="75000"/>
                    <a:lumOff val="25000"/>
                  </a:schemeClr>
                </a:solidFill>
                <a:cs typeface="+mn-ea"/>
                <a:sym typeface="+mn-lt"/>
              </a:rPr>
              <a:t>单击输入标题内容，单击输入标题内容，单击输入标题内容，单击输入标题内容，单击输入标题内容单击输入标题内容，单击输入标题内容</a:t>
            </a:r>
            <a:endParaRPr kumimoji="0" lang="zh-CN" altLang="en-US" sz="1000" i="0" u="none" strike="noStrike" kern="0" cap="none" spc="100" normalizeH="0" baseline="0" noProof="0" dirty="0">
              <a:ln>
                <a:noFill/>
              </a:ln>
              <a:solidFill>
                <a:schemeClr val="tx1">
                  <a:lumMod val="75000"/>
                  <a:lumOff val="25000"/>
                </a:schemeClr>
              </a:solidFill>
              <a:effectLst/>
              <a:uLnTx/>
              <a:uFillTx/>
              <a:cs typeface="+mn-ea"/>
              <a:sym typeface="+mn-lt"/>
            </a:endParaRPr>
          </a:p>
        </p:txBody>
      </p:sp>
      <p:pic>
        <p:nvPicPr>
          <p:cNvPr id="100" name="图片 99" descr="摄图网_401055651"/>
          <p:cNvPicPr>
            <a:picLocks noChangeAspect="1"/>
          </p:cNvPicPr>
          <p:nvPr/>
        </p:nvPicPr>
        <p:blipFill>
          <a:blip r:embed="rId1"/>
          <a:srcRect l="39045" t="18839" r="40729" b="49307"/>
          <a:stretch>
            <a:fillRect/>
          </a:stretch>
        </p:blipFill>
        <p:spPr>
          <a:xfrm rot="360000">
            <a:off x="8151495" y="897255"/>
            <a:ext cx="999490" cy="1574165"/>
          </a:xfrm>
          <a:prstGeom prst="rect">
            <a:avLst/>
          </a:prstGeom>
        </p:spPr>
      </p:pic>
      <p:pic>
        <p:nvPicPr>
          <p:cNvPr id="101" name="图片 100" descr="摄图网_400178648"/>
          <p:cNvPicPr>
            <a:picLocks noChangeAspect="1"/>
          </p:cNvPicPr>
          <p:nvPr/>
        </p:nvPicPr>
        <p:blipFill>
          <a:blip r:embed="rId2"/>
          <a:srcRect l="42" t="7262" r="61244" b="5493"/>
          <a:stretch>
            <a:fillRect/>
          </a:stretch>
        </p:blipFill>
        <p:spPr>
          <a:xfrm>
            <a:off x="1156970" y="849630"/>
            <a:ext cx="3918585" cy="39128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摄图网_400178648"/>
          <p:cNvPicPr>
            <a:picLocks noChangeAspect="1"/>
          </p:cNvPicPr>
          <p:nvPr/>
        </p:nvPicPr>
        <p:blipFill>
          <a:blip r:embed="rId1"/>
          <a:srcRect l="7044" r="9883"/>
          <a:stretch>
            <a:fillRect/>
          </a:stretch>
        </p:blipFill>
        <p:spPr>
          <a:xfrm>
            <a:off x="-14605" y="-43180"/>
            <a:ext cx="12211685" cy="6948170"/>
          </a:xfrm>
          <a:prstGeom prst="rect">
            <a:avLst/>
          </a:prstGeom>
        </p:spPr>
      </p:pic>
      <p:sp>
        <p:nvSpPr>
          <p:cNvPr id="5" name="圆角矩形 4"/>
          <p:cNvSpPr/>
          <p:nvPr/>
        </p:nvSpPr>
        <p:spPr>
          <a:xfrm>
            <a:off x="5401310" y="2427605"/>
            <a:ext cx="4111625" cy="1425575"/>
          </a:xfrm>
          <a:prstGeom prst="roundRect">
            <a:avLst>
              <a:gd name="adj" fmla="val 27032"/>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265420" y="2671445"/>
            <a:ext cx="5048885" cy="937260"/>
          </a:xfrm>
          <a:prstGeom prst="rect">
            <a:avLst/>
          </a:prstGeom>
          <a:noFill/>
        </p:spPr>
        <p:txBody>
          <a:bodyPr wrap="square" rtlCol="0">
            <a:spAutoFit/>
          </a:bodyPr>
          <a:lstStyle/>
          <a:p>
            <a:pPr algn="l"/>
            <a:r>
              <a:rPr lang="zh-CN" altLang="en-US" sz="5500" spc="600" dirty="0">
                <a:solidFill>
                  <a:srgbClr val="788B4F"/>
                </a:solidFill>
                <a:uFillTx/>
                <a:cs typeface="+mn-ea"/>
                <a:sym typeface="+mn-lt"/>
              </a:rPr>
              <a:t>非常感谢观看</a:t>
            </a:r>
            <a:endParaRPr lang="zh-CN" altLang="en-US" sz="5500" spc="600" dirty="0">
              <a:solidFill>
                <a:srgbClr val="788B4F"/>
              </a:solidFill>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695960" y="-770890"/>
            <a:ext cx="6998970" cy="8328025"/>
          </a:xfrm>
          <a:custGeom>
            <a:avLst/>
            <a:gdLst>
              <a:gd name="connisteX0" fmla="*/ 5899376 w 7893406"/>
              <a:gd name="connsiteY0" fmla="*/ 725914 h 8328081"/>
              <a:gd name="connisteX1" fmla="*/ 5990816 w 7893406"/>
              <a:gd name="connsiteY1" fmla="*/ 1012934 h 8328081"/>
              <a:gd name="connisteX2" fmla="*/ 6719161 w 7893406"/>
              <a:gd name="connsiteY2" fmla="*/ 1726039 h 8328081"/>
              <a:gd name="connisteX3" fmla="*/ 7189061 w 7893406"/>
              <a:gd name="connsiteY3" fmla="*/ 2757914 h 8328081"/>
              <a:gd name="connisteX4" fmla="*/ 7219541 w 7893406"/>
              <a:gd name="connsiteY4" fmla="*/ 3668504 h 8328081"/>
              <a:gd name="connisteX5" fmla="*/ 6885531 w 7893406"/>
              <a:gd name="connsiteY5" fmla="*/ 4381609 h 8328081"/>
              <a:gd name="connisteX6" fmla="*/ 6294346 w 7893406"/>
              <a:gd name="connsiteY6" fmla="*/ 5018514 h 8328081"/>
              <a:gd name="connisteX7" fmla="*/ 6096861 w 7893406"/>
              <a:gd name="connsiteY7" fmla="*/ 6019909 h 8328081"/>
              <a:gd name="connisteX8" fmla="*/ 6475956 w 7893406"/>
              <a:gd name="connsiteY8" fmla="*/ 7036544 h 8328081"/>
              <a:gd name="connisteX9" fmla="*/ 7098256 w 7893406"/>
              <a:gd name="connsiteY9" fmla="*/ 7582644 h 8328081"/>
              <a:gd name="connisteX10" fmla="*/ 7340826 w 7893406"/>
              <a:gd name="connsiteY10" fmla="*/ 7688689 h 8328081"/>
              <a:gd name="connisteX11" fmla="*/ 620621 w 7893406"/>
              <a:gd name="connsiteY11" fmla="*/ 7749649 h 8328081"/>
              <a:gd name="connisteX12" fmla="*/ 545056 w 7893406"/>
              <a:gd name="connsiteY12" fmla="*/ 7673449 h 8328081"/>
              <a:gd name="connisteX13" fmla="*/ 545056 w 7893406"/>
              <a:gd name="connsiteY13" fmla="*/ 604629 h 8328081"/>
              <a:gd name="connisteX14" fmla="*/ 5899376 w 7893406"/>
              <a:gd name="connsiteY14" fmla="*/ 725914 h 832808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7893406" h="8328081">
                <a:moveTo>
                  <a:pt x="5899377" y="725914"/>
                </a:moveTo>
                <a:cubicBezTo>
                  <a:pt x="6988402" y="807829"/>
                  <a:pt x="5826987" y="812909"/>
                  <a:pt x="5990817" y="1012934"/>
                </a:cubicBezTo>
                <a:cubicBezTo>
                  <a:pt x="6154647" y="1212959"/>
                  <a:pt x="6479767" y="1376789"/>
                  <a:pt x="6719162" y="1726039"/>
                </a:cubicBezTo>
                <a:cubicBezTo>
                  <a:pt x="6958557" y="2075289"/>
                  <a:pt x="7088732" y="2369294"/>
                  <a:pt x="7189062" y="2757914"/>
                </a:cubicBezTo>
                <a:cubicBezTo>
                  <a:pt x="7289392" y="3146534"/>
                  <a:pt x="7280502" y="3344019"/>
                  <a:pt x="7219542" y="3668504"/>
                </a:cubicBezTo>
                <a:cubicBezTo>
                  <a:pt x="7158582" y="3992989"/>
                  <a:pt x="7070317" y="4111734"/>
                  <a:pt x="6885532" y="4381609"/>
                </a:cubicBezTo>
                <a:cubicBezTo>
                  <a:pt x="6700747" y="4651484"/>
                  <a:pt x="6451827" y="4690854"/>
                  <a:pt x="6294347" y="5018514"/>
                </a:cubicBezTo>
                <a:cubicBezTo>
                  <a:pt x="6136867" y="5346174"/>
                  <a:pt x="6060667" y="5616049"/>
                  <a:pt x="6096862" y="6019909"/>
                </a:cubicBezTo>
                <a:cubicBezTo>
                  <a:pt x="6133057" y="6423769"/>
                  <a:pt x="6275932" y="6724124"/>
                  <a:pt x="6475957" y="7036544"/>
                </a:cubicBezTo>
                <a:cubicBezTo>
                  <a:pt x="6675982" y="7348964"/>
                  <a:pt x="6925537" y="7452469"/>
                  <a:pt x="7098257" y="7582644"/>
                </a:cubicBezTo>
                <a:cubicBezTo>
                  <a:pt x="7270977" y="7712819"/>
                  <a:pt x="8636227" y="7655034"/>
                  <a:pt x="7340827" y="7688689"/>
                </a:cubicBezTo>
                <a:cubicBezTo>
                  <a:pt x="6045427" y="7722344"/>
                  <a:pt x="1979522" y="7752824"/>
                  <a:pt x="620622" y="7749649"/>
                </a:cubicBezTo>
                <a:cubicBezTo>
                  <a:pt x="-738278" y="7746474"/>
                  <a:pt x="560297" y="9102199"/>
                  <a:pt x="545057" y="7673449"/>
                </a:cubicBezTo>
                <a:cubicBezTo>
                  <a:pt x="529817" y="6244699"/>
                  <a:pt x="-525553" y="1994009"/>
                  <a:pt x="545057" y="604629"/>
                </a:cubicBezTo>
                <a:cubicBezTo>
                  <a:pt x="1615667" y="-784751"/>
                  <a:pt x="4810352" y="643999"/>
                  <a:pt x="5899377" y="725914"/>
                </a:cubicBezTo>
                <a:close/>
              </a:path>
            </a:pathLst>
          </a:cu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4"/>
          <p:cNvSpPr txBox="1"/>
          <p:nvPr/>
        </p:nvSpPr>
        <p:spPr>
          <a:xfrm>
            <a:off x="900997" y="557500"/>
            <a:ext cx="3005683" cy="5201424"/>
          </a:xfrm>
          <a:prstGeom prst="rect">
            <a:avLst/>
          </a:prstGeom>
          <a:noFill/>
        </p:spPr>
        <p:txBody>
          <a:bodyPr wrap="square" rtlCol="0">
            <a:spAutoFit/>
          </a:bodyPr>
          <a:lstStyle/>
          <a:p>
            <a:pPr algn="ctr"/>
            <a:r>
              <a:rPr lang="zh-CN" altLang="en-US" sz="16600" dirty="0">
                <a:solidFill>
                  <a:schemeClr val="bg1"/>
                </a:solidFill>
                <a:cs typeface="+mn-ea"/>
                <a:sym typeface="+mn-lt"/>
              </a:rPr>
              <a:t>目录</a:t>
            </a:r>
            <a:endParaRPr lang="en-US" altLang="zh-CN" sz="16600" dirty="0">
              <a:solidFill>
                <a:schemeClr val="bg1"/>
              </a:solidFill>
              <a:cs typeface="+mn-ea"/>
              <a:sym typeface="+mn-lt"/>
            </a:endParaRPr>
          </a:p>
        </p:txBody>
      </p:sp>
      <p:sp>
        <p:nvSpPr>
          <p:cNvPr id="7" name="TextBox 4"/>
          <p:cNvSpPr txBox="1"/>
          <p:nvPr/>
        </p:nvSpPr>
        <p:spPr>
          <a:xfrm>
            <a:off x="901065" y="2983865"/>
            <a:ext cx="2688590" cy="398780"/>
          </a:xfrm>
          <a:prstGeom prst="rect">
            <a:avLst/>
          </a:prstGeom>
          <a:noFill/>
        </p:spPr>
        <p:txBody>
          <a:bodyPr wrap="square" rtlCol="0">
            <a:spAutoFit/>
          </a:bodyPr>
          <a:lstStyle/>
          <a:p>
            <a:pPr algn="dist"/>
            <a:r>
              <a:rPr lang="en-US" altLang="zh-CN" sz="2000" b="1" spc="300" dirty="0">
                <a:solidFill>
                  <a:schemeClr val="bg1"/>
                </a:solidFill>
                <a:cs typeface="+mn-ea"/>
                <a:sym typeface="+mn-lt"/>
              </a:rPr>
              <a:t>CONTENTS</a:t>
            </a:r>
            <a:endParaRPr lang="en-US" altLang="zh-CN" sz="2000" b="1" spc="300" dirty="0">
              <a:solidFill>
                <a:schemeClr val="bg1"/>
              </a:solidFill>
              <a:cs typeface="+mn-ea"/>
              <a:sym typeface="+mn-lt"/>
            </a:endParaRPr>
          </a:p>
        </p:txBody>
      </p:sp>
      <p:pic>
        <p:nvPicPr>
          <p:cNvPr id="10" name="图片 9" descr="摄图网_401086507"/>
          <p:cNvPicPr>
            <a:picLocks noChangeAspect="1"/>
          </p:cNvPicPr>
          <p:nvPr/>
        </p:nvPicPr>
        <p:blipFill>
          <a:blip r:embed="rId1"/>
          <a:stretch>
            <a:fillRect/>
          </a:stretch>
        </p:blipFill>
        <p:spPr>
          <a:xfrm flipH="1">
            <a:off x="2196465" y="2696845"/>
            <a:ext cx="5606415" cy="4097020"/>
          </a:xfrm>
          <a:prstGeom prst="rect">
            <a:avLst/>
          </a:prstGeom>
        </p:spPr>
      </p:pic>
      <p:sp>
        <p:nvSpPr>
          <p:cNvPr id="12" name="Shape 222"/>
          <p:cNvSpPr/>
          <p:nvPr/>
        </p:nvSpPr>
        <p:spPr>
          <a:xfrm>
            <a:off x="7241354" y="1826361"/>
            <a:ext cx="891414" cy="355601"/>
          </a:xfrm>
          <a:prstGeom prst="roundRect">
            <a:avLst>
              <a:gd name="adj" fmla="val 50000"/>
            </a:avLst>
          </a:prstGeom>
          <a:solidFill>
            <a:srgbClr val="A8D1A0"/>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3" name="Shape 223"/>
          <p:cNvSpPr/>
          <p:nvPr/>
        </p:nvSpPr>
        <p:spPr>
          <a:xfrm>
            <a:off x="7585271" y="1878487"/>
            <a:ext cx="203581" cy="251351"/>
          </a:xfrm>
          <a:prstGeom prst="rect">
            <a:avLst/>
          </a:prstGeom>
          <a:ln w="12700">
            <a:miter lim="400000"/>
          </a:ln>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cs typeface="+mn-ea"/>
                <a:sym typeface="+mn-lt"/>
              </a:rPr>
              <a:t>01</a:t>
            </a:r>
            <a:endParaRPr sz="1300" kern="0" cap="all" dirty="0">
              <a:cs typeface="+mn-ea"/>
              <a:sym typeface="+mn-lt"/>
            </a:endParaRPr>
          </a:p>
        </p:txBody>
      </p:sp>
      <p:sp>
        <p:nvSpPr>
          <p:cNvPr id="15" name="Shape 222"/>
          <p:cNvSpPr/>
          <p:nvPr/>
        </p:nvSpPr>
        <p:spPr>
          <a:xfrm>
            <a:off x="7241354" y="2701491"/>
            <a:ext cx="891414" cy="355601"/>
          </a:xfrm>
          <a:prstGeom prst="roundRect">
            <a:avLst>
              <a:gd name="adj" fmla="val 50000"/>
            </a:avLst>
          </a:prstGeom>
          <a:solidFill>
            <a:srgbClr val="A8D1A0"/>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 name="Shape 223"/>
          <p:cNvSpPr/>
          <p:nvPr/>
        </p:nvSpPr>
        <p:spPr>
          <a:xfrm>
            <a:off x="7571646" y="2753617"/>
            <a:ext cx="230832" cy="251351"/>
          </a:xfrm>
          <a:prstGeom prst="rect">
            <a:avLst/>
          </a:prstGeom>
          <a:ln w="12700">
            <a:miter lim="400000"/>
          </a:ln>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cs typeface="+mn-ea"/>
                <a:sym typeface="+mn-lt"/>
              </a:rPr>
              <a:t>02</a:t>
            </a:r>
            <a:endParaRPr sz="1300" kern="0" cap="all" dirty="0">
              <a:cs typeface="+mn-ea"/>
              <a:sym typeface="+mn-lt"/>
            </a:endParaRPr>
          </a:p>
        </p:txBody>
      </p:sp>
      <p:sp>
        <p:nvSpPr>
          <p:cNvPr id="18" name="Shape 222"/>
          <p:cNvSpPr/>
          <p:nvPr/>
        </p:nvSpPr>
        <p:spPr>
          <a:xfrm>
            <a:off x="7241354" y="3692482"/>
            <a:ext cx="891414" cy="355601"/>
          </a:xfrm>
          <a:prstGeom prst="roundRect">
            <a:avLst>
              <a:gd name="adj" fmla="val 50000"/>
            </a:avLst>
          </a:prstGeom>
          <a:solidFill>
            <a:srgbClr val="A8D1A0"/>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 name="Shape 223"/>
          <p:cNvSpPr/>
          <p:nvPr/>
        </p:nvSpPr>
        <p:spPr>
          <a:xfrm>
            <a:off x="7571646" y="3744608"/>
            <a:ext cx="230832" cy="251351"/>
          </a:xfrm>
          <a:prstGeom prst="rect">
            <a:avLst/>
          </a:prstGeom>
          <a:ln w="12700">
            <a:miter lim="400000"/>
          </a:ln>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cs typeface="+mn-ea"/>
                <a:sym typeface="+mn-lt"/>
              </a:rPr>
              <a:t>03</a:t>
            </a:r>
            <a:endParaRPr sz="1300" kern="0" cap="all" dirty="0">
              <a:cs typeface="+mn-ea"/>
              <a:sym typeface="+mn-lt"/>
            </a:endParaRPr>
          </a:p>
        </p:txBody>
      </p:sp>
      <p:sp>
        <p:nvSpPr>
          <p:cNvPr id="21" name="Shape 222"/>
          <p:cNvSpPr/>
          <p:nvPr/>
        </p:nvSpPr>
        <p:spPr>
          <a:xfrm>
            <a:off x="7241354" y="4567612"/>
            <a:ext cx="891414" cy="355601"/>
          </a:xfrm>
          <a:prstGeom prst="roundRect">
            <a:avLst>
              <a:gd name="adj" fmla="val 50000"/>
            </a:avLst>
          </a:prstGeom>
          <a:solidFill>
            <a:srgbClr val="A8D1A0"/>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2" name="Shape 223"/>
          <p:cNvSpPr/>
          <p:nvPr/>
        </p:nvSpPr>
        <p:spPr>
          <a:xfrm>
            <a:off x="7571646" y="4619738"/>
            <a:ext cx="230832" cy="251351"/>
          </a:xfrm>
          <a:prstGeom prst="rect">
            <a:avLst/>
          </a:prstGeom>
          <a:ln w="12700">
            <a:miter lim="400000"/>
          </a:ln>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cs typeface="+mn-ea"/>
                <a:sym typeface="+mn-lt"/>
              </a:rPr>
              <a:t>04</a:t>
            </a:r>
            <a:endParaRPr sz="1300" kern="0" cap="all" dirty="0">
              <a:cs typeface="+mn-ea"/>
              <a:sym typeface="+mn-lt"/>
            </a:endParaRPr>
          </a:p>
        </p:txBody>
      </p:sp>
      <p:grpSp>
        <p:nvGrpSpPr>
          <p:cNvPr id="25" name="组合 24"/>
          <p:cNvGrpSpPr/>
          <p:nvPr/>
        </p:nvGrpSpPr>
        <p:grpSpPr>
          <a:xfrm>
            <a:off x="8397875" y="1689347"/>
            <a:ext cx="3251200" cy="840740"/>
            <a:chOff x="13045" y="2553"/>
            <a:chExt cx="5120" cy="1324"/>
          </a:xfrm>
        </p:grpSpPr>
        <p:sp>
          <p:nvSpPr>
            <p:cNvPr id="23" name="文本框 22"/>
            <p:cNvSpPr txBox="1"/>
            <p:nvPr/>
          </p:nvSpPr>
          <p:spPr>
            <a:xfrm>
              <a:off x="13045" y="2553"/>
              <a:ext cx="3407" cy="677"/>
            </a:xfrm>
            <a:prstGeom prst="rect">
              <a:avLst/>
            </a:prstGeom>
            <a:noFill/>
          </p:spPr>
          <p:txBody>
            <a:bodyPr wrap="square" rtlCol="0">
              <a:spAutoFit/>
            </a:bodyPr>
            <a:lstStyle/>
            <a:p>
              <a:r>
                <a:rPr lang="zh-CN" altLang="en-US" sz="2200" dirty="0">
                  <a:solidFill>
                    <a:schemeClr val="tx1">
                      <a:lumMod val="65000"/>
                      <a:lumOff val="35000"/>
                    </a:schemeClr>
                  </a:solidFill>
                  <a:cs typeface="+mn-ea"/>
                  <a:sym typeface="+mn-lt"/>
                </a:rPr>
                <a:t>输入标题内容</a:t>
              </a:r>
              <a:endParaRPr lang="zh-CN" altLang="en-US" sz="2200" dirty="0">
                <a:solidFill>
                  <a:schemeClr val="tx1">
                    <a:lumMod val="65000"/>
                    <a:lumOff val="35000"/>
                  </a:schemeClr>
                </a:solidFill>
                <a:cs typeface="+mn-ea"/>
                <a:sym typeface="+mn-lt"/>
              </a:endParaRPr>
            </a:p>
          </p:txBody>
        </p:sp>
        <p:sp>
          <p:nvSpPr>
            <p:cNvPr id="24" name="文本框 23"/>
            <p:cNvSpPr txBox="1"/>
            <p:nvPr/>
          </p:nvSpPr>
          <p:spPr>
            <a:xfrm>
              <a:off x="13045" y="3138"/>
              <a:ext cx="5120" cy="739"/>
            </a:xfrm>
            <a:prstGeom prst="rect">
              <a:avLst/>
            </a:prstGeom>
            <a:noFill/>
          </p:spPr>
          <p:txBody>
            <a:bodyPr wrap="square" rtlCol="0">
              <a:spAutoFit/>
            </a:bodyPr>
            <a:lstStyle/>
            <a:p>
              <a:pPr>
                <a:lnSpc>
                  <a:spcPct val="130000"/>
                </a:lnSpc>
              </a:pPr>
              <a:r>
                <a:rPr lang="en-US" altLang="en-US" sz="600">
                  <a:solidFill>
                    <a:schemeClr val="tx1">
                      <a:lumMod val="75000"/>
                      <a:lumOff val="25000"/>
                    </a:schemeClr>
                  </a:solidFill>
                  <a:cs typeface="+mn-ea"/>
                  <a:sym typeface="+mn-lt"/>
                </a:rPr>
                <a:t>Input the title contentInput the title contentInput the title contentInput the title contentInput the title contentInput </a:t>
              </a:r>
              <a:endParaRPr lang="en-US" altLang="zh-CN" sz="900" dirty="0">
                <a:solidFill>
                  <a:schemeClr val="tx1">
                    <a:lumMod val="75000"/>
                    <a:lumOff val="25000"/>
                  </a:schemeClr>
                </a:solidFill>
                <a:cs typeface="+mn-ea"/>
                <a:sym typeface="+mn-lt"/>
              </a:endParaRPr>
            </a:p>
            <a:p>
              <a:endParaRPr lang="en-US" altLang="zh-CN" sz="900" dirty="0">
                <a:solidFill>
                  <a:schemeClr val="tx1">
                    <a:lumMod val="75000"/>
                    <a:lumOff val="25000"/>
                  </a:schemeClr>
                </a:solidFill>
                <a:cs typeface="+mn-ea"/>
                <a:sym typeface="+mn-lt"/>
              </a:endParaRPr>
            </a:p>
          </p:txBody>
        </p:sp>
      </p:grpSp>
      <p:grpSp>
        <p:nvGrpSpPr>
          <p:cNvPr id="35" name="组合 34"/>
          <p:cNvGrpSpPr/>
          <p:nvPr/>
        </p:nvGrpSpPr>
        <p:grpSpPr>
          <a:xfrm>
            <a:off x="8383270" y="2588507"/>
            <a:ext cx="3251200" cy="840740"/>
            <a:chOff x="13045" y="2553"/>
            <a:chExt cx="5120" cy="1324"/>
          </a:xfrm>
        </p:grpSpPr>
        <p:sp>
          <p:nvSpPr>
            <p:cNvPr id="36" name="文本框 35"/>
            <p:cNvSpPr txBox="1"/>
            <p:nvPr/>
          </p:nvSpPr>
          <p:spPr>
            <a:xfrm>
              <a:off x="13045" y="2553"/>
              <a:ext cx="3407" cy="677"/>
            </a:xfrm>
            <a:prstGeom prst="rect">
              <a:avLst/>
            </a:prstGeom>
            <a:noFill/>
          </p:spPr>
          <p:txBody>
            <a:bodyPr wrap="square" rtlCol="0">
              <a:spAutoFit/>
            </a:bodyPr>
            <a:lstStyle/>
            <a:p>
              <a:r>
                <a:rPr lang="zh-CN" altLang="en-US" sz="2200" dirty="0">
                  <a:solidFill>
                    <a:schemeClr val="tx1">
                      <a:lumMod val="65000"/>
                      <a:lumOff val="35000"/>
                    </a:schemeClr>
                  </a:solidFill>
                  <a:cs typeface="+mn-ea"/>
                  <a:sym typeface="+mn-lt"/>
                </a:rPr>
                <a:t>输入标题内容</a:t>
              </a:r>
              <a:endParaRPr lang="zh-CN" altLang="en-US" sz="2200" dirty="0">
                <a:solidFill>
                  <a:schemeClr val="tx1">
                    <a:lumMod val="65000"/>
                    <a:lumOff val="35000"/>
                  </a:schemeClr>
                </a:solidFill>
                <a:cs typeface="+mn-ea"/>
                <a:sym typeface="+mn-lt"/>
              </a:endParaRPr>
            </a:p>
          </p:txBody>
        </p:sp>
        <p:sp>
          <p:nvSpPr>
            <p:cNvPr id="37" name="文本框 36"/>
            <p:cNvSpPr txBox="1"/>
            <p:nvPr/>
          </p:nvSpPr>
          <p:spPr>
            <a:xfrm>
              <a:off x="13045" y="3138"/>
              <a:ext cx="5120" cy="739"/>
            </a:xfrm>
            <a:prstGeom prst="rect">
              <a:avLst/>
            </a:prstGeom>
            <a:noFill/>
          </p:spPr>
          <p:txBody>
            <a:bodyPr wrap="square" rtlCol="0">
              <a:spAutoFit/>
            </a:bodyPr>
            <a:lstStyle/>
            <a:p>
              <a:pPr>
                <a:lnSpc>
                  <a:spcPct val="130000"/>
                </a:lnSpc>
              </a:pPr>
              <a:r>
                <a:rPr lang="en-US" altLang="en-US" sz="600">
                  <a:solidFill>
                    <a:schemeClr val="tx1">
                      <a:lumMod val="75000"/>
                      <a:lumOff val="25000"/>
                    </a:schemeClr>
                  </a:solidFill>
                  <a:cs typeface="+mn-ea"/>
                  <a:sym typeface="+mn-lt"/>
                </a:rPr>
                <a:t>Input the title contentInput the title contentInput the title contentInput the title contentInput the title contentInput </a:t>
              </a:r>
              <a:endParaRPr lang="en-US" altLang="zh-CN" sz="900" dirty="0">
                <a:solidFill>
                  <a:schemeClr val="tx1">
                    <a:lumMod val="75000"/>
                    <a:lumOff val="25000"/>
                  </a:schemeClr>
                </a:solidFill>
                <a:cs typeface="+mn-ea"/>
                <a:sym typeface="+mn-lt"/>
              </a:endParaRPr>
            </a:p>
            <a:p>
              <a:endParaRPr lang="en-US" altLang="zh-CN" sz="900" dirty="0">
                <a:solidFill>
                  <a:schemeClr val="tx1">
                    <a:lumMod val="75000"/>
                    <a:lumOff val="25000"/>
                  </a:schemeClr>
                </a:solidFill>
                <a:cs typeface="+mn-ea"/>
                <a:sym typeface="+mn-lt"/>
              </a:endParaRPr>
            </a:p>
          </p:txBody>
        </p:sp>
      </p:grpSp>
      <p:grpSp>
        <p:nvGrpSpPr>
          <p:cNvPr id="38" name="组合 37"/>
          <p:cNvGrpSpPr/>
          <p:nvPr/>
        </p:nvGrpSpPr>
        <p:grpSpPr>
          <a:xfrm>
            <a:off x="8383270" y="3546087"/>
            <a:ext cx="3251200" cy="840740"/>
            <a:chOff x="13045" y="2553"/>
            <a:chExt cx="5120" cy="1324"/>
          </a:xfrm>
        </p:grpSpPr>
        <p:sp>
          <p:nvSpPr>
            <p:cNvPr id="39" name="文本框 38"/>
            <p:cNvSpPr txBox="1"/>
            <p:nvPr/>
          </p:nvSpPr>
          <p:spPr>
            <a:xfrm>
              <a:off x="13045" y="2553"/>
              <a:ext cx="3407" cy="677"/>
            </a:xfrm>
            <a:prstGeom prst="rect">
              <a:avLst/>
            </a:prstGeom>
            <a:noFill/>
          </p:spPr>
          <p:txBody>
            <a:bodyPr wrap="square" rtlCol="0">
              <a:spAutoFit/>
            </a:bodyPr>
            <a:lstStyle/>
            <a:p>
              <a:r>
                <a:rPr lang="zh-CN" altLang="en-US" sz="2200" dirty="0">
                  <a:solidFill>
                    <a:schemeClr val="tx1">
                      <a:lumMod val="65000"/>
                      <a:lumOff val="35000"/>
                    </a:schemeClr>
                  </a:solidFill>
                  <a:cs typeface="+mn-ea"/>
                  <a:sym typeface="+mn-lt"/>
                </a:rPr>
                <a:t>输入标题内容</a:t>
              </a:r>
              <a:endParaRPr lang="zh-CN" altLang="en-US" sz="2200" dirty="0">
                <a:solidFill>
                  <a:schemeClr val="tx1">
                    <a:lumMod val="65000"/>
                    <a:lumOff val="35000"/>
                  </a:schemeClr>
                </a:solidFill>
                <a:cs typeface="+mn-ea"/>
                <a:sym typeface="+mn-lt"/>
              </a:endParaRPr>
            </a:p>
          </p:txBody>
        </p:sp>
        <p:sp>
          <p:nvSpPr>
            <p:cNvPr id="40" name="文本框 39"/>
            <p:cNvSpPr txBox="1"/>
            <p:nvPr/>
          </p:nvSpPr>
          <p:spPr>
            <a:xfrm>
              <a:off x="13045" y="3138"/>
              <a:ext cx="5120" cy="739"/>
            </a:xfrm>
            <a:prstGeom prst="rect">
              <a:avLst/>
            </a:prstGeom>
            <a:noFill/>
          </p:spPr>
          <p:txBody>
            <a:bodyPr wrap="square" rtlCol="0">
              <a:spAutoFit/>
            </a:bodyPr>
            <a:lstStyle/>
            <a:p>
              <a:pPr>
                <a:lnSpc>
                  <a:spcPct val="130000"/>
                </a:lnSpc>
              </a:pPr>
              <a:r>
                <a:rPr lang="en-US" altLang="en-US" sz="600">
                  <a:solidFill>
                    <a:schemeClr val="tx1">
                      <a:lumMod val="75000"/>
                      <a:lumOff val="25000"/>
                    </a:schemeClr>
                  </a:solidFill>
                  <a:cs typeface="+mn-ea"/>
                  <a:sym typeface="+mn-lt"/>
                </a:rPr>
                <a:t>Input the title contentInput the title contentInput the title contentInput the title contentInput the title contentInput </a:t>
              </a:r>
              <a:endParaRPr lang="en-US" altLang="zh-CN" sz="900" dirty="0">
                <a:solidFill>
                  <a:schemeClr val="tx1">
                    <a:lumMod val="75000"/>
                    <a:lumOff val="25000"/>
                  </a:schemeClr>
                </a:solidFill>
                <a:cs typeface="+mn-ea"/>
                <a:sym typeface="+mn-lt"/>
              </a:endParaRPr>
            </a:p>
            <a:p>
              <a:endParaRPr lang="en-US" altLang="zh-CN" sz="900" dirty="0">
                <a:solidFill>
                  <a:schemeClr val="tx1">
                    <a:lumMod val="75000"/>
                    <a:lumOff val="25000"/>
                  </a:schemeClr>
                </a:solidFill>
                <a:cs typeface="+mn-ea"/>
                <a:sym typeface="+mn-lt"/>
              </a:endParaRPr>
            </a:p>
          </p:txBody>
        </p:sp>
      </p:grpSp>
      <p:grpSp>
        <p:nvGrpSpPr>
          <p:cNvPr id="41" name="组合 40"/>
          <p:cNvGrpSpPr/>
          <p:nvPr/>
        </p:nvGrpSpPr>
        <p:grpSpPr>
          <a:xfrm>
            <a:off x="8368665" y="4445247"/>
            <a:ext cx="3251200" cy="840740"/>
            <a:chOff x="13045" y="2553"/>
            <a:chExt cx="5120" cy="1324"/>
          </a:xfrm>
        </p:grpSpPr>
        <p:sp>
          <p:nvSpPr>
            <p:cNvPr id="42" name="文本框 41"/>
            <p:cNvSpPr txBox="1"/>
            <p:nvPr/>
          </p:nvSpPr>
          <p:spPr>
            <a:xfrm>
              <a:off x="13045" y="2553"/>
              <a:ext cx="3407" cy="677"/>
            </a:xfrm>
            <a:prstGeom prst="rect">
              <a:avLst/>
            </a:prstGeom>
            <a:noFill/>
          </p:spPr>
          <p:txBody>
            <a:bodyPr wrap="square" rtlCol="0">
              <a:spAutoFit/>
            </a:bodyPr>
            <a:lstStyle/>
            <a:p>
              <a:r>
                <a:rPr lang="zh-CN" altLang="en-US" sz="2200" dirty="0">
                  <a:solidFill>
                    <a:schemeClr val="tx1">
                      <a:lumMod val="65000"/>
                      <a:lumOff val="35000"/>
                    </a:schemeClr>
                  </a:solidFill>
                  <a:cs typeface="+mn-ea"/>
                  <a:sym typeface="+mn-lt"/>
                </a:rPr>
                <a:t>输入标题内容</a:t>
              </a:r>
              <a:endParaRPr lang="zh-CN" altLang="en-US" sz="2200" dirty="0">
                <a:solidFill>
                  <a:schemeClr val="tx1">
                    <a:lumMod val="65000"/>
                    <a:lumOff val="35000"/>
                  </a:schemeClr>
                </a:solidFill>
                <a:cs typeface="+mn-ea"/>
                <a:sym typeface="+mn-lt"/>
              </a:endParaRPr>
            </a:p>
          </p:txBody>
        </p:sp>
        <p:sp>
          <p:nvSpPr>
            <p:cNvPr id="43" name="文本框 42"/>
            <p:cNvSpPr txBox="1"/>
            <p:nvPr/>
          </p:nvSpPr>
          <p:spPr>
            <a:xfrm>
              <a:off x="13045" y="3138"/>
              <a:ext cx="5120" cy="739"/>
            </a:xfrm>
            <a:prstGeom prst="rect">
              <a:avLst/>
            </a:prstGeom>
            <a:noFill/>
          </p:spPr>
          <p:txBody>
            <a:bodyPr wrap="square" rtlCol="0">
              <a:spAutoFit/>
            </a:bodyPr>
            <a:lstStyle/>
            <a:p>
              <a:pPr>
                <a:lnSpc>
                  <a:spcPct val="130000"/>
                </a:lnSpc>
              </a:pPr>
              <a:r>
                <a:rPr lang="en-US" altLang="en-US" sz="600">
                  <a:solidFill>
                    <a:schemeClr val="tx1">
                      <a:lumMod val="75000"/>
                      <a:lumOff val="25000"/>
                    </a:schemeClr>
                  </a:solidFill>
                  <a:cs typeface="+mn-ea"/>
                  <a:sym typeface="+mn-lt"/>
                </a:rPr>
                <a:t>Input the title contentInput the title contentInput the title contentInput the title contentInput the title contentInput </a:t>
              </a:r>
              <a:endParaRPr lang="en-US" altLang="zh-CN" sz="900" dirty="0">
                <a:solidFill>
                  <a:schemeClr val="tx1">
                    <a:lumMod val="75000"/>
                    <a:lumOff val="25000"/>
                  </a:schemeClr>
                </a:solidFill>
                <a:cs typeface="+mn-ea"/>
                <a:sym typeface="+mn-lt"/>
              </a:endParaRPr>
            </a:p>
            <a:p>
              <a:endParaRPr lang="en-US" altLang="zh-CN" sz="9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bldLvl="0" animBg="1"/>
      <p:bldP spid="13" grpId="0" animBg="1"/>
      <p:bldP spid="15" grpId="0" bldLvl="0" animBg="1"/>
      <p:bldP spid="16" grpId="0" animBg="1"/>
      <p:bldP spid="18" grpId="0" bldLvl="0" animBg="1"/>
      <p:bldP spid="19" grpId="0" animBg="1"/>
      <p:bldP spid="21" grpId="0" bldLvl="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摄图网_400178648"/>
          <p:cNvPicPr>
            <a:picLocks noChangeAspect="1"/>
          </p:cNvPicPr>
          <p:nvPr/>
        </p:nvPicPr>
        <p:blipFill>
          <a:blip r:embed="rId1"/>
          <a:srcRect l="42" r="3839"/>
          <a:stretch>
            <a:fillRect/>
          </a:stretch>
        </p:blipFill>
        <p:spPr>
          <a:xfrm>
            <a:off x="935355" y="891540"/>
            <a:ext cx="10320655" cy="5074920"/>
          </a:xfrm>
          <a:prstGeom prst="rect">
            <a:avLst/>
          </a:prstGeom>
        </p:spPr>
      </p:pic>
      <p:sp>
        <p:nvSpPr>
          <p:cNvPr id="2" name="矩形 1"/>
          <p:cNvSpPr/>
          <p:nvPr/>
        </p:nvSpPr>
        <p:spPr>
          <a:xfrm>
            <a:off x="5660390" y="863600"/>
            <a:ext cx="5587365" cy="5100955"/>
          </a:xfrm>
          <a:prstGeom prst="rect">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13"/>
          <p:cNvSpPr txBox="1"/>
          <p:nvPr/>
        </p:nvSpPr>
        <p:spPr>
          <a:xfrm>
            <a:off x="6429375" y="4114800"/>
            <a:ext cx="4033520" cy="900183"/>
          </a:xfrm>
          <a:prstGeom prst="rect">
            <a:avLst/>
          </a:prstGeom>
          <a:noFill/>
        </p:spPr>
        <p:txBody>
          <a:bodyPr wrap="square" lIns="0" tIns="46800" rIns="0">
            <a:spAutoFit/>
          </a:bodyPr>
          <a:lstStyle/>
          <a:p>
            <a:pPr>
              <a:lnSpc>
                <a:spcPct val="134000"/>
              </a:lnSpc>
            </a:pPr>
            <a:r>
              <a:rPr lang="en-US" altLang="en-US" sz="1000" dirty="0">
                <a:solidFill>
                  <a:schemeClr val="bg1"/>
                </a:solidFill>
                <a:cs typeface="+mn-ea"/>
                <a:sym typeface="+mn-lt"/>
              </a:rPr>
              <a:t>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a:t>
            </a:r>
            <a:endParaRPr lang="en-US" altLang="zh-CN" sz="1000" dirty="0">
              <a:solidFill>
                <a:schemeClr val="bg1"/>
              </a:solidFill>
              <a:cs typeface="+mn-ea"/>
              <a:sym typeface="+mn-lt"/>
            </a:endParaRPr>
          </a:p>
          <a:p>
            <a:pPr>
              <a:lnSpc>
                <a:spcPct val="134000"/>
              </a:lnSpc>
            </a:pPr>
            <a:endParaRPr kumimoji="0" lang="en-US" altLang="zh-CN" sz="1000" b="0" i="0" u="none" strike="noStrike" kern="1200" cap="none" spc="0" normalizeH="0" baseline="0" noProof="0" dirty="0">
              <a:ln>
                <a:noFill/>
              </a:ln>
              <a:solidFill>
                <a:schemeClr val="bg1"/>
              </a:solidFill>
              <a:effectLst/>
              <a:uLnTx/>
              <a:uFillTx/>
              <a:cs typeface="+mn-ea"/>
              <a:sym typeface="+mn-lt"/>
            </a:endParaRPr>
          </a:p>
        </p:txBody>
      </p:sp>
      <p:sp>
        <p:nvSpPr>
          <p:cNvPr id="3" name="Title 1"/>
          <p:cNvSpPr txBox="1"/>
          <p:nvPr/>
        </p:nvSpPr>
        <p:spPr>
          <a:xfrm>
            <a:off x="6250937" y="1672315"/>
            <a:ext cx="4996815" cy="9736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000" dirty="0">
                <a:solidFill>
                  <a:schemeClr val="bg1"/>
                </a:solidFill>
                <a:latin typeface="+mn-lt"/>
                <a:ea typeface="+mn-ea"/>
                <a:cs typeface="+mn-ea"/>
                <a:sym typeface="+mn-lt"/>
              </a:rPr>
              <a:t>PART  01</a:t>
            </a:r>
            <a:endParaRPr lang="en-US" altLang="zh-CN" sz="6000" dirty="0">
              <a:solidFill>
                <a:schemeClr val="bg1"/>
              </a:solidFill>
              <a:latin typeface="+mn-lt"/>
              <a:ea typeface="+mn-ea"/>
              <a:cs typeface="+mn-ea"/>
              <a:sym typeface="+mn-lt"/>
            </a:endParaRPr>
          </a:p>
        </p:txBody>
      </p:sp>
      <p:sp>
        <p:nvSpPr>
          <p:cNvPr id="5" name="TextBox 11"/>
          <p:cNvSpPr txBox="1">
            <a:spLocks noChangeArrowheads="1"/>
          </p:cNvSpPr>
          <p:nvPr/>
        </p:nvSpPr>
        <p:spPr bwMode="auto">
          <a:xfrm>
            <a:off x="6429215" y="3122280"/>
            <a:ext cx="243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charset="0"/>
              </a:defRPr>
            </a:lvl1pPr>
            <a:lvl2pPr marL="742950" indent="-285750">
              <a:defRPr>
                <a:solidFill>
                  <a:schemeClr val="tx1"/>
                </a:solidFill>
                <a:latin typeface="Source Sans Pro" panose="020B0503030403020204" charset="0"/>
              </a:defRPr>
            </a:lvl2pPr>
            <a:lvl3pPr marL="1143000" indent="-228600">
              <a:defRPr>
                <a:solidFill>
                  <a:schemeClr val="tx1"/>
                </a:solidFill>
                <a:latin typeface="Source Sans Pro" panose="020B0503030403020204" charset="0"/>
              </a:defRPr>
            </a:lvl3pPr>
            <a:lvl4pPr marL="1600200" indent="-228600">
              <a:defRPr>
                <a:solidFill>
                  <a:schemeClr val="tx1"/>
                </a:solidFill>
                <a:latin typeface="Source Sans Pro" panose="020B0503030403020204" charset="0"/>
              </a:defRPr>
            </a:lvl4pPr>
            <a:lvl5pPr marL="2057400" indent="-228600">
              <a:defRPr>
                <a:solidFill>
                  <a:schemeClr val="tx1"/>
                </a:solidFill>
                <a:latin typeface="Source Sans Pro" panose="020B0503030403020204" charset="0"/>
              </a:defRPr>
            </a:lvl5pPr>
            <a:lvl6pPr marL="2514600" indent="-228600" fontAlgn="base">
              <a:spcBef>
                <a:spcPct val="0"/>
              </a:spcBef>
              <a:spcAft>
                <a:spcPct val="0"/>
              </a:spcAft>
              <a:defRPr>
                <a:solidFill>
                  <a:schemeClr val="tx1"/>
                </a:solidFill>
                <a:latin typeface="Source Sans Pro" panose="020B0503030403020204" charset="0"/>
              </a:defRPr>
            </a:lvl6pPr>
            <a:lvl7pPr marL="2971800" indent="-228600" fontAlgn="base">
              <a:spcBef>
                <a:spcPct val="0"/>
              </a:spcBef>
              <a:spcAft>
                <a:spcPct val="0"/>
              </a:spcAft>
              <a:defRPr>
                <a:solidFill>
                  <a:schemeClr val="tx1"/>
                </a:solidFill>
                <a:latin typeface="Source Sans Pro" panose="020B0503030403020204" charset="0"/>
              </a:defRPr>
            </a:lvl7pPr>
            <a:lvl8pPr marL="3429000" indent="-228600" fontAlgn="base">
              <a:spcBef>
                <a:spcPct val="0"/>
              </a:spcBef>
              <a:spcAft>
                <a:spcPct val="0"/>
              </a:spcAft>
              <a:defRPr>
                <a:solidFill>
                  <a:schemeClr val="tx1"/>
                </a:solidFill>
                <a:latin typeface="Source Sans Pro" panose="020B0503030403020204" charset="0"/>
              </a:defRPr>
            </a:lvl8pPr>
            <a:lvl9pPr marL="3886200" indent="-228600" fontAlgn="base">
              <a:spcBef>
                <a:spcPct val="0"/>
              </a:spcBef>
              <a:spcAft>
                <a:spcPct val="0"/>
              </a:spcAft>
              <a:defRPr>
                <a:solidFill>
                  <a:schemeClr val="tx1"/>
                </a:solidFill>
                <a:latin typeface="Source Sans Pro" panose="020B050303040302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bg1"/>
                </a:solidFill>
                <a:effectLst/>
                <a:uLnTx/>
                <a:uFillTx/>
                <a:latin typeface="+mn-lt"/>
                <a:cs typeface="+mn-ea"/>
                <a:sym typeface="+mn-lt"/>
              </a:rPr>
              <a:t>输入标题内容</a:t>
            </a:r>
            <a:endParaRPr kumimoji="0" lang="zh-CN" altLang="en-US" sz="3200" b="0" i="0" u="none" strike="noStrike" kern="1200" cap="none" spc="0" normalizeH="0" baseline="0" noProof="0" dirty="0">
              <a:ln>
                <a:noFill/>
              </a:ln>
              <a:solidFill>
                <a:schemeClr val="bg1"/>
              </a:solidFill>
              <a:effectLst/>
              <a:uLnTx/>
              <a:uFillTx/>
              <a:latin typeface="+mn-lt"/>
              <a:cs typeface="+mn-ea"/>
              <a:sym typeface="+mn-lt"/>
            </a:endParaRPr>
          </a:p>
        </p:txBody>
      </p:sp>
      <p:cxnSp>
        <p:nvCxnSpPr>
          <p:cNvPr id="6" name="Straight Connector 12"/>
          <p:cNvCxnSpPr/>
          <p:nvPr/>
        </p:nvCxnSpPr>
        <p:spPr>
          <a:xfrm>
            <a:off x="6429241" y="389502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2f67e77-4016-4445-984e-678cc53f263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40485" y="1360169"/>
            <a:ext cx="9682480" cy="4471671"/>
            <a:chOff x="1318808" y="1237558"/>
            <a:chExt cx="10342831" cy="4776532"/>
          </a:xfrm>
        </p:grpSpPr>
        <p:sp>
          <p:nvSpPr>
            <p:cNvPr id="3" name="islïḑê"/>
            <p:cNvSpPr/>
            <p:nvPr/>
          </p:nvSpPr>
          <p:spPr bwMode="auto">
            <a:xfrm>
              <a:off x="1318808" y="1560117"/>
              <a:ext cx="2673513" cy="4024336"/>
            </a:xfrm>
            <a:custGeom>
              <a:avLst/>
              <a:gdLst>
                <a:gd name="connsiteX0" fmla="*/ 1301755 w 2673513"/>
                <a:gd name="connsiteY0" fmla="*/ 3424138 h 4024336"/>
                <a:gd name="connsiteX1" fmla="*/ 1601854 w 2673513"/>
                <a:gd name="connsiteY1" fmla="*/ 3724237 h 4024336"/>
                <a:gd name="connsiteX2" fmla="*/ 1301755 w 2673513"/>
                <a:gd name="connsiteY2" fmla="*/ 4024336 h 4024336"/>
                <a:gd name="connsiteX3" fmla="*/ 1001656 w 2673513"/>
                <a:gd name="connsiteY3" fmla="*/ 3724237 h 4024336"/>
                <a:gd name="connsiteX4" fmla="*/ 1301755 w 2673513"/>
                <a:gd name="connsiteY4" fmla="*/ 3424138 h 4024336"/>
                <a:gd name="connsiteX5" fmla="*/ 1366007 w 2673513"/>
                <a:gd name="connsiteY5" fmla="*/ 315 h 4024336"/>
                <a:gd name="connsiteX6" fmla="*/ 2302245 w 2673513"/>
                <a:gd name="connsiteY6" fmla="*/ 412118 h 4024336"/>
                <a:gd name="connsiteX7" fmla="*/ 2261192 w 2673513"/>
                <a:gd name="connsiteY7" fmla="*/ 2302437 h 4024336"/>
                <a:gd name="connsiteX8" fmla="*/ 1295850 w 2673513"/>
                <a:gd name="connsiteY8" fmla="*/ 3226776 h 4024336"/>
                <a:gd name="connsiteX9" fmla="*/ 370974 w 2673513"/>
                <a:gd name="connsiteY9" fmla="*/ 2261382 h 4024336"/>
                <a:gd name="connsiteX10" fmla="*/ 412614 w 2673513"/>
                <a:gd name="connsiteY10" fmla="*/ 371062 h 4024336"/>
                <a:gd name="connsiteX11" fmla="*/ 1366007 w 2673513"/>
                <a:gd name="connsiteY11" fmla="*/ 315 h 4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3513" h="4024336">
                  <a:moveTo>
                    <a:pt x="1301755" y="3424138"/>
                  </a:moveTo>
                  <a:cubicBezTo>
                    <a:pt x="1467495" y="3424138"/>
                    <a:pt x="1601854" y="3558497"/>
                    <a:pt x="1601854" y="3724237"/>
                  </a:cubicBezTo>
                  <a:cubicBezTo>
                    <a:pt x="1601854" y="3889977"/>
                    <a:pt x="1467495" y="4024336"/>
                    <a:pt x="1301755" y="4024336"/>
                  </a:cubicBezTo>
                  <a:cubicBezTo>
                    <a:pt x="1136015" y="4024336"/>
                    <a:pt x="1001656" y="3889977"/>
                    <a:pt x="1001656" y="3724237"/>
                  </a:cubicBezTo>
                  <a:cubicBezTo>
                    <a:pt x="1001656" y="3558497"/>
                    <a:pt x="1136015" y="3424138"/>
                    <a:pt x="1301755" y="3424138"/>
                  </a:cubicBezTo>
                  <a:close/>
                  <a:moveTo>
                    <a:pt x="1366007" y="315"/>
                  </a:moveTo>
                  <a:cubicBezTo>
                    <a:pt x="1707997" y="7720"/>
                    <a:pt x="2047127" y="145549"/>
                    <a:pt x="2302245" y="412118"/>
                  </a:cubicBezTo>
                  <a:cubicBezTo>
                    <a:pt x="2813067" y="945841"/>
                    <a:pt x="2794300" y="1792174"/>
                    <a:pt x="2261192" y="2302437"/>
                  </a:cubicBezTo>
                  <a:cubicBezTo>
                    <a:pt x="1939216" y="2610941"/>
                    <a:pt x="1617239" y="2918858"/>
                    <a:pt x="1295850" y="3226776"/>
                  </a:cubicBezTo>
                  <a:cubicBezTo>
                    <a:pt x="987362" y="2905369"/>
                    <a:pt x="679462" y="2583375"/>
                    <a:pt x="370974" y="2261382"/>
                  </a:cubicBezTo>
                  <a:cubicBezTo>
                    <a:pt x="-139261" y="1728244"/>
                    <a:pt x="-121080" y="881912"/>
                    <a:pt x="412614" y="371062"/>
                  </a:cubicBezTo>
                  <a:cubicBezTo>
                    <a:pt x="679168" y="115931"/>
                    <a:pt x="1024017" y="-7090"/>
                    <a:pt x="1366007" y="315"/>
                  </a:cubicBezTo>
                  <a:close/>
                </a:path>
              </a:pathLst>
            </a:custGeom>
            <a:solidFill>
              <a:srgbClr val="AAD2A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zh-CN" altLang="en-US">
                <a:solidFill>
                  <a:prstClr val="white"/>
                </a:solidFill>
                <a:cs typeface="+mn-ea"/>
                <a:sym typeface="+mn-lt"/>
              </a:endParaRPr>
            </a:p>
          </p:txBody>
        </p:sp>
        <p:cxnSp>
          <p:nvCxnSpPr>
            <p:cNvPr id="12" name="直接连接符 11"/>
            <p:cNvCxnSpPr/>
            <p:nvPr/>
          </p:nvCxnSpPr>
          <p:spPr>
            <a:xfrm>
              <a:off x="5030501" y="1268760"/>
              <a:ext cx="0" cy="460851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30501" y="173355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30501" y="363129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30501" y="552726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grpSp>
          <p:nvGrpSpPr>
            <p:cNvPr id="8" name="ïSlîḓè"/>
            <p:cNvGrpSpPr/>
            <p:nvPr/>
          </p:nvGrpSpPr>
          <p:grpSpPr>
            <a:xfrm>
              <a:off x="4761590" y="1471046"/>
              <a:ext cx="537820" cy="537824"/>
              <a:chOff x="5371847" y="2312243"/>
              <a:chExt cx="656438" cy="656442"/>
            </a:xfrm>
          </p:grpSpPr>
          <p:sp>
            <p:nvSpPr>
              <p:cNvPr id="9" name="îŝ1íḋé"/>
              <p:cNvSpPr/>
              <p:nvPr/>
            </p:nvSpPr>
            <p:spPr>
              <a:xfrm>
                <a:off x="5371847" y="2312243"/>
                <a:ext cx="656438" cy="656442"/>
              </a:xfrm>
              <a:prstGeom prst="ellipse">
                <a:avLst/>
              </a:prstGeom>
              <a:solidFill>
                <a:srgbClr val="AAD2A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cs typeface="+mn-ea"/>
                  <a:sym typeface="+mn-lt"/>
                </a:endParaRPr>
              </a:p>
            </p:txBody>
          </p:sp>
          <p:sp>
            <p:nvSpPr>
              <p:cNvPr id="10" name="îSḻiḋê"/>
              <p:cNvSpPr/>
              <p:nvPr/>
            </p:nvSpPr>
            <p:spPr bwMode="auto">
              <a:xfrm>
                <a:off x="5532706" y="2519691"/>
                <a:ext cx="334720" cy="241545"/>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cs typeface="+mn-ea"/>
                  <a:sym typeface="+mn-lt"/>
                </a:endParaRPr>
              </a:p>
            </p:txBody>
          </p:sp>
        </p:grpSp>
        <p:grpSp>
          <p:nvGrpSpPr>
            <p:cNvPr id="11" name="íṣḻîḓê"/>
            <p:cNvGrpSpPr/>
            <p:nvPr/>
          </p:nvGrpSpPr>
          <p:grpSpPr>
            <a:xfrm>
              <a:off x="4761590" y="3364697"/>
              <a:ext cx="537820" cy="537824"/>
              <a:chOff x="5371847" y="2312243"/>
              <a:chExt cx="656438" cy="656442"/>
            </a:xfrm>
          </p:grpSpPr>
          <p:sp>
            <p:nvSpPr>
              <p:cNvPr id="31" name="ïṧlîḍé"/>
              <p:cNvSpPr/>
              <p:nvPr/>
            </p:nvSpPr>
            <p:spPr>
              <a:xfrm>
                <a:off x="5371847" y="2312243"/>
                <a:ext cx="656438" cy="656442"/>
              </a:xfrm>
              <a:prstGeom prst="ellipse">
                <a:avLst/>
              </a:prstGeom>
              <a:solidFill>
                <a:srgbClr val="AAD2A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cs typeface="+mn-ea"/>
                  <a:sym typeface="+mn-lt"/>
                </a:endParaRPr>
              </a:p>
            </p:txBody>
          </p:sp>
          <p:sp>
            <p:nvSpPr>
              <p:cNvPr id="32" name="iṣḷíḋé"/>
              <p:cNvSpPr/>
              <p:nvPr/>
            </p:nvSpPr>
            <p:spPr bwMode="auto">
              <a:xfrm>
                <a:off x="5532706" y="2473323"/>
                <a:ext cx="334720" cy="33428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cs typeface="+mn-ea"/>
                  <a:sym typeface="+mn-lt"/>
                </a:endParaRPr>
              </a:p>
            </p:txBody>
          </p:sp>
        </p:grpSp>
        <p:grpSp>
          <p:nvGrpSpPr>
            <p:cNvPr id="20" name="ïśḻîde"/>
            <p:cNvGrpSpPr/>
            <p:nvPr/>
          </p:nvGrpSpPr>
          <p:grpSpPr>
            <a:xfrm>
              <a:off x="4761590" y="5258348"/>
              <a:ext cx="537820" cy="537824"/>
              <a:chOff x="5371847" y="2312243"/>
              <a:chExt cx="656438" cy="656442"/>
            </a:xfrm>
          </p:grpSpPr>
          <p:sp>
            <p:nvSpPr>
              <p:cNvPr id="29" name="iSľïďe"/>
              <p:cNvSpPr/>
              <p:nvPr/>
            </p:nvSpPr>
            <p:spPr>
              <a:xfrm>
                <a:off x="5371847" y="2312243"/>
                <a:ext cx="656438" cy="656442"/>
              </a:xfrm>
              <a:prstGeom prst="ellipse">
                <a:avLst/>
              </a:prstGeom>
              <a:solidFill>
                <a:srgbClr val="AAD2A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cs typeface="+mn-ea"/>
                  <a:sym typeface="+mn-lt"/>
                </a:endParaRPr>
              </a:p>
            </p:txBody>
          </p:sp>
          <p:sp>
            <p:nvSpPr>
              <p:cNvPr id="30" name="ïṥļíďê"/>
              <p:cNvSpPr/>
              <p:nvPr/>
            </p:nvSpPr>
            <p:spPr bwMode="auto">
              <a:xfrm>
                <a:off x="5532706" y="2526260"/>
                <a:ext cx="334720" cy="228406"/>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263288 w 607639"/>
                  <a:gd name="connsiteY14" fmla="*/ 252811 h 414642"/>
                  <a:gd name="connsiteX15" fmla="*/ 243084 w 607639"/>
                  <a:gd name="connsiteY15" fmla="*/ 273078 h 414642"/>
                  <a:gd name="connsiteX16" fmla="*/ 263288 w 607639"/>
                  <a:gd name="connsiteY16" fmla="*/ 293255 h 414642"/>
                  <a:gd name="connsiteX17" fmla="*/ 283580 w 607639"/>
                  <a:gd name="connsiteY17" fmla="*/ 273078 h 414642"/>
                  <a:gd name="connsiteX18" fmla="*/ 278685 w 607639"/>
                  <a:gd name="connsiteY18" fmla="*/ 260011 h 414642"/>
                  <a:gd name="connsiteX19" fmla="*/ 277528 w 607639"/>
                  <a:gd name="connsiteY19" fmla="*/ 258944 h 414642"/>
                  <a:gd name="connsiteX20" fmla="*/ 276549 w 607639"/>
                  <a:gd name="connsiteY20" fmla="*/ 257789 h 414642"/>
                  <a:gd name="connsiteX21" fmla="*/ 263288 w 607639"/>
                  <a:gd name="connsiteY21" fmla="*/ 252811 h 414642"/>
                  <a:gd name="connsiteX22" fmla="*/ 121505 w 607639"/>
                  <a:gd name="connsiteY22" fmla="*/ 252811 h 414642"/>
                  <a:gd name="connsiteX23" fmla="*/ 101302 w 607639"/>
                  <a:gd name="connsiteY23" fmla="*/ 273078 h 414642"/>
                  <a:gd name="connsiteX24" fmla="*/ 121505 w 607639"/>
                  <a:gd name="connsiteY24" fmla="*/ 293255 h 414642"/>
                  <a:gd name="connsiteX25" fmla="*/ 141798 w 607639"/>
                  <a:gd name="connsiteY25" fmla="*/ 273078 h 414642"/>
                  <a:gd name="connsiteX26" fmla="*/ 121505 w 607639"/>
                  <a:gd name="connsiteY26" fmla="*/ 252811 h 414642"/>
                  <a:gd name="connsiteX27" fmla="*/ 486063 w 607639"/>
                  <a:gd name="connsiteY27" fmla="*/ 232633 h 414642"/>
                  <a:gd name="connsiteX28" fmla="*/ 465859 w 607639"/>
                  <a:gd name="connsiteY28" fmla="*/ 252811 h 414642"/>
                  <a:gd name="connsiteX29" fmla="*/ 486063 w 607639"/>
                  <a:gd name="connsiteY29" fmla="*/ 273078 h 414642"/>
                  <a:gd name="connsiteX30" fmla="*/ 506355 w 607639"/>
                  <a:gd name="connsiteY30" fmla="*/ 252811 h 414642"/>
                  <a:gd name="connsiteX31" fmla="*/ 486063 w 607639"/>
                  <a:gd name="connsiteY31" fmla="*/ 232633 h 414642"/>
                  <a:gd name="connsiteX32" fmla="*/ 192441 w 607639"/>
                  <a:gd name="connsiteY32" fmla="*/ 182056 h 414642"/>
                  <a:gd name="connsiteX33" fmla="*/ 172148 w 607639"/>
                  <a:gd name="connsiteY33" fmla="*/ 202233 h 414642"/>
                  <a:gd name="connsiteX34" fmla="*/ 192441 w 607639"/>
                  <a:gd name="connsiteY34" fmla="*/ 222500 h 414642"/>
                  <a:gd name="connsiteX35" fmla="*/ 212645 w 607639"/>
                  <a:gd name="connsiteY35" fmla="*/ 202233 h 414642"/>
                  <a:gd name="connsiteX36" fmla="*/ 192441 w 607639"/>
                  <a:gd name="connsiteY36" fmla="*/ 182056 h 414642"/>
                  <a:gd name="connsiteX37" fmla="*/ 394923 w 607639"/>
                  <a:gd name="connsiteY37" fmla="*/ 131478 h 414642"/>
                  <a:gd name="connsiteX38" fmla="*/ 374720 w 607639"/>
                  <a:gd name="connsiteY38" fmla="*/ 151744 h 414642"/>
                  <a:gd name="connsiteX39" fmla="*/ 394923 w 607639"/>
                  <a:gd name="connsiteY39" fmla="*/ 171922 h 414642"/>
                  <a:gd name="connsiteX40" fmla="*/ 415216 w 607639"/>
                  <a:gd name="connsiteY40" fmla="*/ 151744 h 414642"/>
                  <a:gd name="connsiteX41" fmla="*/ 394923 w 607639"/>
                  <a:gd name="connsiteY41" fmla="*/ 131478 h 414642"/>
                  <a:gd name="connsiteX42" fmla="*/ 394923 w 607639"/>
                  <a:gd name="connsiteY42" fmla="*/ 111211 h 414642"/>
                  <a:gd name="connsiteX43" fmla="*/ 435420 w 607639"/>
                  <a:gd name="connsiteY43" fmla="*/ 151744 h 414642"/>
                  <a:gd name="connsiteX44" fmla="*/ 433106 w 607639"/>
                  <a:gd name="connsiteY44" fmla="*/ 165344 h 414642"/>
                  <a:gd name="connsiteX45" fmla="*/ 472979 w 607639"/>
                  <a:gd name="connsiteY45" fmla="*/ 214589 h 414642"/>
                  <a:gd name="connsiteX46" fmla="*/ 486063 w 607639"/>
                  <a:gd name="connsiteY46" fmla="*/ 212367 h 414642"/>
                  <a:gd name="connsiteX47" fmla="*/ 526559 w 607639"/>
                  <a:gd name="connsiteY47" fmla="*/ 252811 h 414642"/>
                  <a:gd name="connsiteX48" fmla="*/ 486063 w 607639"/>
                  <a:gd name="connsiteY48" fmla="*/ 293255 h 414642"/>
                  <a:gd name="connsiteX49" fmla="*/ 445566 w 607639"/>
                  <a:gd name="connsiteY49" fmla="*/ 252811 h 414642"/>
                  <a:gd name="connsiteX50" fmla="*/ 456157 w 607639"/>
                  <a:gd name="connsiteY50" fmla="*/ 225700 h 414642"/>
                  <a:gd name="connsiteX51" fmla="*/ 421090 w 607639"/>
                  <a:gd name="connsiteY51" fmla="*/ 182500 h 414642"/>
                  <a:gd name="connsiteX52" fmla="*/ 394923 w 607639"/>
                  <a:gd name="connsiteY52" fmla="*/ 192189 h 414642"/>
                  <a:gd name="connsiteX53" fmla="*/ 368489 w 607639"/>
                  <a:gd name="connsiteY53" fmla="*/ 182233 h 414642"/>
                  <a:gd name="connsiteX54" fmla="*/ 298088 w 607639"/>
                  <a:gd name="connsiteY54" fmla="*/ 252455 h 414642"/>
                  <a:gd name="connsiteX55" fmla="*/ 303784 w 607639"/>
                  <a:gd name="connsiteY55" fmla="*/ 273078 h 414642"/>
                  <a:gd name="connsiteX56" fmla="*/ 263288 w 607639"/>
                  <a:gd name="connsiteY56" fmla="*/ 313522 h 414642"/>
                  <a:gd name="connsiteX57" fmla="*/ 222791 w 607639"/>
                  <a:gd name="connsiteY57" fmla="*/ 273078 h 414642"/>
                  <a:gd name="connsiteX58" fmla="*/ 232759 w 607639"/>
                  <a:gd name="connsiteY58" fmla="*/ 246589 h 414642"/>
                  <a:gd name="connsiteX59" fmla="*/ 218964 w 607639"/>
                  <a:gd name="connsiteY59" fmla="*/ 232811 h 414642"/>
                  <a:gd name="connsiteX60" fmla="*/ 192441 w 607639"/>
                  <a:gd name="connsiteY60" fmla="*/ 242767 h 414642"/>
                  <a:gd name="connsiteX61" fmla="*/ 165918 w 607639"/>
                  <a:gd name="connsiteY61" fmla="*/ 232811 h 414642"/>
                  <a:gd name="connsiteX62" fmla="*/ 152123 w 607639"/>
                  <a:gd name="connsiteY62" fmla="*/ 246589 h 414642"/>
                  <a:gd name="connsiteX63" fmla="*/ 162002 w 607639"/>
                  <a:gd name="connsiteY63" fmla="*/ 273078 h 414642"/>
                  <a:gd name="connsiteX64" fmla="*/ 121505 w 607639"/>
                  <a:gd name="connsiteY64" fmla="*/ 313522 h 414642"/>
                  <a:gd name="connsiteX65" fmla="*/ 81009 w 607639"/>
                  <a:gd name="connsiteY65" fmla="*/ 273078 h 414642"/>
                  <a:gd name="connsiteX66" fmla="*/ 121505 w 607639"/>
                  <a:gd name="connsiteY66" fmla="*/ 232633 h 414642"/>
                  <a:gd name="connsiteX67" fmla="*/ 136013 w 607639"/>
                  <a:gd name="connsiteY67" fmla="*/ 235300 h 414642"/>
                  <a:gd name="connsiteX68" fmla="*/ 154615 w 607639"/>
                  <a:gd name="connsiteY68" fmla="*/ 216722 h 414642"/>
                  <a:gd name="connsiteX69" fmla="*/ 151945 w 607639"/>
                  <a:gd name="connsiteY69" fmla="*/ 202233 h 414642"/>
                  <a:gd name="connsiteX70" fmla="*/ 192441 w 607639"/>
                  <a:gd name="connsiteY70" fmla="*/ 161789 h 414642"/>
                  <a:gd name="connsiteX71" fmla="*/ 232937 w 607639"/>
                  <a:gd name="connsiteY71" fmla="*/ 202233 h 414642"/>
                  <a:gd name="connsiteX72" fmla="*/ 230534 w 607639"/>
                  <a:gd name="connsiteY72" fmla="*/ 216011 h 414642"/>
                  <a:gd name="connsiteX73" fmla="*/ 249492 w 607639"/>
                  <a:gd name="connsiteY73" fmla="*/ 235033 h 414642"/>
                  <a:gd name="connsiteX74" fmla="*/ 263288 w 607639"/>
                  <a:gd name="connsiteY74" fmla="*/ 232633 h 414642"/>
                  <a:gd name="connsiteX75" fmla="*/ 283936 w 607639"/>
                  <a:gd name="connsiteY75" fmla="*/ 238322 h 414642"/>
                  <a:gd name="connsiteX76" fmla="*/ 356830 w 607639"/>
                  <a:gd name="connsiteY76" fmla="*/ 165433 h 414642"/>
                  <a:gd name="connsiteX77" fmla="*/ 354427 w 607639"/>
                  <a:gd name="connsiteY77" fmla="*/ 151744 h 414642"/>
                  <a:gd name="connsiteX78" fmla="*/ 394923 w 607639"/>
                  <a:gd name="connsiteY78" fmla="*/ 111211 h 414642"/>
                  <a:gd name="connsiteX79" fmla="*/ 324090 w 607639"/>
                  <a:gd name="connsiteY79" fmla="*/ 80938 h 414642"/>
                  <a:gd name="connsiteX80" fmla="*/ 334234 w 607639"/>
                  <a:gd name="connsiteY80" fmla="*/ 80938 h 414642"/>
                  <a:gd name="connsiteX81" fmla="*/ 344289 w 607639"/>
                  <a:gd name="connsiteY81" fmla="*/ 91064 h 414642"/>
                  <a:gd name="connsiteX82" fmla="*/ 334234 w 607639"/>
                  <a:gd name="connsiteY82" fmla="*/ 101190 h 414642"/>
                  <a:gd name="connsiteX83" fmla="*/ 324090 w 607639"/>
                  <a:gd name="connsiteY83" fmla="*/ 101190 h 414642"/>
                  <a:gd name="connsiteX84" fmla="*/ 313946 w 607639"/>
                  <a:gd name="connsiteY84" fmla="*/ 91064 h 414642"/>
                  <a:gd name="connsiteX85" fmla="*/ 324090 w 607639"/>
                  <a:gd name="connsiteY85" fmla="*/ 80938 h 414642"/>
                  <a:gd name="connsiteX86" fmla="*/ 192417 w 607639"/>
                  <a:gd name="connsiteY86" fmla="*/ 80938 h 414642"/>
                  <a:gd name="connsiteX87" fmla="*/ 283548 w 607639"/>
                  <a:gd name="connsiteY87" fmla="*/ 80938 h 414642"/>
                  <a:gd name="connsiteX88" fmla="*/ 293694 w 607639"/>
                  <a:gd name="connsiteY88" fmla="*/ 91064 h 414642"/>
                  <a:gd name="connsiteX89" fmla="*/ 283548 w 607639"/>
                  <a:gd name="connsiteY89" fmla="*/ 101190 h 414642"/>
                  <a:gd name="connsiteX90" fmla="*/ 192417 w 607639"/>
                  <a:gd name="connsiteY90" fmla="*/ 101190 h 414642"/>
                  <a:gd name="connsiteX91" fmla="*/ 182271 w 607639"/>
                  <a:gd name="connsiteY91" fmla="*/ 91064 h 414642"/>
                  <a:gd name="connsiteX92" fmla="*/ 192417 w 607639"/>
                  <a:gd name="connsiteY92" fmla="*/ 80938 h 414642"/>
                  <a:gd name="connsiteX93" fmla="*/ 91157 w 607639"/>
                  <a:gd name="connsiteY93" fmla="*/ 80938 h 414642"/>
                  <a:gd name="connsiteX94" fmla="*/ 151959 w 607639"/>
                  <a:gd name="connsiteY94" fmla="*/ 80938 h 414642"/>
                  <a:gd name="connsiteX95" fmla="*/ 162018 w 607639"/>
                  <a:gd name="connsiteY95" fmla="*/ 91064 h 414642"/>
                  <a:gd name="connsiteX96" fmla="*/ 151959 w 607639"/>
                  <a:gd name="connsiteY96" fmla="*/ 101190 h 414642"/>
                  <a:gd name="connsiteX97" fmla="*/ 91157 w 607639"/>
                  <a:gd name="connsiteY97" fmla="*/ 101190 h 414642"/>
                  <a:gd name="connsiteX98" fmla="*/ 81009 w 607639"/>
                  <a:gd name="connsiteY98" fmla="*/ 91064 h 414642"/>
                  <a:gd name="connsiteX99" fmla="*/ 91157 w 607639"/>
                  <a:gd name="connsiteY99" fmla="*/ 80938 h 414642"/>
                  <a:gd name="connsiteX100" fmla="*/ 243084 w 607639"/>
                  <a:gd name="connsiteY100" fmla="*/ 40505 h 414642"/>
                  <a:gd name="connsiteX101" fmla="*/ 334231 w 607639"/>
                  <a:gd name="connsiteY101" fmla="*/ 40505 h 414642"/>
                  <a:gd name="connsiteX102" fmla="*/ 344289 w 607639"/>
                  <a:gd name="connsiteY102" fmla="*/ 50631 h 414642"/>
                  <a:gd name="connsiteX103" fmla="*/ 334231 w 607639"/>
                  <a:gd name="connsiteY103" fmla="*/ 60757 h 414642"/>
                  <a:gd name="connsiteX104" fmla="*/ 243084 w 607639"/>
                  <a:gd name="connsiteY104" fmla="*/ 60757 h 414642"/>
                  <a:gd name="connsiteX105" fmla="*/ 232937 w 607639"/>
                  <a:gd name="connsiteY105" fmla="*/ 50631 h 414642"/>
                  <a:gd name="connsiteX106" fmla="*/ 243084 w 607639"/>
                  <a:gd name="connsiteY106" fmla="*/ 40505 h 414642"/>
                  <a:gd name="connsiteX107" fmla="*/ 91153 w 607639"/>
                  <a:gd name="connsiteY107" fmla="*/ 40505 h 414642"/>
                  <a:gd name="connsiteX108" fmla="*/ 202559 w 607639"/>
                  <a:gd name="connsiteY108" fmla="*/ 40505 h 414642"/>
                  <a:gd name="connsiteX109" fmla="*/ 212614 w 607639"/>
                  <a:gd name="connsiteY109" fmla="*/ 50631 h 414642"/>
                  <a:gd name="connsiteX110" fmla="*/ 202559 w 607639"/>
                  <a:gd name="connsiteY110" fmla="*/ 60757 h 414642"/>
                  <a:gd name="connsiteX111" fmla="*/ 91153 w 607639"/>
                  <a:gd name="connsiteY111" fmla="*/ 60757 h 414642"/>
                  <a:gd name="connsiteX112" fmla="*/ 81009 w 607639"/>
                  <a:gd name="connsiteY112" fmla="*/ 50631 h 414642"/>
                  <a:gd name="connsiteX113" fmla="*/ 91153 w 607639"/>
                  <a:gd name="connsiteY113" fmla="*/ 40505 h 414642"/>
                  <a:gd name="connsiteX114" fmla="*/ 70848 w 607639"/>
                  <a:gd name="connsiteY114" fmla="*/ 20176 h 414642"/>
                  <a:gd name="connsiteX115" fmla="*/ 60791 w 607639"/>
                  <a:gd name="connsiteY115" fmla="*/ 30309 h 414642"/>
                  <a:gd name="connsiteX116" fmla="*/ 60791 w 607639"/>
                  <a:gd name="connsiteY116" fmla="*/ 343802 h 414642"/>
                  <a:gd name="connsiteX117" fmla="*/ 222780 w 607639"/>
                  <a:gd name="connsiteY117" fmla="*/ 343802 h 414642"/>
                  <a:gd name="connsiteX118" fmla="*/ 232927 w 607639"/>
                  <a:gd name="connsiteY118" fmla="*/ 353935 h 414642"/>
                  <a:gd name="connsiteX119" fmla="*/ 232927 w 607639"/>
                  <a:gd name="connsiteY119" fmla="*/ 364067 h 414642"/>
                  <a:gd name="connsiteX120" fmla="*/ 374712 w 607639"/>
                  <a:gd name="connsiteY120" fmla="*/ 364067 h 414642"/>
                  <a:gd name="connsiteX121" fmla="*/ 374712 w 607639"/>
                  <a:gd name="connsiteY121" fmla="*/ 353935 h 414642"/>
                  <a:gd name="connsiteX122" fmla="*/ 384859 w 607639"/>
                  <a:gd name="connsiteY122" fmla="*/ 343802 h 414642"/>
                  <a:gd name="connsiteX123" fmla="*/ 546848 w 607639"/>
                  <a:gd name="connsiteY123" fmla="*/ 343802 h 414642"/>
                  <a:gd name="connsiteX124" fmla="*/ 546848 w 607639"/>
                  <a:gd name="connsiteY124" fmla="*/ 30309 h 414642"/>
                  <a:gd name="connsiteX125" fmla="*/ 536702 w 607639"/>
                  <a:gd name="connsiteY125" fmla="*/ 20176 h 414642"/>
                  <a:gd name="connsiteX126" fmla="*/ 70848 w 607639"/>
                  <a:gd name="connsiteY126" fmla="*/ 0 h 414642"/>
                  <a:gd name="connsiteX127" fmla="*/ 536702 w 607639"/>
                  <a:gd name="connsiteY127" fmla="*/ 0 h 414642"/>
                  <a:gd name="connsiteX128" fmla="*/ 567142 w 607639"/>
                  <a:gd name="connsiteY128" fmla="*/ 30309 h 414642"/>
                  <a:gd name="connsiteX129" fmla="*/ 567142 w 607639"/>
                  <a:gd name="connsiteY129" fmla="*/ 343802 h 414642"/>
                  <a:gd name="connsiteX130" fmla="*/ 597492 w 607639"/>
                  <a:gd name="connsiteY130" fmla="*/ 343802 h 414642"/>
                  <a:gd name="connsiteX131" fmla="*/ 607639 w 607639"/>
                  <a:gd name="connsiteY131" fmla="*/ 353935 h 414642"/>
                  <a:gd name="connsiteX132" fmla="*/ 607639 w 607639"/>
                  <a:gd name="connsiteY132" fmla="*/ 384244 h 414642"/>
                  <a:gd name="connsiteX133" fmla="*/ 577199 w 607639"/>
                  <a:gd name="connsiteY133" fmla="*/ 414642 h 414642"/>
                  <a:gd name="connsiteX134" fmla="*/ 30351 w 607639"/>
                  <a:gd name="connsiteY134" fmla="*/ 414642 h 414642"/>
                  <a:gd name="connsiteX135" fmla="*/ 0 w 607639"/>
                  <a:gd name="connsiteY135" fmla="*/ 384244 h 414642"/>
                  <a:gd name="connsiteX136" fmla="*/ 0 w 607639"/>
                  <a:gd name="connsiteY136" fmla="*/ 353935 h 414642"/>
                  <a:gd name="connsiteX137" fmla="*/ 10147 w 607639"/>
                  <a:gd name="connsiteY137" fmla="*/ 343802 h 414642"/>
                  <a:gd name="connsiteX138" fmla="*/ 40497 w 607639"/>
                  <a:gd name="connsiteY138" fmla="*/ 343802 h 414642"/>
                  <a:gd name="connsiteX139" fmla="*/ 40497 w 607639"/>
                  <a:gd name="connsiteY139" fmla="*/ 30309 h 414642"/>
                  <a:gd name="connsiteX140" fmla="*/ 70848 w 607639"/>
                  <a:gd name="connsiteY140"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263288" y="252811"/>
                    </a:moveTo>
                    <a:cubicBezTo>
                      <a:pt x="252162" y="252811"/>
                      <a:pt x="243084" y="261967"/>
                      <a:pt x="243084" y="273078"/>
                    </a:cubicBezTo>
                    <a:cubicBezTo>
                      <a:pt x="243084" y="284189"/>
                      <a:pt x="252162" y="293255"/>
                      <a:pt x="263288" y="293255"/>
                    </a:cubicBezTo>
                    <a:cubicBezTo>
                      <a:pt x="274413" y="293255"/>
                      <a:pt x="283580" y="284189"/>
                      <a:pt x="283580" y="273078"/>
                    </a:cubicBezTo>
                    <a:cubicBezTo>
                      <a:pt x="283580" y="268100"/>
                      <a:pt x="281711" y="263567"/>
                      <a:pt x="278685" y="260011"/>
                    </a:cubicBezTo>
                    <a:cubicBezTo>
                      <a:pt x="278329" y="259655"/>
                      <a:pt x="277884" y="259300"/>
                      <a:pt x="277528" y="258944"/>
                    </a:cubicBezTo>
                    <a:cubicBezTo>
                      <a:pt x="277172" y="258589"/>
                      <a:pt x="276816" y="258144"/>
                      <a:pt x="276549" y="257789"/>
                    </a:cubicBezTo>
                    <a:cubicBezTo>
                      <a:pt x="272989" y="254678"/>
                      <a:pt x="268361" y="252811"/>
                      <a:pt x="263288" y="252811"/>
                    </a:cubicBezTo>
                    <a:close/>
                    <a:moveTo>
                      <a:pt x="121505" y="252811"/>
                    </a:moveTo>
                    <a:cubicBezTo>
                      <a:pt x="110380" y="252811"/>
                      <a:pt x="101302" y="261967"/>
                      <a:pt x="101302" y="273078"/>
                    </a:cubicBezTo>
                    <a:cubicBezTo>
                      <a:pt x="101302" y="284189"/>
                      <a:pt x="110380" y="293255"/>
                      <a:pt x="121505" y="293255"/>
                    </a:cubicBezTo>
                    <a:cubicBezTo>
                      <a:pt x="132631" y="293255"/>
                      <a:pt x="141798" y="284189"/>
                      <a:pt x="141798" y="273078"/>
                    </a:cubicBezTo>
                    <a:cubicBezTo>
                      <a:pt x="141798" y="261967"/>
                      <a:pt x="132631" y="252811"/>
                      <a:pt x="121505" y="252811"/>
                    </a:cubicBezTo>
                    <a:close/>
                    <a:moveTo>
                      <a:pt x="486063" y="232633"/>
                    </a:moveTo>
                    <a:cubicBezTo>
                      <a:pt x="474937" y="232633"/>
                      <a:pt x="465859" y="241700"/>
                      <a:pt x="465859" y="252811"/>
                    </a:cubicBezTo>
                    <a:cubicBezTo>
                      <a:pt x="465859" y="263922"/>
                      <a:pt x="474937" y="273078"/>
                      <a:pt x="486063" y="273078"/>
                    </a:cubicBezTo>
                    <a:cubicBezTo>
                      <a:pt x="497188" y="273078"/>
                      <a:pt x="506355" y="263922"/>
                      <a:pt x="506355" y="252811"/>
                    </a:cubicBezTo>
                    <a:cubicBezTo>
                      <a:pt x="506355" y="241700"/>
                      <a:pt x="497188" y="232633"/>
                      <a:pt x="486063" y="232633"/>
                    </a:cubicBezTo>
                    <a:close/>
                    <a:moveTo>
                      <a:pt x="192441" y="182056"/>
                    </a:moveTo>
                    <a:cubicBezTo>
                      <a:pt x="181316" y="182056"/>
                      <a:pt x="172148" y="191122"/>
                      <a:pt x="172148" y="202233"/>
                    </a:cubicBezTo>
                    <a:cubicBezTo>
                      <a:pt x="172148" y="213433"/>
                      <a:pt x="181316" y="222500"/>
                      <a:pt x="192441" y="222500"/>
                    </a:cubicBezTo>
                    <a:cubicBezTo>
                      <a:pt x="203566" y="222500"/>
                      <a:pt x="212645" y="213433"/>
                      <a:pt x="212645" y="202233"/>
                    </a:cubicBezTo>
                    <a:cubicBezTo>
                      <a:pt x="212645" y="191122"/>
                      <a:pt x="203566" y="182056"/>
                      <a:pt x="192441" y="182056"/>
                    </a:cubicBezTo>
                    <a:close/>
                    <a:moveTo>
                      <a:pt x="394923" y="131478"/>
                    </a:moveTo>
                    <a:cubicBezTo>
                      <a:pt x="383798" y="131478"/>
                      <a:pt x="374720" y="140544"/>
                      <a:pt x="374720" y="151744"/>
                    </a:cubicBezTo>
                    <a:cubicBezTo>
                      <a:pt x="374720" y="162856"/>
                      <a:pt x="383798" y="171922"/>
                      <a:pt x="394923" y="171922"/>
                    </a:cubicBezTo>
                    <a:cubicBezTo>
                      <a:pt x="406049" y="171922"/>
                      <a:pt x="415216" y="162856"/>
                      <a:pt x="415216" y="151744"/>
                    </a:cubicBezTo>
                    <a:cubicBezTo>
                      <a:pt x="415216" y="140544"/>
                      <a:pt x="406049" y="131478"/>
                      <a:pt x="394923" y="131478"/>
                    </a:cubicBezTo>
                    <a:close/>
                    <a:moveTo>
                      <a:pt x="394923" y="111211"/>
                    </a:moveTo>
                    <a:cubicBezTo>
                      <a:pt x="417263" y="111211"/>
                      <a:pt x="435420" y="129433"/>
                      <a:pt x="435420" y="151744"/>
                    </a:cubicBezTo>
                    <a:cubicBezTo>
                      <a:pt x="435420" y="156456"/>
                      <a:pt x="434619" y="161078"/>
                      <a:pt x="433106" y="165344"/>
                    </a:cubicBezTo>
                    <a:lnTo>
                      <a:pt x="472979" y="214589"/>
                    </a:lnTo>
                    <a:cubicBezTo>
                      <a:pt x="477162" y="213167"/>
                      <a:pt x="481523" y="212367"/>
                      <a:pt x="486063" y="212367"/>
                    </a:cubicBezTo>
                    <a:cubicBezTo>
                      <a:pt x="508402" y="212367"/>
                      <a:pt x="526559" y="230589"/>
                      <a:pt x="526559" y="252811"/>
                    </a:cubicBezTo>
                    <a:cubicBezTo>
                      <a:pt x="526559" y="275122"/>
                      <a:pt x="508402" y="293255"/>
                      <a:pt x="486063" y="293255"/>
                    </a:cubicBezTo>
                    <a:cubicBezTo>
                      <a:pt x="463812" y="293255"/>
                      <a:pt x="445566" y="275122"/>
                      <a:pt x="445566" y="252811"/>
                    </a:cubicBezTo>
                    <a:cubicBezTo>
                      <a:pt x="445566" y="242411"/>
                      <a:pt x="449571" y="232900"/>
                      <a:pt x="456157" y="225700"/>
                    </a:cubicBezTo>
                    <a:lnTo>
                      <a:pt x="421090" y="182500"/>
                    </a:lnTo>
                    <a:cubicBezTo>
                      <a:pt x="414059" y="188544"/>
                      <a:pt x="404892" y="192189"/>
                      <a:pt x="394923" y="192189"/>
                    </a:cubicBezTo>
                    <a:cubicBezTo>
                      <a:pt x="384866" y="192189"/>
                      <a:pt x="375610" y="188367"/>
                      <a:pt x="368489" y="182233"/>
                    </a:cubicBezTo>
                    <a:lnTo>
                      <a:pt x="298088" y="252455"/>
                    </a:lnTo>
                    <a:cubicBezTo>
                      <a:pt x="301737" y="258500"/>
                      <a:pt x="303784" y="265522"/>
                      <a:pt x="303784" y="273078"/>
                    </a:cubicBezTo>
                    <a:cubicBezTo>
                      <a:pt x="303784" y="295300"/>
                      <a:pt x="285627" y="313522"/>
                      <a:pt x="263288" y="313522"/>
                    </a:cubicBezTo>
                    <a:cubicBezTo>
                      <a:pt x="241037" y="313522"/>
                      <a:pt x="222791" y="295300"/>
                      <a:pt x="222791" y="273078"/>
                    </a:cubicBezTo>
                    <a:cubicBezTo>
                      <a:pt x="222791" y="262944"/>
                      <a:pt x="226529" y="253700"/>
                      <a:pt x="232759" y="246589"/>
                    </a:cubicBezTo>
                    <a:lnTo>
                      <a:pt x="218964" y="232811"/>
                    </a:lnTo>
                    <a:cubicBezTo>
                      <a:pt x="211844" y="238944"/>
                      <a:pt x="202498" y="242767"/>
                      <a:pt x="192441" y="242767"/>
                    </a:cubicBezTo>
                    <a:cubicBezTo>
                      <a:pt x="182295" y="242767"/>
                      <a:pt x="173038" y="238944"/>
                      <a:pt x="165918" y="232811"/>
                    </a:cubicBezTo>
                    <a:lnTo>
                      <a:pt x="152123" y="246589"/>
                    </a:lnTo>
                    <a:cubicBezTo>
                      <a:pt x="158264" y="253700"/>
                      <a:pt x="162002" y="262944"/>
                      <a:pt x="162002" y="273078"/>
                    </a:cubicBezTo>
                    <a:cubicBezTo>
                      <a:pt x="162002" y="295300"/>
                      <a:pt x="143845" y="313522"/>
                      <a:pt x="121505" y="313522"/>
                    </a:cubicBezTo>
                    <a:cubicBezTo>
                      <a:pt x="99255" y="313522"/>
                      <a:pt x="81009" y="295300"/>
                      <a:pt x="81009" y="273078"/>
                    </a:cubicBezTo>
                    <a:cubicBezTo>
                      <a:pt x="81009" y="250856"/>
                      <a:pt x="99255" y="232633"/>
                      <a:pt x="121505" y="232633"/>
                    </a:cubicBezTo>
                    <a:cubicBezTo>
                      <a:pt x="126668" y="232633"/>
                      <a:pt x="131563" y="233611"/>
                      <a:pt x="136013" y="235300"/>
                    </a:cubicBezTo>
                    <a:lnTo>
                      <a:pt x="154615" y="216722"/>
                    </a:lnTo>
                    <a:cubicBezTo>
                      <a:pt x="152924" y="212278"/>
                      <a:pt x="151945" y="207389"/>
                      <a:pt x="151945" y="202233"/>
                    </a:cubicBezTo>
                    <a:cubicBezTo>
                      <a:pt x="151945" y="180011"/>
                      <a:pt x="170101" y="161789"/>
                      <a:pt x="192441" y="161789"/>
                    </a:cubicBezTo>
                    <a:cubicBezTo>
                      <a:pt x="214692" y="161789"/>
                      <a:pt x="232937" y="180011"/>
                      <a:pt x="232937" y="202233"/>
                    </a:cubicBezTo>
                    <a:cubicBezTo>
                      <a:pt x="232937" y="207122"/>
                      <a:pt x="232047" y="211744"/>
                      <a:pt x="230534" y="216011"/>
                    </a:cubicBezTo>
                    <a:lnTo>
                      <a:pt x="249492" y="235033"/>
                    </a:lnTo>
                    <a:cubicBezTo>
                      <a:pt x="253853" y="233433"/>
                      <a:pt x="258481" y="232633"/>
                      <a:pt x="263288" y="232633"/>
                    </a:cubicBezTo>
                    <a:cubicBezTo>
                      <a:pt x="270853" y="232633"/>
                      <a:pt x="277884" y="234678"/>
                      <a:pt x="283936" y="238322"/>
                    </a:cubicBezTo>
                    <a:lnTo>
                      <a:pt x="356830" y="165433"/>
                    </a:lnTo>
                    <a:cubicBezTo>
                      <a:pt x="355317" y="161167"/>
                      <a:pt x="354427" y="156544"/>
                      <a:pt x="354427" y="151744"/>
                    </a:cubicBezTo>
                    <a:cubicBezTo>
                      <a:pt x="354427" y="129433"/>
                      <a:pt x="372672" y="111211"/>
                      <a:pt x="394923" y="111211"/>
                    </a:cubicBezTo>
                    <a:close/>
                    <a:moveTo>
                      <a:pt x="324090" y="80938"/>
                    </a:moveTo>
                    <a:lnTo>
                      <a:pt x="334234" y="80938"/>
                    </a:lnTo>
                    <a:cubicBezTo>
                      <a:pt x="340285" y="80938"/>
                      <a:pt x="344289" y="85024"/>
                      <a:pt x="344289" y="91064"/>
                    </a:cubicBezTo>
                    <a:cubicBezTo>
                      <a:pt x="344289" y="97104"/>
                      <a:pt x="340285" y="101190"/>
                      <a:pt x="334234" y="101190"/>
                    </a:cubicBezTo>
                    <a:lnTo>
                      <a:pt x="324090" y="101190"/>
                    </a:lnTo>
                    <a:cubicBezTo>
                      <a:pt x="318039" y="101190"/>
                      <a:pt x="313946" y="97104"/>
                      <a:pt x="313946" y="91064"/>
                    </a:cubicBezTo>
                    <a:cubicBezTo>
                      <a:pt x="313946" y="85024"/>
                      <a:pt x="318039" y="80938"/>
                      <a:pt x="324090" y="80938"/>
                    </a:cubicBezTo>
                    <a:close/>
                    <a:moveTo>
                      <a:pt x="192417" y="80938"/>
                    </a:moveTo>
                    <a:lnTo>
                      <a:pt x="283548" y="80938"/>
                    </a:lnTo>
                    <a:cubicBezTo>
                      <a:pt x="289600" y="80938"/>
                      <a:pt x="293694" y="85024"/>
                      <a:pt x="293694" y="91064"/>
                    </a:cubicBezTo>
                    <a:cubicBezTo>
                      <a:pt x="293694" y="97104"/>
                      <a:pt x="289600" y="101190"/>
                      <a:pt x="283548" y="101190"/>
                    </a:cubicBezTo>
                    <a:lnTo>
                      <a:pt x="192417" y="101190"/>
                    </a:lnTo>
                    <a:cubicBezTo>
                      <a:pt x="186365" y="101190"/>
                      <a:pt x="182271" y="97104"/>
                      <a:pt x="182271" y="91064"/>
                    </a:cubicBezTo>
                    <a:cubicBezTo>
                      <a:pt x="182271" y="85024"/>
                      <a:pt x="186365" y="80938"/>
                      <a:pt x="192417" y="80938"/>
                    </a:cubicBezTo>
                    <a:close/>
                    <a:moveTo>
                      <a:pt x="91157" y="80938"/>
                    </a:moveTo>
                    <a:lnTo>
                      <a:pt x="151959" y="80938"/>
                    </a:lnTo>
                    <a:cubicBezTo>
                      <a:pt x="158012" y="80938"/>
                      <a:pt x="162018" y="85024"/>
                      <a:pt x="162018" y="91064"/>
                    </a:cubicBezTo>
                    <a:cubicBezTo>
                      <a:pt x="162018" y="97104"/>
                      <a:pt x="158012" y="101190"/>
                      <a:pt x="151959" y="101190"/>
                    </a:cubicBezTo>
                    <a:lnTo>
                      <a:pt x="91157" y="101190"/>
                    </a:lnTo>
                    <a:cubicBezTo>
                      <a:pt x="85104" y="101190"/>
                      <a:pt x="81009" y="97104"/>
                      <a:pt x="81009" y="91064"/>
                    </a:cubicBezTo>
                    <a:cubicBezTo>
                      <a:pt x="81009" y="85024"/>
                      <a:pt x="85104" y="80938"/>
                      <a:pt x="91157" y="80938"/>
                    </a:cubicBezTo>
                    <a:close/>
                    <a:moveTo>
                      <a:pt x="243084" y="40505"/>
                    </a:moveTo>
                    <a:lnTo>
                      <a:pt x="334231" y="40505"/>
                    </a:lnTo>
                    <a:cubicBezTo>
                      <a:pt x="340284" y="40505"/>
                      <a:pt x="344289" y="44591"/>
                      <a:pt x="344289" y="50631"/>
                    </a:cubicBezTo>
                    <a:cubicBezTo>
                      <a:pt x="344289" y="56671"/>
                      <a:pt x="340284" y="60757"/>
                      <a:pt x="334231" y="60757"/>
                    </a:cubicBezTo>
                    <a:lnTo>
                      <a:pt x="243084" y="60757"/>
                    </a:lnTo>
                    <a:cubicBezTo>
                      <a:pt x="236942" y="60757"/>
                      <a:pt x="232937" y="56671"/>
                      <a:pt x="232937" y="50631"/>
                    </a:cubicBezTo>
                    <a:cubicBezTo>
                      <a:pt x="232937" y="44591"/>
                      <a:pt x="236942" y="40505"/>
                      <a:pt x="243084" y="40505"/>
                    </a:cubicBezTo>
                    <a:close/>
                    <a:moveTo>
                      <a:pt x="91153" y="40505"/>
                    </a:moveTo>
                    <a:lnTo>
                      <a:pt x="202559" y="40505"/>
                    </a:lnTo>
                    <a:cubicBezTo>
                      <a:pt x="208610" y="40505"/>
                      <a:pt x="212614" y="44591"/>
                      <a:pt x="212614" y="50631"/>
                    </a:cubicBezTo>
                    <a:cubicBezTo>
                      <a:pt x="212614" y="56671"/>
                      <a:pt x="208610" y="60757"/>
                      <a:pt x="202559" y="60757"/>
                    </a:cubicBezTo>
                    <a:lnTo>
                      <a:pt x="91153" y="60757"/>
                    </a:lnTo>
                    <a:cubicBezTo>
                      <a:pt x="85102" y="60757"/>
                      <a:pt x="81009" y="56671"/>
                      <a:pt x="81009" y="50631"/>
                    </a:cubicBezTo>
                    <a:cubicBezTo>
                      <a:pt x="81009" y="44591"/>
                      <a:pt x="85102" y="40505"/>
                      <a:pt x="91153" y="40505"/>
                    </a:cubicBezTo>
                    <a:close/>
                    <a:moveTo>
                      <a:pt x="70848" y="20176"/>
                    </a:moveTo>
                    <a:cubicBezTo>
                      <a:pt x="64796" y="20176"/>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6"/>
                      <a:pt x="536702" y="20176"/>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cs typeface="+mn-ea"/>
                  <a:sym typeface="+mn-lt"/>
                </a:endParaRPr>
              </a:p>
            </p:txBody>
          </p:sp>
        </p:grpSp>
        <p:grpSp>
          <p:nvGrpSpPr>
            <p:cNvPr id="21" name="işlîḑê"/>
            <p:cNvGrpSpPr/>
            <p:nvPr/>
          </p:nvGrpSpPr>
          <p:grpSpPr>
            <a:xfrm>
              <a:off x="7970199" y="1237558"/>
              <a:ext cx="3691440" cy="1004864"/>
              <a:chOff x="4282358" y="4886091"/>
              <a:chExt cx="3691440" cy="1004864"/>
            </a:xfrm>
          </p:grpSpPr>
          <p:sp>
            <p:nvSpPr>
              <p:cNvPr id="27" name="i$1iḑê"/>
              <p:cNvSpPr/>
              <p:nvPr/>
            </p:nvSpPr>
            <p:spPr bwMode="auto">
              <a:xfrm>
                <a:off x="4282358" y="5283769"/>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000" dirty="0">
                    <a:solidFill>
                      <a:schemeClr val="tx1">
                        <a:lumMod val="75000"/>
                      </a:schemeClr>
                    </a:solidFill>
                    <a:cs typeface="+mn-ea"/>
                    <a:sym typeface="+mn-lt"/>
                  </a:rPr>
                  <a:t>点击此处输入相关文本内容点击此处输入相关文本内容点击此处输入相关文本内容点击此处输入相关文本内容</a:t>
                </a:r>
                <a:endParaRPr lang="zh-CN" altLang="en-US" sz="1000" dirty="0">
                  <a:cs typeface="+mn-ea"/>
                  <a:sym typeface="+mn-lt"/>
                </a:endParaRPr>
              </a:p>
              <a:p>
                <a:pPr>
                  <a:lnSpc>
                    <a:spcPct val="120000"/>
                  </a:lnSpc>
                </a:pPr>
                <a:endParaRPr lang="zh-CN" altLang="en-US" sz="1000" dirty="0">
                  <a:cs typeface="+mn-ea"/>
                  <a:sym typeface="+mn-lt"/>
                </a:endParaRPr>
              </a:p>
            </p:txBody>
          </p:sp>
          <p:sp>
            <p:nvSpPr>
              <p:cNvPr id="28" name="ïṡľiďe"/>
              <p:cNvSpPr txBox="1"/>
              <p:nvPr/>
            </p:nvSpPr>
            <p:spPr bwMode="auto">
              <a:xfrm>
                <a:off x="4282358" y="4886091"/>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sz="2300" dirty="0">
                    <a:solidFill>
                      <a:schemeClr val="tx1">
                        <a:lumMod val="65000"/>
                        <a:lumOff val="35000"/>
                      </a:schemeClr>
                    </a:solidFill>
                    <a:cs typeface="+mn-ea"/>
                    <a:sym typeface="+mn-lt"/>
                  </a:rPr>
                  <a:t>输入标题</a:t>
                </a:r>
                <a:endParaRPr lang="zh-CN" altLang="en-US" sz="2300" dirty="0">
                  <a:solidFill>
                    <a:schemeClr val="tx1">
                      <a:lumMod val="65000"/>
                      <a:lumOff val="35000"/>
                    </a:schemeClr>
                  </a:solidFill>
                  <a:cs typeface="+mn-ea"/>
                  <a:sym typeface="+mn-lt"/>
                </a:endParaRPr>
              </a:p>
            </p:txBody>
          </p:sp>
        </p:grpSp>
        <p:grpSp>
          <p:nvGrpSpPr>
            <p:cNvPr id="22" name="ïšlíďé"/>
            <p:cNvGrpSpPr/>
            <p:nvPr/>
          </p:nvGrpSpPr>
          <p:grpSpPr>
            <a:xfrm>
              <a:off x="7970199" y="3112372"/>
              <a:ext cx="3691440" cy="1004864"/>
              <a:chOff x="4282358" y="4886091"/>
              <a:chExt cx="3691440" cy="1004864"/>
            </a:xfrm>
          </p:grpSpPr>
          <p:sp>
            <p:nvSpPr>
              <p:cNvPr id="25" name="ïṡḷíḓê"/>
              <p:cNvSpPr/>
              <p:nvPr/>
            </p:nvSpPr>
            <p:spPr bwMode="auto">
              <a:xfrm>
                <a:off x="4282358" y="5283769"/>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000" dirty="0">
                    <a:solidFill>
                      <a:schemeClr val="tx1">
                        <a:lumMod val="75000"/>
                      </a:schemeClr>
                    </a:solidFill>
                    <a:cs typeface="+mn-ea"/>
                    <a:sym typeface="+mn-lt"/>
                  </a:rPr>
                  <a:t>点击此处输入相关文本内容点击此处输入相关文本内容点击此处输入相关文本内容点击此处输入相关文本内容</a:t>
                </a:r>
                <a:endParaRPr lang="zh-CN" altLang="en-US" sz="1000" dirty="0">
                  <a:cs typeface="+mn-ea"/>
                  <a:sym typeface="+mn-lt"/>
                </a:endParaRPr>
              </a:p>
              <a:p>
                <a:pPr>
                  <a:lnSpc>
                    <a:spcPct val="120000"/>
                  </a:lnSpc>
                </a:pPr>
                <a:endParaRPr lang="zh-CN" altLang="en-US" sz="1000" dirty="0">
                  <a:cs typeface="+mn-ea"/>
                  <a:sym typeface="+mn-lt"/>
                </a:endParaRPr>
              </a:p>
            </p:txBody>
          </p:sp>
          <p:sp>
            <p:nvSpPr>
              <p:cNvPr id="26" name="iśļíḋè"/>
              <p:cNvSpPr txBox="1"/>
              <p:nvPr/>
            </p:nvSpPr>
            <p:spPr bwMode="auto">
              <a:xfrm>
                <a:off x="4282358" y="4886091"/>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sz="2300" dirty="0">
                    <a:solidFill>
                      <a:schemeClr val="tx1">
                        <a:lumMod val="65000"/>
                        <a:lumOff val="35000"/>
                      </a:schemeClr>
                    </a:solidFill>
                    <a:cs typeface="+mn-ea"/>
                    <a:sym typeface="+mn-lt"/>
                  </a:rPr>
                  <a:t>输入标题</a:t>
                </a:r>
                <a:endParaRPr lang="zh-CN" altLang="en-US" sz="2300" dirty="0">
                  <a:solidFill>
                    <a:schemeClr val="tx1">
                      <a:lumMod val="65000"/>
                      <a:lumOff val="35000"/>
                    </a:schemeClr>
                  </a:solidFill>
                  <a:cs typeface="+mn-ea"/>
                  <a:sym typeface="+mn-lt"/>
                </a:endParaRPr>
              </a:p>
            </p:txBody>
          </p:sp>
        </p:grpSp>
        <p:grpSp>
          <p:nvGrpSpPr>
            <p:cNvPr id="23" name="işḷídè"/>
            <p:cNvGrpSpPr/>
            <p:nvPr/>
          </p:nvGrpSpPr>
          <p:grpSpPr>
            <a:xfrm>
              <a:off x="7970199" y="5009226"/>
              <a:ext cx="3691440" cy="1004864"/>
              <a:chOff x="4282358" y="4886091"/>
              <a:chExt cx="3691440" cy="1004864"/>
            </a:xfrm>
          </p:grpSpPr>
          <p:sp>
            <p:nvSpPr>
              <p:cNvPr id="24" name="işlïḋé"/>
              <p:cNvSpPr/>
              <p:nvPr/>
            </p:nvSpPr>
            <p:spPr bwMode="auto">
              <a:xfrm>
                <a:off x="4282358" y="5283769"/>
                <a:ext cx="3691440" cy="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000" dirty="0">
                    <a:solidFill>
                      <a:schemeClr val="tx1">
                        <a:lumMod val="75000"/>
                      </a:schemeClr>
                    </a:solidFill>
                    <a:cs typeface="+mn-ea"/>
                    <a:sym typeface="+mn-lt"/>
                  </a:rPr>
                  <a:t>点击此处输入相关文本内容点击此处输入相关文本内容点击此处输入相关文本内容点击此处输入相关文本内容</a:t>
                </a:r>
                <a:endParaRPr lang="zh-CN" altLang="en-US" sz="1000" dirty="0">
                  <a:cs typeface="+mn-ea"/>
                  <a:sym typeface="+mn-lt"/>
                </a:endParaRPr>
              </a:p>
              <a:p>
                <a:pPr>
                  <a:lnSpc>
                    <a:spcPct val="120000"/>
                  </a:lnSpc>
                </a:pPr>
                <a:endParaRPr lang="zh-CN" altLang="en-US" sz="1000" dirty="0">
                  <a:cs typeface="+mn-ea"/>
                  <a:sym typeface="+mn-lt"/>
                </a:endParaRPr>
              </a:p>
            </p:txBody>
          </p:sp>
          <p:sp>
            <p:nvSpPr>
              <p:cNvPr id="41" name="íṥḻíḍe"/>
              <p:cNvSpPr txBox="1"/>
              <p:nvPr/>
            </p:nvSpPr>
            <p:spPr bwMode="auto">
              <a:xfrm>
                <a:off x="4282358" y="4886091"/>
                <a:ext cx="369144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sz="2300" dirty="0">
                    <a:solidFill>
                      <a:schemeClr val="tx1">
                        <a:lumMod val="65000"/>
                        <a:lumOff val="35000"/>
                      </a:schemeClr>
                    </a:solidFill>
                    <a:cs typeface="+mn-ea"/>
                    <a:sym typeface="+mn-lt"/>
                  </a:rPr>
                  <a:t>输入标题</a:t>
                </a:r>
                <a:endParaRPr lang="zh-CN" altLang="en-US" sz="2300" dirty="0">
                  <a:solidFill>
                    <a:schemeClr val="tx1">
                      <a:lumMod val="65000"/>
                      <a:lumOff val="35000"/>
                    </a:schemeClr>
                  </a:solidFill>
                  <a:cs typeface="+mn-ea"/>
                  <a:sym typeface="+mn-lt"/>
                </a:endParaRPr>
              </a:p>
            </p:txBody>
          </p:sp>
        </p:grpSp>
        <p:grpSp>
          <p:nvGrpSpPr>
            <p:cNvPr id="42" name="îŝľîďe"/>
            <p:cNvGrpSpPr/>
            <p:nvPr/>
          </p:nvGrpSpPr>
          <p:grpSpPr>
            <a:xfrm>
              <a:off x="5387867" y="2053047"/>
              <a:ext cx="2711873" cy="1453911"/>
              <a:chOff x="8995391" y="1298232"/>
              <a:chExt cx="2711873" cy="1453911"/>
            </a:xfrm>
          </p:grpSpPr>
          <p:sp>
            <p:nvSpPr>
              <p:cNvPr id="43" name="îṧ1ïḍê"/>
              <p:cNvSpPr/>
              <p:nvPr/>
            </p:nvSpPr>
            <p:spPr bwMode="auto">
              <a:xfrm>
                <a:off x="9017097" y="1731992"/>
                <a:ext cx="2690167" cy="102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000" dirty="0">
                    <a:solidFill>
                      <a:schemeClr val="tx1">
                        <a:lumMod val="75000"/>
                      </a:schemeClr>
                    </a:solidFill>
                    <a:cs typeface="+mn-ea"/>
                    <a:sym typeface="+mn-lt"/>
                  </a:rPr>
                  <a:t>点击此处输入相关文本内容点击此处输入相关文本内容点击此处输入相关</a:t>
                </a:r>
                <a:endParaRPr lang="zh-CN" altLang="en-US" sz="1000" dirty="0">
                  <a:cs typeface="+mn-ea"/>
                  <a:sym typeface="+mn-lt"/>
                </a:endParaRPr>
              </a:p>
            </p:txBody>
          </p:sp>
          <p:sp>
            <p:nvSpPr>
              <p:cNvPr id="44" name="íS1iḓé"/>
              <p:cNvSpPr txBox="1"/>
              <p:nvPr/>
            </p:nvSpPr>
            <p:spPr bwMode="auto">
              <a:xfrm>
                <a:off x="8995391" y="1298232"/>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dirty="0">
                    <a:solidFill>
                      <a:schemeClr val="tx1">
                        <a:lumMod val="65000"/>
                        <a:lumOff val="35000"/>
                      </a:schemeClr>
                    </a:solidFill>
                    <a:cs typeface="+mn-ea"/>
                    <a:sym typeface="+mn-lt"/>
                  </a:rPr>
                  <a:t>输入标题</a:t>
                </a:r>
                <a:endParaRPr lang="zh-CN" altLang="en-US" sz="2400" dirty="0">
                  <a:solidFill>
                    <a:schemeClr val="tx1">
                      <a:lumMod val="65000"/>
                      <a:lumOff val="35000"/>
                    </a:schemeClr>
                  </a:solidFill>
                  <a:cs typeface="+mn-ea"/>
                  <a:sym typeface="+mn-lt"/>
                </a:endParaRPr>
              </a:p>
            </p:txBody>
          </p:sp>
        </p:grpSp>
        <p:grpSp>
          <p:nvGrpSpPr>
            <p:cNvPr id="45" name="îŝļïḑe"/>
            <p:cNvGrpSpPr/>
            <p:nvPr/>
          </p:nvGrpSpPr>
          <p:grpSpPr>
            <a:xfrm>
              <a:off x="5387867" y="3914012"/>
              <a:ext cx="2560611" cy="1340438"/>
              <a:chOff x="8995391" y="1299108"/>
              <a:chExt cx="2560611" cy="1340438"/>
            </a:xfrm>
          </p:grpSpPr>
          <p:sp>
            <p:nvSpPr>
              <p:cNvPr id="46" name="íṩḷîḋé"/>
              <p:cNvSpPr/>
              <p:nvPr/>
            </p:nvSpPr>
            <p:spPr bwMode="auto">
              <a:xfrm>
                <a:off x="9017097" y="1731992"/>
                <a:ext cx="2538905" cy="90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000" dirty="0">
                    <a:solidFill>
                      <a:schemeClr val="tx1">
                        <a:lumMod val="75000"/>
                      </a:schemeClr>
                    </a:solidFill>
                    <a:cs typeface="+mn-ea"/>
                    <a:sym typeface="+mn-lt"/>
                  </a:rPr>
                  <a:t>点击此处输入相关文本内容点击此处输入相关文本内容点击此处输入相关</a:t>
                </a:r>
                <a:endParaRPr lang="zh-CN" altLang="en-US" sz="1000" dirty="0">
                  <a:cs typeface="+mn-ea"/>
                  <a:sym typeface="+mn-lt"/>
                </a:endParaRPr>
              </a:p>
            </p:txBody>
          </p:sp>
          <p:sp>
            <p:nvSpPr>
              <p:cNvPr id="47" name="íš1ïdé"/>
              <p:cNvSpPr txBox="1"/>
              <p:nvPr/>
            </p:nvSpPr>
            <p:spPr bwMode="auto">
              <a:xfrm>
                <a:off x="8995391" y="1299108"/>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dirty="0">
                    <a:solidFill>
                      <a:schemeClr val="tx1">
                        <a:lumMod val="65000"/>
                        <a:lumOff val="35000"/>
                      </a:schemeClr>
                    </a:solidFill>
                    <a:cs typeface="+mn-ea"/>
                    <a:sym typeface="+mn-lt"/>
                  </a:rPr>
                  <a:t>输入标题</a:t>
                </a:r>
                <a:endParaRPr lang="zh-CN" altLang="en-US" sz="2400" dirty="0">
                  <a:solidFill>
                    <a:schemeClr val="tx1">
                      <a:lumMod val="65000"/>
                      <a:lumOff val="35000"/>
                    </a:schemeClr>
                  </a:solidFill>
                  <a:cs typeface="+mn-ea"/>
                  <a:sym typeface="+mn-lt"/>
                </a:endParaRPr>
              </a:p>
            </p:txBody>
          </p:sp>
        </p:grpSp>
      </p:grpSp>
      <p:grpSp>
        <p:nvGrpSpPr>
          <p:cNvPr id="35" name="组合 34"/>
          <p:cNvGrpSpPr/>
          <p:nvPr/>
        </p:nvGrpSpPr>
        <p:grpSpPr>
          <a:xfrm>
            <a:off x="4436110" y="342265"/>
            <a:ext cx="3646170" cy="664210"/>
            <a:chOff x="6858" y="587"/>
            <a:chExt cx="5742" cy="1046"/>
          </a:xfrm>
        </p:grpSpPr>
        <p:sp>
          <p:nvSpPr>
            <p:cNvPr id="37"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rgbClr val="84BD77"/>
                  </a:solidFill>
                  <a:latin typeface="+mn-lt"/>
                  <a:ea typeface="+mn-ea"/>
                  <a:cs typeface="+mn-ea"/>
                  <a:sym typeface="+mn-lt"/>
                </a:rPr>
                <a:t>输入标题内容</a:t>
              </a:r>
              <a:endParaRPr lang="zh-CN" altLang="en-US" sz="2800" b="0" dirty="0">
                <a:solidFill>
                  <a:srgbClr val="84BD77"/>
                </a:solidFill>
                <a:latin typeface="+mn-lt"/>
                <a:ea typeface="+mn-ea"/>
                <a:cs typeface="+mn-ea"/>
                <a:sym typeface="+mn-lt"/>
              </a:endParaRPr>
            </a:p>
          </p:txBody>
        </p:sp>
        <p:sp>
          <p:nvSpPr>
            <p:cNvPr id="38" name="文本框 37"/>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48913" y="4411980"/>
            <a:ext cx="851874" cy="851874"/>
            <a:chOff x="5731058" y="2070100"/>
            <a:chExt cx="851874" cy="851874"/>
          </a:xfrm>
        </p:grpSpPr>
        <p:sp>
          <p:nvSpPr>
            <p:cNvPr id="6" name="椭圆 5"/>
            <p:cNvSpPr/>
            <p:nvPr/>
          </p:nvSpPr>
          <p:spPr>
            <a:xfrm>
              <a:off x="5731058" y="2070100"/>
              <a:ext cx="851874" cy="851874"/>
            </a:xfrm>
            <a:prstGeom prst="ellipse">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 name="椭圆 13"/>
            <p:cNvSpPr/>
            <p:nvPr/>
          </p:nvSpPr>
          <p:spPr>
            <a:xfrm>
              <a:off x="5976921" y="2303294"/>
              <a:ext cx="360149" cy="385486"/>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7" name="组合 46"/>
          <p:cNvGrpSpPr/>
          <p:nvPr/>
        </p:nvGrpSpPr>
        <p:grpSpPr>
          <a:xfrm>
            <a:off x="7679024" y="4396105"/>
            <a:ext cx="851874" cy="851874"/>
            <a:chOff x="8148329" y="2070100"/>
            <a:chExt cx="851874" cy="851874"/>
          </a:xfrm>
        </p:grpSpPr>
        <p:sp>
          <p:nvSpPr>
            <p:cNvPr id="48" name="椭圆 47"/>
            <p:cNvSpPr/>
            <p:nvPr/>
          </p:nvSpPr>
          <p:spPr>
            <a:xfrm>
              <a:off x="8148329" y="2070100"/>
              <a:ext cx="851874" cy="851874"/>
            </a:xfrm>
            <a:prstGeom prst="ellipse">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9" name="椭圆 15"/>
            <p:cNvSpPr/>
            <p:nvPr/>
          </p:nvSpPr>
          <p:spPr>
            <a:xfrm>
              <a:off x="8381524" y="2303294"/>
              <a:ext cx="385486" cy="3854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50" name="组合 49"/>
          <p:cNvGrpSpPr/>
          <p:nvPr/>
        </p:nvGrpSpPr>
        <p:grpSpPr>
          <a:xfrm>
            <a:off x="9009770" y="4396105"/>
            <a:ext cx="851874" cy="851874"/>
            <a:chOff x="10565600" y="2070100"/>
            <a:chExt cx="851874" cy="851874"/>
          </a:xfrm>
        </p:grpSpPr>
        <p:sp>
          <p:nvSpPr>
            <p:cNvPr id="51" name="椭圆 50"/>
            <p:cNvSpPr/>
            <p:nvPr/>
          </p:nvSpPr>
          <p:spPr>
            <a:xfrm>
              <a:off x="10565600" y="2070100"/>
              <a:ext cx="851874" cy="851874"/>
            </a:xfrm>
            <a:prstGeom prst="ellipse">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2" name="椭圆 17"/>
            <p:cNvSpPr/>
            <p:nvPr/>
          </p:nvSpPr>
          <p:spPr>
            <a:xfrm>
              <a:off x="10798795" y="2319098"/>
              <a:ext cx="385486" cy="353878"/>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53" name="组合 52"/>
          <p:cNvGrpSpPr/>
          <p:nvPr/>
        </p:nvGrpSpPr>
        <p:grpSpPr>
          <a:xfrm>
            <a:off x="6203019" y="1799188"/>
            <a:ext cx="5050769" cy="2582290"/>
            <a:chOff x="6959890" y="1992293"/>
            <a:chExt cx="5050769" cy="2582290"/>
          </a:xfrm>
        </p:grpSpPr>
        <p:sp>
          <p:nvSpPr>
            <p:cNvPr id="54" name="TextBox 19"/>
            <p:cNvSpPr txBox="1"/>
            <p:nvPr/>
          </p:nvSpPr>
          <p:spPr>
            <a:xfrm>
              <a:off x="6959890" y="1992293"/>
              <a:ext cx="2444433" cy="4603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400" dirty="0">
                  <a:solidFill>
                    <a:schemeClr val="tx1">
                      <a:lumMod val="65000"/>
                      <a:lumOff val="35000"/>
                    </a:schemeClr>
                  </a:solidFill>
                  <a:latin typeface="+mn-lt"/>
                  <a:cs typeface="+mn-ea"/>
                  <a:sym typeface="+mn-lt"/>
                </a:rPr>
                <a:t>标题文字添加</a:t>
              </a:r>
              <a:endParaRPr lang="en-US" sz="2400" dirty="0">
                <a:solidFill>
                  <a:schemeClr val="tx1">
                    <a:lumMod val="65000"/>
                    <a:lumOff val="35000"/>
                  </a:schemeClr>
                </a:solidFill>
                <a:latin typeface="+mn-lt"/>
                <a:cs typeface="+mn-ea"/>
                <a:sym typeface="+mn-lt"/>
              </a:endParaRPr>
            </a:p>
          </p:txBody>
        </p:sp>
        <p:sp>
          <p:nvSpPr>
            <p:cNvPr id="55" name="文本框 54"/>
            <p:cNvSpPr txBox="1"/>
            <p:nvPr/>
          </p:nvSpPr>
          <p:spPr>
            <a:xfrm>
              <a:off x="6959891" y="2452413"/>
              <a:ext cx="5050768" cy="2122170"/>
            </a:xfrm>
            <a:prstGeom prst="rect">
              <a:avLst/>
            </a:prstGeom>
            <a:noFill/>
          </p:spPr>
          <p:txBody>
            <a:bodyPr wrap="square" rtlCol="0">
              <a:spAutoFit/>
              <a:scene3d>
                <a:camera prst="orthographicFront"/>
                <a:lightRig rig="threePt" dir="t"/>
              </a:scene3d>
              <a:sp3d contourW="12700"/>
            </a:bodyPr>
            <a:lstStyle/>
            <a:p>
              <a:pPr lvl="0">
                <a:lnSpc>
                  <a:spcPct val="190000"/>
                </a:lnSpc>
                <a:spcBef>
                  <a:spcPts val="0"/>
                </a:spcBef>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65000"/>
                    <a:lumOff val="35000"/>
                  </a:schemeClr>
                </a:solidFill>
                <a:cs typeface="+mn-ea"/>
                <a:sym typeface="+mn-lt"/>
              </a:endParaRPr>
            </a:p>
            <a:p>
              <a:pPr lvl="0">
                <a:lnSpc>
                  <a:spcPct val="150000"/>
                </a:lnSpc>
                <a:spcBef>
                  <a:spcPts val="0"/>
                </a:spcBef>
              </a:pPr>
              <a:endParaRPr lang="en-US" altLang="zh-CN" sz="1200" dirty="0">
                <a:solidFill>
                  <a:schemeClr val="tx1">
                    <a:lumMod val="65000"/>
                    <a:lumOff val="35000"/>
                  </a:schemeClr>
                </a:solidFill>
                <a:cs typeface="+mn-ea"/>
                <a:sym typeface="+mn-lt"/>
              </a:endParaRPr>
            </a:p>
          </p:txBody>
        </p:sp>
      </p:grpSp>
      <p:sp>
        <p:nvSpPr>
          <p:cNvPr id="56" name="TextBox 19"/>
          <p:cNvSpPr txBox="1"/>
          <p:nvPr/>
        </p:nvSpPr>
        <p:spPr>
          <a:xfrm>
            <a:off x="6087581" y="5375210"/>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mn-lt"/>
                <a:cs typeface="+mn-ea"/>
                <a:sym typeface="+mn-lt"/>
              </a:rPr>
              <a:t>文字添加</a:t>
            </a:r>
            <a:endParaRPr lang="en-US" sz="1600" dirty="0">
              <a:latin typeface="+mn-lt"/>
              <a:cs typeface="+mn-ea"/>
              <a:sym typeface="+mn-lt"/>
            </a:endParaRPr>
          </a:p>
        </p:txBody>
      </p:sp>
      <p:sp>
        <p:nvSpPr>
          <p:cNvPr id="57" name="TextBox 19"/>
          <p:cNvSpPr txBox="1"/>
          <p:nvPr/>
        </p:nvSpPr>
        <p:spPr>
          <a:xfrm>
            <a:off x="7418327" y="5375210"/>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mn-lt"/>
                <a:cs typeface="+mn-ea"/>
                <a:sym typeface="+mn-lt"/>
              </a:rPr>
              <a:t>文字添加</a:t>
            </a:r>
            <a:endParaRPr lang="en-US" sz="1600" dirty="0">
              <a:latin typeface="+mn-lt"/>
              <a:cs typeface="+mn-ea"/>
              <a:sym typeface="+mn-lt"/>
            </a:endParaRPr>
          </a:p>
        </p:txBody>
      </p:sp>
      <p:sp>
        <p:nvSpPr>
          <p:cNvPr id="58" name="TextBox 19"/>
          <p:cNvSpPr txBox="1"/>
          <p:nvPr/>
        </p:nvSpPr>
        <p:spPr>
          <a:xfrm>
            <a:off x="8749073" y="5375210"/>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mn-lt"/>
                <a:cs typeface="+mn-ea"/>
                <a:sym typeface="+mn-lt"/>
              </a:rPr>
              <a:t>文字添加</a:t>
            </a:r>
            <a:endParaRPr lang="en-US" sz="1600" dirty="0">
              <a:latin typeface="+mn-lt"/>
              <a:cs typeface="+mn-ea"/>
              <a:sym typeface="+mn-lt"/>
            </a:endParaRPr>
          </a:p>
        </p:txBody>
      </p:sp>
      <p:sp>
        <p:nvSpPr>
          <p:cNvPr id="59" name="矩形 58"/>
          <p:cNvSpPr/>
          <p:nvPr/>
        </p:nvSpPr>
        <p:spPr>
          <a:xfrm>
            <a:off x="1184275" y="1798955"/>
            <a:ext cx="4034790" cy="4034790"/>
          </a:xfrm>
          <a:prstGeom prst="rect">
            <a:avLst/>
          </a:prstGeom>
          <a:blipFill dpi="0" rotWithShape="1">
            <a:blip r:embed="rId1"/>
            <a:srcRect/>
            <a:stretch>
              <a:fillRect r="-9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4436110" y="342265"/>
            <a:ext cx="3646170" cy="664210"/>
            <a:chOff x="6858" y="587"/>
            <a:chExt cx="5742" cy="1046"/>
          </a:xfrm>
        </p:grpSpPr>
        <p:sp>
          <p:nvSpPr>
            <p:cNvPr id="4"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rgbClr val="84BD77"/>
                  </a:solidFill>
                  <a:latin typeface="+mn-lt"/>
                  <a:ea typeface="+mn-ea"/>
                  <a:cs typeface="+mn-ea"/>
                  <a:sym typeface="+mn-lt"/>
                </a:rPr>
                <a:t>输入标题内容</a:t>
              </a:r>
              <a:endParaRPr lang="zh-CN" altLang="en-US" sz="2800" b="0" dirty="0">
                <a:solidFill>
                  <a:srgbClr val="84BD77"/>
                </a:solidFill>
                <a:latin typeface="+mn-lt"/>
                <a:ea typeface="+mn-ea"/>
                <a:cs typeface="+mn-ea"/>
                <a:sym typeface="+mn-lt"/>
              </a:endParaRPr>
            </a:p>
          </p:txBody>
        </p:sp>
        <p:sp>
          <p:nvSpPr>
            <p:cNvPr id="10" name="文本框 9"/>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摄图网_400178648"/>
          <p:cNvPicPr>
            <a:picLocks noChangeAspect="1"/>
          </p:cNvPicPr>
          <p:nvPr/>
        </p:nvPicPr>
        <p:blipFill>
          <a:blip r:embed="rId1"/>
          <a:srcRect l="42" r="3839"/>
          <a:stretch>
            <a:fillRect/>
          </a:stretch>
        </p:blipFill>
        <p:spPr>
          <a:xfrm>
            <a:off x="935355" y="891540"/>
            <a:ext cx="10320655" cy="5074920"/>
          </a:xfrm>
          <a:prstGeom prst="rect">
            <a:avLst/>
          </a:prstGeom>
        </p:spPr>
      </p:pic>
      <p:sp>
        <p:nvSpPr>
          <p:cNvPr id="2" name="矩形 1"/>
          <p:cNvSpPr/>
          <p:nvPr/>
        </p:nvSpPr>
        <p:spPr>
          <a:xfrm>
            <a:off x="5660390" y="863600"/>
            <a:ext cx="5587365" cy="5100955"/>
          </a:xfrm>
          <a:prstGeom prst="rect">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13"/>
          <p:cNvSpPr txBox="1"/>
          <p:nvPr/>
        </p:nvSpPr>
        <p:spPr>
          <a:xfrm>
            <a:off x="6429375" y="4114800"/>
            <a:ext cx="4033520" cy="900183"/>
          </a:xfrm>
          <a:prstGeom prst="rect">
            <a:avLst/>
          </a:prstGeom>
          <a:noFill/>
        </p:spPr>
        <p:txBody>
          <a:bodyPr wrap="square" lIns="0" tIns="46800" rIns="0">
            <a:spAutoFit/>
          </a:bodyPr>
          <a:lstStyle/>
          <a:p>
            <a:pPr>
              <a:lnSpc>
                <a:spcPct val="134000"/>
              </a:lnSpc>
            </a:pPr>
            <a:r>
              <a:rPr lang="en-US" altLang="en-US" sz="1000" dirty="0">
                <a:solidFill>
                  <a:schemeClr val="bg1"/>
                </a:solidFill>
                <a:cs typeface="+mn-ea"/>
                <a:sym typeface="+mn-lt"/>
              </a:rPr>
              <a:t>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Input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the title </a:t>
            </a:r>
            <a:r>
              <a:rPr lang="en-US" altLang="en-US" sz="1000" dirty="0" err="1">
                <a:solidFill>
                  <a:schemeClr val="bg1"/>
                </a:solidFill>
                <a:cs typeface="+mn-ea"/>
                <a:sym typeface="+mn-lt"/>
              </a:rPr>
              <a:t>contentInput</a:t>
            </a:r>
            <a:r>
              <a:rPr lang="en-US" altLang="en-US" sz="1000" dirty="0">
                <a:solidFill>
                  <a:schemeClr val="bg1"/>
                </a:solidFill>
                <a:cs typeface="+mn-ea"/>
                <a:sym typeface="+mn-lt"/>
              </a:rPr>
              <a:t> </a:t>
            </a:r>
            <a:endParaRPr lang="en-US" altLang="zh-CN" sz="1000" dirty="0">
              <a:solidFill>
                <a:schemeClr val="bg1"/>
              </a:solidFill>
              <a:cs typeface="+mn-ea"/>
              <a:sym typeface="+mn-lt"/>
            </a:endParaRPr>
          </a:p>
          <a:p>
            <a:pPr>
              <a:lnSpc>
                <a:spcPct val="134000"/>
              </a:lnSpc>
            </a:pPr>
            <a:endParaRPr kumimoji="0" lang="en-US" altLang="zh-CN" sz="1000" b="0" i="0" u="none" strike="noStrike" kern="1200" cap="none" spc="0" normalizeH="0" baseline="0" noProof="0" dirty="0">
              <a:ln>
                <a:noFill/>
              </a:ln>
              <a:solidFill>
                <a:schemeClr val="bg1"/>
              </a:solidFill>
              <a:effectLst/>
              <a:uLnTx/>
              <a:uFillTx/>
              <a:cs typeface="+mn-ea"/>
              <a:sym typeface="+mn-lt"/>
            </a:endParaRPr>
          </a:p>
        </p:txBody>
      </p:sp>
      <p:sp>
        <p:nvSpPr>
          <p:cNvPr id="3" name="Title 1"/>
          <p:cNvSpPr txBox="1"/>
          <p:nvPr/>
        </p:nvSpPr>
        <p:spPr>
          <a:xfrm>
            <a:off x="6250937" y="1672315"/>
            <a:ext cx="4996815" cy="9736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000" dirty="0">
                <a:solidFill>
                  <a:schemeClr val="bg1"/>
                </a:solidFill>
                <a:latin typeface="+mn-lt"/>
                <a:ea typeface="+mn-ea"/>
                <a:cs typeface="+mn-ea"/>
                <a:sym typeface="+mn-lt"/>
              </a:rPr>
              <a:t>PART  02</a:t>
            </a:r>
            <a:endParaRPr lang="en-US" altLang="zh-CN" sz="6000" dirty="0">
              <a:solidFill>
                <a:schemeClr val="bg1"/>
              </a:solidFill>
              <a:latin typeface="+mn-lt"/>
              <a:ea typeface="+mn-ea"/>
              <a:cs typeface="+mn-ea"/>
              <a:sym typeface="+mn-lt"/>
            </a:endParaRPr>
          </a:p>
        </p:txBody>
      </p:sp>
      <p:sp>
        <p:nvSpPr>
          <p:cNvPr id="5" name="TextBox 11"/>
          <p:cNvSpPr txBox="1">
            <a:spLocks noChangeArrowheads="1"/>
          </p:cNvSpPr>
          <p:nvPr/>
        </p:nvSpPr>
        <p:spPr bwMode="auto">
          <a:xfrm>
            <a:off x="6429215" y="3122280"/>
            <a:ext cx="243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charset="0"/>
              </a:defRPr>
            </a:lvl1pPr>
            <a:lvl2pPr marL="742950" indent="-285750">
              <a:defRPr>
                <a:solidFill>
                  <a:schemeClr val="tx1"/>
                </a:solidFill>
                <a:latin typeface="Source Sans Pro" panose="020B0503030403020204" charset="0"/>
              </a:defRPr>
            </a:lvl2pPr>
            <a:lvl3pPr marL="1143000" indent="-228600">
              <a:defRPr>
                <a:solidFill>
                  <a:schemeClr val="tx1"/>
                </a:solidFill>
                <a:latin typeface="Source Sans Pro" panose="020B0503030403020204" charset="0"/>
              </a:defRPr>
            </a:lvl3pPr>
            <a:lvl4pPr marL="1600200" indent="-228600">
              <a:defRPr>
                <a:solidFill>
                  <a:schemeClr val="tx1"/>
                </a:solidFill>
                <a:latin typeface="Source Sans Pro" panose="020B0503030403020204" charset="0"/>
              </a:defRPr>
            </a:lvl4pPr>
            <a:lvl5pPr marL="2057400" indent="-228600">
              <a:defRPr>
                <a:solidFill>
                  <a:schemeClr val="tx1"/>
                </a:solidFill>
                <a:latin typeface="Source Sans Pro" panose="020B0503030403020204" charset="0"/>
              </a:defRPr>
            </a:lvl5pPr>
            <a:lvl6pPr marL="2514600" indent="-228600" fontAlgn="base">
              <a:spcBef>
                <a:spcPct val="0"/>
              </a:spcBef>
              <a:spcAft>
                <a:spcPct val="0"/>
              </a:spcAft>
              <a:defRPr>
                <a:solidFill>
                  <a:schemeClr val="tx1"/>
                </a:solidFill>
                <a:latin typeface="Source Sans Pro" panose="020B0503030403020204" charset="0"/>
              </a:defRPr>
            </a:lvl6pPr>
            <a:lvl7pPr marL="2971800" indent="-228600" fontAlgn="base">
              <a:spcBef>
                <a:spcPct val="0"/>
              </a:spcBef>
              <a:spcAft>
                <a:spcPct val="0"/>
              </a:spcAft>
              <a:defRPr>
                <a:solidFill>
                  <a:schemeClr val="tx1"/>
                </a:solidFill>
                <a:latin typeface="Source Sans Pro" panose="020B0503030403020204" charset="0"/>
              </a:defRPr>
            </a:lvl7pPr>
            <a:lvl8pPr marL="3429000" indent="-228600" fontAlgn="base">
              <a:spcBef>
                <a:spcPct val="0"/>
              </a:spcBef>
              <a:spcAft>
                <a:spcPct val="0"/>
              </a:spcAft>
              <a:defRPr>
                <a:solidFill>
                  <a:schemeClr val="tx1"/>
                </a:solidFill>
                <a:latin typeface="Source Sans Pro" panose="020B0503030403020204" charset="0"/>
              </a:defRPr>
            </a:lvl8pPr>
            <a:lvl9pPr marL="3886200" indent="-228600" fontAlgn="base">
              <a:spcBef>
                <a:spcPct val="0"/>
              </a:spcBef>
              <a:spcAft>
                <a:spcPct val="0"/>
              </a:spcAft>
              <a:defRPr>
                <a:solidFill>
                  <a:schemeClr val="tx1"/>
                </a:solidFill>
                <a:latin typeface="Source Sans Pro" panose="020B050303040302020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bg1"/>
                </a:solidFill>
                <a:effectLst/>
                <a:uLnTx/>
                <a:uFillTx/>
                <a:latin typeface="+mn-lt"/>
                <a:cs typeface="+mn-ea"/>
                <a:sym typeface="+mn-lt"/>
              </a:rPr>
              <a:t>输入标题内容</a:t>
            </a:r>
            <a:endParaRPr kumimoji="0" lang="zh-CN" altLang="en-US" sz="3200" b="0" i="0" u="none" strike="noStrike" kern="1200" cap="none" spc="0" normalizeH="0" baseline="0" noProof="0" dirty="0">
              <a:ln>
                <a:noFill/>
              </a:ln>
              <a:solidFill>
                <a:schemeClr val="bg1"/>
              </a:solidFill>
              <a:effectLst/>
              <a:uLnTx/>
              <a:uFillTx/>
              <a:latin typeface="+mn-lt"/>
              <a:cs typeface="+mn-ea"/>
              <a:sym typeface="+mn-lt"/>
            </a:endParaRPr>
          </a:p>
        </p:txBody>
      </p:sp>
      <p:cxnSp>
        <p:nvCxnSpPr>
          <p:cNvPr id="6" name="Straight Connector 12"/>
          <p:cNvCxnSpPr/>
          <p:nvPr/>
        </p:nvCxnSpPr>
        <p:spPr>
          <a:xfrm>
            <a:off x="6429241" y="389502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descr="C:\Users\王银芸\Desktop\摄图网_400178648.jpg摄图网_400178648"/>
          <p:cNvPicPr>
            <a:picLocks noChangeAspect="1"/>
          </p:cNvPicPr>
          <p:nvPr/>
        </p:nvPicPr>
        <p:blipFill>
          <a:blip r:embed="rId1"/>
          <a:srcRect l="2736" r="49030"/>
          <a:stretch>
            <a:fillRect/>
          </a:stretch>
        </p:blipFill>
        <p:spPr>
          <a:xfrm>
            <a:off x="4732020" y="2232025"/>
            <a:ext cx="2764155" cy="2662555"/>
          </a:xfrm>
          <a:prstGeom prst="ellipse">
            <a:avLst/>
          </a:prstGeom>
        </p:spPr>
      </p:pic>
      <p:grpSp>
        <p:nvGrpSpPr>
          <p:cNvPr id="7" name="9c625d20-ca44-4d1b-9675-988dfe748fa0"/>
          <p:cNvGrpSpPr>
            <a:grpSpLocks noChangeAspect="1"/>
          </p:cNvGrpSpPr>
          <p:nvPr/>
        </p:nvGrpSpPr>
        <p:grpSpPr>
          <a:xfrm>
            <a:off x="3526790" y="1858010"/>
            <a:ext cx="5135245" cy="3409315"/>
            <a:chOff x="3072868" y="1624341"/>
            <a:chExt cx="5968998" cy="3962896"/>
          </a:xfrm>
        </p:grpSpPr>
        <p:sp>
          <p:nvSpPr>
            <p:cNvPr id="4" name="îṥļîḑé-Arc 1"/>
            <p:cNvSpPr/>
            <p:nvPr/>
          </p:nvSpPr>
          <p:spPr>
            <a:xfrm>
              <a:off x="4081640" y="1624341"/>
              <a:ext cx="3962896" cy="3962896"/>
            </a:xfrm>
            <a:prstGeom prst="arc">
              <a:avLst>
                <a:gd name="adj1" fmla="val 12272767"/>
                <a:gd name="adj2" fmla="val 20003823"/>
              </a:avLst>
            </a:prstGeom>
            <a:noFill/>
            <a:ln w="28575">
              <a:solidFill>
                <a:srgbClr val="AAD2A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5" name="îṥļîḑé-Oval 2"/>
            <p:cNvSpPr/>
            <p:nvPr/>
          </p:nvSpPr>
          <p:spPr>
            <a:xfrm>
              <a:off x="3072868" y="2672916"/>
              <a:ext cx="1865746" cy="1865746"/>
            </a:xfrm>
            <a:prstGeom prst="ellipse">
              <a:avLst/>
            </a:prstGeom>
            <a:solidFill>
              <a:srgbClr val="AAD2A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53" name="îṥļîḑé-Oval 3"/>
            <p:cNvSpPr/>
            <p:nvPr/>
          </p:nvSpPr>
          <p:spPr>
            <a:xfrm>
              <a:off x="7176120" y="2672916"/>
              <a:ext cx="1865746" cy="1865746"/>
            </a:xfrm>
            <a:prstGeom prst="ellipse">
              <a:avLst/>
            </a:prstGeom>
            <a:solidFill>
              <a:srgbClr val="AAD2A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54" name="îṥļîḑé-Arc 4"/>
            <p:cNvSpPr/>
            <p:nvPr/>
          </p:nvSpPr>
          <p:spPr>
            <a:xfrm>
              <a:off x="4081640" y="1624341"/>
              <a:ext cx="3962896" cy="3962896"/>
            </a:xfrm>
            <a:prstGeom prst="arc">
              <a:avLst>
                <a:gd name="adj1" fmla="val 1657893"/>
                <a:gd name="adj2" fmla="val 9194934"/>
              </a:avLst>
            </a:prstGeom>
            <a:noFill/>
            <a:ln w="28575">
              <a:solidFill>
                <a:srgbClr val="AAD2A1"/>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55" name="îṥļîḑé-Oval 2"/>
            <p:cNvSpPr/>
            <p:nvPr/>
          </p:nvSpPr>
          <p:spPr>
            <a:xfrm>
              <a:off x="3583374" y="3187235"/>
              <a:ext cx="844734" cy="83710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rgbClr val="FBFBF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56" name="îṥļîḑé-Oval 3"/>
            <p:cNvSpPr/>
            <p:nvPr/>
          </p:nvSpPr>
          <p:spPr>
            <a:xfrm>
              <a:off x="7686626" y="3271091"/>
              <a:ext cx="844734" cy="66939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rgbClr val="FBFBF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grpSp>
      <p:grpSp>
        <p:nvGrpSpPr>
          <p:cNvPr id="106" name="组合 56"/>
          <p:cNvGrpSpPr/>
          <p:nvPr/>
        </p:nvGrpSpPr>
        <p:grpSpPr>
          <a:xfrm>
            <a:off x="884304" y="2155420"/>
            <a:ext cx="2553335" cy="1585615"/>
            <a:chOff x="3797139" y="2381859"/>
            <a:chExt cx="2916618" cy="1585615"/>
          </a:xfrm>
        </p:grpSpPr>
        <p:sp>
          <p:nvSpPr>
            <p:cNvPr id="107" name="文本框 106"/>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tx1">
                      <a:lumMod val="75000"/>
                      <a:lumOff val="25000"/>
                    </a:schemeClr>
                  </a:solidFill>
                  <a:cs typeface="+mn-ea"/>
                  <a:sym typeface="+mn-lt"/>
                </a:rPr>
                <a:t>标题文字添加</a:t>
              </a:r>
              <a:endParaRPr lang="zh-CN" altLang="en-US" dirty="0">
                <a:solidFill>
                  <a:schemeClr val="tx1">
                    <a:lumMod val="75000"/>
                    <a:lumOff val="25000"/>
                  </a:schemeClr>
                </a:solidFill>
                <a:cs typeface="+mn-ea"/>
                <a:sym typeface="+mn-lt"/>
              </a:endParaRPr>
            </a:p>
          </p:txBody>
        </p:sp>
        <p:sp>
          <p:nvSpPr>
            <p:cNvPr id="108" name="文本框 107"/>
            <p:cNvSpPr txBox="1"/>
            <p:nvPr/>
          </p:nvSpPr>
          <p:spPr>
            <a:xfrm>
              <a:off x="3797139" y="2750794"/>
              <a:ext cx="2916618" cy="1216680"/>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rgbClr val="7F7F7F"/>
                  </a:solidFill>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1000" dirty="0">
                <a:solidFill>
                  <a:schemeClr val="tx1">
                    <a:lumMod val="75000"/>
                    <a:lumOff val="25000"/>
                  </a:schemeClr>
                </a:solidFill>
                <a:cs typeface="+mn-ea"/>
                <a:sym typeface="+mn-lt"/>
              </a:endParaRPr>
            </a:p>
          </p:txBody>
        </p:sp>
      </p:grpSp>
      <p:grpSp>
        <p:nvGrpSpPr>
          <p:cNvPr id="6" name="组合 56"/>
          <p:cNvGrpSpPr/>
          <p:nvPr/>
        </p:nvGrpSpPr>
        <p:grpSpPr>
          <a:xfrm>
            <a:off x="8839584" y="1957935"/>
            <a:ext cx="2553335" cy="1585615"/>
            <a:chOff x="3797139" y="2381859"/>
            <a:chExt cx="2916618" cy="1585615"/>
          </a:xfrm>
        </p:grpSpPr>
        <p:sp>
          <p:nvSpPr>
            <p:cNvPr id="27" name="文本框 26"/>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tx1">
                      <a:lumMod val="75000"/>
                      <a:lumOff val="25000"/>
                    </a:schemeClr>
                  </a:solidFill>
                  <a:cs typeface="+mn-ea"/>
                  <a:sym typeface="+mn-lt"/>
                </a:rPr>
                <a:t>标题文字添加</a:t>
              </a:r>
              <a:endParaRPr lang="zh-CN" altLang="en-US" dirty="0">
                <a:solidFill>
                  <a:schemeClr val="tx1">
                    <a:lumMod val="75000"/>
                    <a:lumOff val="25000"/>
                  </a:schemeClr>
                </a:solidFill>
                <a:cs typeface="+mn-ea"/>
                <a:sym typeface="+mn-lt"/>
              </a:endParaRPr>
            </a:p>
          </p:txBody>
        </p:sp>
        <p:sp>
          <p:nvSpPr>
            <p:cNvPr id="47" name="文本框 46"/>
            <p:cNvSpPr txBox="1"/>
            <p:nvPr/>
          </p:nvSpPr>
          <p:spPr>
            <a:xfrm>
              <a:off x="3797139" y="2750794"/>
              <a:ext cx="2916618" cy="1216680"/>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rgbClr val="7F7F7F"/>
                  </a:solidFill>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1000" dirty="0">
                <a:solidFill>
                  <a:schemeClr val="tx1">
                    <a:lumMod val="75000"/>
                    <a:lumOff val="25000"/>
                  </a:schemeClr>
                </a:solidFill>
                <a:cs typeface="+mn-ea"/>
                <a:sym typeface="+mn-lt"/>
              </a:endParaRPr>
            </a:p>
          </p:txBody>
        </p:sp>
      </p:grpSp>
      <p:grpSp>
        <p:nvGrpSpPr>
          <p:cNvPr id="48" name="组合 56"/>
          <p:cNvGrpSpPr/>
          <p:nvPr/>
        </p:nvGrpSpPr>
        <p:grpSpPr>
          <a:xfrm>
            <a:off x="799214" y="4365855"/>
            <a:ext cx="2553335" cy="1585615"/>
            <a:chOff x="3797139" y="2381859"/>
            <a:chExt cx="2916618" cy="1585615"/>
          </a:xfrm>
        </p:grpSpPr>
        <p:sp>
          <p:nvSpPr>
            <p:cNvPr id="49" name="文本框 48"/>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tx1">
                      <a:lumMod val="75000"/>
                      <a:lumOff val="25000"/>
                    </a:schemeClr>
                  </a:solidFill>
                  <a:cs typeface="+mn-ea"/>
                  <a:sym typeface="+mn-lt"/>
                </a:rPr>
                <a:t>标题文字添加</a:t>
              </a:r>
              <a:endParaRPr lang="zh-CN" altLang="en-US" dirty="0">
                <a:solidFill>
                  <a:schemeClr val="tx1">
                    <a:lumMod val="75000"/>
                    <a:lumOff val="25000"/>
                  </a:schemeClr>
                </a:solidFill>
                <a:cs typeface="+mn-ea"/>
                <a:sym typeface="+mn-lt"/>
              </a:endParaRPr>
            </a:p>
          </p:txBody>
        </p:sp>
        <p:sp>
          <p:nvSpPr>
            <p:cNvPr id="50" name="文本框 49"/>
            <p:cNvSpPr txBox="1"/>
            <p:nvPr/>
          </p:nvSpPr>
          <p:spPr>
            <a:xfrm>
              <a:off x="3797139" y="2750794"/>
              <a:ext cx="2916618" cy="1216680"/>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rgbClr val="7F7F7F"/>
                  </a:solidFill>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1000" dirty="0">
                <a:solidFill>
                  <a:schemeClr val="tx1">
                    <a:lumMod val="75000"/>
                    <a:lumOff val="25000"/>
                  </a:schemeClr>
                </a:solidFill>
                <a:cs typeface="+mn-ea"/>
                <a:sym typeface="+mn-lt"/>
              </a:endParaRPr>
            </a:p>
          </p:txBody>
        </p:sp>
      </p:grpSp>
      <p:grpSp>
        <p:nvGrpSpPr>
          <p:cNvPr id="51" name="组合 56"/>
          <p:cNvGrpSpPr/>
          <p:nvPr/>
        </p:nvGrpSpPr>
        <p:grpSpPr>
          <a:xfrm>
            <a:off x="8755129" y="4168370"/>
            <a:ext cx="2553335" cy="1585615"/>
            <a:chOff x="3797139" y="2381859"/>
            <a:chExt cx="2916618" cy="1585615"/>
          </a:xfrm>
        </p:grpSpPr>
        <p:sp>
          <p:nvSpPr>
            <p:cNvPr id="52" name="文本框 51"/>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tx1">
                      <a:lumMod val="75000"/>
                      <a:lumOff val="25000"/>
                    </a:schemeClr>
                  </a:solidFill>
                  <a:cs typeface="+mn-ea"/>
                  <a:sym typeface="+mn-lt"/>
                </a:rPr>
                <a:t>标题文字添加</a:t>
              </a:r>
              <a:endParaRPr lang="zh-CN" altLang="en-US" dirty="0">
                <a:solidFill>
                  <a:schemeClr val="tx1">
                    <a:lumMod val="75000"/>
                    <a:lumOff val="25000"/>
                  </a:schemeClr>
                </a:solidFill>
                <a:cs typeface="+mn-ea"/>
                <a:sym typeface="+mn-lt"/>
              </a:endParaRPr>
            </a:p>
          </p:txBody>
        </p:sp>
        <p:sp>
          <p:nvSpPr>
            <p:cNvPr id="57" name="文本框 56"/>
            <p:cNvSpPr txBox="1"/>
            <p:nvPr/>
          </p:nvSpPr>
          <p:spPr>
            <a:xfrm>
              <a:off x="3797139" y="2750794"/>
              <a:ext cx="2916618" cy="1216680"/>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rgbClr val="7F7F7F"/>
                  </a:solidFill>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1000" dirty="0">
                <a:solidFill>
                  <a:schemeClr val="tx1">
                    <a:lumMod val="75000"/>
                    <a:lumOff val="25000"/>
                  </a:schemeClr>
                </a:solidFill>
                <a:cs typeface="+mn-ea"/>
                <a:sym typeface="+mn-lt"/>
              </a:endParaRPr>
            </a:p>
          </p:txBody>
        </p:sp>
      </p:grpSp>
      <p:grpSp>
        <p:nvGrpSpPr>
          <p:cNvPr id="9" name="组合 8"/>
          <p:cNvGrpSpPr/>
          <p:nvPr/>
        </p:nvGrpSpPr>
        <p:grpSpPr>
          <a:xfrm>
            <a:off x="4436110" y="342265"/>
            <a:ext cx="3646170" cy="664210"/>
            <a:chOff x="6858" y="587"/>
            <a:chExt cx="5742" cy="1046"/>
          </a:xfrm>
        </p:grpSpPr>
        <p:sp>
          <p:nvSpPr>
            <p:cNvPr id="2"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rgbClr val="84BD77"/>
                  </a:solidFill>
                  <a:latin typeface="+mn-lt"/>
                  <a:ea typeface="+mn-ea"/>
                  <a:cs typeface="+mn-ea"/>
                  <a:sym typeface="+mn-lt"/>
                </a:rPr>
                <a:t>输入标题内容</a:t>
              </a:r>
              <a:endParaRPr lang="zh-CN" altLang="en-US" sz="2800" b="0" dirty="0">
                <a:solidFill>
                  <a:srgbClr val="84BD77"/>
                </a:solidFill>
                <a:latin typeface="+mn-lt"/>
                <a:ea typeface="+mn-ea"/>
                <a:cs typeface="+mn-ea"/>
                <a:sym typeface="+mn-lt"/>
              </a:endParaRPr>
            </a:p>
          </p:txBody>
        </p:sp>
        <p:sp>
          <p:nvSpPr>
            <p:cNvPr id="8" name="文本框 7"/>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anim calcmode="lin" valueType="num">
                                      <p:cBhvr>
                                        <p:cTn id="32" dur="1000" fill="hold"/>
                                        <p:tgtEl>
                                          <p:spTgt spid="51"/>
                                        </p:tgtEl>
                                        <p:attrNameLst>
                                          <p:attrName>ppt_x</p:attrName>
                                        </p:attrNameLst>
                                      </p:cBhvr>
                                      <p:tavLst>
                                        <p:tav tm="0">
                                          <p:val>
                                            <p:strVal val="#ppt_x"/>
                                          </p:val>
                                        </p:tav>
                                        <p:tav tm="100000">
                                          <p:val>
                                            <p:strVal val="#ppt_x"/>
                                          </p:val>
                                        </p:tav>
                                      </p:tavLst>
                                    </p:anim>
                                    <p:anim calcmode="lin" valueType="num">
                                      <p:cBhvr>
                                        <p:cTn id="3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2"/>
          <p:cNvSpPr/>
          <p:nvPr/>
        </p:nvSpPr>
        <p:spPr>
          <a:xfrm>
            <a:off x="0" y="-106045"/>
            <a:ext cx="12181205" cy="55016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mn-ea"/>
              <a:sym typeface="+mn-lt"/>
            </a:endParaRPr>
          </a:p>
        </p:txBody>
      </p:sp>
      <p:pic>
        <p:nvPicPr>
          <p:cNvPr id="12"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57893" y="1954061"/>
            <a:ext cx="7923133" cy="4432791"/>
          </a:xfrm>
          <a:prstGeom prst="rect">
            <a:avLst/>
          </a:prstGeom>
        </p:spPr>
      </p:pic>
      <p:pic>
        <p:nvPicPr>
          <p:cNvPr id="13" name="图片 12" descr="C:\Users\王银芸\Desktop\摄图网_400178648.jpg摄图网_400178648"/>
          <p:cNvPicPr>
            <a:picLocks noChangeAspect="1"/>
          </p:cNvPicPr>
          <p:nvPr/>
        </p:nvPicPr>
        <p:blipFill rotWithShape="1">
          <a:blip r:embed="rId2"/>
          <a:srcRect l="10452" t="485" r="15840" b="-485"/>
          <a:stretch>
            <a:fillRect/>
          </a:stretch>
        </p:blipFill>
        <p:spPr>
          <a:xfrm>
            <a:off x="5725795" y="2158365"/>
            <a:ext cx="4986655" cy="3143250"/>
          </a:xfrm>
          <a:prstGeom prst="rect">
            <a:avLst/>
          </a:prstGeom>
        </p:spPr>
      </p:pic>
      <p:grpSp>
        <p:nvGrpSpPr>
          <p:cNvPr id="14" name="组合 7"/>
          <p:cNvGrpSpPr/>
          <p:nvPr/>
        </p:nvGrpSpPr>
        <p:grpSpPr>
          <a:xfrm>
            <a:off x="1239178" y="2158509"/>
            <a:ext cx="3745476" cy="1130247"/>
            <a:chOff x="3624780" y="2412339"/>
            <a:chExt cx="2133781" cy="1130246"/>
          </a:xfrm>
        </p:grpSpPr>
        <p:sp>
          <p:nvSpPr>
            <p:cNvPr id="15" name="文本框 14"/>
            <p:cNvSpPr txBox="1"/>
            <p:nvPr/>
          </p:nvSpPr>
          <p:spPr>
            <a:xfrm>
              <a:off x="3624780" y="2412339"/>
              <a:ext cx="2133781" cy="400110"/>
            </a:xfrm>
            <a:prstGeom prst="rect">
              <a:avLst/>
            </a:prstGeom>
            <a:no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n"/>
              </a:pPr>
              <a:r>
                <a:rPr lang="zh-CN" altLang="en-US" sz="2000" dirty="0">
                  <a:solidFill>
                    <a:schemeClr val="bg1"/>
                  </a:solidFill>
                  <a:cs typeface="+mn-ea"/>
                  <a:sym typeface="+mn-lt"/>
                </a:rPr>
                <a:t>标题文字添加</a:t>
              </a:r>
              <a:endParaRPr lang="zh-CN" altLang="en-US" sz="2000" dirty="0">
                <a:solidFill>
                  <a:schemeClr val="bg1"/>
                </a:solidFill>
                <a:cs typeface="+mn-ea"/>
                <a:sym typeface="+mn-lt"/>
              </a:endParaRPr>
            </a:p>
          </p:txBody>
        </p:sp>
        <p:sp>
          <p:nvSpPr>
            <p:cNvPr id="16" name="文本框 15"/>
            <p:cNvSpPr txBox="1"/>
            <p:nvPr/>
          </p:nvSpPr>
          <p:spPr>
            <a:xfrm>
              <a:off x="3624780" y="2750894"/>
              <a:ext cx="1831728" cy="791691"/>
            </a:xfrm>
            <a:prstGeom prst="rect">
              <a:avLst/>
            </a:prstGeom>
            <a:noFill/>
          </p:spPr>
          <p:txBody>
            <a:bodyPr wrap="square" rtlCol="0">
              <a:spAutoFit/>
              <a:scene3d>
                <a:camera prst="orthographicFront"/>
                <a:lightRig rig="threePt" dir="t"/>
              </a:scene3d>
              <a:sp3d contourW="12700"/>
            </a:bodyPr>
            <a:lstStyle/>
            <a:p>
              <a:pPr algn="l" defTabSz="457200">
                <a:lnSpc>
                  <a:spcPct val="150000"/>
                </a:lnSpc>
              </a:pPr>
              <a:r>
                <a:rPr lang="zh-CN" altLang="en-US" sz="1060" kern="100" dirty="0">
                  <a:solidFill>
                    <a:schemeClr val="bg1"/>
                  </a:solidFill>
                  <a:cs typeface="+mn-ea"/>
                  <a:sym typeface="+mn-lt"/>
                </a:rPr>
                <a:t>请替换文字内容，点击添加相关标题文字，修改文字内容，也可以直接复制你的内容到此请替换文字内容，点击添加相关标题文字</a:t>
              </a:r>
              <a:endParaRPr lang="zh-CN" altLang="en-US" sz="1060" kern="100" dirty="0">
                <a:solidFill>
                  <a:schemeClr val="bg1"/>
                </a:solidFill>
                <a:cs typeface="+mn-ea"/>
                <a:sym typeface="+mn-lt"/>
              </a:endParaRPr>
            </a:p>
          </p:txBody>
        </p:sp>
      </p:grpSp>
      <p:grpSp>
        <p:nvGrpSpPr>
          <p:cNvPr id="17" name="组合 7"/>
          <p:cNvGrpSpPr/>
          <p:nvPr/>
        </p:nvGrpSpPr>
        <p:grpSpPr>
          <a:xfrm>
            <a:off x="1239178" y="3728080"/>
            <a:ext cx="3745476" cy="1130247"/>
            <a:chOff x="3624780" y="2412339"/>
            <a:chExt cx="2133781" cy="1130246"/>
          </a:xfrm>
        </p:grpSpPr>
        <p:sp>
          <p:nvSpPr>
            <p:cNvPr id="18" name="文本框 17"/>
            <p:cNvSpPr txBox="1"/>
            <p:nvPr/>
          </p:nvSpPr>
          <p:spPr>
            <a:xfrm>
              <a:off x="3624780" y="2412339"/>
              <a:ext cx="2133781" cy="400110"/>
            </a:xfrm>
            <a:prstGeom prst="rect">
              <a:avLst/>
            </a:prstGeom>
            <a:no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n"/>
              </a:pPr>
              <a:r>
                <a:rPr lang="zh-CN" altLang="en-US" sz="2000" dirty="0">
                  <a:solidFill>
                    <a:schemeClr val="bg1"/>
                  </a:solidFill>
                  <a:cs typeface="+mn-ea"/>
                  <a:sym typeface="+mn-lt"/>
                </a:rPr>
                <a:t>标题文字添加</a:t>
              </a:r>
              <a:endParaRPr lang="zh-CN" altLang="en-US" sz="2000" dirty="0">
                <a:solidFill>
                  <a:schemeClr val="bg1"/>
                </a:solidFill>
                <a:cs typeface="+mn-ea"/>
                <a:sym typeface="+mn-lt"/>
              </a:endParaRPr>
            </a:p>
          </p:txBody>
        </p:sp>
        <p:sp>
          <p:nvSpPr>
            <p:cNvPr id="19" name="文本框 18"/>
            <p:cNvSpPr txBox="1"/>
            <p:nvPr/>
          </p:nvSpPr>
          <p:spPr>
            <a:xfrm>
              <a:off x="3624780" y="2750894"/>
              <a:ext cx="1831728" cy="791691"/>
            </a:xfrm>
            <a:prstGeom prst="rect">
              <a:avLst/>
            </a:prstGeom>
            <a:noFill/>
          </p:spPr>
          <p:txBody>
            <a:bodyPr wrap="square" rtlCol="0">
              <a:spAutoFit/>
              <a:scene3d>
                <a:camera prst="orthographicFront"/>
                <a:lightRig rig="threePt" dir="t"/>
              </a:scene3d>
              <a:sp3d contourW="12700"/>
            </a:bodyPr>
            <a:lstStyle/>
            <a:p>
              <a:pPr algn="l" defTabSz="457200">
                <a:lnSpc>
                  <a:spcPct val="150000"/>
                </a:lnSpc>
              </a:pPr>
              <a:r>
                <a:rPr lang="zh-CN" altLang="en-US" sz="1060" kern="100" dirty="0">
                  <a:solidFill>
                    <a:schemeClr val="bg1"/>
                  </a:solidFill>
                  <a:cs typeface="+mn-ea"/>
                  <a:sym typeface="+mn-lt"/>
                </a:rPr>
                <a:t>请替换文字内容，点击添加相关标题文字，修改文字内容，也可以直接复制你的内容到此请替换文字内容，点击添加相关标题文字</a:t>
              </a:r>
              <a:endParaRPr lang="zh-CN" altLang="en-US" sz="1060" kern="100" dirty="0">
                <a:solidFill>
                  <a:schemeClr val="bg1"/>
                </a:solidFill>
                <a:cs typeface="+mn-ea"/>
                <a:sym typeface="+mn-lt"/>
              </a:endParaRPr>
            </a:p>
          </p:txBody>
        </p:sp>
      </p:grpSp>
      <p:grpSp>
        <p:nvGrpSpPr>
          <p:cNvPr id="9" name="组合 8"/>
          <p:cNvGrpSpPr/>
          <p:nvPr/>
        </p:nvGrpSpPr>
        <p:grpSpPr>
          <a:xfrm>
            <a:off x="4436110" y="342265"/>
            <a:ext cx="3646170" cy="664210"/>
            <a:chOff x="6858" y="587"/>
            <a:chExt cx="5742" cy="1046"/>
          </a:xfrm>
        </p:grpSpPr>
        <p:sp>
          <p:nvSpPr>
            <p:cNvPr id="5"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chemeClr val="bg1"/>
                  </a:solidFill>
                  <a:latin typeface="+mn-lt"/>
                  <a:ea typeface="+mn-ea"/>
                  <a:cs typeface="+mn-ea"/>
                  <a:sym typeface="+mn-lt"/>
                </a:rPr>
                <a:t>输入标题内容</a:t>
              </a:r>
              <a:endParaRPr lang="zh-CN" altLang="en-US" sz="2800" b="0" dirty="0">
                <a:solidFill>
                  <a:schemeClr val="bg1"/>
                </a:solidFill>
                <a:latin typeface="+mn-lt"/>
                <a:ea typeface="+mn-ea"/>
                <a:cs typeface="+mn-ea"/>
                <a:sym typeface="+mn-lt"/>
              </a:endParaRPr>
            </a:p>
          </p:txBody>
        </p:sp>
        <p:sp>
          <p:nvSpPr>
            <p:cNvPr id="8" name="文本框 7"/>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bg1">
                      <a:alpha val="76000"/>
                    </a:schemeClr>
                  </a:solidFill>
                  <a:cs typeface="+mn-ea"/>
                  <a:sym typeface="+mn-lt"/>
                </a:rPr>
                <a:t>Lorem ipsum dolor sit amet, consectetuer adipiscing elit. Maecenas</a:t>
              </a:r>
              <a:endParaRPr lang="en-US" altLang="zh-CN" sz="800" dirty="0">
                <a:solidFill>
                  <a:schemeClr val="bg1">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23480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129405" y="1342436"/>
            <a:ext cx="7472363" cy="4880783"/>
            <a:chOff x="4048125" y="1252901"/>
            <a:chExt cx="7472363" cy="4880783"/>
          </a:xfrm>
        </p:grpSpPr>
        <p:sp>
          <p:nvSpPr>
            <p:cNvPr id="11" name="íṡḷíḋê"/>
            <p:cNvSpPr/>
            <p:nvPr/>
          </p:nvSpPr>
          <p:spPr bwMode="auto">
            <a:xfrm>
              <a:off x="4048125" y="5817099"/>
              <a:ext cx="2285428" cy="316585"/>
            </a:xfrm>
            <a:prstGeom prst="ellipse">
              <a:avLst/>
            </a:prstGeom>
            <a:gradFill flip="none" rotWithShape="1">
              <a:gsLst>
                <a:gs pos="100000">
                  <a:srgbClr val="FFFFFF">
                    <a:alpha val="0"/>
                  </a:srgbClr>
                </a:gs>
                <a:gs pos="0">
                  <a:schemeClr val="tx1">
                    <a:lumMod val="50000"/>
                    <a:lumOff val="50000"/>
                    <a:alpha val="84000"/>
                  </a:schemeClr>
                </a:gs>
              </a:gsLst>
              <a:path path="shape">
                <a:fillToRect l="50000" t="50000" r="50000" b="50000"/>
              </a:path>
              <a:tileRect/>
            </a:gradFill>
            <a:ln w="9525" cap="flat" cmpd="sng" algn="ctr">
              <a:noFill/>
              <a:prstDash val="solid"/>
            </a:ln>
            <a:effectLst/>
          </p:spPr>
          <p:txBody>
            <a:bodyPr wrap="square" lIns="91440" tIns="45720" rIns="91440" bIns="45720" anchor="ctr">
              <a:normAutofit fontScale="55000" lnSpcReduction="20000"/>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en-US" altLang="id-ID">
                <a:solidFill>
                  <a:srgbClr val="FFFFFF"/>
                </a:solidFill>
                <a:cs typeface="+mn-ea"/>
                <a:sym typeface="+mn-lt"/>
              </a:endParaRPr>
            </a:p>
          </p:txBody>
        </p:sp>
        <p:sp>
          <p:nvSpPr>
            <p:cNvPr id="12" name="išḷíḍe"/>
            <p:cNvSpPr/>
            <p:nvPr/>
          </p:nvSpPr>
          <p:spPr bwMode="auto">
            <a:xfrm>
              <a:off x="6696810" y="4567902"/>
              <a:ext cx="1171434" cy="1102566"/>
            </a:xfrm>
            <a:prstGeom prst="roundRect">
              <a:avLst>
                <a:gd name="adj" fmla="val 9375"/>
              </a:avLst>
            </a:prstGeom>
            <a:solidFill>
              <a:srgbClr val="AAD2A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cs typeface="+mn-ea"/>
                  <a:sym typeface="+mn-lt"/>
                </a:rPr>
                <a:t>1</a:t>
              </a:r>
              <a:endParaRPr lang="id-ID" altLang="id-ID" sz="3200" dirty="0">
                <a:cs typeface="+mn-ea"/>
                <a:sym typeface="+mn-lt"/>
              </a:endParaRPr>
            </a:p>
          </p:txBody>
        </p:sp>
        <p:sp>
          <p:nvSpPr>
            <p:cNvPr id="13" name="îṥliḑe"/>
            <p:cNvSpPr/>
            <p:nvPr/>
          </p:nvSpPr>
          <p:spPr bwMode="auto">
            <a:xfrm>
              <a:off x="6972441" y="3465340"/>
              <a:ext cx="1171434" cy="1102566"/>
            </a:xfrm>
            <a:prstGeom prst="roundRect">
              <a:avLst>
                <a:gd name="adj" fmla="val 9375"/>
              </a:avLst>
            </a:prstGeom>
            <a:solidFill>
              <a:srgbClr val="AAD2A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cs typeface="+mn-ea"/>
                  <a:sym typeface="+mn-lt"/>
                </a:rPr>
                <a:t>2</a:t>
              </a:r>
              <a:endParaRPr lang="id-ID" altLang="id-ID" sz="3200" dirty="0">
                <a:cs typeface="+mn-ea"/>
                <a:sym typeface="+mn-lt"/>
              </a:endParaRPr>
            </a:p>
          </p:txBody>
        </p:sp>
        <p:sp>
          <p:nvSpPr>
            <p:cNvPr id="14" name="ïṩliḍé"/>
            <p:cNvSpPr/>
            <p:nvPr/>
          </p:nvSpPr>
          <p:spPr bwMode="auto">
            <a:xfrm>
              <a:off x="6558995" y="2362773"/>
              <a:ext cx="1171434" cy="1102566"/>
            </a:xfrm>
            <a:prstGeom prst="roundRect">
              <a:avLst>
                <a:gd name="adj" fmla="val 9375"/>
              </a:avLst>
            </a:prstGeom>
            <a:solidFill>
              <a:srgbClr val="AAD2A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cs typeface="+mn-ea"/>
                  <a:sym typeface="+mn-lt"/>
                </a:rPr>
                <a:t>3</a:t>
              </a:r>
              <a:endParaRPr lang="id-ID" altLang="id-ID" sz="3200" dirty="0">
                <a:cs typeface="+mn-ea"/>
                <a:sym typeface="+mn-lt"/>
              </a:endParaRPr>
            </a:p>
          </p:txBody>
        </p:sp>
        <p:sp>
          <p:nvSpPr>
            <p:cNvPr id="15" name="ïslíḋe"/>
            <p:cNvSpPr/>
            <p:nvPr/>
          </p:nvSpPr>
          <p:spPr bwMode="auto">
            <a:xfrm rot="20684149">
              <a:off x="5973282" y="1321650"/>
              <a:ext cx="1171434" cy="1102566"/>
            </a:xfrm>
            <a:prstGeom prst="roundRect">
              <a:avLst>
                <a:gd name="adj" fmla="val 9375"/>
              </a:avLst>
            </a:prstGeom>
            <a:solidFill>
              <a:srgbClr val="AAD2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solidFill>
                    <a:schemeClr val="lt1"/>
                  </a:solidFill>
                  <a:cs typeface="+mn-ea"/>
                  <a:sym typeface="+mn-lt"/>
                </a:rPr>
                <a:t>4</a:t>
              </a:r>
              <a:endParaRPr lang="id-ID" altLang="id-ID" sz="3200" dirty="0">
                <a:solidFill>
                  <a:schemeClr val="lt1"/>
                </a:solidFill>
                <a:cs typeface="+mn-ea"/>
                <a:sym typeface="+mn-lt"/>
              </a:endParaRPr>
            </a:p>
          </p:txBody>
        </p:sp>
        <p:sp>
          <p:nvSpPr>
            <p:cNvPr id="16" name="ïŝ1îḋê"/>
            <p:cNvSpPr/>
            <p:nvPr/>
          </p:nvSpPr>
          <p:spPr bwMode="auto">
            <a:xfrm rot="3296091" flipH="1">
              <a:off x="5386524" y="1824676"/>
              <a:ext cx="327439" cy="1598217"/>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a:solidFill>
                  <a:srgbClr val="FFFFFF"/>
                </a:solidFill>
                <a:cs typeface="+mn-ea"/>
                <a:sym typeface="+mn-lt"/>
              </a:endParaRPr>
            </a:p>
          </p:txBody>
        </p:sp>
        <p:sp>
          <p:nvSpPr>
            <p:cNvPr id="17" name="íṥlîḑê"/>
            <p:cNvSpPr/>
            <p:nvPr/>
          </p:nvSpPr>
          <p:spPr bwMode="auto">
            <a:xfrm>
              <a:off x="4624492" y="1851920"/>
              <a:ext cx="808384" cy="808415"/>
            </a:xfrm>
            <a:prstGeom prst="ellipse">
              <a:avLst/>
            </a:prstGeom>
            <a:solidFill>
              <a:schemeClr val="bg1">
                <a:lumMod val="85000"/>
              </a:schemeClr>
            </a:solidFill>
            <a:ln>
              <a:noFill/>
            </a:ln>
            <a:effectLst/>
          </p:spPr>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a:solidFill>
                  <a:srgbClr val="FFFFFF"/>
                </a:solidFill>
                <a:cs typeface="+mn-ea"/>
                <a:sym typeface="+mn-lt"/>
              </a:endParaRPr>
            </a:p>
          </p:txBody>
        </p:sp>
        <p:sp>
          <p:nvSpPr>
            <p:cNvPr id="18" name="îSlîḑe"/>
            <p:cNvSpPr/>
            <p:nvPr/>
          </p:nvSpPr>
          <p:spPr bwMode="auto">
            <a:xfrm>
              <a:off x="4824419" y="2835841"/>
              <a:ext cx="662675" cy="1383041"/>
            </a:xfrm>
            <a:prstGeom prst="roundRect">
              <a:avLst>
                <a:gd name="adj" fmla="val 2987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a:solidFill>
                  <a:srgbClr val="FFFFFF"/>
                </a:solidFill>
                <a:cs typeface="+mn-ea"/>
                <a:sym typeface="+mn-lt"/>
              </a:endParaRPr>
            </a:p>
          </p:txBody>
        </p:sp>
        <p:sp>
          <p:nvSpPr>
            <p:cNvPr id="19" name="îsḷïḍê"/>
            <p:cNvSpPr/>
            <p:nvPr/>
          </p:nvSpPr>
          <p:spPr bwMode="auto">
            <a:xfrm>
              <a:off x="4824419" y="3919509"/>
              <a:ext cx="366420" cy="1964636"/>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a:solidFill>
                  <a:srgbClr val="FFFFFF"/>
                </a:solidFill>
                <a:cs typeface="+mn-ea"/>
                <a:sym typeface="+mn-lt"/>
              </a:endParaRPr>
            </a:p>
          </p:txBody>
        </p:sp>
        <p:sp>
          <p:nvSpPr>
            <p:cNvPr id="20" name="i$1iḑe"/>
            <p:cNvSpPr/>
            <p:nvPr/>
          </p:nvSpPr>
          <p:spPr bwMode="auto">
            <a:xfrm rot="20452300">
              <a:off x="5189281" y="3939780"/>
              <a:ext cx="364862" cy="760907"/>
            </a:xfrm>
            <a:prstGeom prst="roundRect">
              <a:avLst>
                <a:gd name="adj" fmla="val 4046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a:solidFill>
                  <a:srgbClr val="FFFFFF"/>
                </a:solidFill>
                <a:cs typeface="+mn-ea"/>
                <a:sym typeface="+mn-lt"/>
              </a:endParaRPr>
            </a:p>
          </p:txBody>
        </p:sp>
        <p:sp>
          <p:nvSpPr>
            <p:cNvPr id="21" name="îşḷîḑê"/>
            <p:cNvSpPr/>
            <p:nvPr/>
          </p:nvSpPr>
          <p:spPr bwMode="auto">
            <a:xfrm rot="14513746">
              <a:off x="5738911" y="2127168"/>
              <a:ext cx="344591" cy="1475037"/>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a:solidFill>
                  <a:srgbClr val="FFFFFF"/>
                </a:solidFill>
                <a:cs typeface="+mn-ea"/>
                <a:sym typeface="+mn-lt"/>
              </a:endParaRPr>
            </a:p>
          </p:txBody>
        </p:sp>
        <p:sp>
          <p:nvSpPr>
            <p:cNvPr id="22" name="išliḓe"/>
            <p:cNvSpPr/>
            <p:nvPr/>
          </p:nvSpPr>
          <p:spPr bwMode="auto">
            <a:xfrm>
              <a:off x="5275038" y="4418465"/>
              <a:ext cx="366421" cy="1398635"/>
            </a:xfrm>
            <a:prstGeom prst="roundRect">
              <a:avLst>
                <a:gd name="adj" fmla="val 4245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a:solidFill>
                  <a:srgbClr val="FFFFFF"/>
                </a:solidFill>
                <a:cs typeface="+mn-ea"/>
                <a:sym typeface="+mn-lt"/>
              </a:endParaRPr>
            </a:p>
          </p:txBody>
        </p:sp>
        <p:grpSp>
          <p:nvGrpSpPr>
            <p:cNvPr id="23" name="îSľíḋè"/>
            <p:cNvGrpSpPr/>
            <p:nvPr/>
          </p:nvGrpSpPr>
          <p:grpSpPr>
            <a:xfrm>
              <a:off x="7685122" y="1252901"/>
              <a:ext cx="3348990" cy="1109980"/>
              <a:chOff x="719137" y="1429926"/>
              <a:chExt cx="5376906" cy="1109980"/>
            </a:xfrm>
          </p:grpSpPr>
          <p:sp>
            <p:nvSpPr>
              <p:cNvPr id="37" name="ïṡḷíḍè"/>
              <p:cNvSpPr/>
              <p:nvPr/>
            </p:nvSpPr>
            <p:spPr bwMode="auto">
              <a:xfrm>
                <a:off x="719137" y="1871886"/>
                <a:ext cx="5376906" cy="6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l">
                  <a:lnSpc>
                    <a:spcPct val="200000"/>
                  </a:lnSpc>
                </a:pPr>
                <a:r>
                  <a:rPr lang="zh-CN" altLang="en-US" sz="1100" dirty="0">
                    <a:solidFill>
                      <a:schemeClr val="tx1">
                        <a:lumMod val="65000"/>
                        <a:lumOff val="35000"/>
                      </a:schemeClr>
                    </a:solidFill>
                    <a:cs typeface="+mn-ea"/>
                    <a:sym typeface="+mn-lt"/>
                  </a:rPr>
                  <a:t>单击输入标题内容单击输入标题内容单击输入标题内容单击输入标题内容单击输入标题内容单击输入标题内容</a:t>
                </a:r>
                <a:endParaRPr lang="zh-CN" altLang="en-US" sz="1100" dirty="0">
                  <a:solidFill>
                    <a:schemeClr val="tx1">
                      <a:lumMod val="65000"/>
                      <a:lumOff val="35000"/>
                    </a:schemeClr>
                  </a:solidFill>
                  <a:cs typeface="+mn-ea"/>
                  <a:sym typeface="+mn-lt"/>
                </a:endParaRPr>
              </a:p>
              <a:p>
                <a:pPr lvl="0" algn="l">
                  <a:lnSpc>
                    <a:spcPct val="200000"/>
                  </a:lnSpc>
                </a:pPr>
                <a:endParaRPr lang="en-US" altLang="zh-CN" sz="1100" dirty="0">
                  <a:cs typeface="+mn-ea"/>
                  <a:sym typeface="+mn-lt"/>
                </a:endParaRPr>
              </a:p>
            </p:txBody>
          </p:sp>
          <p:sp>
            <p:nvSpPr>
              <p:cNvPr id="38" name="ísľiḓe"/>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dirty="0">
                    <a:cs typeface="+mn-ea"/>
                    <a:sym typeface="+mn-lt"/>
                  </a:rPr>
                  <a:t>输入标题</a:t>
                </a:r>
                <a:endParaRPr lang="en-US" altLang="zh-CN" dirty="0">
                  <a:cs typeface="+mn-ea"/>
                  <a:sym typeface="+mn-lt"/>
                </a:endParaRPr>
              </a:p>
            </p:txBody>
          </p:sp>
        </p:grpSp>
        <p:grpSp>
          <p:nvGrpSpPr>
            <p:cNvPr id="24" name="ïṧľidè"/>
            <p:cNvGrpSpPr/>
            <p:nvPr/>
          </p:nvGrpSpPr>
          <p:grpSpPr>
            <a:xfrm>
              <a:off x="8715514" y="2394229"/>
              <a:ext cx="2804974" cy="929016"/>
              <a:chOff x="719137" y="1429926"/>
              <a:chExt cx="5376847" cy="929016"/>
            </a:xfrm>
          </p:grpSpPr>
          <p:sp>
            <p:nvSpPr>
              <p:cNvPr id="35" name="ísliḍe"/>
              <p:cNvSpPr/>
              <p:nvPr/>
            </p:nvSpPr>
            <p:spPr bwMode="auto">
              <a:xfrm>
                <a:off x="719137" y="1871732"/>
                <a:ext cx="5376847" cy="4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dirty="0">
                    <a:solidFill>
                      <a:schemeClr val="tx1">
                        <a:lumMod val="65000"/>
                        <a:lumOff val="35000"/>
                      </a:schemeClr>
                    </a:solidFill>
                    <a:cs typeface="+mn-ea"/>
                    <a:sym typeface="+mn-lt"/>
                  </a:rPr>
                  <a:t>单击输入标题内容单击输入标题内容单击输入标题内容单击输入标题内容单击输入标题内容单击输入标题内容</a:t>
                </a:r>
                <a:endParaRPr lang="en-US" altLang="zh-CN" sz="1100" dirty="0">
                  <a:cs typeface="+mn-ea"/>
                  <a:sym typeface="+mn-lt"/>
                </a:endParaRPr>
              </a:p>
            </p:txBody>
          </p:sp>
          <p:sp>
            <p:nvSpPr>
              <p:cNvPr id="36" name="ïṡ1iďé"/>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dirty="0">
                    <a:cs typeface="+mn-ea"/>
                    <a:sym typeface="+mn-lt"/>
                  </a:rPr>
                  <a:t>输入标题</a:t>
                </a:r>
                <a:endParaRPr lang="en-US" altLang="zh-CN" dirty="0">
                  <a:cs typeface="+mn-ea"/>
                  <a:sym typeface="+mn-lt"/>
                </a:endParaRPr>
              </a:p>
            </p:txBody>
          </p:sp>
        </p:grpSp>
        <p:grpSp>
          <p:nvGrpSpPr>
            <p:cNvPr id="25" name="ïṧļîḍè"/>
            <p:cNvGrpSpPr/>
            <p:nvPr/>
          </p:nvGrpSpPr>
          <p:grpSpPr>
            <a:xfrm>
              <a:off x="9026100" y="3535557"/>
              <a:ext cx="2417550" cy="929016"/>
              <a:chOff x="719137" y="1429926"/>
              <a:chExt cx="5376847" cy="929016"/>
            </a:xfrm>
          </p:grpSpPr>
          <p:sp>
            <p:nvSpPr>
              <p:cNvPr id="33" name="işľîḑé"/>
              <p:cNvSpPr/>
              <p:nvPr/>
            </p:nvSpPr>
            <p:spPr bwMode="auto">
              <a:xfrm>
                <a:off x="719137" y="1871732"/>
                <a:ext cx="5376847" cy="4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dirty="0">
                    <a:solidFill>
                      <a:schemeClr val="tx1">
                        <a:lumMod val="65000"/>
                        <a:lumOff val="35000"/>
                      </a:schemeClr>
                    </a:solidFill>
                    <a:cs typeface="+mn-ea"/>
                    <a:sym typeface="+mn-lt"/>
                  </a:rPr>
                  <a:t>单击输入标题内容单击输入标题内容单击输入标题内容单击输入标题内容单击输入标题内容单击输入标题内容</a:t>
                </a:r>
                <a:endParaRPr lang="en-US" altLang="zh-CN" sz="1100" dirty="0">
                  <a:cs typeface="+mn-ea"/>
                  <a:sym typeface="+mn-lt"/>
                </a:endParaRPr>
              </a:p>
            </p:txBody>
          </p:sp>
          <p:sp>
            <p:nvSpPr>
              <p:cNvPr id="34" name="ïśľîďe"/>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dirty="0">
                    <a:cs typeface="+mn-ea"/>
                    <a:sym typeface="+mn-lt"/>
                  </a:rPr>
                  <a:t>输入标题</a:t>
                </a:r>
                <a:endParaRPr lang="en-US" altLang="zh-CN" dirty="0">
                  <a:cs typeface="+mn-ea"/>
                  <a:sym typeface="+mn-lt"/>
                </a:endParaRPr>
              </a:p>
            </p:txBody>
          </p:sp>
        </p:grpSp>
        <p:grpSp>
          <p:nvGrpSpPr>
            <p:cNvPr id="26" name="îŝ1idé"/>
            <p:cNvGrpSpPr/>
            <p:nvPr/>
          </p:nvGrpSpPr>
          <p:grpSpPr>
            <a:xfrm>
              <a:off x="8171535" y="4676884"/>
              <a:ext cx="3348953" cy="929016"/>
              <a:chOff x="719137" y="1429926"/>
              <a:chExt cx="5376847" cy="929016"/>
            </a:xfrm>
          </p:grpSpPr>
          <p:sp>
            <p:nvSpPr>
              <p:cNvPr id="31" name="išḻîḓè"/>
              <p:cNvSpPr/>
              <p:nvPr/>
            </p:nvSpPr>
            <p:spPr bwMode="auto">
              <a:xfrm>
                <a:off x="719137" y="1871732"/>
                <a:ext cx="5376847" cy="4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dirty="0">
                    <a:solidFill>
                      <a:schemeClr val="tx1">
                        <a:lumMod val="65000"/>
                        <a:lumOff val="35000"/>
                      </a:schemeClr>
                    </a:solidFill>
                    <a:cs typeface="+mn-ea"/>
                    <a:sym typeface="+mn-lt"/>
                  </a:rPr>
                  <a:t>单击输入标题内容单击输入标题内容单击输入标题内容单击输入标题内容单击输入标题内容单击输入标题内容</a:t>
                </a:r>
                <a:endParaRPr lang="en-US" altLang="zh-CN" sz="1100" dirty="0">
                  <a:cs typeface="+mn-ea"/>
                  <a:sym typeface="+mn-lt"/>
                </a:endParaRPr>
              </a:p>
            </p:txBody>
          </p:sp>
          <p:sp>
            <p:nvSpPr>
              <p:cNvPr id="32" name="îṩlîḋè"/>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dirty="0">
                    <a:cs typeface="+mn-ea"/>
                    <a:sym typeface="+mn-lt"/>
                  </a:rPr>
                  <a:t>输入标题</a:t>
                </a:r>
                <a:endParaRPr lang="en-US" altLang="zh-CN" dirty="0">
                  <a:cs typeface="+mn-ea"/>
                  <a:sym typeface="+mn-lt"/>
                </a:endParaRPr>
              </a:p>
            </p:txBody>
          </p:sp>
        </p:grpSp>
        <p:cxnSp>
          <p:nvCxnSpPr>
            <p:cNvPr id="27" name="直接连接符 26"/>
            <p:cNvCxnSpPr/>
            <p:nvPr/>
          </p:nvCxnSpPr>
          <p:spPr>
            <a:xfrm>
              <a:off x="7181850" y="1694706"/>
              <a:ext cx="503272" cy="0"/>
            </a:xfrm>
            <a:prstGeom prst="line">
              <a:avLst/>
            </a:prstGeom>
            <a:ln w="3175" cap="rnd">
              <a:solidFill>
                <a:srgbClr val="AAD2A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868244" y="2914056"/>
              <a:ext cx="751881" cy="0"/>
            </a:xfrm>
            <a:prstGeom prst="line">
              <a:avLst/>
            </a:prstGeom>
            <a:ln w="3175" cap="rnd">
              <a:solidFill>
                <a:srgbClr val="AAD2A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230194" y="4005775"/>
              <a:ext cx="751881" cy="0"/>
            </a:xfrm>
            <a:prstGeom prst="line">
              <a:avLst/>
            </a:prstGeom>
            <a:ln w="3175" cap="rnd">
              <a:solidFill>
                <a:srgbClr val="AAD2A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868244" y="5117782"/>
              <a:ext cx="256581" cy="0"/>
            </a:xfrm>
            <a:prstGeom prst="line">
              <a:avLst/>
            </a:prstGeom>
            <a:ln w="3175" cap="rnd">
              <a:solidFill>
                <a:srgbClr val="AAD2A1"/>
              </a:solidFill>
              <a:roun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57" name="组合 156"/>
          <p:cNvGrpSpPr/>
          <p:nvPr/>
        </p:nvGrpSpPr>
        <p:grpSpPr>
          <a:xfrm>
            <a:off x="701131" y="1914502"/>
            <a:ext cx="3912870" cy="3405505"/>
            <a:chOff x="8386922" y="2192795"/>
            <a:chExt cx="3912870" cy="3405505"/>
          </a:xfrm>
        </p:grpSpPr>
        <p:sp>
          <p:nvSpPr>
            <p:cNvPr id="158" name="矩形 157"/>
            <p:cNvSpPr/>
            <p:nvPr/>
          </p:nvSpPr>
          <p:spPr>
            <a:xfrm>
              <a:off x="8386922" y="2192795"/>
              <a:ext cx="2501951" cy="401457"/>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endParaRPr lang="zh-CN" altLang="en-US" dirty="0">
                <a:solidFill>
                  <a:schemeClr val="tx1">
                    <a:lumMod val="75000"/>
                    <a:lumOff val="25000"/>
                  </a:schemeClr>
                </a:solidFill>
                <a:cs typeface="+mn-ea"/>
                <a:sym typeface="+mn-lt"/>
              </a:endParaRPr>
            </a:p>
          </p:txBody>
        </p:sp>
        <p:sp>
          <p:nvSpPr>
            <p:cNvPr id="159" name="文本框 158"/>
            <p:cNvSpPr txBox="1"/>
            <p:nvPr/>
          </p:nvSpPr>
          <p:spPr>
            <a:xfrm>
              <a:off x="8386922" y="2736990"/>
              <a:ext cx="3912870" cy="2861310"/>
            </a:xfrm>
            <a:prstGeom prst="rect">
              <a:avLst/>
            </a:prstGeom>
            <a:noFill/>
          </p:spPr>
          <p:txBody>
            <a:bodyPr wrap="square" rtlCol="0">
              <a:spAutoFit/>
              <a:scene3d>
                <a:camera prst="orthographicFront"/>
                <a:lightRig rig="threePt" dir="t"/>
              </a:scene3d>
              <a:sp3d contourW="12700"/>
            </a:bodyPr>
            <a:lstStyle/>
            <a:p>
              <a:pPr lvl="0" algn="l">
                <a:lnSpc>
                  <a:spcPct val="200000"/>
                </a:lnSpc>
              </a:pPr>
              <a:r>
                <a:rPr lang="zh-CN" altLang="en-US" sz="1000" dirty="0">
                  <a:solidFill>
                    <a:schemeClr val="tx1">
                      <a:lumMod val="65000"/>
                      <a:lumOff val="35000"/>
                    </a:schemeClr>
                  </a:solidFill>
                  <a:cs typeface="+mn-ea"/>
                  <a:sym typeface="+mn-lt"/>
                </a:rPr>
                <a:t>单击输入标题内容单击输入标题内容单击输入标题内容</a:t>
              </a:r>
              <a:endParaRPr lang="zh-CN" altLang="en-US" sz="1000" dirty="0">
                <a:solidFill>
                  <a:schemeClr val="tx1">
                    <a:lumMod val="65000"/>
                    <a:lumOff val="35000"/>
                  </a:schemeClr>
                </a:solidFill>
                <a:cs typeface="+mn-ea"/>
                <a:sym typeface="+mn-lt"/>
              </a:endParaRPr>
            </a:p>
            <a:p>
              <a:pPr lvl="0" algn="l">
                <a:lnSpc>
                  <a:spcPct val="200000"/>
                </a:lnSpc>
              </a:pPr>
              <a:r>
                <a:rPr lang="zh-CN" altLang="en-US" sz="1000" dirty="0">
                  <a:solidFill>
                    <a:schemeClr val="tx1">
                      <a:lumMod val="65000"/>
                      <a:lumOff val="35000"/>
                    </a:schemeClr>
                  </a:solidFill>
                  <a:cs typeface="+mn-ea"/>
                  <a:sym typeface="+mn-lt"/>
                </a:rPr>
                <a:t>单击输入标题内容单击输入标题内容单击输入标题内容</a:t>
              </a:r>
              <a:endParaRPr lang="zh-CN" altLang="en-US" sz="1000" dirty="0">
                <a:solidFill>
                  <a:schemeClr val="tx1">
                    <a:lumMod val="65000"/>
                    <a:lumOff val="35000"/>
                  </a:schemeClr>
                </a:solidFill>
                <a:cs typeface="+mn-ea"/>
                <a:sym typeface="+mn-lt"/>
              </a:endParaRPr>
            </a:p>
            <a:p>
              <a:pPr lvl="0" algn="l">
                <a:lnSpc>
                  <a:spcPct val="200000"/>
                </a:lnSpc>
              </a:pPr>
              <a:r>
                <a:rPr lang="zh-CN" altLang="en-US" sz="1000" dirty="0">
                  <a:solidFill>
                    <a:schemeClr val="tx1">
                      <a:lumMod val="65000"/>
                      <a:lumOff val="35000"/>
                    </a:schemeClr>
                  </a:solidFill>
                  <a:cs typeface="+mn-ea"/>
                  <a:sym typeface="+mn-lt"/>
                </a:rPr>
                <a:t>单击输入标题内容单击输入标题内容单击输入标题内容单击输入标题内容单击输入标题内容单击输入标题内容单击输入标题内容</a:t>
              </a:r>
              <a:endParaRPr lang="zh-CN" altLang="en-US" sz="1000" dirty="0">
                <a:solidFill>
                  <a:schemeClr val="tx1">
                    <a:lumMod val="65000"/>
                    <a:lumOff val="35000"/>
                  </a:schemeClr>
                </a:solidFill>
                <a:cs typeface="+mn-ea"/>
                <a:sym typeface="+mn-lt"/>
              </a:endParaRPr>
            </a:p>
            <a:p>
              <a:pPr lvl="0" algn="l">
                <a:lnSpc>
                  <a:spcPct val="200000"/>
                </a:lnSpc>
              </a:pPr>
              <a:r>
                <a:rPr lang="zh-CN" altLang="en-US" sz="1000" dirty="0">
                  <a:solidFill>
                    <a:schemeClr val="tx1">
                      <a:lumMod val="65000"/>
                      <a:lumOff val="35000"/>
                    </a:schemeClr>
                  </a:solidFill>
                  <a:cs typeface="+mn-ea"/>
                  <a:sym typeface="+mn-lt"/>
                </a:rPr>
                <a:t>单击输入标题内容单击输入标题内容单击输入标题内容单击输入标题内容单击输入标题内容单击输入标题内容单击输入标题内容</a:t>
              </a:r>
              <a:endParaRPr lang="zh-CN" altLang="en-US" sz="1000" dirty="0">
                <a:solidFill>
                  <a:schemeClr val="tx1">
                    <a:lumMod val="65000"/>
                    <a:lumOff val="35000"/>
                  </a:schemeClr>
                </a:solidFill>
                <a:cs typeface="+mn-ea"/>
                <a:sym typeface="+mn-lt"/>
              </a:endParaRPr>
            </a:p>
            <a:p>
              <a:pPr lvl="0" algn="l">
                <a:lnSpc>
                  <a:spcPct val="200000"/>
                </a:lnSpc>
              </a:pPr>
              <a:r>
                <a:rPr lang="zh-CN" altLang="en-US" sz="1000" dirty="0">
                  <a:solidFill>
                    <a:schemeClr val="tx1">
                      <a:lumMod val="65000"/>
                      <a:lumOff val="35000"/>
                    </a:schemeClr>
                  </a:solidFill>
                  <a:cs typeface="+mn-ea"/>
                  <a:sym typeface="+mn-lt"/>
                </a:rPr>
                <a:t>单击输入标题内容</a:t>
              </a:r>
              <a:endParaRPr lang="zh-CN" altLang="en-US" sz="1000" dirty="0">
                <a:solidFill>
                  <a:schemeClr val="tx1">
                    <a:lumMod val="65000"/>
                    <a:lumOff val="35000"/>
                  </a:schemeClr>
                </a:solidFill>
                <a:cs typeface="+mn-ea"/>
                <a:sym typeface="+mn-lt"/>
              </a:endParaRPr>
            </a:p>
            <a:p>
              <a:pPr lvl="0" algn="l">
                <a:lnSpc>
                  <a:spcPct val="200000"/>
                </a:lnSpc>
              </a:pPr>
              <a:endParaRPr lang="zh-CN" altLang="en-US" sz="1000" dirty="0">
                <a:solidFill>
                  <a:schemeClr val="tx1">
                    <a:lumMod val="65000"/>
                    <a:lumOff val="35000"/>
                  </a:schemeClr>
                </a:solidFill>
                <a:cs typeface="+mn-ea"/>
                <a:sym typeface="+mn-lt"/>
              </a:endParaRPr>
            </a:p>
            <a:p>
              <a:pPr lvl="0" algn="l">
                <a:lnSpc>
                  <a:spcPct val="200000"/>
                </a:lnSpc>
              </a:pPr>
              <a:endParaRPr lang="zh-CN" altLang="en-US" sz="1000" dirty="0">
                <a:solidFill>
                  <a:schemeClr val="tx1">
                    <a:lumMod val="65000"/>
                    <a:lumOff val="35000"/>
                  </a:schemeClr>
                </a:solidFill>
                <a:cs typeface="+mn-ea"/>
                <a:sym typeface="+mn-lt"/>
              </a:endParaRPr>
            </a:p>
          </p:txBody>
        </p:sp>
      </p:grpSp>
      <p:grpSp>
        <p:nvGrpSpPr>
          <p:cNvPr id="9" name="组合 8"/>
          <p:cNvGrpSpPr/>
          <p:nvPr/>
        </p:nvGrpSpPr>
        <p:grpSpPr>
          <a:xfrm>
            <a:off x="4436110" y="342265"/>
            <a:ext cx="3646170" cy="664210"/>
            <a:chOff x="6858" y="587"/>
            <a:chExt cx="5742" cy="1046"/>
          </a:xfrm>
        </p:grpSpPr>
        <p:sp>
          <p:nvSpPr>
            <p:cNvPr id="6" name="标题 1"/>
            <p:cNvSpPr>
              <a:spLocks noGrp="1"/>
            </p:cNvSpPr>
            <p:nvPr/>
          </p:nvSpPr>
          <p:spPr>
            <a:xfrm>
              <a:off x="7436" y="587"/>
              <a:ext cx="3932" cy="753"/>
            </a:xfrm>
            <a:prstGeom prst="rect">
              <a:avLst/>
            </a:prstGeom>
          </p:spPr>
          <p:txBody>
            <a:bodyPr wrap="square" anchor="ctr" anchorCtr="0">
              <a:spAutoFit/>
            </a:bodyPr>
            <a:lstStyle>
              <a:lvl1pPr algn="l" defTabSz="914400" rtl="0" eaLnBrk="1" latinLnBrk="0" hangingPunct="1">
                <a:lnSpc>
                  <a:spcPct val="90000"/>
                </a:lnSpc>
                <a:spcBef>
                  <a:spcPct val="0"/>
                </a:spcBef>
                <a:buNone/>
                <a:defRPr sz="3200" b="1" strike="noStrike" kern="1200">
                  <a:solidFill>
                    <a:schemeClr val="accent1"/>
                  </a:solidFill>
                  <a:effectLst/>
                  <a:latin typeface="思源宋体 CN" panose="02020400000000000000" pitchFamily="18" charset="-122"/>
                  <a:ea typeface="+mj-ea"/>
                  <a:cs typeface="+mj-cs"/>
                </a:defRPr>
              </a:lvl1pPr>
            </a:lstStyle>
            <a:p>
              <a:pPr algn="l"/>
              <a:r>
                <a:rPr lang="zh-CN" altLang="en-US" sz="2800" b="0" dirty="0">
                  <a:solidFill>
                    <a:srgbClr val="84BD77"/>
                  </a:solidFill>
                  <a:latin typeface="+mn-lt"/>
                  <a:ea typeface="+mn-ea"/>
                  <a:cs typeface="+mn-ea"/>
                  <a:sym typeface="+mn-lt"/>
                </a:rPr>
                <a:t>输入标题内容</a:t>
              </a:r>
              <a:endParaRPr lang="zh-CN" altLang="en-US" sz="2800" b="0" dirty="0">
                <a:solidFill>
                  <a:srgbClr val="84BD77"/>
                </a:solidFill>
                <a:latin typeface="+mn-lt"/>
                <a:ea typeface="+mn-ea"/>
                <a:cs typeface="+mn-ea"/>
                <a:sym typeface="+mn-lt"/>
              </a:endParaRPr>
            </a:p>
          </p:txBody>
        </p:sp>
        <p:sp>
          <p:nvSpPr>
            <p:cNvPr id="7" name="文本框 6"/>
            <p:cNvSpPr txBox="1"/>
            <p:nvPr/>
          </p:nvSpPr>
          <p:spPr>
            <a:xfrm>
              <a:off x="6858" y="1271"/>
              <a:ext cx="5742" cy="362"/>
            </a:xfrm>
            <a:prstGeom prst="rect">
              <a:avLst/>
            </a:prstGeom>
            <a:noFill/>
          </p:spPr>
          <p:txBody>
            <a:bodyPr wrap="square" rtlCol="0">
              <a:spAutoFit/>
            </a:bodyPr>
            <a:lstStyle/>
            <a:p>
              <a:pPr>
                <a:lnSpc>
                  <a:spcPct val="120000"/>
                </a:lnSpc>
              </a:pPr>
              <a:r>
                <a:rPr lang="en-US" altLang="zh-CN" sz="800" dirty="0">
                  <a:solidFill>
                    <a:schemeClr val="tx1">
                      <a:lumMod val="75000"/>
                      <a:lumOff val="25000"/>
                      <a:alpha val="76000"/>
                    </a:schemeClr>
                  </a:solidFill>
                  <a:cs typeface="+mn-ea"/>
                  <a:sym typeface="+mn-lt"/>
                </a:rPr>
                <a:t>Lorem ipsum dolor sit amet, consectetuer adipiscing elit. Maecenas</a:t>
              </a:r>
              <a:endParaRPr lang="en-US" altLang="zh-CN" sz="800" dirty="0">
                <a:solidFill>
                  <a:schemeClr val="tx1">
                    <a:lumMod val="75000"/>
                    <a:lumOff val="25000"/>
                    <a:alpha val="76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14:conveyor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additive="base">
                                        <p:cTn id="12" dur="500" fill="hold"/>
                                        <p:tgtEl>
                                          <p:spTgt spid="157"/>
                                        </p:tgtEl>
                                        <p:attrNameLst>
                                          <p:attrName>ppt_x</p:attrName>
                                        </p:attrNameLst>
                                      </p:cBhvr>
                                      <p:tavLst>
                                        <p:tav tm="0">
                                          <p:val>
                                            <p:strVal val="1+#ppt_w/2"/>
                                          </p:val>
                                        </p:tav>
                                        <p:tav tm="100000">
                                          <p:val>
                                            <p:strVal val="#ppt_x"/>
                                          </p:val>
                                        </p:tav>
                                      </p:tavLst>
                                    </p:anim>
                                    <p:anim calcmode="lin" valueType="num">
                                      <p:cBhvr additive="base">
                                        <p:cTn id="13" dur="500" fill="hold"/>
                                        <p:tgtEl>
                                          <p:spTgt spid="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LIDE.DIAGRAM" val="e2f67e77-4016-4445-984e-678cc53f2630"/>
</p:tagLst>
</file>

<file path=ppt/tags/tag2.xml><?xml version="1.0" encoding="utf-8"?>
<p:tagLst xmlns:p="http://schemas.openxmlformats.org/presentationml/2006/main">
  <p:tag name="ISLIDE.DIAGRAM" val="234801"/>
</p:tagLst>
</file>

<file path=ppt/tags/tag3.xml><?xml version="1.0" encoding="utf-8"?>
<p:tagLst xmlns:p="http://schemas.openxmlformats.org/presentationml/2006/main">
  <p:tag name="ISLIDE.DIAGRAM" val="218672"/>
</p:tagLst>
</file>

<file path=ppt/tags/tag4.xml><?xml version="1.0" encoding="utf-8"?>
<p:tagLst xmlns:p="http://schemas.openxmlformats.org/presentationml/2006/main">
  <p:tag name="ISPRING_PRESENTATION_TITLE" val="6"/>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12BEB0"/>
      </a:accent1>
      <a:accent2>
        <a:srgbClr val="578595"/>
      </a:accent2>
      <a:accent3>
        <a:srgbClr val="596469"/>
      </a:accent3>
      <a:accent4>
        <a:srgbClr val="8E929B"/>
      </a:accent4>
      <a:accent5>
        <a:srgbClr val="999999"/>
      </a:accent5>
      <a:accent6>
        <a:srgbClr val="A9C4CD"/>
      </a:accent6>
      <a:hlink>
        <a:srgbClr val="4472C4"/>
      </a:hlink>
      <a:folHlink>
        <a:srgbClr val="BFBFBF"/>
      </a:folHlink>
    </a:clrScheme>
    <a:fontScheme name="Temp">
      <a:majorFont>
        <a:latin typeface="字魂59号-创粗黑"/>
        <a:ea typeface="字魂7号-温暖童稚体"/>
        <a:cs typeface=""/>
      </a:majorFont>
      <a:minorFont>
        <a:latin typeface="字魂59号-创粗黑"/>
        <a:ea typeface="字魂7号-温暖童稚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4529</Words>
  <Application>WPS 演示</Application>
  <PresentationFormat>宽屏</PresentationFormat>
  <Paragraphs>267</Paragraphs>
  <Slides>17</Slides>
  <Notes>17</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17</vt:i4>
      </vt:variant>
    </vt:vector>
  </HeadingPairs>
  <TitlesOfParts>
    <vt:vector size="39" baseType="lpstr">
      <vt:lpstr>Arial</vt:lpstr>
      <vt:lpstr>宋体</vt:lpstr>
      <vt:lpstr>Wingdings</vt:lpstr>
      <vt:lpstr>Lato Regular</vt:lpstr>
      <vt:lpstr>Segoe Print</vt:lpstr>
      <vt:lpstr>Lato Hairline</vt:lpstr>
      <vt:lpstr>Lato Light</vt:lpstr>
      <vt:lpstr>Helvetica Light</vt:lpstr>
      <vt:lpstr>Source Sans Pro</vt:lpstr>
      <vt:lpstr>思源宋体 CN</vt:lpstr>
      <vt:lpstr>EngraversGothic BT</vt:lpstr>
      <vt:lpstr>NumberOnly</vt:lpstr>
      <vt:lpstr>SF UI Display Thin</vt:lpstr>
      <vt:lpstr>Gill Sans</vt:lpstr>
      <vt:lpstr>Helvetica Neue Medium</vt:lpstr>
      <vt:lpstr>微软雅黑</vt:lpstr>
      <vt:lpstr>字魂59号-创粗黑</vt:lpstr>
      <vt:lpstr>黑体</vt:lpstr>
      <vt:lpstr>字魂7号-温暖童稚体</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39</cp:revision>
  <dcterms:created xsi:type="dcterms:W3CDTF">2018-11-22T15:51:00Z</dcterms:created>
  <dcterms:modified xsi:type="dcterms:W3CDTF">2020-04-23T01:45:34Z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