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75" r:id="rId6"/>
    <p:sldId id="279" r:id="rId7"/>
    <p:sldId id="274" r:id="rId8"/>
    <p:sldId id="273" r:id="rId9"/>
    <p:sldId id="272" r:id="rId10"/>
    <p:sldId id="271" r:id="rId11"/>
    <p:sldId id="278" r:id="rId12"/>
    <p:sldId id="270" r:id="rId13"/>
    <p:sldId id="269" r:id="rId14"/>
    <p:sldId id="268" r:id="rId15"/>
    <p:sldId id="267" r:id="rId16"/>
    <p:sldId id="266" r:id="rId17"/>
    <p:sldId id="277" r:id="rId18"/>
    <p:sldId id="265" r:id="rId19"/>
    <p:sldId id="264" r:id="rId20"/>
    <p:sldId id="263" r:id="rId21"/>
    <p:sldId id="262" r:id="rId22"/>
    <p:sldId id="276" r:id="rId23"/>
    <p:sldId id="261" r:id="rId24"/>
    <p:sldId id="260" r:id="rId25"/>
    <p:sldId id="259" r:id="rId26"/>
    <p:sldId id="258" r:id="rId27"/>
    <p:sldId id="281" r:id="rId28"/>
    <p:sldId id="282" r:id="rId29"/>
    <p:sldId id="283" r:id="rId30"/>
    <p:sldId id="284" r:id="rId31"/>
    <p:sldId id="285" r:id="rId32"/>
    <p:sldId id="280" r:id="rId33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A8B3"/>
    <a:srgbClr val="598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792" y="114"/>
      </p:cViewPr>
      <p:guideLst>
        <p:guide orient="horz" pos="2173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7" Type="http://schemas.openxmlformats.org/officeDocument/2006/relationships/tags" Target="tags/tag27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66A92-F3A6-45BD-A0B4-104B486C16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0747-29DB-42D2-9975-CE7917BA5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9845"/>
            <a:ext cx="12202160" cy="6887845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275590" y="180975"/>
            <a:ext cx="11640820" cy="6420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3"/>
          <a:srcRect t="29423" b="8312"/>
          <a:stretch>
            <a:fillRect/>
          </a:stretch>
        </p:blipFill>
        <p:spPr>
          <a:xfrm>
            <a:off x="10110470" y="5129530"/>
            <a:ext cx="2081530" cy="1728470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 userDrawn="1"/>
        </p:nvPicPr>
        <p:blipFill>
          <a:blip r:embed="rId4"/>
          <a:srcRect b="24199"/>
          <a:stretch>
            <a:fillRect/>
          </a:stretch>
        </p:blipFill>
        <p:spPr>
          <a:xfrm>
            <a:off x="0" y="4196080"/>
            <a:ext cx="12212955" cy="266192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367030" y="275590"/>
            <a:ext cx="24955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此处添加标题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367030" y="648335"/>
            <a:ext cx="3261360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9845"/>
            <a:ext cx="12202160" cy="6887845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275590" y="180975"/>
            <a:ext cx="11640820" cy="6420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3"/>
          <a:srcRect t="29423" b="8312"/>
          <a:stretch>
            <a:fillRect/>
          </a:stretch>
        </p:blipFill>
        <p:spPr>
          <a:xfrm>
            <a:off x="10110470" y="5129530"/>
            <a:ext cx="2081530" cy="1728470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 userDrawn="1"/>
        </p:nvPicPr>
        <p:blipFill>
          <a:blip r:embed="rId4"/>
          <a:srcRect b="24199"/>
          <a:stretch>
            <a:fillRect/>
          </a:stretch>
        </p:blipFill>
        <p:spPr>
          <a:xfrm>
            <a:off x="0" y="4196080"/>
            <a:ext cx="12212955" cy="266192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367030" y="275590"/>
            <a:ext cx="24955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此处添加标题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367030" y="648335"/>
            <a:ext cx="3261360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B44D-C359-4F82-A016-B655B2D842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C996D-C3F6-4A7E-9B4F-58AFC8F5B5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B44D-C359-4F82-A016-B655B2D842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C996D-C3F6-4A7E-9B4F-58AFC8F5B5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19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23.xml.rels><?xml version='1.0' encoding='UTF-8' standalone='yes'?>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5" Type="http://schemas.openxmlformats.org/officeDocument/2006/relationships/notesSlide" Target="../notesSlides/notesSlide23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28.xml.rels><?xml version='1.0' encoding='UTF-8' standalone='yes'?>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5" Type="http://schemas.openxmlformats.org/officeDocument/2006/relationships/notesSlide" Target="../notesSlides/notesSlide28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tags" Target="../tags/tag14.xml"/></Relationships>
</file>

<file path=ppt/slides/_rels/slide29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9845"/>
            <a:ext cx="12202160" cy="6887845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rcRect b="24199"/>
          <a:stretch>
            <a:fillRect/>
          </a:stretch>
        </p:blipFill>
        <p:spPr>
          <a:xfrm>
            <a:off x="0" y="3569970"/>
            <a:ext cx="12212955" cy="3288030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3"/>
          <a:srcRect t="29423" b="8312"/>
          <a:stretch>
            <a:fillRect/>
          </a:stretch>
        </p:blipFill>
        <p:spPr>
          <a:xfrm>
            <a:off x="5118735" y="985520"/>
            <a:ext cx="7073265" cy="5872480"/>
          </a:xfrm>
          <a:prstGeom prst="rect">
            <a:avLst/>
          </a:prstGeom>
        </p:spPr>
      </p:pic>
      <p:pic>
        <p:nvPicPr>
          <p:cNvPr id="8" name="图片 7" descr="端午节毛笔字印章元素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645" y="262255"/>
            <a:ext cx="2095500" cy="44538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14830" y="2031365"/>
            <a:ext cx="551815" cy="28390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Noto Sans S Chinese Black" panose="020B0A00000000000000" charset="-122"/>
                <a:sym typeface="+mn-ea"/>
              </a:rPr>
              <a:t>浓情端午模板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Noto Sans S Chinese Black" panose="020B0A00000000000000" charset="-122"/>
              <a:sym typeface="+mn-ea"/>
            </a:endParaRPr>
          </a:p>
        </p:txBody>
      </p:sp>
      <p:pic>
        <p:nvPicPr>
          <p:cNvPr id="5" name="口哨版轻松欢快夏日旅行配乐-26秒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86147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0">
        <p14:honeycomb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084743" y="1696776"/>
            <a:ext cx="603681" cy="1327820"/>
            <a:chOff x="1544715" y="1571347"/>
            <a:chExt cx="452761" cy="995865"/>
          </a:xfrm>
        </p:grpSpPr>
        <p:cxnSp>
          <p:nvCxnSpPr>
            <p:cNvPr id="5" name="直接连接符 4"/>
            <p:cNvCxnSpPr>
              <a:stCxn id="36" idx="0"/>
            </p:cNvCxnSpPr>
            <p:nvPr/>
          </p:nvCxnSpPr>
          <p:spPr>
            <a:xfrm flipH="1" flipV="1">
              <a:off x="1752368" y="2148715"/>
              <a:ext cx="0" cy="418497"/>
            </a:xfrm>
            <a:prstGeom prst="line">
              <a:avLst/>
            </a:prstGeom>
            <a:ln w="12700">
              <a:solidFill>
                <a:srgbClr val="78A8B3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1544715" y="1571347"/>
              <a:ext cx="452761" cy="452761"/>
              <a:chOff x="2805344" y="1606858"/>
              <a:chExt cx="452761" cy="452761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2805344" y="1606858"/>
                <a:ext cx="452761" cy="452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8A8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933620" y="1663961"/>
                <a:ext cx="196208" cy="315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13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1</a:t>
                </a:r>
                <a:endParaRPr lang="zh-CN" altLang="en-US" sz="2135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332117" y="3450551"/>
            <a:ext cx="2058751" cy="2058751"/>
            <a:chOff x="1015756" y="2771269"/>
            <a:chExt cx="1544063" cy="1544063"/>
          </a:xfrm>
          <a:solidFill>
            <a:srgbClr val="78A8B3"/>
          </a:solidFill>
        </p:grpSpPr>
        <p:sp>
          <p:nvSpPr>
            <p:cNvPr id="36" name="任意多边形 9"/>
            <p:cNvSpPr/>
            <p:nvPr/>
          </p:nvSpPr>
          <p:spPr>
            <a:xfrm rot="8100000">
              <a:off x="1015756" y="2771269"/>
              <a:ext cx="1544063" cy="1544063"/>
            </a:xfrm>
            <a:custGeom>
              <a:avLst/>
              <a:gdLst>
                <a:gd name="connsiteX0" fmla="*/ 0 w 1544063"/>
                <a:gd name="connsiteY0" fmla="*/ 1544063 h 1544063"/>
                <a:gd name="connsiteX1" fmla="*/ 0 w 1544063"/>
                <a:gd name="connsiteY1" fmla="*/ 0 h 1544063"/>
                <a:gd name="connsiteX2" fmla="*/ 252342 w 1544063"/>
                <a:gd name="connsiteY2" fmla="*/ 252342 h 1544063"/>
                <a:gd name="connsiteX3" fmla="*/ 252342 w 1544063"/>
                <a:gd name="connsiteY3" fmla="*/ 1266485 h 1544063"/>
                <a:gd name="connsiteX4" fmla="*/ 1266485 w 1544063"/>
                <a:gd name="connsiteY4" fmla="*/ 1266485 h 1544063"/>
                <a:gd name="connsiteX5" fmla="*/ 1544063 w 1544063"/>
                <a:gd name="connsiteY5" fmla="*/ 1544063 h 154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4063" h="1544063">
                  <a:moveTo>
                    <a:pt x="0" y="1544063"/>
                  </a:moveTo>
                  <a:lnTo>
                    <a:pt x="0" y="0"/>
                  </a:lnTo>
                  <a:lnTo>
                    <a:pt x="252342" y="252342"/>
                  </a:lnTo>
                  <a:lnTo>
                    <a:pt x="252342" y="1266485"/>
                  </a:lnTo>
                  <a:lnTo>
                    <a:pt x="1266485" y="1266485"/>
                  </a:lnTo>
                  <a:lnTo>
                    <a:pt x="1544063" y="15440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532480" y="3147814"/>
              <a:ext cx="468000" cy="468000"/>
              <a:chOff x="514950" y="1186421"/>
              <a:chExt cx="250850" cy="250339"/>
            </a:xfrm>
            <a:grpFill/>
          </p:grpSpPr>
          <p:sp>
            <p:nvSpPr>
              <p:cNvPr id="38" name="任意多边形 11"/>
              <p:cNvSpPr/>
              <p:nvPr/>
            </p:nvSpPr>
            <p:spPr>
              <a:xfrm>
                <a:off x="653412" y="1324882"/>
                <a:ext cx="112388" cy="111878"/>
              </a:xfrm>
              <a:custGeom>
                <a:avLst/>
                <a:gdLst>
                  <a:gd name="connsiteX0" fmla="*/ 595879 w 1191759"/>
                  <a:gd name="connsiteY0" fmla="*/ 227883 h 1186340"/>
                  <a:gd name="connsiteX1" fmla="*/ 230592 w 1191759"/>
                  <a:gd name="connsiteY1" fmla="*/ 593170 h 1186340"/>
                  <a:gd name="connsiteX2" fmla="*/ 595879 w 1191759"/>
                  <a:gd name="connsiteY2" fmla="*/ 958457 h 1186340"/>
                  <a:gd name="connsiteX3" fmla="*/ 961166 w 1191759"/>
                  <a:gd name="connsiteY3" fmla="*/ 593170 h 1186340"/>
                  <a:gd name="connsiteX4" fmla="*/ 595879 w 1191759"/>
                  <a:gd name="connsiteY4" fmla="*/ 227883 h 1186340"/>
                  <a:gd name="connsiteX5" fmla="*/ 534985 w 1191759"/>
                  <a:gd name="connsiteY5" fmla="*/ 0 h 1186340"/>
                  <a:gd name="connsiteX6" fmla="*/ 648359 w 1191759"/>
                  <a:gd name="connsiteY6" fmla="*/ 0 h 1186340"/>
                  <a:gd name="connsiteX7" fmla="*/ 679910 w 1191759"/>
                  <a:gd name="connsiteY7" fmla="*/ 96901 h 1186340"/>
                  <a:gd name="connsiteX8" fmla="*/ 701172 w 1191759"/>
                  <a:gd name="connsiteY8" fmla="*/ 99044 h 1186340"/>
                  <a:gd name="connsiteX9" fmla="*/ 767397 w 1191759"/>
                  <a:gd name="connsiteY9" fmla="*/ 119602 h 1186340"/>
                  <a:gd name="connsiteX10" fmla="*/ 844785 w 1191759"/>
                  <a:gd name="connsiteY10" fmla="*/ 50007 h 1186340"/>
                  <a:gd name="connsiteX11" fmla="*/ 942970 w 1191759"/>
                  <a:gd name="connsiteY11" fmla="*/ 106694 h 1186340"/>
                  <a:gd name="connsiteX12" fmla="*/ 921443 w 1191759"/>
                  <a:gd name="connsiteY12" fmla="*/ 208279 h 1186340"/>
                  <a:gd name="connsiteX13" fmla="*/ 954753 w 1191759"/>
                  <a:gd name="connsiteY13" fmla="*/ 235762 h 1186340"/>
                  <a:gd name="connsiteX14" fmla="*/ 980006 w 1191759"/>
                  <a:gd name="connsiteY14" fmla="*/ 266368 h 1186340"/>
                  <a:gd name="connsiteX15" fmla="*/ 1083649 w 1191759"/>
                  <a:gd name="connsiteY15" fmla="*/ 244404 h 1186340"/>
                  <a:gd name="connsiteX16" fmla="*/ 1140336 w 1191759"/>
                  <a:gd name="connsiteY16" fmla="*/ 342589 h 1186340"/>
                  <a:gd name="connsiteX17" fmla="*/ 1070144 w 1191759"/>
                  <a:gd name="connsiteY17" fmla="*/ 420642 h 1186340"/>
                  <a:gd name="connsiteX18" fmla="*/ 1091470 w 1191759"/>
                  <a:gd name="connsiteY18" fmla="*/ 489343 h 1186340"/>
                  <a:gd name="connsiteX19" fmla="*/ 1093008 w 1191759"/>
                  <a:gd name="connsiteY19" fmla="*/ 504598 h 1186340"/>
                  <a:gd name="connsiteX20" fmla="*/ 1191759 w 1191759"/>
                  <a:gd name="connsiteY20" fmla="*/ 536751 h 1186340"/>
                  <a:gd name="connsiteX21" fmla="*/ 1191759 w 1191759"/>
                  <a:gd name="connsiteY21" fmla="*/ 650125 h 1186340"/>
                  <a:gd name="connsiteX22" fmla="*/ 1092380 w 1191759"/>
                  <a:gd name="connsiteY22" fmla="*/ 682483 h 1186340"/>
                  <a:gd name="connsiteX23" fmla="*/ 1091470 w 1191759"/>
                  <a:gd name="connsiteY23" fmla="*/ 691512 h 1186340"/>
                  <a:gd name="connsiteX24" fmla="*/ 1069486 w 1191759"/>
                  <a:gd name="connsiteY24" fmla="*/ 762332 h 1186340"/>
                  <a:gd name="connsiteX25" fmla="*/ 1141752 w 1191759"/>
                  <a:gd name="connsiteY25" fmla="*/ 842690 h 1186340"/>
                  <a:gd name="connsiteX26" fmla="*/ 1085065 w 1191759"/>
                  <a:gd name="connsiteY26" fmla="*/ 940875 h 1186340"/>
                  <a:gd name="connsiteX27" fmla="*/ 977109 w 1191759"/>
                  <a:gd name="connsiteY27" fmla="*/ 917997 h 1186340"/>
                  <a:gd name="connsiteX28" fmla="*/ 954753 w 1191759"/>
                  <a:gd name="connsiteY28" fmla="*/ 945093 h 1186340"/>
                  <a:gd name="connsiteX29" fmla="*/ 923842 w 1191759"/>
                  <a:gd name="connsiteY29" fmla="*/ 970597 h 1186340"/>
                  <a:gd name="connsiteX30" fmla="*/ 947355 w 1191759"/>
                  <a:gd name="connsiteY30" fmla="*/ 1081554 h 1186340"/>
                  <a:gd name="connsiteX31" fmla="*/ 849170 w 1191759"/>
                  <a:gd name="connsiteY31" fmla="*/ 1138241 h 1186340"/>
                  <a:gd name="connsiteX32" fmla="*/ 764545 w 1191759"/>
                  <a:gd name="connsiteY32" fmla="*/ 1062138 h 1186340"/>
                  <a:gd name="connsiteX33" fmla="*/ 701172 w 1191759"/>
                  <a:gd name="connsiteY33" fmla="*/ 1081810 h 1186340"/>
                  <a:gd name="connsiteX34" fmla="*/ 690458 w 1191759"/>
                  <a:gd name="connsiteY34" fmla="*/ 1082890 h 1186340"/>
                  <a:gd name="connsiteX35" fmla="*/ 656774 w 1191759"/>
                  <a:gd name="connsiteY35" fmla="*/ 1186340 h 1186340"/>
                  <a:gd name="connsiteX36" fmla="*/ 543400 w 1191759"/>
                  <a:gd name="connsiteY36" fmla="*/ 1186340 h 1186340"/>
                  <a:gd name="connsiteX37" fmla="*/ 509717 w 1191759"/>
                  <a:gd name="connsiteY37" fmla="*/ 1082890 h 1186340"/>
                  <a:gd name="connsiteX38" fmla="*/ 499003 w 1191759"/>
                  <a:gd name="connsiteY38" fmla="*/ 1081810 h 1186340"/>
                  <a:gd name="connsiteX39" fmla="*/ 431057 w 1191759"/>
                  <a:gd name="connsiteY39" fmla="*/ 1060718 h 1186340"/>
                  <a:gd name="connsiteX40" fmla="*/ 346974 w 1191759"/>
                  <a:gd name="connsiteY40" fmla="*/ 1136333 h 1186340"/>
                  <a:gd name="connsiteX41" fmla="*/ 248789 w 1191759"/>
                  <a:gd name="connsiteY41" fmla="*/ 1079646 h 1186340"/>
                  <a:gd name="connsiteX42" fmla="*/ 272558 w 1191759"/>
                  <a:gd name="connsiteY42" fmla="*/ 967482 h 1186340"/>
                  <a:gd name="connsiteX43" fmla="*/ 245422 w 1191759"/>
                  <a:gd name="connsiteY43" fmla="*/ 945093 h 1186340"/>
                  <a:gd name="connsiteX44" fmla="*/ 222769 w 1191759"/>
                  <a:gd name="connsiteY44" fmla="*/ 917638 h 1186340"/>
                  <a:gd name="connsiteX45" fmla="*/ 108110 w 1191759"/>
                  <a:gd name="connsiteY45" fmla="*/ 941936 h 1186340"/>
                  <a:gd name="connsiteX46" fmla="*/ 51423 w 1191759"/>
                  <a:gd name="connsiteY46" fmla="*/ 843751 h 1186340"/>
                  <a:gd name="connsiteX47" fmla="*/ 129137 w 1191759"/>
                  <a:gd name="connsiteY47" fmla="*/ 757335 h 1186340"/>
                  <a:gd name="connsiteX48" fmla="*/ 108704 w 1191759"/>
                  <a:gd name="connsiteY48" fmla="*/ 691512 h 1186340"/>
                  <a:gd name="connsiteX49" fmla="*/ 108426 w 1191759"/>
                  <a:gd name="connsiteY49" fmla="*/ 688754 h 1186340"/>
                  <a:gd name="connsiteX50" fmla="*/ 0 w 1191759"/>
                  <a:gd name="connsiteY50" fmla="*/ 653450 h 1186340"/>
                  <a:gd name="connsiteX51" fmla="*/ 0 w 1191759"/>
                  <a:gd name="connsiteY51" fmla="*/ 540076 h 1186340"/>
                  <a:gd name="connsiteX52" fmla="*/ 107106 w 1191759"/>
                  <a:gd name="connsiteY52" fmla="*/ 505203 h 1186340"/>
                  <a:gd name="connsiteX53" fmla="*/ 108704 w 1191759"/>
                  <a:gd name="connsiteY53" fmla="*/ 489343 h 1186340"/>
                  <a:gd name="connsiteX54" fmla="*/ 127263 w 1191759"/>
                  <a:gd name="connsiteY54" fmla="*/ 429557 h 1186340"/>
                  <a:gd name="connsiteX55" fmla="*/ 50007 w 1191759"/>
                  <a:gd name="connsiteY55" fmla="*/ 343650 h 1186340"/>
                  <a:gd name="connsiteX56" fmla="*/ 106694 w 1191759"/>
                  <a:gd name="connsiteY56" fmla="*/ 245465 h 1186340"/>
                  <a:gd name="connsiteX57" fmla="*/ 217961 w 1191759"/>
                  <a:gd name="connsiteY57" fmla="*/ 269044 h 1186340"/>
                  <a:gd name="connsiteX58" fmla="*/ 245422 w 1191759"/>
                  <a:gd name="connsiteY58" fmla="*/ 235762 h 1186340"/>
                  <a:gd name="connsiteX59" fmla="*/ 268181 w 1191759"/>
                  <a:gd name="connsiteY59" fmla="*/ 216984 h 1186340"/>
                  <a:gd name="connsiteX60" fmla="*/ 244404 w 1191759"/>
                  <a:gd name="connsiteY60" fmla="*/ 104786 h 1186340"/>
                  <a:gd name="connsiteX61" fmla="*/ 342589 w 1191759"/>
                  <a:gd name="connsiteY61" fmla="*/ 48099 h 1186340"/>
                  <a:gd name="connsiteX62" fmla="*/ 424840 w 1191759"/>
                  <a:gd name="connsiteY62" fmla="*/ 122066 h 1186340"/>
                  <a:gd name="connsiteX63" fmla="*/ 499003 w 1191759"/>
                  <a:gd name="connsiteY63" fmla="*/ 99044 h 1186340"/>
                  <a:gd name="connsiteX64" fmla="*/ 502864 w 1191759"/>
                  <a:gd name="connsiteY64" fmla="*/ 98655 h 118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191759" h="1186340">
                    <a:moveTo>
                      <a:pt x="595879" y="227883"/>
                    </a:moveTo>
                    <a:cubicBezTo>
                      <a:pt x="394137" y="227883"/>
                      <a:pt x="230592" y="391428"/>
                      <a:pt x="230592" y="593170"/>
                    </a:cubicBezTo>
                    <a:cubicBezTo>
                      <a:pt x="230592" y="794912"/>
                      <a:pt x="394137" y="958457"/>
                      <a:pt x="595879" y="958457"/>
                    </a:cubicBezTo>
                    <a:cubicBezTo>
                      <a:pt x="797621" y="958457"/>
                      <a:pt x="961166" y="794912"/>
                      <a:pt x="961166" y="593170"/>
                    </a:cubicBezTo>
                    <a:cubicBezTo>
                      <a:pt x="961166" y="391428"/>
                      <a:pt x="797621" y="227883"/>
                      <a:pt x="595879" y="227883"/>
                    </a:cubicBezTo>
                    <a:close/>
                    <a:moveTo>
                      <a:pt x="534985" y="0"/>
                    </a:moveTo>
                    <a:lnTo>
                      <a:pt x="648359" y="0"/>
                    </a:lnTo>
                    <a:lnTo>
                      <a:pt x="679910" y="96901"/>
                    </a:lnTo>
                    <a:lnTo>
                      <a:pt x="701172" y="99044"/>
                    </a:lnTo>
                    <a:lnTo>
                      <a:pt x="767397" y="119602"/>
                    </a:lnTo>
                    <a:lnTo>
                      <a:pt x="844785" y="50007"/>
                    </a:lnTo>
                    <a:lnTo>
                      <a:pt x="942970" y="106694"/>
                    </a:lnTo>
                    <a:lnTo>
                      <a:pt x="921443" y="208279"/>
                    </a:lnTo>
                    <a:lnTo>
                      <a:pt x="954753" y="235762"/>
                    </a:lnTo>
                    <a:lnTo>
                      <a:pt x="980006" y="266368"/>
                    </a:lnTo>
                    <a:lnTo>
                      <a:pt x="1083649" y="244404"/>
                    </a:lnTo>
                    <a:lnTo>
                      <a:pt x="1140336" y="342589"/>
                    </a:lnTo>
                    <a:lnTo>
                      <a:pt x="1070144" y="420642"/>
                    </a:lnTo>
                    <a:lnTo>
                      <a:pt x="1091470" y="489343"/>
                    </a:lnTo>
                    <a:lnTo>
                      <a:pt x="1093008" y="504598"/>
                    </a:lnTo>
                    <a:lnTo>
                      <a:pt x="1191759" y="536751"/>
                    </a:lnTo>
                    <a:lnTo>
                      <a:pt x="1191759" y="650125"/>
                    </a:lnTo>
                    <a:lnTo>
                      <a:pt x="1092380" y="682483"/>
                    </a:lnTo>
                    <a:lnTo>
                      <a:pt x="1091470" y="691512"/>
                    </a:lnTo>
                    <a:lnTo>
                      <a:pt x="1069486" y="762332"/>
                    </a:lnTo>
                    <a:lnTo>
                      <a:pt x="1141752" y="842690"/>
                    </a:lnTo>
                    <a:lnTo>
                      <a:pt x="1085065" y="940875"/>
                    </a:lnTo>
                    <a:lnTo>
                      <a:pt x="977109" y="917997"/>
                    </a:lnTo>
                    <a:lnTo>
                      <a:pt x="954753" y="945093"/>
                    </a:lnTo>
                    <a:lnTo>
                      <a:pt x="923842" y="970597"/>
                    </a:lnTo>
                    <a:lnTo>
                      <a:pt x="947355" y="1081554"/>
                    </a:lnTo>
                    <a:lnTo>
                      <a:pt x="849170" y="1138241"/>
                    </a:lnTo>
                    <a:lnTo>
                      <a:pt x="764545" y="1062138"/>
                    </a:lnTo>
                    <a:lnTo>
                      <a:pt x="701172" y="1081810"/>
                    </a:lnTo>
                    <a:lnTo>
                      <a:pt x="690458" y="1082890"/>
                    </a:lnTo>
                    <a:lnTo>
                      <a:pt x="656774" y="1186340"/>
                    </a:lnTo>
                    <a:lnTo>
                      <a:pt x="543400" y="1186340"/>
                    </a:lnTo>
                    <a:lnTo>
                      <a:pt x="509717" y="1082890"/>
                    </a:lnTo>
                    <a:lnTo>
                      <a:pt x="499003" y="1081810"/>
                    </a:lnTo>
                    <a:lnTo>
                      <a:pt x="431057" y="1060718"/>
                    </a:lnTo>
                    <a:lnTo>
                      <a:pt x="346974" y="1136333"/>
                    </a:lnTo>
                    <a:lnTo>
                      <a:pt x="248789" y="1079646"/>
                    </a:lnTo>
                    <a:lnTo>
                      <a:pt x="272558" y="967482"/>
                    </a:lnTo>
                    <a:lnTo>
                      <a:pt x="245422" y="945093"/>
                    </a:lnTo>
                    <a:lnTo>
                      <a:pt x="222769" y="917638"/>
                    </a:lnTo>
                    <a:lnTo>
                      <a:pt x="108110" y="941936"/>
                    </a:lnTo>
                    <a:lnTo>
                      <a:pt x="51423" y="843751"/>
                    </a:lnTo>
                    <a:lnTo>
                      <a:pt x="129137" y="757335"/>
                    </a:lnTo>
                    <a:lnTo>
                      <a:pt x="108704" y="691512"/>
                    </a:lnTo>
                    <a:lnTo>
                      <a:pt x="108426" y="688754"/>
                    </a:lnTo>
                    <a:lnTo>
                      <a:pt x="0" y="653450"/>
                    </a:lnTo>
                    <a:lnTo>
                      <a:pt x="0" y="540076"/>
                    </a:lnTo>
                    <a:lnTo>
                      <a:pt x="107106" y="505203"/>
                    </a:lnTo>
                    <a:lnTo>
                      <a:pt x="108704" y="489343"/>
                    </a:lnTo>
                    <a:lnTo>
                      <a:pt x="127263" y="429557"/>
                    </a:lnTo>
                    <a:lnTo>
                      <a:pt x="50007" y="343650"/>
                    </a:lnTo>
                    <a:lnTo>
                      <a:pt x="106694" y="245465"/>
                    </a:lnTo>
                    <a:lnTo>
                      <a:pt x="217961" y="269044"/>
                    </a:lnTo>
                    <a:lnTo>
                      <a:pt x="245422" y="235762"/>
                    </a:lnTo>
                    <a:lnTo>
                      <a:pt x="268181" y="216984"/>
                    </a:lnTo>
                    <a:lnTo>
                      <a:pt x="244404" y="104786"/>
                    </a:lnTo>
                    <a:lnTo>
                      <a:pt x="342589" y="48099"/>
                    </a:lnTo>
                    <a:lnTo>
                      <a:pt x="424840" y="122066"/>
                    </a:lnTo>
                    <a:lnTo>
                      <a:pt x="499003" y="99044"/>
                    </a:lnTo>
                    <a:lnTo>
                      <a:pt x="502864" y="98655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865">
                  <a:cs typeface="+mn-ea"/>
                  <a:sym typeface="+mn-lt"/>
                </a:endParaRPr>
              </a:p>
            </p:txBody>
          </p:sp>
          <p:sp>
            <p:nvSpPr>
              <p:cNvPr id="60" name="任意多边形 12"/>
              <p:cNvSpPr/>
              <p:nvPr/>
            </p:nvSpPr>
            <p:spPr>
              <a:xfrm>
                <a:off x="514950" y="1186421"/>
                <a:ext cx="167973" cy="167209"/>
              </a:xfrm>
              <a:custGeom>
                <a:avLst/>
                <a:gdLst>
                  <a:gd name="connsiteX0" fmla="*/ 595879 w 1191759"/>
                  <a:gd name="connsiteY0" fmla="*/ 227883 h 1186340"/>
                  <a:gd name="connsiteX1" fmla="*/ 230592 w 1191759"/>
                  <a:gd name="connsiteY1" fmla="*/ 593170 h 1186340"/>
                  <a:gd name="connsiteX2" fmla="*/ 595879 w 1191759"/>
                  <a:gd name="connsiteY2" fmla="*/ 958457 h 1186340"/>
                  <a:gd name="connsiteX3" fmla="*/ 961166 w 1191759"/>
                  <a:gd name="connsiteY3" fmla="*/ 593170 h 1186340"/>
                  <a:gd name="connsiteX4" fmla="*/ 595879 w 1191759"/>
                  <a:gd name="connsiteY4" fmla="*/ 227883 h 1186340"/>
                  <a:gd name="connsiteX5" fmla="*/ 534985 w 1191759"/>
                  <a:gd name="connsiteY5" fmla="*/ 0 h 1186340"/>
                  <a:gd name="connsiteX6" fmla="*/ 648359 w 1191759"/>
                  <a:gd name="connsiteY6" fmla="*/ 0 h 1186340"/>
                  <a:gd name="connsiteX7" fmla="*/ 679910 w 1191759"/>
                  <a:gd name="connsiteY7" fmla="*/ 96901 h 1186340"/>
                  <a:gd name="connsiteX8" fmla="*/ 701172 w 1191759"/>
                  <a:gd name="connsiteY8" fmla="*/ 99044 h 1186340"/>
                  <a:gd name="connsiteX9" fmla="*/ 767397 w 1191759"/>
                  <a:gd name="connsiteY9" fmla="*/ 119602 h 1186340"/>
                  <a:gd name="connsiteX10" fmla="*/ 844785 w 1191759"/>
                  <a:gd name="connsiteY10" fmla="*/ 50007 h 1186340"/>
                  <a:gd name="connsiteX11" fmla="*/ 942970 w 1191759"/>
                  <a:gd name="connsiteY11" fmla="*/ 106694 h 1186340"/>
                  <a:gd name="connsiteX12" fmla="*/ 921443 w 1191759"/>
                  <a:gd name="connsiteY12" fmla="*/ 208279 h 1186340"/>
                  <a:gd name="connsiteX13" fmla="*/ 954753 w 1191759"/>
                  <a:gd name="connsiteY13" fmla="*/ 235762 h 1186340"/>
                  <a:gd name="connsiteX14" fmla="*/ 980006 w 1191759"/>
                  <a:gd name="connsiteY14" fmla="*/ 266368 h 1186340"/>
                  <a:gd name="connsiteX15" fmla="*/ 1083649 w 1191759"/>
                  <a:gd name="connsiteY15" fmla="*/ 244404 h 1186340"/>
                  <a:gd name="connsiteX16" fmla="*/ 1140336 w 1191759"/>
                  <a:gd name="connsiteY16" fmla="*/ 342589 h 1186340"/>
                  <a:gd name="connsiteX17" fmla="*/ 1070144 w 1191759"/>
                  <a:gd name="connsiteY17" fmla="*/ 420642 h 1186340"/>
                  <a:gd name="connsiteX18" fmla="*/ 1091470 w 1191759"/>
                  <a:gd name="connsiteY18" fmla="*/ 489343 h 1186340"/>
                  <a:gd name="connsiteX19" fmla="*/ 1093008 w 1191759"/>
                  <a:gd name="connsiteY19" fmla="*/ 504598 h 1186340"/>
                  <a:gd name="connsiteX20" fmla="*/ 1191759 w 1191759"/>
                  <a:gd name="connsiteY20" fmla="*/ 536751 h 1186340"/>
                  <a:gd name="connsiteX21" fmla="*/ 1191759 w 1191759"/>
                  <a:gd name="connsiteY21" fmla="*/ 650125 h 1186340"/>
                  <a:gd name="connsiteX22" fmla="*/ 1092380 w 1191759"/>
                  <a:gd name="connsiteY22" fmla="*/ 682483 h 1186340"/>
                  <a:gd name="connsiteX23" fmla="*/ 1091470 w 1191759"/>
                  <a:gd name="connsiteY23" fmla="*/ 691512 h 1186340"/>
                  <a:gd name="connsiteX24" fmla="*/ 1069486 w 1191759"/>
                  <a:gd name="connsiteY24" fmla="*/ 762332 h 1186340"/>
                  <a:gd name="connsiteX25" fmla="*/ 1141752 w 1191759"/>
                  <a:gd name="connsiteY25" fmla="*/ 842690 h 1186340"/>
                  <a:gd name="connsiteX26" fmla="*/ 1085065 w 1191759"/>
                  <a:gd name="connsiteY26" fmla="*/ 940875 h 1186340"/>
                  <a:gd name="connsiteX27" fmla="*/ 977109 w 1191759"/>
                  <a:gd name="connsiteY27" fmla="*/ 917997 h 1186340"/>
                  <a:gd name="connsiteX28" fmla="*/ 954753 w 1191759"/>
                  <a:gd name="connsiteY28" fmla="*/ 945093 h 1186340"/>
                  <a:gd name="connsiteX29" fmla="*/ 923842 w 1191759"/>
                  <a:gd name="connsiteY29" fmla="*/ 970597 h 1186340"/>
                  <a:gd name="connsiteX30" fmla="*/ 947355 w 1191759"/>
                  <a:gd name="connsiteY30" fmla="*/ 1081554 h 1186340"/>
                  <a:gd name="connsiteX31" fmla="*/ 849170 w 1191759"/>
                  <a:gd name="connsiteY31" fmla="*/ 1138241 h 1186340"/>
                  <a:gd name="connsiteX32" fmla="*/ 764545 w 1191759"/>
                  <a:gd name="connsiteY32" fmla="*/ 1062138 h 1186340"/>
                  <a:gd name="connsiteX33" fmla="*/ 701172 w 1191759"/>
                  <a:gd name="connsiteY33" fmla="*/ 1081810 h 1186340"/>
                  <a:gd name="connsiteX34" fmla="*/ 690458 w 1191759"/>
                  <a:gd name="connsiteY34" fmla="*/ 1082890 h 1186340"/>
                  <a:gd name="connsiteX35" fmla="*/ 656774 w 1191759"/>
                  <a:gd name="connsiteY35" fmla="*/ 1186340 h 1186340"/>
                  <a:gd name="connsiteX36" fmla="*/ 543400 w 1191759"/>
                  <a:gd name="connsiteY36" fmla="*/ 1186340 h 1186340"/>
                  <a:gd name="connsiteX37" fmla="*/ 509717 w 1191759"/>
                  <a:gd name="connsiteY37" fmla="*/ 1082890 h 1186340"/>
                  <a:gd name="connsiteX38" fmla="*/ 499003 w 1191759"/>
                  <a:gd name="connsiteY38" fmla="*/ 1081810 h 1186340"/>
                  <a:gd name="connsiteX39" fmla="*/ 431057 w 1191759"/>
                  <a:gd name="connsiteY39" fmla="*/ 1060718 h 1186340"/>
                  <a:gd name="connsiteX40" fmla="*/ 346974 w 1191759"/>
                  <a:gd name="connsiteY40" fmla="*/ 1136333 h 1186340"/>
                  <a:gd name="connsiteX41" fmla="*/ 248789 w 1191759"/>
                  <a:gd name="connsiteY41" fmla="*/ 1079646 h 1186340"/>
                  <a:gd name="connsiteX42" fmla="*/ 272558 w 1191759"/>
                  <a:gd name="connsiteY42" fmla="*/ 967482 h 1186340"/>
                  <a:gd name="connsiteX43" fmla="*/ 245422 w 1191759"/>
                  <a:gd name="connsiteY43" fmla="*/ 945093 h 1186340"/>
                  <a:gd name="connsiteX44" fmla="*/ 222769 w 1191759"/>
                  <a:gd name="connsiteY44" fmla="*/ 917638 h 1186340"/>
                  <a:gd name="connsiteX45" fmla="*/ 108110 w 1191759"/>
                  <a:gd name="connsiteY45" fmla="*/ 941936 h 1186340"/>
                  <a:gd name="connsiteX46" fmla="*/ 51423 w 1191759"/>
                  <a:gd name="connsiteY46" fmla="*/ 843751 h 1186340"/>
                  <a:gd name="connsiteX47" fmla="*/ 129137 w 1191759"/>
                  <a:gd name="connsiteY47" fmla="*/ 757335 h 1186340"/>
                  <a:gd name="connsiteX48" fmla="*/ 108704 w 1191759"/>
                  <a:gd name="connsiteY48" fmla="*/ 691512 h 1186340"/>
                  <a:gd name="connsiteX49" fmla="*/ 108426 w 1191759"/>
                  <a:gd name="connsiteY49" fmla="*/ 688754 h 1186340"/>
                  <a:gd name="connsiteX50" fmla="*/ 0 w 1191759"/>
                  <a:gd name="connsiteY50" fmla="*/ 653450 h 1186340"/>
                  <a:gd name="connsiteX51" fmla="*/ 0 w 1191759"/>
                  <a:gd name="connsiteY51" fmla="*/ 540076 h 1186340"/>
                  <a:gd name="connsiteX52" fmla="*/ 107106 w 1191759"/>
                  <a:gd name="connsiteY52" fmla="*/ 505203 h 1186340"/>
                  <a:gd name="connsiteX53" fmla="*/ 108704 w 1191759"/>
                  <a:gd name="connsiteY53" fmla="*/ 489343 h 1186340"/>
                  <a:gd name="connsiteX54" fmla="*/ 127263 w 1191759"/>
                  <a:gd name="connsiteY54" fmla="*/ 429557 h 1186340"/>
                  <a:gd name="connsiteX55" fmla="*/ 50007 w 1191759"/>
                  <a:gd name="connsiteY55" fmla="*/ 343650 h 1186340"/>
                  <a:gd name="connsiteX56" fmla="*/ 106694 w 1191759"/>
                  <a:gd name="connsiteY56" fmla="*/ 245465 h 1186340"/>
                  <a:gd name="connsiteX57" fmla="*/ 217961 w 1191759"/>
                  <a:gd name="connsiteY57" fmla="*/ 269044 h 1186340"/>
                  <a:gd name="connsiteX58" fmla="*/ 245422 w 1191759"/>
                  <a:gd name="connsiteY58" fmla="*/ 235762 h 1186340"/>
                  <a:gd name="connsiteX59" fmla="*/ 268181 w 1191759"/>
                  <a:gd name="connsiteY59" fmla="*/ 216984 h 1186340"/>
                  <a:gd name="connsiteX60" fmla="*/ 244404 w 1191759"/>
                  <a:gd name="connsiteY60" fmla="*/ 104786 h 1186340"/>
                  <a:gd name="connsiteX61" fmla="*/ 342589 w 1191759"/>
                  <a:gd name="connsiteY61" fmla="*/ 48099 h 1186340"/>
                  <a:gd name="connsiteX62" fmla="*/ 424840 w 1191759"/>
                  <a:gd name="connsiteY62" fmla="*/ 122066 h 1186340"/>
                  <a:gd name="connsiteX63" fmla="*/ 499003 w 1191759"/>
                  <a:gd name="connsiteY63" fmla="*/ 99044 h 1186340"/>
                  <a:gd name="connsiteX64" fmla="*/ 502864 w 1191759"/>
                  <a:gd name="connsiteY64" fmla="*/ 98655 h 118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191759" h="1186340">
                    <a:moveTo>
                      <a:pt x="595879" y="227883"/>
                    </a:moveTo>
                    <a:cubicBezTo>
                      <a:pt x="394137" y="227883"/>
                      <a:pt x="230592" y="391428"/>
                      <a:pt x="230592" y="593170"/>
                    </a:cubicBezTo>
                    <a:cubicBezTo>
                      <a:pt x="230592" y="794912"/>
                      <a:pt x="394137" y="958457"/>
                      <a:pt x="595879" y="958457"/>
                    </a:cubicBezTo>
                    <a:cubicBezTo>
                      <a:pt x="797621" y="958457"/>
                      <a:pt x="961166" y="794912"/>
                      <a:pt x="961166" y="593170"/>
                    </a:cubicBezTo>
                    <a:cubicBezTo>
                      <a:pt x="961166" y="391428"/>
                      <a:pt x="797621" y="227883"/>
                      <a:pt x="595879" y="227883"/>
                    </a:cubicBezTo>
                    <a:close/>
                    <a:moveTo>
                      <a:pt x="534985" y="0"/>
                    </a:moveTo>
                    <a:lnTo>
                      <a:pt x="648359" y="0"/>
                    </a:lnTo>
                    <a:lnTo>
                      <a:pt x="679910" y="96901"/>
                    </a:lnTo>
                    <a:lnTo>
                      <a:pt x="701172" y="99044"/>
                    </a:lnTo>
                    <a:lnTo>
                      <a:pt x="767397" y="119602"/>
                    </a:lnTo>
                    <a:lnTo>
                      <a:pt x="844785" y="50007"/>
                    </a:lnTo>
                    <a:lnTo>
                      <a:pt x="942970" y="106694"/>
                    </a:lnTo>
                    <a:lnTo>
                      <a:pt x="921443" y="208279"/>
                    </a:lnTo>
                    <a:lnTo>
                      <a:pt x="954753" y="235762"/>
                    </a:lnTo>
                    <a:lnTo>
                      <a:pt x="980006" y="266368"/>
                    </a:lnTo>
                    <a:lnTo>
                      <a:pt x="1083649" y="244404"/>
                    </a:lnTo>
                    <a:lnTo>
                      <a:pt x="1140336" y="342589"/>
                    </a:lnTo>
                    <a:lnTo>
                      <a:pt x="1070144" y="420642"/>
                    </a:lnTo>
                    <a:lnTo>
                      <a:pt x="1091470" y="489343"/>
                    </a:lnTo>
                    <a:lnTo>
                      <a:pt x="1093008" y="504598"/>
                    </a:lnTo>
                    <a:lnTo>
                      <a:pt x="1191759" y="536751"/>
                    </a:lnTo>
                    <a:lnTo>
                      <a:pt x="1191759" y="650125"/>
                    </a:lnTo>
                    <a:lnTo>
                      <a:pt x="1092380" y="682483"/>
                    </a:lnTo>
                    <a:lnTo>
                      <a:pt x="1091470" y="691512"/>
                    </a:lnTo>
                    <a:lnTo>
                      <a:pt x="1069486" y="762332"/>
                    </a:lnTo>
                    <a:lnTo>
                      <a:pt x="1141752" y="842690"/>
                    </a:lnTo>
                    <a:lnTo>
                      <a:pt x="1085065" y="940875"/>
                    </a:lnTo>
                    <a:lnTo>
                      <a:pt x="977109" y="917997"/>
                    </a:lnTo>
                    <a:lnTo>
                      <a:pt x="954753" y="945093"/>
                    </a:lnTo>
                    <a:lnTo>
                      <a:pt x="923842" y="970597"/>
                    </a:lnTo>
                    <a:lnTo>
                      <a:pt x="947355" y="1081554"/>
                    </a:lnTo>
                    <a:lnTo>
                      <a:pt x="849170" y="1138241"/>
                    </a:lnTo>
                    <a:lnTo>
                      <a:pt x="764545" y="1062138"/>
                    </a:lnTo>
                    <a:lnTo>
                      <a:pt x="701172" y="1081810"/>
                    </a:lnTo>
                    <a:lnTo>
                      <a:pt x="690458" y="1082890"/>
                    </a:lnTo>
                    <a:lnTo>
                      <a:pt x="656774" y="1186340"/>
                    </a:lnTo>
                    <a:lnTo>
                      <a:pt x="543400" y="1186340"/>
                    </a:lnTo>
                    <a:lnTo>
                      <a:pt x="509717" y="1082890"/>
                    </a:lnTo>
                    <a:lnTo>
                      <a:pt x="499003" y="1081810"/>
                    </a:lnTo>
                    <a:lnTo>
                      <a:pt x="431057" y="1060718"/>
                    </a:lnTo>
                    <a:lnTo>
                      <a:pt x="346974" y="1136333"/>
                    </a:lnTo>
                    <a:lnTo>
                      <a:pt x="248789" y="1079646"/>
                    </a:lnTo>
                    <a:lnTo>
                      <a:pt x="272558" y="967482"/>
                    </a:lnTo>
                    <a:lnTo>
                      <a:pt x="245422" y="945093"/>
                    </a:lnTo>
                    <a:lnTo>
                      <a:pt x="222769" y="917638"/>
                    </a:lnTo>
                    <a:lnTo>
                      <a:pt x="108110" y="941936"/>
                    </a:lnTo>
                    <a:lnTo>
                      <a:pt x="51423" y="843751"/>
                    </a:lnTo>
                    <a:lnTo>
                      <a:pt x="129137" y="757335"/>
                    </a:lnTo>
                    <a:lnTo>
                      <a:pt x="108704" y="691512"/>
                    </a:lnTo>
                    <a:lnTo>
                      <a:pt x="108426" y="688754"/>
                    </a:lnTo>
                    <a:lnTo>
                      <a:pt x="0" y="653450"/>
                    </a:lnTo>
                    <a:lnTo>
                      <a:pt x="0" y="540076"/>
                    </a:lnTo>
                    <a:lnTo>
                      <a:pt x="107106" y="505203"/>
                    </a:lnTo>
                    <a:lnTo>
                      <a:pt x="108704" y="489343"/>
                    </a:lnTo>
                    <a:lnTo>
                      <a:pt x="127263" y="429557"/>
                    </a:lnTo>
                    <a:lnTo>
                      <a:pt x="50007" y="343650"/>
                    </a:lnTo>
                    <a:lnTo>
                      <a:pt x="106694" y="245465"/>
                    </a:lnTo>
                    <a:lnTo>
                      <a:pt x="217961" y="269044"/>
                    </a:lnTo>
                    <a:lnTo>
                      <a:pt x="245422" y="235762"/>
                    </a:lnTo>
                    <a:lnTo>
                      <a:pt x="268181" y="216984"/>
                    </a:lnTo>
                    <a:lnTo>
                      <a:pt x="244404" y="104786"/>
                    </a:lnTo>
                    <a:lnTo>
                      <a:pt x="342589" y="48099"/>
                    </a:lnTo>
                    <a:lnTo>
                      <a:pt x="424840" y="122066"/>
                    </a:lnTo>
                    <a:lnTo>
                      <a:pt x="499003" y="99044"/>
                    </a:lnTo>
                    <a:lnTo>
                      <a:pt x="502864" y="98655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865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3786456" y="3450552"/>
            <a:ext cx="2058751" cy="2058751"/>
            <a:chOff x="2856510" y="2771270"/>
            <a:chExt cx="1544063" cy="1544063"/>
          </a:xfrm>
          <a:solidFill>
            <a:srgbClr val="598E78"/>
          </a:solidFill>
        </p:grpSpPr>
        <p:sp>
          <p:nvSpPr>
            <p:cNvPr id="62" name="任意多边形 14"/>
            <p:cNvSpPr/>
            <p:nvPr/>
          </p:nvSpPr>
          <p:spPr>
            <a:xfrm rot="8100000">
              <a:off x="2856510" y="2771270"/>
              <a:ext cx="1544063" cy="1544063"/>
            </a:xfrm>
            <a:custGeom>
              <a:avLst/>
              <a:gdLst>
                <a:gd name="connsiteX0" fmla="*/ 0 w 1544063"/>
                <a:gd name="connsiteY0" fmla="*/ 1544063 h 1544063"/>
                <a:gd name="connsiteX1" fmla="*/ 0 w 1544063"/>
                <a:gd name="connsiteY1" fmla="*/ 0 h 1544063"/>
                <a:gd name="connsiteX2" fmla="*/ 252342 w 1544063"/>
                <a:gd name="connsiteY2" fmla="*/ 252342 h 1544063"/>
                <a:gd name="connsiteX3" fmla="*/ 252342 w 1544063"/>
                <a:gd name="connsiteY3" fmla="*/ 1266485 h 1544063"/>
                <a:gd name="connsiteX4" fmla="*/ 1266485 w 1544063"/>
                <a:gd name="connsiteY4" fmla="*/ 1266485 h 1544063"/>
                <a:gd name="connsiteX5" fmla="*/ 1544063 w 1544063"/>
                <a:gd name="connsiteY5" fmla="*/ 1544063 h 154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4063" h="1544063">
                  <a:moveTo>
                    <a:pt x="0" y="1544063"/>
                  </a:moveTo>
                  <a:lnTo>
                    <a:pt x="0" y="0"/>
                  </a:lnTo>
                  <a:lnTo>
                    <a:pt x="252342" y="252342"/>
                  </a:lnTo>
                  <a:lnTo>
                    <a:pt x="252342" y="1266485"/>
                  </a:lnTo>
                  <a:lnTo>
                    <a:pt x="1266485" y="1266485"/>
                  </a:lnTo>
                  <a:lnTo>
                    <a:pt x="1544063" y="15440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3419872" y="3147814"/>
              <a:ext cx="468000" cy="468000"/>
              <a:chOff x="514950" y="1186421"/>
              <a:chExt cx="250850" cy="250339"/>
            </a:xfrm>
            <a:grpFill/>
          </p:grpSpPr>
          <p:sp>
            <p:nvSpPr>
              <p:cNvPr id="64" name="任意多边形 16"/>
              <p:cNvSpPr/>
              <p:nvPr/>
            </p:nvSpPr>
            <p:spPr>
              <a:xfrm>
                <a:off x="653412" y="1324882"/>
                <a:ext cx="112388" cy="111878"/>
              </a:xfrm>
              <a:custGeom>
                <a:avLst/>
                <a:gdLst>
                  <a:gd name="connsiteX0" fmla="*/ 595879 w 1191759"/>
                  <a:gd name="connsiteY0" fmla="*/ 227883 h 1186340"/>
                  <a:gd name="connsiteX1" fmla="*/ 230592 w 1191759"/>
                  <a:gd name="connsiteY1" fmla="*/ 593170 h 1186340"/>
                  <a:gd name="connsiteX2" fmla="*/ 595879 w 1191759"/>
                  <a:gd name="connsiteY2" fmla="*/ 958457 h 1186340"/>
                  <a:gd name="connsiteX3" fmla="*/ 961166 w 1191759"/>
                  <a:gd name="connsiteY3" fmla="*/ 593170 h 1186340"/>
                  <a:gd name="connsiteX4" fmla="*/ 595879 w 1191759"/>
                  <a:gd name="connsiteY4" fmla="*/ 227883 h 1186340"/>
                  <a:gd name="connsiteX5" fmla="*/ 534985 w 1191759"/>
                  <a:gd name="connsiteY5" fmla="*/ 0 h 1186340"/>
                  <a:gd name="connsiteX6" fmla="*/ 648359 w 1191759"/>
                  <a:gd name="connsiteY6" fmla="*/ 0 h 1186340"/>
                  <a:gd name="connsiteX7" fmla="*/ 679910 w 1191759"/>
                  <a:gd name="connsiteY7" fmla="*/ 96901 h 1186340"/>
                  <a:gd name="connsiteX8" fmla="*/ 701172 w 1191759"/>
                  <a:gd name="connsiteY8" fmla="*/ 99044 h 1186340"/>
                  <a:gd name="connsiteX9" fmla="*/ 767397 w 1191759"/>
                  <a:gd name="connsiteY9" fmla="*/ 119602 h 1186340"/>
                  <a:gd name="connsiteX10" fmla="*/ 844785 w 1191759"/>
                  <a:gd name="connsiteY10" fmla="*/ 50007 h 1186340"/>
                  <a:gd name="connsiteX11" fmla="*/ 942970 w 1191759"/>
                  <a:gd name="connsiteY11" fmla="*/ 106694 h 1186340"/>
                  <a:gd name="connsiteX12" fmla="*/ 921443 w 1191759"/>
                  <a:gd name="connsiteY12" fmla="*/ 208279 h 1186340"/>
                  <a:gd name="connsiteX13" fmla="*/ 954753 w 1191759"/>
                  <a:gd name="connsiteY13" fmla="*/ 235762 h 1186340"/>
                  <a:gd name="connsiteX14" fmla="*/ 980006 w 1191759"/>
                  <a:gd name="connsiteY14" fmla="*/ 266368 h 1186340"/>
                  <a:gd name="connsiteX15" fmla="*/ 1083649 w 1191759"/>
                  <a:gd name="connsiteY15" fmla="*/ 244404 h 1186340"/>
                  <a:gd name="connsiteX16" fmla="*/ 1140336 w 1191759"/>
                  <a:gd name="connsiteY16" fmla="*/ 342589 h 1186340"/>
                  <a:gd name="connsiteX17" fmla="*/ 1070144 w 1191759"/>
                  <a:gd name="connsiteY17" fmla="*/ 420642 h 1186340"/>
                  <a:gd name="connsiteX18" fmla="*/ 1091470 w 1191759"/>
                  <a:gd name="connsiteY18" fmla="*/ 489343 h 1186340"/>
                  <a:gd name="connsiteX19" fmla="*/ 1093008 w 1191759"/>
                  <a:gd name="connsiteY19" fmla="*/ 504598 h 1186340"/>
                  <a:gd name="connsiteX20" fmla="*/ 1191759 w 1191759"/>
                  <a:gd name="connsiteY20" fmla="*/ 536751 h 1186340"/>
                  <a:gd name="connsiteX21" fmla="*/ 1191759 w 1191759"/>
                  <a:gd name="connsiteY21" fmla="*/ 650125 h 1186340"/>
                  <a:gd name="connsiteX22" fmla="*/ 1092380 w 1191759"/>
                  <a:gd name="connsiteY22" fmla="*/ 682483 h 1186340"/>
                  <a:gd name="connsiteX23" fmla="*/ 1091470 w 1191759"/>
                  <a:gd name="connsiteY23" fmla="*/ 691512 h 1186340"/>
                  <a:gd name="connsiteX24" fmla="*/ 1069486 w 1191759"/>
                  <a:gd name="connsiteY24" fmla="*/ 762332 h 1186340"/>
                  <a:gd name="connsiteX25" fmla="*/ 1141752 w 1191759"/>
                  <a:gd name="connsiteY25" fmla="*/ 842690 h 1186340"/>
                  <a:gd name="connsiteX26" fmla="*/ 1085065 w 1191759"/>
                  <a:gd name="connsiteY26" fmla="*/ 940875 h 1186340"/>
                  <a:gd name="connsiteX27" fmla="*/ 977109 w 1191759"/>
                  <a:gd name="connsiteY27" fmla="*/ 917997 h 1186340"/>
                  <a:gd name="connsiteX28" fmla="*/ 954753 w 1191759"/>
                  <a:gd name="connsiteY28" fmla="*/ 945093 h 1186340"/>
                  <a:gd name="connsiteX29" fmla="*/ 923842 w 1191759"/>
                  <a:gd name="connsiteY29" fmla="*/ 970597 h 1186340"/>
                  <a:gd name="connsiteX30" fmla="*/ 947355 w 1191759"/>
                  <a:gd name="connsiteY30" fmla="*/ 1081554 h 1186340"/>
                  <a:gd name="connsiteX31" fmla="*/ 849170 w 1191759"/>
                  <a:gd name="connsiteY31" fmla="*/ 1138241 h 1186340"/>
                  <a:gd name="connsiteX32" fmla="*/ 764545 w 1191759"/>
                  <a:gd name="connsiteY32" fmla="*/ 1062138 h 1186340"/>
                  <a:gd name="connsiteX33" fmla="*/ 701172 w 1191759"/>
                  <a:gd name="connsiteY33" fmla="*/ 1081810 h 1186340"/>
                  <a:gd name="connsiteX34" fmla="*/ 690458 w 1191759"/>
                  <a:gd name="connsiteY34" fmla="*/ 1082890 h 1186340"/>
                  <a:gd name="connsiteX35" fmla="*/ 656774 w 1191759"/>
                  <a:gd name="connsiteY35" fmla="*/ 1186340 h 1186340"/>
                  <a:gd name="connsiteX36" fmla="*/ 543400 w 1191759"/>
                  <a:gd name="connsiteY36" fmla="*/ 1186340 h 1186340"/>
                  <a:gd name="connsiteX37" fmla="*/ 509717 w 1191759"/>
                  <a:gd name="connsiteY37" fmla="*/ 1082890 h 1186340"/>
                  <a:gd name="connsiteX38" fmla="*/ 499003 w 1191759"/>
                  <a:gd name="connsiteY38" fmla="*/ 1081810 h 1186340"/>
                  <a:gd name="connsiteX39" fmla="*/ 431057 w 1191759"/>
                  <a:gd name="connsiteY39" fmla="*/ 1060718 h 1186340"/>
                  <a:gd name="connsiteX40" fmla="*/ 346974 w 1191759"/>
                  <a:gd name="connsiteY40" fmla="*/ 1136333 h 1186340"/>
                  <a:gd name="connsiteX41" fmla="*/ 248789 w 1191759"/>
                  <a:gd name="connsiteY41" fmla="*/ 1079646 h 1186340"/>
                  <a:gd name="connsiteX42" fmla="*/ 272558 w 1191759"/>
                  <a:gd name="connsiteY42" fmla="*/ 967482 h 1186340"/>
                  <a:gd name="connsiteX43" fmla="*/ 245422 w 1191759"/>
                  <a:gd name="connsiteY43" fmla="*/ 945093 h 1186340"/>
                  <a:gd name="connsiteX44" fmla="*/ 222769 w 1191759"/>
                  <a:gd name="connsiteY44" fmla="*/ 917638 h 1186340"/>
                  <a:gd name="connsiteX45" fmla="*/ 108110 w 1191759"/>
                  <a:gd name="connsiteY45" fmla="*/ 941936 h 1186340"/>
                  <a:gd name="connsiteX46" fmla="*/ 51423 w 1191759"/>
                  <a:gd name="connsiteY46" fmla="*/ 843751 h 1186340"/>
                  <a:gd name="connsiteX47" fmla="*/ 129137 w 1191759"/>
                  <a:gd name="connsiteY47" fmla="*/ 757335 h 1186340"/>
                  <a:gd name="connsiteX48" fmla="*/ 108704 w 1191759"/>
                  <a:gd name="connsiteY48" fmla="*/ 691512 h 1186340"/>
                  <a:gd name="connsiteX49" fmla="*/ 108426 w 1191759"/>
                  <a:gd name="connsiteY49" fmla="*/ 688754 h 1186340"/>
                  <a:gd name="connsiteX50" fmla="*/ 0 w 1191759"/>
                  <a:gd name="connsiteY50" fmla="*/ 653450 h 1186340"/>
                  <a:gd name="connsiteX51" fmla="*/ 0 w 1191759"/>
                  <a:gd name="connsiteY51" fmla="*/ 540076 h 1186340"/>
                  <a:gd name="connsiteX52" fmla="*/ 107106 w 1191759"/>
                  <a:gd name="connsiteY52" fmla="*/ 505203 h 1186340"/>
                  <a:gd name="connsiteX53" fmla="*/ 108704 w 1191759"/>
                  <a:gd name="connsiteY53" fmla="*/ 489343 h 1186340"/>
                  <a:gd name="connsiteX54" fmla="*/ 127263 w 1191759"/>
                  <a:gd name="connsiteY54" fmla="*/ 429557 h 1186340"/>
                  <a:gd name="connsiteX55" fmla="*/ 50007 w 1191759"/>
                  <a:gd name="connsiteY55" fmla="*/ 343650 h 1186340"/>
                  <a:gd name="connsiteX56" fmla="*/ 106694 w 1191759"/>
                  <a:gd name="connsiteY56" fmla="*/ 245465 h 1186340"/>
                  <a:gd name="connsiteX57" fmla="*/ 217961 w 1191759"/>
                  <a:gd name="connsiteY57" fmla="*/ 269044 h 1186340"/>
                  <a:gd name="connsiteX58" fmla="*/ 245422 w 1191759"/>
                  <a:gd name="connsiteY58" fmla="*/ 235762 h 1186340"/>
                  <a:gd name="connsiteX59" fmla="*/ 268181 w 1191759"/>
                  <a:gd name="connsiteY59" fmla="*/ 216984 h 1186340"/>
                  <a:gd name="connsiteX60" fmla="*/ 244404 w 1191759"/>
                  <a:gd name="connsiteY60" fmla="*/ 104786 h 1186340"/>
                  <a:gd name="connsiteX61" fmla="*/ 342589 w 1191759"/>
                  <a:gd name="connsiteY61" fmla="*/ 48099 h 1186340"/>
                  <a:gd name="connsiteX62" fmla="*/ 424840 w 1191759"/>
                  <a:gd name="connsiteY62" fmla="*/ 122066 h 1186340"/>
                  <a:gd name="connsiteX63" fmla="*/ 499003 w 1191759"/>
                  <a:gd name="connsiteY63" fmla="*/ 99044 h 1186340"/>
                  <a:gd name="connsiteX64" fmla="*/ 502864 w 1191759"/>
                  <a:gd name="connsiteY64" fmla="*/ 98655 h 118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191759" h="1186340">
                    <a:moveTo>
                      <a:pt x="595879" y="227883"/>
                    </a:moveTo>
                    <a:cubicBezTo>
                      <a:pt x="394137" y="227883"/>
                      <a:pt x="230592" y="391428"/>
                      <a:pt x="230592" y="593170"/>
                    </a:cubicBezTo>
                    <a:cubicBezTo>
                      <a:pt x="230592" y="794912"/>
                      <a:pt x="394137" y="958457"/>
                      <a:pt x="595879" y="958457"/>
                    </a:cubicBezTo>
                    <a:cubicBezTo>
                      <a:pt x="797621" y="958457"/>
                      <a:pt x="961166" y="794912"/>
                      <a:pt x="961166" y="593170"/>
                    </a:cubicBezTo>
                    <a:cubicBezTo>
                      <a:pt x="961166" y="391428"/>
                      <a:pt x="797621" y="227883"/>
                      <a:pt x="595879" y="227883"/>
                    </a:cubicBezTo>
                    <a:close/>
                    <a:moveTo>
                      <a:pt x="534985" y="0"/>
                    </a:moveTo>
                    <a:lnTo>
                      <a:pt x="648359" y="0"/>
                    </a:lnTo>
                    <a:lnTo>
                      <a:pt x="679910" y="96901"/>
                    </a:lnTo>
                    <a:lnTo>
                      <a:pt x="701172" y="99044"/>
                    </a:lnTo>
                    <a:lnTo>
                      <a:pt x="767397" y="119602"/>
                    </a:lnTo>
                    <a:lnTo>
                      <a:pt x="844785" y="50007"/>
                    </a:lnTo>
                    <a:lnTo>
                      <a:pt x="942970" y="106694"/>
                    </a:lnTo>
                    <a:lnTo>
                      <a:pt x="921443" y="208279"/>
                    </a:lnTo>
                    <a:lnTo>
                      <a:pt x="954753" y="235762"/>
                    </a:lnTo>
                    <a:lnTo>
                      <a:pt x="980006" y="266368"/>
                    </a:lnTo>
                    <a:lnTo>
                      <a:pt x="1083649" y="244404"/>
                    </a:lnTo>
                    <a:lnTo>
                      <a:pt x="1140336" y="342589"/>
                    </a:lnTo>
                    <a:lnTo>
                      <a:pt x="1070144" y="420642"/>
                    </a:lnTo>
                    <a:lnTo>
                      <a:pt x="1091470" y="489343"/>
                    </a:lnTo>
                    <a:lnTo>
                      <a:pt x="1093008" y="504598"/>
                    </a:lnTo>
                    <a:lnTo>
                      <a:pt x="1191759" y="536751"/>
                    </a:lnTo>
                    <a:lnTo>
                      <a:pt x="1191759" y="650125"/>
                    </a:lnTo>
                    <a:lnTo>
                      <a:pt x="1092380" y="682483"/>
                    </a:lnTo>
                    <a:lnTo>
                      <a:pt x="1091470" y="691512"/>
                    </a:lnTo>
                    <a:lnTo>
                      <a:pt x="1069486" y="762332"/>
                    </a:lnTo>
                    <a:lnTo>
                      <a:pt x="1141752" y="842690"/>
                    </a:lnTo>
                    <a:lnTo>
                      <a:pt x="1085065" y="940875"/>
                    </a:lnTo>
                    <a:lnTo>
                      <a:pt x="977109" y="917997"/>
                    </a:lnTo>
                    <a:lnTo>
                      <a:pt x="954753" y="945093"/>
                    </a:lnTo>
                    <a:lnTo>
                      <a:pt x="923842" y="970597"/>
                    </a:lnTo>
                    <a:lnTo>
                      <a:pt x="947355" y="1081554"/>
                    </a:lnTo>
                    <a:lnTo>
                      <a:pt x="849170" y="1138241"/>
                    </a:lnTo>
                    <a:lnTo>
                      <a:pt x="764545" y="1062138"/>
                    </a:lnTo>
                    <a:lnTo>
                      <a:pt x="701172" y="1081810"/>
                    </a:lnTo>
                    <a:lnTo>
                      <a:pt x="690458" y="1082890"/>
                    </a:lnTo>
                    <a:lnTo>
                      <a:pt x="656774" y="1186340"/>
                    </a:lnTo>
                    <a:lnTo>
                      <a:pt x="543400" y="1186340"/>
                    </a:lnTo>
                    <a:lnTo>
                      <a:pt x="509717" y="1082890"/>
                    </a:lnTo>
                    <a:lnTo>
                      <a:pt x="499003" y="1081810"/>
                    </a:lnTo>
                    <a:lnTo>
                      <a:pt x="431057" y="1060718"/>
                    </a:lnTo>
                    <a:lnTo>
                      <a:pt x="346974" y="1136333"/>
                    </a:lnTo>
                    <a:lnTo>
                      <a:pt x="248789" y="1079646"/>
                    </a:lnTo>
                    <a:lnTo>
                      <a:pt x="272558" y="967482"/>
                    </a:lnTo>
                    <a:lnTo>
                      <a:pt x="245422" y="945093"/>
                    </a:lnTo>
                    <a:lnTo>
                      <a:pt x="222769" y="917638"/>
                    </a:lnTo>
                    <a:lnTo>
                      <a:pt x="108110" y="941936"/>
                    </a:lnTo>
                    <a:lnTo>
                      <a:pt x="51423" y="843751"/>
                    </a:lnTo>
                    <a:lnTo>
                      <a:pt x="129137" y="757335"/>
                    </a:lnTo>
                    <a:lnTo>
                      <a:pt x="108704" y="691512"/>
                    </a:lnTo>
                    <a:lnTo>
                      <a:pt x="108426" y="688754"/>
                    </a:lnTo>
                    <a:lnTo>
                      <a:pt x="0" y="653450"/>
                    </a:lnTo>
                    <a:lnTo>
                      <a:pt x="0" y="540076"/>
                    </a:lnTo>
                    <a:lnTo>
                      <a:pt x="107106" y="505203"/>
                    </a:lnTo>
                    <a:lnTo>
                      <a:pt x="108704" y="489343"/>
                    </a:lnTo>
                    <a:lnTo>
                      <a:pt x="127263" y="429557"/>
                    </a:lnTo>
                    <a:lnTo>
                      <a:pt x="50007" y="343650"/>
                    </a:lnTo>
                    <a:lnTo>
                      <a:pt x="106694" y="245465"/>
                    </a:lnTo>
                    <a:lnTo>
                      <a:pt x="217961" y="269044"/>
                    </a:lnTo>
                    <a:lnTo>
                      <a:pt x="245422" y="235762"/>
                    </a:lnTo>
                    <a:lnTo>
                      <a:pt x="268181" y="216984"/>
                    </a:lnTo>
                    <a:lnTo>
                      <a:pt x="244404" y="104786"/>
                    </a:lnTo>
                    <a:lnTo>
                      <a:pt x="342589" y="48099"/>
                    </a:lnTo>
                    <a:lnTo>
                      <a:pt x="424840" y="122066"/>
                    </a:lnTo>
                    <a:lnTo>
                      <a:pt x="499003" y="99044"/>
                    </a:lnTo>
                    <a:lnTo>
                      <a:pt x="502864" y="98655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865">
                  <a:cs typeface="+mn-ea"/>
                  <a:sym typeface="+mn-lt"/>
                </a:endParaRPr>
              </a:p>
            </p:txBody>
          </p:sp>
          <p:sp>
            <p:nvSpPr>
              <p:cNvPr id="65" name="任意多边形 17"/>
              <p:cNvSpPr/>
              <p:nvPr/>
            </p:nvSpPr>
            <p:spPr>
              <a:xfrm>
                <a:off x="514950" y="1186421"/>
                <a:ext cx="167973" cy="167209"/>
              </a:xfrm>
              <a:custGeom>
                <a:avLst/>
                <a:gdLst>
                  <a:gd name="connsiteX0" fmla="*/ 595879 w 1191759"/>
                  <a:gd name="connsiteY0" fmla="*/ 227883 h 1186340"/>
                  <a:gd name="connsiteX1" fmla="*/ 230592 w 1191759"/>
                  <a:gd name="connsiteY1" fmla="*/ 593170 h 1186340"/>
                  <a:gd name="connsiteX2" fmla="*/ 595879 w 1191759"/>
                  <a:gd name="connsiteY2" fmla="*/ 958457 h 1186340"/>
                  <a:gd name="connsiteX3" fmla="*/ 961166 w 1191759"/>
                  <a:gd name="connsiteY3" fmla="*/ 593170 h 1186340"/>
                  <a:gd name="connsiteX4" fmla="*/ 595879 w 1191759"/>
                  <a:gd name="connsiteY4" fmla="*/ 227883 h 1186340"/>
                  <a:gd name="connsiteX5" fmla="*/ 534985 w 1191759"/>
                  <a:gd name="connsiteY5" fmla="*/ 0 h 1186340"/>
                  <a:gd name="connsiteX6" fmla="*/ 648359 w 1191759"/>
                  <a:gd name="connsiteY6" fmla="*/ 0 h 1186340"/>
                  <a:gd name="connsiteX7" fmla="*/ 679910 w 1191759"/>
                  <a:gd name="connsiteY7" fmla="*/ 96901 h 1186340"/>
                  <a:gd name="connsiteX8" fmla="*/ 701172 w 1191759"/>
                  <a:gd name="connsiteY8" fmla="*/ 99044 h 1186340"/>
                  <a:gd name="connsiteX9" fmla="*/ 767397 w 1191759"/>
                  <a:gd name="connsiteY9" fmla="*/ 119602 h 1186340"/>
                  <a:gd name="connsiteX10" fmla="*/ 844785 w 1191759"/>
                  <a:gd name="connsiteY10" fmla="*/ 50007 h 1186340"/>
                  <a:gd name="connsiteX11" fmla="*/ 942970 w 1191759"/>
                  <a:gd name="connsiteY11" fmla="*/ 106694 h 1186340"/>
                  <a:gd name="connsiteX12" fmla="*/ 921443 w 1191759"/>
                  <a:gd name="connsiteY12" fmla="*/ 208279 h 1186340"/>
                  <a:gd name="connsiteX13" fmla="*/ 954753 w 1191759"/>
                  <a:gd name="connsiteY13" fmla="*/ 235762 h 1186340"/>
                  <a:gd name="connsiteX14" fmla="*/ 980006 w 1191759"/>
                  <a:gd name="connsiteY14" fmla="*/ 266368 h 1186340"/>
                  <a:gd name="connsiteX15" fmla="*/ 1083649 w 1191759"/>
                  <a:gd name="connsiteY15" fmla="*/ 244404 h 1186340"/>
                  <a:gd name="connsiteX16" fmla="*/ 1140336 w 1191759"/>
                  <a:gd name="connsiteY16" fmla="*/ 342589 h 1186340"/>
                  <a:gd name="connsiteX17" fmla="*/ 1070144 w 1191759"/>
                  <a:gd name="connsiteY17" fmla="*/ 420642 h 1186340"/>
                  <a:gd name="connsiteX18" fmla="*/ 1091470 w 1191759"/>
                  <a:gd name="connsiteY18" fmla="*/ 489343 h 1186340"/>
                  <a:gd name="connsiteX19" fmla="*/ 1093008 w 1191759"/>
                  <a:gd name="connsiteY19" fmla="*/ 504598 h 1186340"/>
                  <a:gd name="connsiteX20" fmla="*/ 1191759 w 1191759"/>
                  <a:gd name="connsiteY20" fmla="*/ 536751 h 1186340"/>
                  <a:gd name="connsiteX21" fmla="*/ 1191759 w 1191759"/>
                  <a:gd name="connsiteY21" fmla="*/ 650125 h 1186340"/>
                  <a:gd name="connsiteX22" fmla="*/ 1092380 w 1191759"/>
                  <a:gd name="connsiteY22" fmla="*/ 682483 h 1186340"/>
                  <a:gd name="connsiteX23" fmla="*/ 1091470 w 1191759"/>
                  <a:gd name="connsiteY23" fmla="*/ 691512 h 1186340"/>
                  <a:gd name="connsiteX24" fmla="*/ 1069486 w 1191759"/>
                  <a:gd name="connsiteY24" fmla="*/ 762332 h 1186340"/>
                  <a:gd name="connsiteX25" fmla="*/ 1141752 w 1191759"/>
                  <a:gd name="connsiteY25" fmla="*/ 842690 h 1186340"/>
                  <a:gd name="connsiteX26" fmla="*/ 1085065 w 1191759"/>
                  <a:gd name="connsiteY26" fmla="*/ 940875 h 1186340"/>
                  <a:gd name="connsiteX27" fmla="*/ 977109 w 1191759"/>
                  <a:gd name="connsiteY27" fmla="*/ 917997 h 1186340"/>
                  <a:gd name="connsiteX28" fmla="*/ 954753 w 1191759"/>
                  <a:gd name="connsiteY28" fmla="*/ 945093 h 1186340"/>
                  <a:gd name="connsiteX29" fmla="*/ 923842 w 1191759"/>
                  <a:gd name="connsiteY29" fmla="*/ 970597 h 1186340"/>
                  <a:gd name="connsiteX30" fmla="*/ 947355 w 1191759"/>
                  <a:gd name="connsiteY30" fmla="*/ 1081554 h 1186340"/>
                  <a:gd name="connsiteX31" fmla="*/ 849170 w 1191759"/>
                  <a:gd name="connsiteY31" fmla="*/ 1138241 h 1186340"/>
                  <a:gd name="connsiteX32" fmla="*/ 764545 w 1191759"/>
                  <a:gd name="connsiteY32" fmla="*/ 1062138 h 1186340"/>
                  <a:gd name="connsiteX33" fmla="*/ 701172 w 1191759"/>
                  <a:gd name="connsiteY33" fmla="*/ 1081810 h 1186340"/>
                  <a:gd name="connsiteX34" fmla="*/ 690458 w 1191759"/>
                  <a:gd name="connsiteY34" fmla="*/ 1082890 h 1186340"/>
                  <a:gd name="connsiteX35" fmla="*/ 656774 w 1191759"/>
                  <a:gd name="connsiteY35" fmla="*/ 1186340 h 1186340"/>
                  <a:gd name="connsiteX36" fmla="*/ 543400 w 1191759"/>
                  <a:gd name="connsiteY36" fmla="*/ 1186340 h 1186340"/>
                  <a:gd name="connsiteX37" fmla="*/ 509717 w 1191759"/>
                  <a:gd name="connsiteY37" fmla="*/ 1082890 h 1186340"/>
                  <a:gd name="connsiteX38" fmla="*/ 499003 w 1191759"/>
                  <a:gd name="connsiteY38" fmla="*/ 1081810 h 1186340"/>
                  <a:gd name="connsiteX39" fmla="*/ 431057 w 1191759"/>
                  <a:gd name="connsiteY39" fmla="*/ 1060718 h 1186340"/>
                  <a:gd name="connsiteX40" fmla="*/ 346974 w 1191759"/>
                  <a:gd name="connsiteY40" fmla="*/ 1136333 h 1186340"/>
                  <a:gd name="connsiteX41" fmla="*/ 248789 w 1191759"/>
                  <a:gd name="connsiteY41" fmla="*/ 1079646 h 1186340"/>
                  <a:gd name="connsiteX42" fmla="*/ 272558 w 1191759"/>
                  <a:gd name="connsiteY42" fmla="*/ 967482 h 1186340"/>
                  <a:gd name="connsiteX43" fmla="*/ 245422 w 1191759"/>
                  <a:gd name="connsiteY43" fmla="*/ 945093 h 1186340"/>
                  <a:gd name="connsiteX44" fmla="*/ 222769 w 1191759"/>
                  <a:gd name="connsiteY44" fmla="*/ 917638 h 1186340"/>
                  <a:gd name="connsiteX45" fmla="*/ 108110 w 1191759"/>
                  <a:gd name="connsiteY45" fmla="*/ 941936 h 1186340"/>
                  <a:gd name="connsiteX46" fmla="*/ 51423 w 1191759"/>
                  <a:gd name="connsiteY46" fmla="*/ 843751 h 1186340"/>
                  <a:gd name="connsiteX47" fmla="*/ 129137 w 1191759"/>
                  <a:gd name="connsiteY47" fmla="*/ 757335 h 1186340"/>
                  <a:gd name="connsiteX48" fmla="*/ 108704 w 1191759"/>
                  <a:gd name="connsiteY48" fmla="*/ 691512 h 1186340"/>
                  <a:gd name="connsiteX49" fmla="*/ 108426 w 1191759"/>
                  <a:gd name="connsiteY49" fmla="*/ 688754 h 1186340"/>
                  <a:gd name="connsiteX50" fmla="*/ 0 w 1191759"/>
                  <a:gd name="connsiteY50" fmla="*/ 653450 h 1186340"/>
                  <a:gd name="connsiteX51" fmla="*/ 0 w 1191759"/>
                  <a:gd name="connsiteY51" fmla="*/ 540076 h 1186340"/>
                  <a:gd name="connsiteX52" fmla="*/ 107106 w 1191759"/>
                  <a:gd name="connsiteY52" fmla="*/ 505203 h 1186340"/>
                  <a:gd name="connsiteX53" fmla="*/ 108704 w 1191759"/>
                  <a:gd name="connsiteY53" fmla="*/ 489343 h 1186340"/>
                  <a:gd name="connsiteX54" fmla="*/ 127263 w 1191759"/>
                  <a:gd name="connsiteY54" fmla="*/ 429557 h 1186340"/>
                  <a:gd name="connsiteX55" fmla="*/ 50007 w 1191759"/>
                  <a:gd name="connsiteY55" fmla="*/ 343650 h 1186340"/>
                  <a:gd name="connsiteX56" fmla="*/ 106694 w 1191759"/>
                  <a:gd name="connsiteY56" fmla="*/ 245465 h 1186340"/>
                  <a:gd name="connsiteX57" fmla="*/ 217961 w 1191759"/>
                  <a:gd name="connsiteY57" fmla="*/ 269044 h 1186340"/>
                  <a:gd name="connsiteX58" fmla="*/ 245422 w 1191759"/>
                  <a:gd name="connsiteY58" fmla="*/ 235762 h 1186340"/>
                  <a:gd name="connsiteX59" fmla="*/ 268181 w 1191759"/>
                  <a:gd name="connsiteY59" fmla="*/ 216984 h 1186340"/>
                  <a:gd name="connsiteX60" fmla="*/ 244404 w 1191759"/>
                  <a:gd name="connsiteY60" fmla="*/ 104786 h 1186340"/>
                  <a:gd name="connsiteX61" fmla="*/ 342589 w 1191759"/>
                  <a:gd name="connsiteY61" fmla="*/ 48099 h 1186340"/>
                  <a:gd name="connsiteX62" fmla="*/ 424840 w 1191759"/>
                  <a:gd name="connsiteY62" fmla="*/ 122066 h 1186340"/>
                  <a:gd name="connsiteX63" fmla="*/ 499003 w 1191759"/>
                  <a:gd name="connsiteY63" fmla="*/ 99044 h 1186340"/>
                  <a:gd name="connsiteX64" fmla="*/ 502864 w 1191759"/>
                  <a:gd name="connsiteY64" fmla="*/ 98655 h 118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191759" h="1186340">
                    <a:moveTo>
                      <a:pt x="595879" y="227883"/>
                    </a:moveTo>
                    <a:cubicBezTo>
                      <a:pt x="394137" y="227883"/>
                      <a:pt x="230592" y="391428"/>
                      <a:pt x="230592" y="593170"/>
                    </a:cubicBezTo>
                    <a:cubicBezTo>
                      <a:pt x="230592" y="794912"/>
                      <a:pt x="394137" y="958457"/>
                      <a:pt x="595879" y="958457"/>
                    </a:cubicBezTo>
                    <a:cubicBezTo>
                      <a:pt x="797621" y="958457"/>
                      <a:pt x="961166" y="794912"/>
                      <a:pt x="961166" y="593170"/>
                    </a:cubicBezTo>
                    <a:cubicBezTo>
                      <a:pt x="961166" y="391428"/>
                      <a:pt x="797621" y="227883"/>
                      <a:pt x="595879" y="227883"/>
                    </a:cubicBezTo>
                    <a:close/>
                    <a:moveTo>
                      <a:pt x="534985" y="0"/>
                    </a:moveTo>
                    <a:lnTo>
                      <a:pt x="648359" y="0"/>
                    </a:lnTo>
                    <a:lnTo>
                      <a:pt x="679910" y="96901"/>
                    </a:lnTo>
                    <a:lnTo>
                      <a:pt x="701172" y="99044"/>
                    </a:lnTo>
                    <a:lnTo>
                      <a:pt x="767397" y="119602"/>
                    </a:lnTo>
                    <a:lnTo>
                      <a:pt x="844785" y="50007"/>
                    </a:lnTo>
                    <a:lnTo>
                      <a:pt x="942970" y="106694"/>
                    </a:lnTo>
                    <a:lnTo>
                      <a:pt x="921443" y="208279"/>
                    </a:lnTo>
                    <a:lnTo>
                      <a:pt x="954753" y="235762"/>
                    </a:lnTo>
                    <a:lnTo>
                      <a:pt x="980006" y="266368"/>
                    </a:lnTo>
                    <a:lnTo>
                      <a:pt x="1083649" y="244404"/>
                    </a:lnTo>
                    <a:lnTo>
                      <a:pt x="1140336" y="342589"/>
                    </a:lnTo>
                    <a:lnTo>
                      <a:pt x="1070144" y="420642"/>
                    </a:lnTo>
                    <a:lnTo>
                      <a:pt x="1091470" y="489343"/>
                    </a:lnTo>
                    <a:lnTo>
                      <a:pt x="1093008" y="504598"/>
                    </a:lnTo>
                    <a:lnTo>
                      <a:pt x="1191759" y="536751"/>
                    </a:lnTo>
                    <a:lnTo>
                      <a:pt x="1191759" y="650125"/>
                    </a:lnTo>
                    <a:lnTo>
                      <a:pt x="1092380" y="682483"/>
                    </a:lnTo>
                    <a:lnTo>
                      <a:pt x="1091470" y="691512"/>
                    </a:lnTo>
                    <a:lnTo>
                      <a:pt x="1069486" y="762332"/>
                    </a:lnTo>
                    <a:lnTo>
                      <a:pt x="1141752" y="842690"/>
                    </a:lnTo>
                    <a:lnTo>
                      <a:pt x="1085065" y="940875"/>
                    </a:lnTo>
                    <a:lnTo>
                      <a:pt x="977109" y="917997"/>
                    </a:lnTo>
                    <a:lnTo>
                      <a:pt x="954753" y="945093"/>
                    </a:lnTo>
                    <a:lnTo>
                      <a:pt x="923842" y="970597"/>
                    </a:lnTo>
                    <a:lnTo>
                      <a:pt x="947355" y="1081554"/>
                    </a:lnTo>
                    <a:lnTo>
                      <a:pt x="849170" y="1138241"/>
                    </a:lnTo>
                    <a:lnTo>
                      <a:pt x="764545" y="1062138"/>
                    </a:lnTo>
                    <a:lnTo>
                      <a:pt x="701172" y="1081810"/>
                    </a:lnTo>
                    <a:lnTo>
                      <a:pt x="690458" y="1082890"/>
                    </a:lnTo>
                    <a:lnTo>
                      <a:pt x="656774" y="1186340"/>
                    </a:lnTo>
                    <a:lnTo>
                      <a:pt x="543400" y="1186340"/>
                    </a:lnTo>
                    <a:lnTo>
                      <a:pt x="509717" y="1082890"/>
                    </a:lnTo>
                    <a:lnTo>
                      <a:pt x="499003" y="1081810"/>
                    </a:lnTo>
                    <a:lnTo>
                      <a:pt x="431057" y="1060718"/>
                    </a:lnTo>
                    <a:lnTo>
                      <a:pt x="346974" y="1136333"/>
                    </a:lnTo>
                    <a:lnTo>
                      <a:pt x="248789" y="1079646"/>
                    </a:lnTo>
                    <a:lnTo>
                      <a:pt x="272558" y="967482"/>
                    </a:lnTo>
                    <a:lnTo>
                      <a:pt x="245422" y="945093"/>
                    </a:lnTo>
                    <a:lnTo>
                      <a:pt x="222769" y="917638"/>
                    </a:lnTo>
                    <a:lnTo>
                      <a:pt x="108110" y="941936"/>
                    </a:lnTo>
                    <a:lnTo>
                      <a:pt x="51423" y="843751"/>
                    </a:lnTo>
                    <a:lnTo>
                      <a:pt x="129137" y="757335"/>
                    </a:lnTo>
                    <a:lnTo>
                      <a:pt x="108704" y="691512"/>
                    </a:lnTo>
                    <a:lnTo>
                      <a:pt x="108426" y="688754"/>
                    </a:lnTo>
                    <a:lnTo>
                      <a:pt x="0" y="653450"/>
                    </a:lnTo>
                    <a:lnTo>
                      <a:pt x="0" y="540076"/>
                    </a:lnTo>
                    <a:lnTo>
                      <a:pt x="107106" y="505203"/>
                    </a:lnTo>
                    <a:lnTo>
                      <a:pt x="108704" y="489343"/>
                    </a:lnTo>
                    <a:lnTo>
                      <a:pt x="127263" y="429557"/>
                    </a:lnTo>
                    <a:lnTo>
                      <a:pt x="50007" y="343650"/>
                    </a:lnTo>
                    <a:lnTo>
                      <a:pt x="106694" y="245465"/>
                    </a:lnTo>
                    <a:lnTo>
                      <a:pt x="217961" y="269044"/>
                    </a:lnTo>
                    <a:lnTo>
                      <a:pt x="245422" y="235762"/>
                    </a:lnTo>
                    <a:lnTo>
                      <a:pt x="268181" y="216984"/>
                    </a:lnTo>
                    <a:lnTo>
                      <a:pt x="244404" y="104786"/>
                    </a:lnTo>
                    <a:lnTo>
                      <a:pt x="342589" y="48099"/>
                    </a:lnTo>
                    <a:lnTo>
                      <a:pt x="424840" y="122066"/>
                    </a:lnTo>
                    <a:lnTo>
                      <a:pt x="499003" y="99044"/>
                    </a:lnTo>
                    <a:lnTo>
                      <a:pt x="502864" y="98655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865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220590" y="3450552"/>
            <a:ext cx="2058751" cy="2058751"/>
            <a:chOff x="4682111" y="2771270"/>
            <a:chExt cx="1544063" cy="1544063"/>
          </a:xfrm>
          <a:solidFill>
            <a:srgbClr val="78A8B3"/>
          </a:solidFill>
        </p:grpSpPr>
        <p:sp>
          <p:nvSpPr>
            <p:cNvPr id="67" name="任意多边形 19"/>
            <p:cNvSpPr/>
            <p:nvPr/>
          </p:nvSpPr>
          <p:spPr>
            <a:xfrm rot="8100000">
              <a:off x="4682111" y="2771270"/>
              <a:ext cx="1544063" cy="1544063"/>
            </a:xfrm>
            <a:custGeom>
              <a:avLst/>
              <a:gdLst>
                <a:gd name="connsiteX0" fmla="*/ 0 w 1544063"/>
                <a:gd name="connsiteY0" fmla="*/ 1544063 h 1544063"/>
                <a:gd name="connsiteX1" fmla="*/ 0 w 1544063"/>
                <a:gd name="connsiteY1" fmla="*/ 0 h 1544063"/>
                <a:gd name="connsiteX2" fmla="*/ 252342 w 1544063"/>
                <a:gd name="connsiteY2" fmla="*/ 252342 h 1544063"/>
                <a:gd name="connsiteX3" fmla="*/ 252342 w 1544063"/>
                <a:gd name="connsiteY3" fmla="*/ 1266485 h 1544063"/>
                <a:gd name="connsiteX4" fmla="*/ 1266485 w 1544063"/>
                <a:gd name="connsiteY4" fmla="*/ 1266485 h 1544063"/>
                <a:gd name="connsiteX5" fmla="*/ 1544063 w 1544063"/>
                <a:gd name="connsiteY5" fmla="*/ 1544063 h 154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4063" h="1544063">
                  <a:moveTo>
                    <a:pt x="0" y="1544063"/>
                  </a:moveTo>
                  <a:lnTo>
                    <a:pt x="0" y="0"/>
                  </a:lnTo>
                  <a:lnTo>
                    <a:pt x="252342" y="252342"/>
                  </a:lnTo>
                  <a:lnTo>
                    <a:pt x="252342" y="1266485"/>
                  </a:lnTo>
                  <a:lnTo>
                    <a:pt x="1266485" y="1266485"/>
                  </a:lnTo>
                  <a:lnTo>
                    <a:pt x="1544063" y="15440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5220072" y="3147814"/>
              <a:ext cx="468000" cy="468000"/>
              <a:chOff x="514950" y="1186421"/>
              <a:chExt cx="250850" cy="250339"/>
            </a:xfrm>
            <a:grpFill/>
          </p:grpSpPr>
          <p:sp>
            <p:nvSpPr>
              <p:cNvPr id="69" name="任意多边形 21"/>
              <p:cNvSpPr/>
              <p:nvPr/>
            </p:nvSpPr>
            <p:spPr>
              <a:xfrm>
                <a:off x="653412" y="1324882"/>
                <a:ext cx="112388" cy="111878"/>
              </a:xfrm>
              <a:custGeom>
                <a:avLst/>
                <a:gdLst>
                  <a:gd name="connsiteX0" fmla="*/ 595879 w 1191759"/>
                  <a:gd name="connsiteY0" fmla="*/ 227883 h 1186340"/>
                  <a:gd name="connsiteX1" fmla="*/ 230592 w 1191759"/>
                  <a:gd name="connsiteY1" fmla="*/ 593170 h 1186340"/>
                  <a:gd name="connsiteX2" fmla="*/ 595879 w 1191759"/>
                  <a:gd name="connsiteY2" fmla="*/ 958457 h 1186340"/>
                  <a:gd name="connsiteX3" fmla="*/ 961166 w 1191759"/>
                  <a:gd name="connsiteY3" fmla="*/ 593170 h 1186340"/>
                  <a:gd name="connsiteX4" fmla="*/ 595879 w 1191759"/>
                  <a:gd name="connsiteY4" fmla="*/ 227883 h 1186340"/>
                  <a:gd name="connsiteX5" fmla="*/ 534985 w 1191759"/>
                  <a:gd name="connsiteY5" fmla="*/ 0 h 1186340"/>
                  <a:gd name="connsiteX6" fmla="*/ 648359 w 1191759"/>
                  <a:gd name="connsiteY6" fmla="*/ 0 h 1186340"/>
                  <a:gd name="connsiteX7" fmla="*/ 679910 w 1191759"/>
                  <a:gd name="connsiteY7" fmla="*/ 96901 h 1186340"/>
                  <a:gd name="connsiteX8" fmla="*/ 701172 w 1191759"/>
                  <a:gd name="connsiteY8" fmla="*/ 99044 h 1186340"/>
                  <a:gd name="connsiteX9" fmla="*/ 767397 w 1191759"/>
                  <a:gd name="connsiteY9" fmla="*/ 119602 h 1186340"/>
                  <a:gd name="connsiteX10" fmla="*/ 844785 w 1191759"/>
                  <a:gd name="connsiteY10" fmla="*/ 50007 h 1186340"/>
                  <a:gd name="connsiteX11" fmla="*/ 942970 w 1191759"/>
                  <a:gd name="connsiteY11" fmla="*/ 106694 h 1186340"/>
                  <a:gd name="connsiteX12" fmla="*/ 921443 w 1191759"/>
                  <a:gd name="connsiteY12" fmla="*/ 208279 h 1186340"/>
                  <a:gd name="connsiteX13" fmla="*/ 954753 w 1191759"/>
                  <a:gd name="connsiteY13" fmla="*/ 235762 h 1186340"/>
                  <a:gd name="connsiteX14" fmla="*/ 980006 w 1191759"/>
                  <a:gd name="connsiteY14" fmla="*/ 266368 h 1186340"/>
                  <a:gd name="connsiteX15" fmla="*/ 1083649 w 1191759"/>
                  <a:gd name="connsiteY15" fmla="*/ 244404 h 1186340"/>
                  <a:gd name="connsiteX16" fmla="*/ 1140336 w 1191759"/>
                  <a:gd name="connsiteY16" fmla="*/ 342589 h 1186340"/>
                  <a:gd name="connsiteX17" fmla="*/ 1070144 w 1191759"/>
                  <a:gd name="connsiteY17" fmla="*/ 420642 h 1186340"/>
                  <a:gd name="connsiteX18" fmla="*/ 1091470 w 1191759"/>
                  <a:gd name="connsiteY18" fmla="*/ 489343 h 1186340"/>
                  <a:gd name="connsiteX19" fmla="*/ 1093008 w 1191759"/>
                  <a:gd name="connsiteY19" fmla="*/ 504598 h 1186340"/>
                  <a:gd name="connsiteX20" fmla="*/ 1191759 w 1191759"/>
                  <a:gd name="connsiteY20" fmla="*/ 536751 h 1186340"/>
                  <a:gd name="connsiteX21" fmla="*/ 1191759 w 1191759"/>
                  <a:gd name="connsiteY21" fmla="*/ 650125 h 1186340"/>
                  <a:gd name="connsiteX22" fmla="*/ 1092380 w 1191759"/>
                  <a:gd name="connsiteY22" fmla="*/ 682483 h 1186340"/>
                  <a:gd name="connsiteX23" fmla="*/ 1091470 w 1191759"/>
                  <a:gd name="connsiteY23" fmla="*/ 691512 h 1186340"/>
                  <a:gd name="connsiteX24" fmla="*/ 1069486 w 1191759"/>
                  <a:gd name="connsiteY24" fmla="*/ 762332 h 1186340"/>
                  <a:gd name="connsiteX25" fmla="*/ 1141752 w 1191759"/>
                  <a:gd name="connsiteY25" fmla="*/ 842690 h 1186340"/>
                  <a:gd name="connsiteX26" fmla="*/ 1085065 w 1191759"/>
                  <a:gd name="connsiteY26" fmla="*/ 940875 h 1186340"/>
                  <a:gd name="connsiteX27" fmla="*/ 977109 w 1191759"/>
                  <a:gd name="connsiteY27" fmla="*/ 917997 h 1186340"/>
                  <a:gd name="connsiteX28" fmla="*/ 954753 w 1191759"/>
                  <a:gd name="connsiteY28" fmla="*/ 945093 h 1186340"/>
                  <a:gd name="connsiteX29" fmla="*/ 923842 w 1191759"/>
                  <a:gd name="connsiteY29" fmla="*/ 970597 h 1186340"/>
                  <a:gd name="connsiteX30" fmla="*/ 947355 w 1191759"/>
                  <a:gd name="connsiteY30" fmla="*/ 1081554 h 1186340"/>
                  <a:gd name="connsiteX31" fmla="*/ 849170 w 1191759"/>
                  <a:gd name="connsiteY31" fmla="*/ 1138241 h 1186340"/>
                  <a:gd name="connsiteX32" fmla="*/ 764545 w 1191759"/>
                  <a:gd name="connsiteY32" fmla="*/ 1062138 h 1186340"/>
                  <a:gd name="connsiteX33" fmla="*/ 701172 w 1191759"/>
                  <a:gd name="connsiteY33" fmla="*/ 1081810 h 1186340"/>
                  <a:gd name="connsiteX34" fmla="*/ 690458 w 1191759"/>
                  <a:gd name="connsiteY34" fmla="*/ 1082890 h 1186340"/>
                  <a:gd name="connsiteX35" fmla="*/ 656774 w 1191759"/>
                  <a:gd name="connsiteY35" fmla="*/ 1186340 h 1186340"/>
                  <a:gd name="connsiteX36" fmla="*/ 543400 w 1191759"/>
                  <a:gd name="connsiteY36" fmla="*/ 1186340 h 1186340"/>
                  <a:gd name="connsiteX37" fmla="*/ 509717 w 1191759"/>
                  <a:gd name="connsiteY37" fmla="*/ 1082890 h 1186340"/>
                  <a:gd name="connsiteX38" fmla="*/ 499003 w 1191759"/>
                  <a:gd name="connsiteY38" fmla="*/ 1081810 h 1186340"/>
                  <a:gd name="connsiteX39" fmla="*/ 431057 w 1191759"/>
                  <a:gd name="connsiteY39" fmla="*/ 1060718 h 1186340"/>
                  <a:gd name="connsiteX40" fmla="*/ 346974 w 1191759"/>
                  <a:gd name="connsiteY40" fmla="*/ 1136333 h 1186340"/>
                  <a:gd name="connsiteX41" fmla="*/ 248789 w 1191759"/>
                  <a:gd name="connsiteY41" fmla="*/ 1079646 h 1186340"/>
                  <a:gd name="connsiteX42" fmla="*/ 272558 w 1191759"/>
                  <a:gd name="connsiteY42" fmla="*/ 967482 h 1186340"/>
                  <a:gd name="connsiteX43" fmla="*/ 245422 w 1191759"/>
                  <a:gd name="connsiteY43" fmla="*/ 945093 h 1186340"/>
                  <a:gd name="connsiteX44" fmla="*/ 222769 w 1191759"/>
                  <a:gd name="connsiteY44" fmla="*/ 917638 h 1186340"/>
                  <a:gd name="connsiteX45" fmla="*/ 108110 w 1191759"/>
                  <a:gd name="connsiteY45" fmla="*/ 941936 h 1186340"/>
                  <a:gd name="connsiteX46" fmla="*/ 51423 w 1191759"/>
                  <a:gd name="connsiteY46" fmla="*/ 843751 h 1186340"/>
                  <a:gd name="connsiteX47" fmla="*/ 129137 w 1191759"/>
                  <a:gd name="connsiteY47" fmla="*/ 757335 h 1186340"/>
                  <a:gd name="connsiteX48" fmla="*/ 108704 w 1191759"/>
                  <a:gd name="connsiteY48" fmla="*/ 691512 h 1186340"/>
                  <a:gd name="connsiteX49" fmla="*/ 108426 w 1191759"/>
                  <a:gd name="connsiteY49" fmla="*/ 688754 h 1186340"/>
                  <a:gd name="connsiteX50" fmla="*/ 0 w 1191759"/>
                  <a:gd name="connsiteY50" fmla="*/ 653450 h 1186340"/>
                  <a:gd name="connsiteX51" fmla="*/ 0 w 1191759"/>
                  <a:gd name="connsiteY51" fmla="*/ 540076 h 1186340"/>
                  <a:gd name="connsiteX52" fmla="*/ 107106 w 1191759"/>
                  <a:gd name="connsiteY52" fmla="*/ 505203 h 1186340"/>
                  <a:gd name="connsiteX53" fmla="*/ 108704 w 1191759"/>
                  <a:gd name="connsiteY53" fmla="*/ 489343 h 1186340"/>
                  <a:gd name="connsiteX54" fmla="*/ 127263 w 1191759"/>
                  <a:gd name="connsiteY54" fmla="*/ 429557 h 1186340"/>
                  <a:gd name="connsiteX55" fmla="*/ 50007 w 1191759"/>
                  <a:gd name="connsiteY55" fmla="*/ 343650 h 1186340"/>
                  <a:gd name="connsiteX56" fmla="*/ 106694 w 1191759"/>
                  <a:gd name="connsiteY56" fmla="*/ 245465 h 1186340"/>
                  <a:gd name="connsiteX57" fmla="*/ 217961 w 1191759"/>
                  <a:gd name="connsiteY57" fmla="*/ 269044 h 1186340"/>
                  <a:gd name="connsiteX58" fmla="*/ 245422 w 1191759"/>
                  <a:gd name="connsiteY58" fmla="*/ 235762 h 1186340"/>
                  <a:gd name="connsiteX59" fmla="*/ 268181 w 1191759"/>
                  <a:gd name="connsiteY59" fmla="*/ 216984 h 1186340"/>
                  <a:gd name="connsiteX60" fmla="*/ 244404 w 1191759"/>
                  <a:gd name="connsiteY60" fmla="*/ 104786 h 1186340"/>
                  <a:gd name="connsiteX61" fmla="*/ 342589 w 1191759"/>
                  <a:gd name="connsiteY61" fmla="*/ 48099 h 1186340"/>
                  <a:gd name="connsiteX62" fmla="*/ 424840 w 1191759"/>
                  <a:gd name="connsiteY62" fmla="*/ 122066 h 1186340"/>
                  <a:gd name="connsiteX63" fmla="*/ 499003 w 1191759"/>
                  <a:gd name="connsiteY63" fmla="*/ 99044 h 1186340"/>
                  <a:gd name="connsiteX64" fmla="*/ 502864 w 1191759"/>
                  <a:gd name="connsiteY64" fmla="*/ 98655 h 118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191759" h="1186340">
                    <a:moveTo>
                      <a:pt x="595879" y="227883"/>
                    </a:moveTo>
                    <a:cubicBezTo>
                      <a:pt x="394137" y="227883"/>
                      <a:pt x="230592" y="391428"/>
                      <a:pt x="230592" y="593170"/>
                    </a:cubicBezTo>
                    <a:cubicBezTo>
                      <a:pt x="230592" y="794912"/>
                      <a:pt x="394137" y="958457"/>
                      <a:pt x="595879" y="958457"/>
                    </a:cubicBezTo>
                    <a:cubicBezTo>
                      <a:pt x="797621" y="958457"/>
                      <a:pt x="961166" y="794912"/>
                      <a:pt x="961166" y="593170"/>
                    </a:cubicBezTo>
                    <a:cubicBezTo>
                      <a:pt x="961166" y="391428"/>
                      <a:pt x="797621" y="227883"/>
                      <a:pt x="595879" y="227883"/>
                    </a:cubicBezTo>
                    <a:close/>
                    <a:moveTo>
                      <a:pt x="534985" y="0"/>
                    </a:moveTo>
                    <a:lnTo>
                      <a:pt x="648359" y="0"/>
                    </a:lnTo>
                    <a:lnTo>
                      <a:pt x="679910" y="96901"/>
                    </a:lnTo>
                    <a:lnTo>
                      <a:pt x="701172" y="99044"/>
                    </a:lnTo>
                    <a:lnTo>
                      <a:pt x="767397" y="119602"/>
                    </a:lnTo>
                    <a:lnTo>
                      <a:pt x="844785" y="50007"/>
                    </a:lnTo>
                    <a:lnTo>
                      <a:pt x="942970" y="106694"/>
                    </a:lnTo>
                    <a:lnTo>
                      <a:pt x="921443" y="208279"/>
                    </a:lnTo>
                    <a:lnTo>
                      <a:pt x="954753" y="235762"/>
                    </a:lnTo>
                    <a:lnTo>
                      <a:pt x="980006" y="266368"/>
                    </a:lnTo>
                    <a:lnTo>
                      <a:pt x="1083649" y="244404"/>
                    </a:lnTo>
                    <a:lnTo>
                      <a:pt x="1140336" y="342589"/>
                    </a:lnTo>
                    <a:lnTo>
                      <a:pt x="1070144" y="420642"/>
                    </a:lnTo>
                    <a:lnTo>
                      <a:pt x="1091470" y="489343"/>
                    </a:lnTo>
                    <a:lnTo>
                      <a:pt x="1093008" y="504598"/>
                    </a:lnTo>
                    <a:lnTo>
                      <a:pt x="1191759" y="536751"/>
                    </a:lnTo>
                    <a:lnTo>
                      <a:pt x="1191759" y="650125"/>
                    </a:lnTo>
                    <a:lnTo>
                      <a:pt x="1092380" y="682483"/>
                    </a:lnTo>
                    <a:lnTo>
                      <a:pt x="1091470" y="691512"/>
                    </a:lnTo>
                    <a:lnTo>
                      <a:pt x="1069486" y="762332"/>
                    </a:lnTo>
                    <a:lnTo>
                      <a:pt x="1141752" y="842690"/>
                    </a:lnTo>
                    <a:lnTo>
                      <a:pt x="1085065" y="940875"/>
                    </a:lnTo>
                    <a:lnTo>
                      <a:pt x="977109" y="917997"/>
                    </a:lnTo>
                    <a:lnTo>
                      <a:pt x="954753" y="945093"/>
                    </a:lnTo>
                    <a:lnTo>
                      <a:pt x="923842" y="970597"/>
                    </a:lnTo>
                    <a:lnTo>
                      <a:pt x="947355" y="1081554"/>
                    </a:lnTo>
                    <a:lnTo>
                      <a:pt x="849170" y="1138241"/>
                    </a:lnTo>
                    <a:lnTo>
                      <a:pt x="764545" y="1062138"/>
                    </a:lnTo>
                    <a:lnTo>
                      <a:pt x="701172" y="1081810"/>
                    </a:lnTo>
                    <a:lnTo>
                      <a:pt x="690458" y="1082890"/>
                    </a:lnTo>
                    <a:lnTo>
                      <a:pt x="656774" y="1186340"/>
                    </a:lnTo>
                    <a:lnTo>
                      <a:pt x="543400" y="1186340"/>
                    </a:lnTo>
                    <a:lnTo>
                      <a:pt x="509717" y="1082890"/>
                    </a:lnTo>
                    <a:lnTo>
                      <a:pt x="499003" y="1081810"/>
                    </a:lnTo>
                    <a:lnTo>
                      <a:pt x="431057" y="1060718"/>
                    </a:lnTo>
                    <a:lnTo>
                      <a:pt x="346974" y="1136333"/>
                    </a:lnTo>
                    <a:lnTo>
                      <a:pt x="248789" y="1079646"/>
                    </a:lnTo>
                    <a:lnTo>
                      <a:pt x="272558" y="967482"/>
                    </a:lnTo>
                    <a:lnTo>
                      <a:pt x="245422" y="945093"/>
                    </a:lnTo>
                    <a:lnTo>
                      <a:pt x="222769" y="917638"/>
                    </a:lnTo>
                    <a:lnTo>
                      <a:pt x="108110" y="941936"/>
                    </a:lnTo>
                    <a:lnTo>
                      <a:pt x="51423" y="843751"/>
                    </a:lnTo>
                    <a:lnTo>
                      <a:pt x="129137" y="757335"/>
                    </a:lnTo>
                    <a:lnTo>
                      <a:pt x="108704" y="691512"/>
                    </a:lnTo>
                    <a:lnTo>
                      <a:pt x="108426" y="688754"/>
                    </a:lnTo>
                    <a:lnTo>
                      <a:pt x="0" y="653450"/>
                    </a:lnTo>
                    <a:lnTo>
                      <a:pt x="0" y="540076"/>
                    </a:lnTo>
                    <a:lnTo>
                      <a:pt x="107106" y="505203"/>
                    </a:lnTo>
                    <a:lnTo>
                      <a:pt x="108704" y="489343"/>
                    </a:lnTo>
                    <a:lnTo>
                      <a:pt x="127263" y="429557"/>
                    </a:lnTo>
                    <a:lnTo>
                      <a:pt x="50007" y="343650"/>
                    </a:lnTo>
                    <a:lnTo>
                      <a:pt x="106694" y="245465"/>
                    </a:lnTo>
                    <a:lnTo>
                      <a:pt x="217961" y="269044"/>
                    </a:lnTo>
                    <a:lnTo>
                      <a:pt x="245422" y="235762"/>
                    </a:lnTo>
                    <a:lnTo>
                      <a:pt x="268181" y="216984"/>
                    </a:lnTo>
                    <a:lnTo>
                      <a:pt x="244404" y="104786"/>
                    </a:lnTo>
                    <a:lnTo>
                      <a:pt x="342589" y="48099"/>
                    </a:lnTo>
                    <a:lnTo>
                      <a:pt x="424840" y="122066"/>
                    </a:lnTo>
                    <a:lnTo>
                      <a:pt x="499003" y="99044"/>
                    </a:lnTo>
                    <a:lnTo>
                      <a:pt x="502864" y="98655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865">
                  <a:cs typeface="+mn-ea"/>
                  <a:sym typeface="+mn-lt"/>
                </a:endParaRPr>
              </a:p>
            </p:txBody>
          </p:sp>
          <p:sp>
            <p:nvSpPr>
              <p:cNvPr id="70" name="任意多边形 22"/>
              <p:cNvSpPr/>
              <p:nvPr/>
            </p:nvSpPr>
            <p:spPr>
              <a:xfrm>
                <a:off x="514950" y="1186421"/>
                <a:ext cx="167973" cy="167209"/>
              </a:xfrm>
              <a:custGeom>
                <a:avLst/>
                <a:gdLst>
                  <a:gd name="connsiteX0" fmla="*/ 595879 w 1191759"/>
                  <a:gd name="connsiteY0" fmla="*/ 227883 h 1186340"/>
                  <a:gd name="connsiteX1" fmla="*/ 230592 w 1191759"/>
                  <a:gd name="connsiteY1" fmla="*/ 593170 h 1186340"/>
                  <a:gd name="connsiteX2" fmla="*/ 595879 w 1191759"/>
                  <a:gd name="connsiteY2" fmla="*/ 958457 h 1186340"/>
                  <a:gd name="connsiteX3" fmla="*/ 961166 w 1191759"/>
                  <a:gd name="connsiteY3" fmla="*/ 593170 h 1186340"/>
                  <a:gd name="connsiteX4" fmla="*/ 595879 w 1191759"/>
                  <a:gd name="connsiteY4" fmla="*/ 227883 h 1186340"/>
                  <a:gd name="connsiteX5" fmla="*/ 534985 w 1191759"/>
                  <a:gd name="connsiteY5" fmla="*/ 0 h 1186340"/>
                  <a:gd name="connsiteX6" fmla="*/ 648359 w 1191759"/>
                  <a:gd name="connsiteY6" fmla="*/ 0 h 1186340"/>
                  <a:gd name="connsiteX7" fmla="*/ 679910 w 1191759"/>
                  <a:gd name="connsiteY7" fmla="*/ 96901 h 1186340"/>
                  <a:gd name="connsiteX8" fmla="*/ 701172 w 1191759"/>
                  <a:gd name="connsiteY8" fmla="*/ 99044 h 1186340"/>
                  <a:gd name="connsiteX9" fmla="*/ 767397 w 1191759"/>
                  <a:gd name="connsiteY9" fmla="*/ 119602 h 1186340"/>
                  <a:gd name="connsiteX10" fmla="*/ 844785 w 1191759"/>
                  <a:gd name="connsiteY10" fmla="*/ 50007 h 1186340"/>
                  <a:gd name="connsiteX11" fmla="*/ 942970 w 1191759"/>
                  <a:gd name="connsiteY11" fmla="*/ 106694 h 1186340"/>
                  <a:gd name="connsiteX12" fmla="*/ 921443 w 1191759"/>
                  <a:gd name="connsiteY12" fmla="*/ 208279 h 1186340"/>
                  <a:gd name="connsiteX13" fmla="*/ 954753 w 1191759"/>
                  <a:gd name="connsiteY13" fmla="*/ 235762 h 1186340"/>
                  <a:gd name="connsiteX14" fmla="*/ 980006 w 1191759"/>
                  <a:gd name="connsiteY14" fmla="*/ 266368 h 1186340"/>
                  <a:gd name="connsiteX15" fmla="*/ 1083649 w 1191759"/>
                  <a:gd name="connsiteY15" fmla="*/ 244404 h 1186340"/>
                  <a:gd name="connsiteX16" fmla="*/ 1140336 w 1191759"/>
                  <a:gd name="connsiteY16" fmla="*/ 342589 h 1186340"/>
                  <a:gd name="connsiteX17" fmla="*/ 1070144 w 1191759"/>
                  <a:gd name="connsiteY17" fmla="*/ 420642 h 1186340"/>
                  <a:gd name="connsiteX18" fmla="*/ 1091470 w 1191759"/>
                  <a:gd name="connsiteY18" fmla="*/ 489343 h 1186340"/>
                  <a:gd name="connsiteX19" fmla="*/ 1093008 w 1191759"/>
                  <a:gd name="connsiteY19" fmla="*/ 504598 h 1186340"/>
                  <a:gd name="connsiteX20" fmla="*/ 1191759 w 1191759"/>
                  <a:gd name="connsiteY20" fmla="*/ 536751 h 1186340"/>
                  <a:gd name="connsiteX21" fmla="*/ 1191759 w 1191759"/>
                  <a:gd name="connsiteY21" fmla="*/ 650125 h 1186340"/>
                  <a:gd name="connsiteX22" fmla="*/ 1092380 w 1191759"/>
                  <a:gd name="connsiteY22" fmla="*/ 682483 h 1186340"/>
                  <a:gd name="connsiteX23" fmla="*/ 1091470 w 1191759"/>
                  <a:gd name="connsiteY23" fmla="*/ 691512 h 1186340"/>
                  <a:gd name="connsiteX24" fmla="*/ 1069486 w 1191759"/>
                  <a:gd name="connsiteY24" fmla="*/ 762332 h 1186340"/>
                  <a:gd name="connsiteX25" fmla="*/ 1141752 w 1191759"/>
                  <a:gd name="connsiteY25" fmla="*/ 842690 h 1186340"/>
                  <a:gd name="connsiteX26" fmla="*/ 1085065 w 1191759"/>
                  <a:gd name="connsiteY26" fmla="*/ 940875 h 1186340"/>
                  <a:gd name="connsiteX27" fmla="*/ 977109 w 1191759"/>
                  <a:gd name="connsiteY27" fmla="*/ 917997 h 1186340"/>
                  <a:gd name="connsiteX28" fmla="*/ 954753 w 1191759"/>
                  <a:gd name="connsiteY28" fmla="*/ 945093 h 1186340"/>
                  <a:gd name="connsiteX29" fmla="*/ 923842 w 1191759"/>
                  <a:gd name="connsiteY29" fmla="*/ 970597 h 1186340"/>
                  <a:gd name="connsiteX30" fmla="*/ 947355 w 1191759"/>
                  <a:gd name="connsiteY30" fmla="*/ 1081554 h 1186340"/>
                  <a:gd name="connsiteX31" fmla="*/ 849170 w 1191759"/>
                  <a:gd name="connsiteY31" fmla="*/ 1138241 h 1186340"/>
                  <a:gd name="connsiteX32" fmla="*/ 764545 w 1191759"/>
                  <a:gd name="connsiteY32" fmla="*/ 1062138 h 1186340"/>
                  <a:gd name="connsiteX33" fmla="*/ 701172 w 1191759"/>
                  <a:gd name="connsiteY33" fmla="*/ 1081810 h 1186340"/>
                  <a:gd name="connsiteX34" fmla="*/ 690458 w 1191759"/>
                  <a:gd name="connsiteY34" fmla="*/ 1082890 h 1186340"/>
                  <a:gd name="connsiteX35" fmla="*/ 656774 w 1191759"/>
                  <a:gd name="connsiteY35" fmla="*/ 1186340 h 1186340"/>
                  <a:gd name="connsiteX36" fmla="*/ 543400 w 1191759"/>
                  <a:gd name="connsiteY36" fmla="*/ 1186340 h 1186340"/>
                  <a:gd name="connsiteX37" fmla="*/ 509717 w 1191759"/>
                  <a:gd name="connsiteY37" fmla="*/ 1082890 h 1186340"/>
                  <a:gd name="connsiteX38" fmla="*/ 499003 w 1191759"/>
                  <a:gd name="connsiteY38" fmla="*/ 1081810 h 1186340"/>
                  <a:gd name="connsiteX39" fmla="*/ 431057 w 1191759"/>
                  <a:gd name="connsiteY39" fmla="*/ 1060718 h 1186340"/>
                  <a:gd name="connsiteX40" fmla="*/ 346974 w 1191759"/>
                  <a:gd name="connsiteY40" fmla="*/ 1136333 h 1186340"/>
                  <a:gd name="connsiteX41" fmla="*/ 248789 w 1191759"/>
                  <a:gd name="connsiteY41" fmla="*/ 1079646 h 1186340"/>
                  <a:gd name="connsiteX42" fmla="*/ 272558 w 1191759"/>
                  <a:gd name="connsiteY42" fmla="*/ 967482 h 1186340"/>
                  <a:gd name="connsiteX43" fmla="*/ 245422 w 1191759"/>
                  <a:gd name="connsiteY43" fmla="*/ 945093 h 1186340"/>
                  <a:gd name="connsiteX44" fmla="*/ 222769 w 1191759"/>
                  <a:gd name="connsiteY44" fmla="*/ 917638 h 1186340"/>
                  <a:gd name="connsiteX45" fmla="*/ 108110 w 1191759"/>
                  <a:gd name="connsiteY45" fmla="*/ 941936 h 1186340"/>
                  <a:gd name="connsiteX46" fmla="*/ 51423 w 1191759"/>
                  <a:gd name="connsiteY46" fmla="*/ 843751 h 1186340"/>
                  <a:gd name="connsiteX47" fmla="*/ 129137 w 1191759"/>
                  <a:gd name="connsiteY47" fmla="*/ 757335 h 1186340"/>
                  <a:gd name="connsiteX48" fmla="*/ 108704 w 1191759"/>
                  <a:gd name="connsiteY48" fmla="*/ 691512 h 1186340"/>
                  <a:gd name="connsiteX49" fmla="*/ 108426 w 1191759"/>
                  <a:gd name="connsiteY49" fmla="*/ 688754 h 1186340"/>
                  <a:gd name="connsiteX50" fmla="*/ 0 w 1191759"/>
                  <a:gd name="connsiteY50" fmla="*/ 653450 h 1186340"/>
                  <a:gd name="connsiteX51" fmla="*/ 0 w 1191759"/>
                  <a:gd name="connsiteY51" fmla="*/ 540076 h 1186340"/>
                  <a:gd name="connsiteX52" fmla="*/ 107106 w 1191759"/>
                  <a:gd name="connsiteY52" fmla="*/ 505203 h 1186340"/>
                  <a:gd name="connsiteX53" fmla="*/ 108704 w 1191759"/>
                  <a:gd name="connsiteY53" fmla="*/ 489343 h 1186340"/>
                  <a:gd name="connsiteX54" fmla="*/ 127263 w 1191759"/>
                  <a:gd name="connsiteY54" fmla="*/ 429557 h 1186340"/>
                  <a:gd name="connsiteX55" fmla="*/ 50007 w 1191759"/>
                  <a:gd name="connsiteY55" fmla="*/ 343650 h 1186340"/>
                  <a:gd name="connsiteX56" fmla="*/ 106694 w 1191759"/>
                  <a:gd name="connsiteY56" fmla="*/ 245465 h 1186340"/>
                  <a:gd name="connsiteX57" fmla="*/ 217961 w 1191759"/>
                  <a:gd name="connsiteY57" fmla="*/ 269044 h 1186340"/>
                  <a:gd name="connsiteX58" fmla="*/ 245422 w 1191759"/>
                  <a:gd name="connsiteY58" fmla="*/ 235762 h 1186340"/>
                  <a:gd name="connsiteX59" fmla="*/ 268181 w 1191759"/>
                  <a:gd name="connsiteY59" fmla="*/ 216984 h 1186340"/>
                  <a:gd name="connsiteX60" fmla="*/ 244404 w 1191759"/>
                  <a:gd name="connsiteY60" fmla="*/ 104786 h 1186340"/>
                  <a:gd name="connsiteX61" fmla="*/ 342589 w 1191759"/>
                  <a:gd name="connsiteY61" fmla="*/ 48099 h 1186340"/>
                  <a:gd name="connsiteX62" fmla="*/ 424840 w 1191759"/>
                  <a:gd name="connsiteY62" fmla="*/ 122066 h 1186340"/>
                  <a:gd name="connsiteX63" fmla="*/ 499003 w 1191759"/>
                  <a:gd name="connsiteY63" fmla="*/ 99044 h 1186340"/>
                  <a:gd name="connsiteX64" fmla="*/ 502864 w 1191759"/>
                  <a:gd name="connsiteY64" fmla="*/ 98655 h 118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191759" h="1186340">
                    <a:moveTo>
                      <a:pt x="595879" y="227883"/>
                    </a:moveTo>
                    <a:cubicBezTo>
                      <a:pt x="394137" y="227883"/>
                      <a:pt x="230592" y="391428"/>
                      <a:pt x="230592" y="593170"/>
                    </a:cubicBezTo>
                    <a:cubicBezTo>
                      <a:pt x="230592" y="794912"/>
                      <a:pt x="394137" y="958457"/>
                      <a:pt x="595879" y="958457"/>
                    </a:cubicBezTo>
                    <a:cubicBezTo>
                      <a:pt x="797621" y="958457"/>
                      <a:pt x="961166" y="794912"/>
                      <a:pt x="961166" y="593170"/>
                    </a:cubicBezTo>
                    <a:cubicBezTo>
                      <a:pt x="961166" y="391428"/>
                      <a:pt x="797621" y="227883"/>
                      <a:pt x="595879" y="227883"/>
                    </a:cubicBezTo>
                    <a:close/>
                    <a:moveTo>
                      <a:pt x="534985" y="0"/>
                    </a:moveTo>
                    <a:lnTo>
                      <a:pt x="648359" y="0"/>
                    </a:lnTo>
                    <a:lnTo>
                      <a:pt x="679910" y="96901"/>
                    </a:lnTo>
                    <a:lnTo>
                      <a:pt x="701172" y="99044"/>
                    </a:lnTo>
                    <a:lnTo>
                      <a:pt x="767397" y="119602"/>
                    </a:lnTo>
                    <a:lnTo>
                      <a:pt x="844785" y="50007"/>
                    </a:lnTo>
                    <a:lnTo>
                      <a:pt x="942970" y="106694"/>
                    </a:lnTo>
                    <a:lnTo>
                      <a:pt x="921443" y="208279"/>
                    </a:lnTo>
                    <a:lnTo>
                      <a:pt x="954753" y="235762"/>
                    </a:lnTo>
                    <a:lnTo>
                      <a:pt x="980006" y="266368"/>
                    </a:lnTo>
                    <a:lnTo>
                      <a:pt x="1083649" y="244404"/>
                    </a:lnTo>
                    <a:lnTo>
                      <a:pt x="1140336" y="342589"/>
                    </a:lnTo>
                    <a:lnTo>
                      <a:pt x="1070144" y="420642"/>
                    </a:lnTo>
                    <a:lnTo>
                      <a:pt x="1091470" y="489343"/>
                    </a:lnTo>
                    <a:lnTo>
                      <a:pt x="1093008" y="504598"/>
                    </a:lnTo>
                    <a:lnTo>
                      <a:pt x="1191759" y="536751"/>
                    </a:lnTo>
                    <a:lnTo>
                      <a:pt x="1191759" y="650125"/>
                    </a:lnTo>
                    <a:lnTo>
                      <a:pt x="1092380" y="682483"/>
                    </a:lnTo>
                    <a:lnTo>
                      <a:pt x="1091470" y="691512"/>
                    </a:lnTo>
                    <a:lnTo>
                      <a:pt x="1069486" y="762332"/>
                    </a:lnTo>
                    <a:lnTo>
                      <a:pt x="1141752" y="842690"/>
                    </a:lnTo>
                    <a:lnTo>
                      <a:pt x="1085065" y="940875"/>
                    </a:lnTo>
                    <a:lnTo>
                      <a:pt x="977109" y="917997"/>
                    </a:lnTo>
                    <a:lnTo>
                      <a:pt x="954753" y="945093"/>
                    </a:lnTo>
                    <a:lnTo>
                      <a:pt x="923842" y="970597"/>
                    </a:lnTo>
                    <a:lnTo>
                      <a:pt x="947355" y="1081554"/>
                    </a:lnTo>
                    <a:lnTo>
                      <a:pt x="849170" y="1138241"/>
                    </a:lnTo>
                    <a:lnTo>
                      <a:pt x="764545" y="1062138"/>
                    </a:lnTo>
                    <a:lnTo>
                      <a:pt x="701172" y="1081810"/>
                    </a:lnTo>
                    <a:lnTo>
                      <a:pt x="690458" y="1082890"/>
                    </a:lnTo>
                    <a:lnTo>
                      <a:pt x="656774" y="1186340"/>
                    </a:lnTo>
                    <a:lnTo>
                      <a:pt x="543400" y="1186340"/>
                    </a:lnTo>
                    <a:lnTo>
                      <a:pt x="509717" y="1082890"/>
                    </a:lnTo>
                    <a:lnTo>
                      <a:pt x="499003" y="1081810"/>
                    </a:lnTo>
                    <a:lnTo>
                      <a:pt x="431057" y="1060718"/>
                    </a:lnTo>
                    <a:lnTo>
                      <a:pt x="346974" y="1136333"/>
                    </a:lnTo>
                    <a:lnTo>
                      <a:pt x="248789" y="1079646"/>
                    </a:lnTo>
                    <a:lnTo>
                      <a:pt x="272558" y="967482"/>
                    </a:lnTo>
                    <a:lnTo>
                      <a:pt x="245422" y="945093"/>
                    </a:lnTo>
                    <a:lnTo>
                      <a:pt x="222769" y="917638"/>
                    </a:lnTo>
                    <a:lnTo>
                      <a:pt x="108110" y="941936"/>
                    </a:lnTo>
                    <a:lnTo>
                      <a:pt x="51423" y="843751"/>
                    </a:lnTo>
                    <a:lnTo>
                      <a:pt x="129137" y="757335"/>
                    </a:lnTo>
                    <a:lnTo>
                      <a:pt x="108704" y="691512"/>
                    </a:lnTo>
                    <a:lnTo>
                      <a:pt x="108426" y="688754"/>
                    </a:lnTo>
                    <a:lnTo>
                      <a:pt x="0" y="653450"/>
                    </a:lnTo>
                    <a:lnTo>
                      <a:pt x="0" y="540076"/>
                    </a:lnTo>
                    <a:lnTo>
                      <a:pt x="107106" y="505203"/>
                    </a:lnTo>
                    <a:lnTo>
                      <a:pt x="108704" y="489343"/>
                    </a:lnTo>
                    <a:lnTo>
                      <a:pt x="127263" y="429557"/>
                    </a:lnTo>
                    <a:lnTo>
                      <a:pt x="50007" y="343650"/>
                    </a:lnTo>
                    <a:lnTo>
                      <a:pt x="106694" y="245465"/>
                    </a:lnTo>
                    <a:lnTo>
                      <a:pt x="217961" y="269044"/>
                    </a:lnTo>
                    <a:lnTo>
                      <a:pt x="245422" y="235762"/>
                    </a:lnTo>
                    <a:lnTo>
                      <a:pt x="268181" y="216984"/>
                    </a:lnTo>
                    <a:lnTo>
                      <a:pt x="244404" y="104786"/>
                    </a:lnTo>
                    <a:lnTo>
                      <a:pt x="342589" y="48099"/>
                    </a:lnTo>
                    <a:lnTo>
                      <a:pt x="424840" y="122066"/>
                    </a:lnTo>
                    <a:lnTo>
                      <a:pt x="499003" y="99044"/>
                    </a:lnTo>
                    <a:lnTo>
                      <a:pt x="502864" y="98655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865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8674929" y="3450554"/>
            <a:ext cx="2058751" cy="2058751"/>
            <a:chOff x="6522865" y="2771271"/>
            <a:chExt cx="1544063" cy="1544063"/>
          </a:xfrm>
          <a:solidFill>
            <a:srgbClr val="598E78"/>
          </a:solidFill>
        </p:grpSpPr>
        <p:sp>
          <p:nvSpPr>
            <p:cNvPr id="72" name="任意多边形 24"/>
            <p:cNvSpPr/>
            <p:nvPr/>
          </p:nvSpPr>
          <p:spPr>
            <a:xfrm rot="8100000">
              <a:off x="6522865" y="2771271"/>
              <a:ext cx="1544063" cy="1544063"/>
            </a:xfrm>
            <a:custGeom>
              <a:avLst/>
              <a:gdLst>
                <a:gd name="connsiteX0" fmla="*/ 0 w 1544063"/>
                <a:gd name="connsiteY0" fmla="*/ 1544063 h 1544063"/>
                <a:gd name="connsiteX1" fmla="*/ 0 w 1544063"/>
                <a:gd name="connsiteY1" fmla="*/ 0 h 1544063"/>
                <a:gd name="connsiteX2" fmla="*/ 252342 w 1544063"/>
                <a:gd name="connsiteY2" fmla="*/ 252342 h 1544063"/>
                <a:gd name="connsiteX3" fmla="*/ 252342 w 1544063"/>
                <a:gd name="connsiteY3" fmla="*/ 1266485 h 1544063"/>
                <a:gd name="connsiteX4" fmla="*/ 1266485 w 1544063"/>
                <a:gd name="connsiteY4" fmla="*/ 1266485 h 1544063"/>
                <a:gd name="connsiteX5" fmla="*/ 1544063 w 1544063"/>
                <a:gd name="connsiteY5" fmla="*/ 1544063 h 154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4063" h="1544063">
                  <a:moveTo>
                    <a:pt x="0" y="1544063"/>
                  </a:moveTo>
                  <a:lnTo>
                    <a:pt x="0" y="0"/>
                  </a:lnTo>
                  <a:lnTo>
                    <a:pt x="252342" y="252342"/>
                  </a:lnTo>
                  <a:lnTo>
                    <a:pt x="252342" y="1266485"/>
                  </a:lnTo>
                  <a:lnTo>
                    <a:pt x="1266485" y="1266485"/>
                  </a:lnTo>
                  <a:lnTo>
                    <a:pt x="1544063" y="15440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7020272" y="3147814"/>
              <a:ext cx="468000" cy="468000"/>
              <a:chOff x="514950" y="1186421"/>
              <a:chExt cx="250850" cy="250339"/>
            </a:xfrm>
            <a:grpFill/>
          </p:grpSpPr>
          <p:sp>
            <p:nvSpPr>
              <p:cNvPr id="74" name="任意多边形 26"/>
              <p:cNvSpPr/>
              <p:nvPr/>
            </p:nvSpPr>
            <p:spPr>
              <a:xfrm>
                <a:off x="653412" y="1324882"/>
                <a:ext cx="112388" cy="111878"/>
              </a:xfrm>
              <a:custGeom>
                <a:avLst/>
                <a:gdLst>
                  <a:gd name="connsiteX0" fmla="*/ 595879 w 1191759"/>
                  <a:gd name="connsiteY0" fmla="*/ 227883 h 1186340"/>
                  <a:gd name="connsiteX1" fmla="*/ 230592 w 1191759"/>
                  <a:gd name="connsiteY1" fmla="*/ 593170 h 1186340"/>
                  <a:gd name="connsiteX2" fmla="*/ 595879 w 1191759"/>
                  <a:gd name="connsiteY2" fmla="*/ 958457 h 1186340"/>
                  <a:gd name="connsiteX3" fmla="*/ 961166 w 1191759"/>
                  <a:gd name="connsiteY3" fmla="*/ 593170 h 1186340"/>
                  <a:gd name="connsiteX4" fmla="*/ 595879 w 1191759"/>
                  <a:gd name="connsiteY4" fmla="*/ 227883 h 1186340"/>
                  <a:gd name="connsiteX5" fmla="*/ 534985 w 1191759"/>
                  <a:gd name="connsiteY5" fmla="*/ 0 h 1186340"/>
                  <a:gd name="connsiteX6" fmla="*/ 648359 w 1191759"/>
                  <a:gd name="connsiteY6" fmla="*/ 0 h 1186340"/>
                  <a:gd name="connsiteX7" fmla="*/ 679910 w 1191759"/>
                  <a:gd name="connsiteY7" fmla="*/ 96901 h 1186340"/>
                  <a:gd name="connsiteX8" fmla="*/ 701172 w 1191759"/>
                  <a:gd name="connsiteY8" fmla="*/ 99044 h 1186340"/>
                  <a:gd name="connsiteX9" fmla="*/ 767397 w 1191759"/>
                  <a:gd name="connsiteY9" fmla="*/ 119602 h 1186340"/>
                  <a:gd name="connsiteX10" fmla="*/ 844785 w 1191759"/>
                  <a:gd name="connsiteY10" fmla="*/ 50007 h 1186340"/>
                  <a:gd name="connsiteX11" fmla="*/ 942970 w 1191759"/>
                  <a:gd name="connsiteY11" fmla="*/ 106694 h 1186340"/>
                  <a:gd name="connsiteX12" fmla="*/ 921443 w 1191759"/>
                  <a:gd name="connsiteY12" fmla="*/ 208279 h 1186340"/>
                  <a:gd name="connsiteX13" fmla="*/ 954753 w 1191759"/>
                  <a:gd name="connsiteY13" fmla="*/ 235762 h 1186340"/>
                  <a:gd name="connsiteX14" fmla="*/ 980006 w 1191759"/>
                  <a:gd name="connsiteY14" fmla="*/ 266368 h 1186340"/>
                  <a:gd name="connsiteX15" fmla="*/ 1083649 w 1191759"/>
                  <a:gd name="connsiteY15" fmla="*/ 244404 h 1186340"/>
                  <a:gd name="connsiteX16" fmla="*/ 1140336 w 1191759"/>
                  <a:gd name="connsiteY16" fmla="*/ 342589 h 1186340"/>
                  <a:gd name="connsiteX17" fmla="*/ 1070144 w 1191759"/>
                  <a:gd name="connsiteY17" fmla="*/ 420642 h 1186340"/>
                  <a:gd name="connsiteX18" fmla="*/ 1091470 w 1191759"/>
                  <a:gd name="connsiteY18" fmla="*/ 489343 h 1186340"/>
                  <a:gd name="connsiteX19" fmla="*/ 1093008 w 1191759"/>
                  <a:gd name="connsiteY19" fmla="*/ 504598 h 1186340"/>
                  <a:gd name="connsiteX20" fmla="*/ 1191759 w 1191759"/>
                  <a:gd name="connsiteY20" fmla="*/ 536751 h 1186340"/>
                  <a:gd name="connsiteX21" fmla="*/ 1191759 w 1191759"/>
                  <a:gd name="connsiteY21" fmla="*/ 650125 h 1186340"/>
                  <a:gd name="connsiteX22" fmla="*/ 1092380 w 1191759"/>
                  <a:gd name="connsiteY22" fmla="*/ 682483 h 1186340"/>
                  <a:gd name="connsiteX23" fmla="*/ 1091470 w 1191759"/>
                  <a:gd name="connsiteY23" fmla="*/ 691512 h 1186340"/>
                  <a:gd name="connsiteX24" fmla="*/ 1069486 w 1191759"/>
                  <a:gd name="connsiteY24" fmla="*/ 762332 h 1186340"/>
                  <a:gd name="connsiteX25" fmla="*/ 1141752 w 1191759"/>
                  <a:gd name="connsiteY25" fmla="*/ 842690 h 1186340"/>
                  <a:gd name="connsiteX26" fmla="*/ 1085065 w 1191759"/>
                  <a:gd name="connsiteY26" fmla="*/ 940875 h 1186340"/>
                  <a:gd name="connsiteX27" fmla="*/ 977109 w 1191759"/>
                  <a:gd name="connsiteY27" fmla="*/ 917997 h 1186340"/>
                  <a:gd name="connsiteX28" fmla="*/ 954753 w 1191759"/>
                  <a:gd name="connsiteY28" fmla="*/ 945093 h 1186340"/>
                  <a:gd name="connsiteX29" fmla="*/ 923842 w 1191759"/>
                  <a:gd name="connsiteY29" fmla="*/ 970597 h 1186340"/>
                  <a:gd name="connsiteX30" fmla="*/ 947355 w 1191759"/>
                  <a:gd name="connsiteY30" fmla="*/ 1081554 h 1186340"/>
                  <a:gd name="connsiteX31" fmla="*/ 849170 w 1191759"/>
                  <a:gd name="connsiteY31" fmla="*/ 1138241 h 1186340"/>
                  <a:gd name="connsiteX32" fmla="*/ 764545 w 1191759"/>
                  <a:gd name="connsiteY32" fmla="*/ 1062138 h 1186340"/>
                  <a:gd name="connsiteX33" fmla="*/ 701172 w 1191759"/>
                  <a:gd name="connsiteY33" fmla="*/ 1081810 h 1186340"/>
                  <a:gd name="connsiteX34" fmla="*/ 690458 w 1191759"/>
                  <a:gd name="connsiteY34" fmla="*/ 1082890 h 1186340"/>
                  <a:gd name="connsiteX35" fmla="*/ 656774 w 1191759"/>
                  <a:gd name="connsiteY35" fmla="*/ 1186340 h 1186340"/>
                  <a:gd name="connsiteX36" fmla="*/ 543400 w 1191759"/>
                  <a:gd name="connsiteY36" fmla="*/ 1186340 h 1186340"/>
                  <a:gd name="connsiteX37" fmla="*/ 509717 w 1191759"/>
                  <a:gd name="connsiteY37" fmla="*/ 1082890 h 1186340"/>
                  <a:gd name="connsiteX38" fmla="*/ 499003 w 1191759"/>
                  <a:gd name="connsiteY38" fmla="*/ 1081810 h 1186340"/>
                  <a:gd name="connsiteX39" fmla="*/ 431057 w 1191759"/>
                  <a:gd name="connsiteY39" fmla="*/ 1060718 h 1186340"/>
                  <a:gd name="connsiteX40" fmla="*/ 346974 w 1191759"/>
                  <a:gd name="connsiteY40" fmla="*/ 1136333 h 1186340"/>
                  <a:gd name="connsiteX41" fmla="*/ 248789 w 1191759"/>
                  <a:gd name="connsiteY41" fmla="*/ 1079646 h 1186340"/>
                  <a:gd name="connsiteX42" fmla="*/ 272558 w 1191759"/>
                  <a:gd name="connsiteY42" fmla="*/ 967482 h 1186340"/>
                  <a:gd name="connsiteX43" fmla="*/ 245422 w 1191759"/>
                  <a:gd name="connsiteY43" fmla="*/ 945093 h 1186340"/>
                  <a:gd name="connsiteX44" fmla="*/ 222769 w 1191759"/>
                  <a:gd name="connsiteY44" fmla="*/ 917638 h 1186340"/>
                  <a:gd name="connsiteX45" fmla="*/ 108110 w 1191759"/>
                  <a:gd name="connsiteY45" fmla="*/ 941936 h 1186340"/>
                  <a:gd name="connsiteX46" fmla="*/ 51423 w 1191759"/>
                  <a:gd name="connsiteY46" fmla="*/ 843751 h 1186340"/>
                  <a:gd name="connsiteX47" fmla="*/ 129137 w 1191759"/>
                  <a:gd name="connsiteY47" fmla="*/ 757335 h 1186340"/>
                  <a:gd name="connsiteX48" fmla="*/ 108704 w 1191759"/>
                  <a:gd name="connsiteY48" fmla="*/ 691512 h 1186340"/>
                  <a:gd name="connsiteX49" fmla="*/ 108426 w 1191759"/>
                  <a:gd name="connsiteY49" fmla="*/ 688754 h 1186340"/>
                  <a:gd name="connsiteX50" fmla="*/ 0 w 1191759"/>
                  <a:gd name="connsiteY50" fmla="*/ 653450 h 1186340"/>
                  <a:gd name="connsiteX51" fmla="*/ 0 w 1191759"/>
                  <a:gd name="connsiteY51" fmla="*/ 540076 h 1186340"/>
                  <a:gd name="connsiteX52" fmla="*/ 107106 w 1191759"/>
                  <a:gd name="connsiteY52" fmla="*/ 505203 h 1186340"/>
                  <a:gd name="connsiteX53" fmla="*/ 108704 w 1191759"/>
                  <a:gd name="connsiteY53" fmla="*/ 489343 h 1186340"/>
                  <a:gd name="connsiteX54" fmla="*/ 127263 w 1191759"/>
                  <a:gd name="connsiteY54" fmla="*/ 429557 h 1186340"/>
                  <a:gd name="connsiteX55" fmla="*/ 50007 w 1191759"/>
                  <a:gd name="connsiteY55" fmla="*/ 343650 h 1186340"/>
                  <a:gd name="connsiteX56" fmla="*/ 106694 w 1191759"/>
                  <a:gd name="connsiteY56" fmla="*/ 245465 h 1186340"/>
                  <a:gd name="connsiteX57" fmla="*/ 217961 w 1191759"/>
                  <a:gd name="connsiteY57" fmla="*/ 269044 h 1186340"/>
                  <a:gd name="connsiteX58" fmla="*/ 245422 w 1191759"/>
                  <a:gd name="connsiteY58" fmla="*/ 235762 h 1186340"/>
                  <a:gd name="connsiteX59" fmla="*/ 268181 w 1191759"/>
                  <a:gd name="connsiteY59" fmla="*/ 216984 h 1186340"/>
                  <a:gd name="connsiteX60" fmla="*/ 244404 w 1191759"/>
                  <a:gd name="connsiteY60" fmla="*/ 104786 h 1186340"/>
                  <a:gd name="connsiteX61" fmla="*/ 342589 w 1191759"/>
                  <a:gd name="connsiteY61" fmla="*/ 48099 h 1186340"/>
                  <a:gd name="connsiteX62" fmla="*/ 424840 w 1191759"/>
                  <a:gd name="connsiteY62" fmla="*/ 122066 h 1186340"/>
                  <a:gd name="connsiteX63" fmla="*/ 499003 w 1191759"/>
                  <a:gd name="connsiteY63" fmla="*/ 99044 h 1186340"/>
                  <a:gd name="connsiteX64" fmla="*/ 502864 w 1191759"/>
                  <a:gd name="connsiteY64" fmla="*/ 98655 h 118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191759" h="1186340">
                    <a:moveTo>
                      <a:pt x="595879" y="227883"/>
                    </a:moveTo>
                    <a:cubicBezTo>
                      <a:pt x="394137" y="227883"/>
                      <a:pt x="230592" y="391428"/>
                      <a:pt x="230592" y="593170"/>
                    </a:cubicBezTo>
                    <a:cubicBezTo>
                      <a:pt x="230592" y="794912"/>
                      <a:pt x="394137" y="958457"/>
                      <a:pt x="595879" y="958457"/>
                    </a:cubicBezTo>
                    <a:cubicBezTo>
                      <a:pt x="797621" y="958457"/>
                      <a:pt x="961166" y="794912"/>
                      <a:pt x="961166" y="593170"/>
                    </a:cubicBezTo>
                    <a:cubicBezTo>
                      <a:pt x="961166" y="391428"/>
                      <a:pt x="797621" y="227883"/>
                      <a:pt x="595879" y="227883"/>
                    </a:cubicBezTo>
                    <a:close/>
                    <a:moveTo>
                      <a:pt x="534985" y="0"/>
                    </a:moveTo>
                    <a:lnTo>
                      <a:pt x="648359" y="0"/>
                    </a:lnTo>
                    <a:lnTo>
                      <a:pt x="679910" y="96901"/>
                    </a:lnTo>
                    <a:lnTo>
                      <a:pt x="701172" y="99044"/>
                    </a:lnTo>
                    <a:lnTo>
                      <a:pt x="767397" y="119602"/>
                    </a:lnTo>
                    <a:lnTo>
                      <a:pt x="844785" y="50007"/>
                    </a:lnTo>
                    <a:lnTo>
                      <a:pt x="942970" y="106694"/>
                    </a:lnTo>
                    <a:lnTo>
                      <a:pt x="921443" y="208279"/>
                    </a:lnTo>
                    <a:lnTo>
                      <a:pt x="954753" y="235762"/>
                    </a:lnTo>
                    <a:lnTo>
                      <a:pt x="980006" y="266368"/>
                    </a:lnTo>
                    <a:lnTo>
                      <a:pt x="1083649" y="244404"/>
                    </a:lnTo>
                    <a:lnTo>
                      <a:pt x="1140336" y="342589"/>
                    </a:lnTo>
                    <a:lnTo>
                      <a:pt x="1070144" y="420642"/>
                    </a:lnTo>
                    <a:lnTo>
                      <a:pt x="1091470" y="489343"/>
                    </a:lnTo>
                    <a:lnTo>
                      <a:pt x="1093008" y="504598"/>
                    </a:lnTo>
                    <a:lnTo>
                      <a:pt x="1191759" y="536751"/>
                    </a:lnTo>
                    <a:lnTo>
                      <a:pt x="1191759" y="650125"/>
                    </a:lnTo>
                    <a:lnTo>
                      <a:pt x="1092380" y="682483"/>
                    </a:lnTo>
                    <a:lnTo>
                      <a:pt x="1091470" y="691512"/>
                    </a:lnTo>
                    <a:lnTo>
                      <a:pt x="1069486" y="762332"/>
                    </a:lnTo>
                    <a:lnTo>
                      <a:pt x="1141752" y="842690"/>
                    </a:lnTo>
                    <a:lnTo>
                      <a:pt x="1085065" y="940875"/>
                    </a:lnTo>
                    <a:lnTo>
                      <a:pt x="977109" y="917997"/>
                    </a:lnTo>
                    <a:lnTo>
                      <a:pt x="954753" y="945093"/>
                    </a:lnTo>
                    <a:lnTo>
                      <a:pt x="923842" y="970597"/>
                    </a:lnTo>
                    <a:lnTo>
                      <a:pt x="947355" y="1081554"/>
                    </a:lnTo>
                    <a:lnTo>
                      <a:pt x="849170" y="1138241"/>
                    </a:lnTo>
                    <a:lnTo>
                      <a:pt x="764545" y="1062138"/>
                    </a:lnTo>
                    <a:lnTo>
                      <a:pt x="701172" y="1081810"/>
                    </a:lnTo>
                    <a:lnTo>
                      <a:pt x="690458" y="1082890"/>
                    </a:lnTo>
                    <a:lnTo>
                      <a:pt x="656774" y="1186340"/>
                    </a:lnTo>
                    <a:lnTo>
                      <a:pt x="543400" y="1186340"/>
                    </a:lnTo>
                    <a:lnTo>
                      <a:pt x="509717" y="1082890"/>
                    </a:lnTo>
                    <a:lnTo>
                      <a:pt x="499003" y="1081810"/>
                    </a:lnTo>
                    <a:lnTo>
                      <a:pt x="431057" y="1060718"/>
                    </a:lnTo>
                    <a:lnTo>
                      <a:pt x="346974" y="1136333"/>
                    </a:lnTo>
                    <a:lnTo>
                      <a:pt x="248789" y="1079646"/>
                    </a:lnTo>
                    <a:lnTo>
                      <a:pt x="272558" y="967482"/>
                    </a:lnTo>
                    <a:lnTo>
                      <a:pt x="245422" y="945093"/>
                    </a:lnTo>
                    <a:lnTo>
                      <a:pt x="222769" y="917638"/>
                    </a:lnTo>
                    <a:lnTo>
                      <a:pt x="108110" y="941936"/>
                    </a:lnTo>
                    <a:lnTo>
                      <a:pt x="51423" y="843751"/>
                    </a:lnTo>
                    <a:lnTo>
                      <a:pt x="129137" y="757335"/>
                    </a:lnTo>
                    <a:lnTo>
                      <a:pt x="108704" y="691512"/>
                    </a:lnTo>
                    <a:lnTo>
                      <a:pt x="108426" y="688754"/>
                    </a:lnTo>
                    <a:lnTo>
                      <a:pt x="0" y="653450"/>
                    </a:lnTo>
                    <a:lnTo>
                      <a:pt x="0" y="540076"/>
                    </a:lnTo>
                    <a:lnTo>
                      <a:pt x="107106" y="505203"/>
                    </a:lnTo>
                    <a:lnTo>
                      <a:pt x="108704" y="489343"/>
                    </a:lnTo>
                    <a:lnTo>
                      <a:pt x="127263" y="429557"/>
                    </a:lnTo>
                    <a:lnTo>
                      <a:pt x="50007" y="343650"/>
                    </a:lnTo>
                    <a:lnTo>
                      <a:pt x="106694" y="245465"/>
                    </a:lnTo>
                    <a:lnTo>
                      <a:pt x="217961" y="269044"/>
                    </a:lnTo>
                    <a:lnTo>
                      <a:pt x="245422" y="235762"/>
                    </a:lnTo>
                    <a:lnTo>
                      <a:pt x="268181" y="216984"/>
                    </a:lnTo>
                    <a:lnTo>
                      <a:pt x="244404" y="104786"/>
                    </a:lnTo>
                    <a:lnTo>
                      <a:pt x="342589" y="48099"/>
                    </a:lnTo>
                    <a:lnTo>
                      <a:pt x="424840" y="122066"/>
                    </a:lnTo>
                    <a:lnTo>
                      <a:pt x="499003" y="99044"/>
                    </a:lnTo>
                    <a:lnTo>
                      <a:pt x="502864" y="98655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865">
                  <a:cs typeface="+mn-ea"/>
                  <a:sym typeface="+mn-lt"/>
                </a:endParaRPr>
              </a:p>
            </p:txBody>
          </p:sp>
          <p:sp>
            <p:nvSpPr>
              <p:cNvPr id="75" name="任意多边形 27"/>
              <p:cNvSpPr/>
              <p:nvPr/>
            </p:nvSpPr>
            <p:spPr>
              <a:xfrm>
                <a:off x="514950" y="1186421"/>
                <a:ext cx="167973" cy="167209"/>
              </a:xfrm>
              <a:custGeom>
                <a:avLst/>
                <a:gdLst>
                  <a:gd name="connsiteX0" fmla="*/ 595879 w 1191759"/>
                  <a:gd name="connsiteY0" fmla="*/ 227883 h 1186340"/>
                  <a:gd name="connsiteX1" fmla="*/ 230592 w 1191759"/>
                  <a:gd name="connsiteY1" fmla="*/ 593170 h 1186340"/>
                  <a:gd name="connsiteX2" fmla="*/ 595879 w 1191759"/>
                  <a:gd name="connsiteY2" fmla="*/ 958457 h 1186340"/>
                  <a:gd name="connsiteX3" fmla="*/ 961166 w 1191759"/>
                  <a:gd name="connsiteY3" fmla="*/ 593170 h 1186340"/>
                  <a:gd name="connsiteX4" fmla="*/ 595879 w 1191759"/>
                  <a:gd name="connsiteY4" fmla="*/ 227883 h 1186340"/>
                  <a:gd name="connsiteX5" fmla="*/ 534985 w 1191759"/>
                  <a:gd name="connsiteY5" fmla="*/ 0 h 1186340"/>
                  <a:gd name="connsiteX6" fmla="*/ 648359 w 1191759"/>
                  <a:gd name="connsiteY6" fmla="*/ 0 h 1186340"/>
                  <a:gd name="connsiteX7" fmla="*/ 679910 w 1191759"/>
                  <a:gd name="connsiteY7" fmla="*/ 96901 h 1186340"/>
                  <a:gd name="connsiteX8" fmla="*/ 701172 w 1191759"/>
                  <a:gd name="connsiteY8" fmla="*/ 99044 h 1186340"/>
                  <a:gd name="connsiteX9" fmla="*/ 767397 w 1191759"/>
                  <a:gd name="connsiteY9" fmla="*/ 119602 h 1186340"/>
                  <a:gd name="connsiteX10" fmla="*/ 844785 w 1191759"/>
                  <a:gd name="connsiteY10" fmla="*/ 50007 h 1186340"/>
                  <a:gd name="connsiteX11" fmla="*/ 942970 w 1191759"/>
                  <a:gd name="connsiteY11" fmla="*/ 106694 h 1186340"/>
                  <a:gd name="connsiteX12" fmla="*/ 921443 w 1191759"/>
                  <a:gd name="connsiteY12" fmla="*/ 208279 h 1186340"/>
                  <a:gd name="connsiteX13" fmla="*/ 954753 w 1191759"/>
                  <a:gd name="connsiteY13" fmla="*/ 235762 h 1186340"/>
                  <a:gd name="connsiteX14" fmla="*/ 980006 w 1191759"/>
                  <a:gd name="connsiteY14" fmla="*/ 266368 h 1186340"/>
                  <a:gd name="connsiteX15" fmla="*/ 1083649 w 1191759"/>
                  <a:gd name="connsiteY15" fmla="*/ 244404 h 1186340"/>
                  <a:gd name="connsiteX16" fmla="*/ 1140336 w 1191759"/>
                  <a:gd name="connsiteY16" fmla="*/ 342589 h 1186340"/>
                  <a:gd name="connsiteX17" fmla="*/ 1070144 w 1191759"/>
                  <a:gd name="connsiteY17" fmla="*/ 420642 h 1186340"/>
                  <a:gd name="connsiteX18" fmla="*/ 1091470 w 1191759"/>
                  <a:gd name="connsiteY18" fmla="*/ 489343 h 1186340"/>
                  <a:gd name="connsiteX19" fmla="*/ 1093008 w 1191759"/>
                  <a:gd name="connsiteY19" fmla="*/ 504598 h 1186340"/>
                  <a:gd name="connsiteX20" fmla="*/ 1191759 w 1191759"/>
                  <a:gd name="connsiteY20" fmla="*/ 536751 h 1186340"/>
                  <a:gd name="connsiteX21" fmla="*/ 1191759 w 1191759"/>
                  <a:gd name="connsiteY21" fmla="*/ 650125 h 1186340"/>
                  <a:gd name="connsiteX22" fmla="*/ 1092380 w 1191759"/>
                  <a:gd name="connsiteY22" fmla="*/ 682483 h 1186340"/>
                  <a:gd name="connsiteX23" fmla="*/ 1091470 w 1191759"/>
                  <a:gd name="connsiteY23" fmla="*/ 691512 h 1186340"/>
                  <a:gd name="connsiteX24" fmla="*/ 1069486 w 1191759"/>
                  <a:gd name="connsiteY24" fmla="*/ 762332 h 1186340"/>
                  <a:gd name="connsiteX25" fmla="*/ 1141752 w 1191759"/>
                  <a:gd name="connsiteY25" fmla="*/ 842690 h 1186340"/>
                  <a:gd name="connsiteX26" fmla="*/ 1085065 w 1191759"/>
                  <a:gd name="connsiteY26" fmla="*/ 940875 h 1186340"/>
                  <a:gd name="connsiteX27" fmla="*/ 977109 w 1191759"/>
                  <a:gd name="connsiteY27" fmla="*/ 917997 h 1186340"/>
                  <a:gd name="connsiteX28" fmla="*/ 954753 w 1191759"/>
                  <a:gd name="connsiteY28" fmla="*/ 945093 h 1186340"/>
                  <a:gd name="connsiteX29" fmla="*/ 923842 w 1191759"/>
                  <a:gd name="connsiteY29" fmla="*/ 970597 h 1186340"/>
                  <a:gd name="connsiteX30" fmla="*/ 947355 w 1191759"/>
                  <a:gd name="connsiteY30" fmla="*/ 1081554 h 1186340"/>
                  <a:gd name="connsiteX31" fmla="*/ 849170 w 1191759"/>
                  <a:gd name="connsiteY31" fmla="*/ 1138241 h 1186340"/>
                  <a:gd name="connsiteX32" fmla="*/ 764545 w 1191759"/>
                  <a:gd name="connsiteY32" fmla="*/ 1062138 h 1186340"/>
                  <a:gd name="connsiteX33" fmla="*/ 701172 w 1191759"/>
                  <a:gd name="connsiteY33" fmla="*/ 1081810 h 1186340"/>
                  <a:gd name="connsiteX34" fmla="*/ 690458 w 1191759"/>
                  <a:gd name="connsiteY34" fmla="*/ 1082890 h 1186340"/>
                  <a:gd name="connsiteX35" fmla="*/ 656774 w 1191759"/>
                  <a:gd name="connsiteY35" fmla="*/ 1186340 h 1186340"/>
                  <a:gd name="connsiteX36" fmla="*/ 543400 w 1191759"/>
                  <a:gd name="connsiteY36" fmla="*/ 1186340 h 1186340"/>
                  <a:gd name="connsiteX37" fmla="*/ 509717 w 1191759"/>
                  <a:gd name="connsiteY37" fmla="*/ 1082890 h 1186340"/>
                  <a:gd name="connsiteX38" fmla="*/ 499003 w 1191759"/>
                  <a:gd name="connsiteY38" fmla="*/ 1081810 h 1186340"/>
                  <a:gd name="connsiteX39" fmla="*/ 431057 w 1191759"/>
                  <a:gd name="connsiteY39" fmla="*/ 1060718 h 1186340"/>
                  <a:gd name="connsiteX40" fmla="*/ 346974 w 1191759"/>
                  <a:gd name="connsiteY40" fmla="*/ 1136333 h 1186340"/>
                  <a:gd name="connsiteX41" fmla="*/ 248789 w 1191759"/>
                  <a:gd name="connsiteY41" fmla="*/ 1079646 h 1186340"/>
                  <a:gd name="connsiteX42" fmla="*/ 272558 w 1191759"/>
                  <a:gd name="connsiteY42" fmla="*/ 967482 h 1186340"/>
                  <a:gd name="connsiteX43" fmla="*/ 245422 w 1191759"/>
                  <a:gd name="connsiteY43" fmla="*/ 945093 h 1186340"/>
                  <a:gd name="connsiteX44" fmla="*/ 222769 w 1191759"/>
                  <a:gd name="connsiteY44" fmla="*/ 917638 h 1186340"/>
                  <a:gd name="connsiteX45" fmla="*/ 108110 w 1191759"/>
                  <a:gd name="connsiteY45" fmla="*/ 941936 h 1186340"/>
                  <a:gd name="connsiteX46" fmla="*/ 51423 w 1191759"/>
                  <a:gd name="connsiteY46" fmla="*/ 843751 h 1186340"/>
                  <a:gd name="connsiteX47" fmla="*/ 129137 w 1191759"/>
                  <a:gd name="connsiteY47" fmla="*/ 757335 h 1186340"/>
                  <a:gd name="connsiteX48" fmla="*/ 108704 w 1191759"/>
                  <a:gd name="connsiteY48" fmla="*/ 691512 h 1186340"/>
                  <a:gd name="connsiteX49" fmla="*/ 108426 w 1191759"/>
                  <a:gd name="connsiteY49" fmla="*/ 688754 h 1186340"/>
                  <a:gd name="connsiteX50" fmla="*/ 0 w 1191759"/>
                  <a:gd name="connsiteY50" fmla="*/ 653450 h 1186340"/>
                  <a:gd name="connsiteX51" fmla="*/ 0 w 1191759"/>
                  <a:gd name="connsiteY51" fmla="*/ 540076 h 1186340"/>
                  <a:gd name="connsiteX52" fmla="*/ 107106 w 1191759"/>
                  <a:gd name="connsiteY52" fmla="*/ 505203 h 1186340"/>
                  <a:gd name="connsiteX53" fmla="*/ 108704 w 1191759"/>
                  <a:gd name="connsiteY53" fmla="*/ 489343 h 1186340"/>
                  <a:gd name="connsiteX54" fmla="*/ 127263 w 1191759"/>
                  <a:gd name="connsiteY54" fmla="*/ 429557 h 1186340"/>
                  <a:gd name="connsiteX55" fmla="*/ 50007 w 1191759"/>
                  <a:gd name="connsiteY55" fmla="*/ 343650 h 1186340"/>
                  <a:gd name="connsiteX56" fmla="*/ 106694 w 1191759"/>
                  <a:gd name="connsiteY56" fmla="*/ 245465 h 1186340"/>
                  <a:gd name="connsiteX57" fmla="*/ 217961 w 1191759"/>
                  <a:gd name="connsiteY57" fmla="*/ 269044 h 1186340"/>
                  <a:gd name="connsiteX58" fmla="*/ 245422 w 1191759"/>
                  <a:gd name="connsiteY58" fmla="*/ 235762 h 1186340"/>
                  <a:gd name="connsiteX59" fmla="*/ 268181 w 1191759"/>
                  <a:gd name="connsiteY59" fmla="*/ 216984 h 1186340"/>
                  <a:gd name="connsiteX60" fmla="*/ 244404 w 1191759"/>
                  <a:gd name="connsiteY60" fmla="*/ 104786 h 1186340"/>
                  <a:gd name="connsiteX61" fmla="*/ 342589 w 1191759"/>
                  <a:gd name="connsiteY61" fmla="*/ 48099 h 1186340"/>
                  <a:gd name="connsiteX62" fmla="*/ 424840 w 1191759"/>
                  <a:gd name="connsiteY62" fmla="*/ 122066 h 1186340"/>
                  <a:gd name="connsiteX63" fmla="*/ 499003 w 1191759"/>
                  <a:gd name="connsiteY63" fmla="*/ 99044 h 1186340"/>
                  <a:gd name="connsiteX64" fmla="*/ 502864 w 1191759"/>
                  <a:gd name="connsiteY64" fmla="*/ 98655 h 118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191759" h="1186340">
                    <a:moveTo>
                      <a:pt x="595879" y="227883"/>
                    </a:moveTo>
                    <a:cubicBezTo>
                      <a:pt x="394137" y="227883"/>
                      <a:pt x="230592" y="391428"/>
                      <a:pt x="230592" y="593170"/>
                    </a:cubicBezTo>
                    <a:cubicBezTo>
                      <a:pt x="230592" y="794912"/>
                      <a:pt x="394137" y="958457"/>
                      <a:pt x="595879" y="958457"/>
                    </a:cubicBezTo>
                    <a:cubicBezTo>
                      <a:pt x="797621" y="958457"/>
                      <a:pt x="961166" y="794912"/>
                      <a:pt x="961166" y="593170"/>
                    </a:cubicBezTo>
                    <a:cubicBezTo>
                      <a:pt x="961166" y="391428"/>
                      <a:pt x="797621" y="227883"/>
                      <a:pt x="595879" y="227883"/>
                    </a:cubicBezTo>
                    <a:close/>
                    <a:moveTo>
                      <a:pt x="534985" y="0"/>
                    </a:moveTo>
                    <a:lnTo>
                      <a:pt x="648359" y="0"/>
                    </a:lnTo>
                    <a:lnTo>
                      <a:pt x="679910" y="96901"/>
                    </a:lnTo>
                    <a:lnTo>
                      <a:pt x="701172" y="99044"/>
                    </a:lnTo>
                    <a:lnTo>
                      <a:pt x="767397" y="119602"/>
                    </a:lnTo>
                    <a:lnTo>
                      <a:pt x="844785" y="50007"/>
                    </a:lnTo>
                    <a:lnTo>
                      <a:pt x="942970" y="106694"/>
                    </a:lnTo>
                    <a:lnTo>
                      <a:pt x="921443" y="208279"/>
                    </a:lnTo>
                    <a:lnTo>
                      <a:pt x="954753" y="235762"/>
                    </a:lnTo>
                    <a:lnTo>
                      <a:pt x="980006" y="266368"/>
                    </a:lnTo>
                    <a:lnTo>
                      <a:pt x="1083649" y="244404"/>
                    </a:lnTo>
                    <a:lnTo>
                      <a:pt x="1140336" y="342589"/>
                    </a:lnTo>
                    <a:lnTo>
                      <a:pt x="1070144" y="420642"/>
                    </a:lnTo>
                    <a:lnTo>
                      <a:pt x="1091470" y="489343"/>
                    </a:lnTo>
                    <a:lnTo>
                      <a:pt x="1093008" y="504598"/>
                    </a:lnTo>
                    <a:lnTo>
                      <a:pt x="1191759" y="536751"/>
                    </a:lnTo>
                    <a:lnTo>
                      <a:pt x="1191759" y="650125"/>
                    </a:lnTo>
                    <a:lnTo>
                      <a:pt x="1092380" y="682483"/>
                    </a:lnTo>
                    <a:lnTo>
                      <a:pt x="1091470" y="691512"/>
                    </a:lnTo>
                    <a:lnTo>
                      <a:pt x="1069486" y="762332"/>
                    </a:lnTo>
                    <a:lnTo>
                      <a:pt x="1141752" y="842690"/>
                    </a:lnTo>
                    <a:lnTo>
                      <a:pt x="1085065" y="940875"/>
                    </a:lnTo>
                    <a:lnTo>
                      <a:pt x="977109" y="917997"/>
                    </a:lnTo>
                    <a:lnTo>
                      <a:pt x="954753" y="945093"/>
                    </a:lnTo>
                    <a:lnTo>
                      <a:pt x="923842" y="970597"/>
                    </a:lnTo>
                    <a:lnTo>
                      <a:pt x="947355" y="1081554"/>
                    </a:lnTo>
                    <a:lnTo>
                      <a:pt x="849170" y="1138241"/>
                    </a:lnTo>
                    <a:lnTo>
                      <a:pt x="764545" y="1062138"/>
                    </a:lnTo>
                    <a:lnTo>
                      <a:pt x="701172" y="1081810"/>
                    </a:lnTo>
                    <a:lnTo>
                      <a:pt x="690458" y="1082890"/>
                    </a:lnTo>
                    <a:lnTo>
                      <a:pt x="656774" y="1186340"/>
                    </a:lnTo>
                    <a:lnTo>
                      <a:pt x="543400" y="1186340"/>
                    </a:lnTo>
                    <a:lnTo>
                      <a:pt x="509717" y="1082890"/>
                    </a:lnTo>
                    <a:lnTo>
                      <a:pt x="499003" y="1081810"/>
                    </a:lnTo>
                    <a:lnTo>
                      <a:pt x="431057" y="1060718"/>
                    </a:lnTo>
                    <a:lnTo>
                      <a:pt x="346974" y="1136333"/>
                    </a:lnTo>
                    <a:lnTo>
                      <a:pt x="248789" y="1079646"/>
                    </a:lnTo>
                    <a:lnTo>
                      <a:pt x="272558" y="967482"/>
                    </a:lnTo>
                    <a:lnTo>
                      <a:pt x="245422" y="945093"/>
                    </a:lnTo>
                    <a:lnTo>
                      <a:pt x="222769" y="917638"/>
                    </a:lnTo>
                    <a:lnTo>
                      <a:pt x="108110" y="941936"/>
                    </a:lnTo>
                    <a:lnTo>
                      <a:pt x="51423" y="843751"/>
                    </a:lnTo>
                    <a:lnTo>
                      <a:pt x="129137" y="757335"/>
                    </a:lnTo>
                    <a:lnTo>
                      <a:pt x="108704" y="691512"/>
                    </a:lnTo>
                    <a:lnTo>
                      <a:pt x="108426" y="688754"/>
                    </a:lnTo>
                    <a:lnTo>
                      <a:pt x="0" y="653450"/>
                    </a:lnTo>
                    <a:lnTo>
                      <a:pt x="0" y="540076"/>
                    </a:lnTo>
                    <a:lnTo>
                      <a:pt x="107106" y="505203"/>
                    </a:lnTo>
                    <a:lnTo>
                      <a:pt x="108704" y="489343"/>
                    </a:lnTo>
                    <a:lnTo>
                      <a:pt x="127263" y="429557"/>
                    </a:lnTo>
                    <a:lnTo>
                      <a:pt x="50007" y="343650"/>
                    </a:lnTo>
                    <a:lnTo>
                      <a:pt x="106694" y="245465"/>
                    </a:lnTo>
                    <a:lnTo>
                      <a:pt x="217961" y="269044"/>
                    </a:lnTo>
                    <a:lnTo>
                      <a:pt x="245422" y="235762"/>
                    </a:lnTo>
                    <a:lnTo>
                      <a:pt x="268181" y="216984"/>
                    </a:lnTo>
                    <a:lnTo>
                      <a:pt x="244404" y="104786"/>
                    </a:lnTo>
                    <a:lnTo>
                      <a:pt x="342589" y="48099"/>
                    </a:lnTo>
                    <a:lnTo>
                      <a:pt x="424840" y="122066"/>
                    </a:lnTo>
                    <a:lnTo>
                      <a:pt x="499003" y="99044"/>
                    </a:lnTo>
                    <a:lnTo>
                      <a:pt x="502864" y="98655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865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4537605" y="1696776"/>
            <a:ext cx="603681" cy="1173515"/>
            <a:chOff x="1544715" y="1571347"/>
            <a:chExt cx="452761" cy="880136"/>
          </a:xfrm>
        </p:grpSpPr>
        <p:cxnSp>
          <p:nvCxnSpPr>
            <p:cNvPr id="77" name="直接连接符 76"/>
            <p:cNvCxnSpPr/>
            <p:nvPr/>
          </p:nvCxnSpPr>
          <p:spPr>
            <a:xfrm flipH="1" flipV="1">
              <a:off x="1766656" y="2032986"/>
              <a:ext cx="0" cy="418497"/>
            </a:xfrm>
            <a:prstGeom prst="line">
              <a:avLst/>
            </a:prstGeom>
            <a:ln w="12700">
              <a:solidFill>
                <a:srgbClr val="598E7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/>
            <p:cNvGrpSpPr/>
            <p:nvPr/>
          </p:nvGrpSpPr>
          <p:grpSpPr>
            <a:xfrm>
              <a:off x="1544715" y="1571347"/>
              <a:ext cx="452761" cy="452761"/>
              <a:chOff x="2805344" y="1606858"/>
              <a:chExt cx="452761" cy="452761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2805344" y="1606858"/>
                <a:ext cx="452761" cy="452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598E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5">
                  <a:cs typeface="+mn-ea"/>
                  <a:sym typeface="+mn-lt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2894547" y="1663961"/>
                <a:ext cx="274355" cy="315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13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2</a:t>
                </a:r>
                <a:endParaRPr lang="zh-CN" altLang="en-US" sz="2135" dirty="0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82" name="直接连接符 81"/>
          <p:cNvCxnSpPr/>
          <p:nvPr/>
        </p:nvCxnSpPr>
        <p:spPr>
          <a:xfrm flipH="1" flipV="1">
            <a:off x="7233920" y="2312035"/>
            <a:ext cx="0" cy="558165"/>
          </a:xfrm>
          <a:prstGeom prst="line">
            <a:avLst/>
          </a:prstGeom>
          <a:ln w="12700">
            <a:solidFill>
              <a:srgbClr val="78A8B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组合 82"/>
          <p:cNvGrpSpPr/>
          <p:nvPr/>
        </p:nvGrpSpPr>
        <p:grpSpPr>
          <a:xfrm>
            <a:off x="6938010" y="1696720"/>
            <a:ext cx="603885" cy="603885"/>
            <a:chOff x="2805344" y="1606858"/>
            <a:chExt cx="452761" cy="452761"/>
          </a:xfrm>
        </p:grpSpPr>
        <p:sp>
          <p:nvSpPr>
            <p:cNvPr id="84" name="椭圆 83"/>
            <p:cNvSpPr/>
            <p:nvPr/>
          </p:nvSpPr>
          <p:spPr>
            <a:xfrm>
              <a:off x="2805344" y="1606858"/>
              <a:ext cx="452761" cy="452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8A8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 dirty="0">
                <a:cs typeface="+mn-ea"/>
                <a:sym typeface="+mn-lt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2899356" y="1663961"/>
              <a:ext cx="264737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13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135" dirty="0">
                <a:cs typeface="+mn-ea"/>
                <a:sym typeface="+mn-lt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9390735" y="1696776"/>
            <a:ext cx="603681" cy="1173515"/>
            <a:chOff x="1544715" y="1571347"/>
            <a:chExt cx="452761" cy="880136"/>
          </a:xfrm>
        </p:grpSpPr>
        <p:cxnSp>
          <p:nvCxnSpPr>
            <p:cNvPr id="87" name="直接连接符 86"/>
            <p:cNvCxnSpPr/>
            <p:nvPr/>
          </p:nvCxnSpPr>
          <p:spPr>
            <a:xfrm flipH="1" flipV="1">
              <a:off x="1766656" y="2032986"/>
              <a:ext cx="0" cy="418497"/>
            </a:xfrm>
            <a:prstGeom prst="line">
              <a:avLst/>
            </a:prstGeom>
            <a:ln w="12700">
              <a:solidFill>
                <a:srgbClr val="598E7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组合 87"/>
            <p:cNvGrpSpPr/>
            <p:nvPr/>
          </p:nvGrpSpPr>
          <p:grpSpPr>
            <a:xfrm>
              <a:off x="1544715" y="1571347"/>
              <a:ext cx="452761" cy="452761"/>
              <a:chOff x="2805344" y="1606858"/>
              <a:chExt cx="452761" cy="452761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2805344" y="1606858"/>
                <a:ext cx="452761" cy="452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598E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5">
                  <a:cs typeface="+mn-ea"/>
                  <a:sym typeface="+mn-lt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2889738" y="1663961"/>
                <a:ext cx="283973" cy="315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13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4</a:t>
                </a:r>
                <a:endParaRPr lang="zh-CN" altLang="en-US" sz="2135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3" name="飞印象"/>
          <p:cNvSpPr txBox="1"/>
          <p:nvPr/>
        </p:nvSpPr>
        <p:spPr>
          <a:xfrm>
            <a:off x="1578293" y="506158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155700" y="5460365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105" name="飞印象"/>
          <p:cNvSpPr txBox="1"/>
          <p:nvPr/>
        </p:nvSpPr>
        <p:spPr>
          <a:xfrm>
            <a:off x="4163378" y="506158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3740785" y="5460365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107" name="飞印象"/>
          <p:cNvSpPr txBox="1"/>
          <p:nvPr/>
        </p:nvSpPr>
        <p:spPr>
          <a:xfrm>
            <a:off x="6522403" y="506158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6099810" y="5460365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109" name="飞印象"/>
          <p:cNvSpPr txBox="1"/>
          <p:nvPr/>
        </p:nvSpPr>
        <p:spPr>
          <a:xfrm>
            <a:off x="9052878" y="506158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8630285" y="5460365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 bwMode="auto">
          <a:xfrm>
            <a:off x="2449830" y="2631440"/>
            <a:ext cx="0" cy="1535430"/>
          </a:xfrm>
          <a:prstGeom prst="line">
            <a:avLst/>
          </a:prstGeom>
          <a:solidFill>
            <a:srgbClr val="3C3D48"/>
          </a:solidFill>
          <a:ln w="38100" cap="flat" cmpd="sng" algn="ctr">
            <a:solidFill>
              <a:srgbClr val="78A8B3"/>
            </a:solidFill>
            <a:prstDash val="dash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1707515" y="4192905"/>
            <a:ext cx="1484630" cy="0"/>
          </a:xfrm>
          <a:prstGeom prst="line">
            <a:avLst/>
          </a:prstGeom>
          <a:solidFill>
            <a:srgbClr val="3C3D48"/>
          </a:solidFill>
          <a:ln w="63500" cap="flat" cmpd="sng" algn="ctr">
            <a:solidFill>
              <a:srgbClr val="78A8B3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4844415" y="3056255"/>
            <a:ext cx="0" cy="1535430"/>
          </a:xfrm>
          <a:prstGeom prst="line">
            <a:avLst/>
          </a:prstGeom>
          <a:solidFill>
            <a:srgbClr val="4CCDA4"/>
          </a:solidFill>
          <a:ln w="38100" cap="flat" cmpd="sng" algn="ctr">
            <a:solidFill>
              <a:srgbClr val="598E78"/>
            </a:solidFill>
            <a:prstDash val="dash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4102100" y="3020695"/>
            <a:ext cx="1484630" cy="0"/>
          </a:xfrm>
          <a:prstGeom prst="line">
            <a:avLst/>
          </a:prstGeom>
          <a:solidFill>
            <a:srgbClr val="4CCDA4"/>
          </a:solidFill>
          <a:ln w="63500" cap="flat" cmpd="sng" algn="ctr">
            <a:solidFill>
              <a:srgbClr val="598E78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7240270" y="2631440"/>
            <a:ext cx="0" cy="1535430"/>
          </a:xfrm>
          <a:prstGeom prst="line">
            <a:avLst/>
          </a:prstGeom>
          <a:solidFill>
            <a:srgbClr val="3C3D48"/>
          </a:solidFill>
          <a:ln w="38100" cap="flat" cmpd="sng" algn="ctr">
            <a:solidFill>
              <a:srgbClr val="78A8B3"/>
            </a:solidFill>
            <a:prstDash val="dash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>
            <a:off x="6497955" y="4192905"/>
            <a:ext cx="1484630" cy="0"/>
          </a:xfrm>
          <a:prstGeom prst="line">
            <a:avLst/>
          </a:prstGeom>
          <a:solidFill>
            <a:srgbClr val="3C3D48"/>
          </a:solidFill>
          <a:ln w="63500" cap="flat" cmpd="sng" algn="ctr">
            <a:solidFill>
              <a:srgbClr val="78A8B3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>
            <a:off x="9634855" y="3056255"/>
            <a:ext cx="0" cy="1535430"/>
          </a:xfrm>
          <a:prstGeom prst="line">
            <a:avLst/>
          </a:prstGeom>
          <a:solidFill>
            <a:srgbClr val="4CCDA4"/>
          </a:solidFill>
          <a:ln w="38100" cap="flat" cmpd="sng" algn="ctr">
            <a:solidFill>
              <a:srgbClr val="598E78"/>
            </a:solidFill>
            <a:prstDash val="dash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>
            <a:off x="8892540" y="3020695"/>
            <a:ext cx="1485265" cy="0"/>
          </a:xfrm>
          <a:prstGeom prst="line">
            <a:avLst/>
          </a:prstGeom>
          <a:solidFill>
            <a:srgbClr val="4CCDA4"/>
          </a:solidFill>
          <a:ln w="63500" cap="flat" cmpd="sng" algn="ctr">
            <a:solidFill>
              <a:srgbClr val="598E78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8151" name="Group 3"/>
          <p:cNvGrpSpPr/>
          <p:nvPr/>
        </p:nvGrpSpPr>
        <p:grpSpPr bwMode="auto">
          <a:xfrm>
            <a:off x="2095500" y="1748155"/>
            <a:ext cx="708025" cy="786765"/>
            <a:chOff x="4147510" y="4108628"/>
            <a:chExt cx="1416575" cy="1574100"/>
          </a:xfrm>
        </p:grpSpPr>
        <p:sp>
          <p:nvSpPr>
            <p:cNvPr id="48164" name="AutoShape 35"/>
            <p:cNvSpPr/>
            <p:nvPr/>
          </p:nvSpPr>
          <p:spPr bwMode="auto">
            <a:xfrm rot="5400000">
              <a:off x="4068748" y="4187390"/>
              <a:ext cx="1574100" cy="1416575"/>
            </a:xfrm>
            <a:custGeom>
              <a:avLst/>
              <a:gdLst>
                <a:gd name="T0" fmla="*/ 2147483646 w 21593"/>
                <a:gd name="T1" fmla="*/ 2147483646 h 21584"/>
                <a:gd name="T2" fmla="*/ 2147483646 w 21593"/>
                <a:gd name="T3" fmla="*/ 2147483646 h 21584"/>
                <a:gd name="T4" fmla="*/ 2147483646 w 21593"/>
                <a:gd name="T5" fmla="*/ 2147483646 h 21584"/>
                <a:gd name="T6" fmla="*/ 2147483646 w 21593"/>
                <a:gd name="T7" fmla="*/ 2147483646 h 21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3" h="21584">
                  <a:moveTo>
                    <a:pt x="6657" y="1"/>
                  </a:moveTo>
                  <a:cubicBezTo>
                    <a:pt x="6252" y="-4"/>
                    <a:pt x="5853" y="101"/>
                    <a:pt x="5494" y="306"/>
                  </a:cubicBezTo>
                  <a:cubicBezTo>
                    <a:pt x="5116" y="522"/>
                    <a:pt x="4795" y="842"/>
                    <a:pt x="4560" y="1236"/>
                  </a:cubicBezTo>
                  <a:lnTo>
                    <a:pt x="259" y="9428"/>
                  </a:lnTo>
                  <a:cubicBezTo>
                    <a:pt x="95" y="9832"/>
                    <a:pt x="7" y="10270"/>
                    <a:pt x="1" y="10714"/>
                  </a:cubicBezTo>
                  <a:cubicBezTo>
                    <a:pt x="-6" y="11191"/>
                    <a:pt x="82" y="11664"/>
                    <a:pt x="259" y="12100"/>
                  </a:cubicBezTo>
                  <a:lnTo>
                    <a:pt x="4418" y="20185"/>
                  </a:lnTo>
                  <a:cubicBezTo>
                    <a:pt x="4637" y="20610"/>
                    <a:pt x="4953" y="20962"/>
                    <a:pt x="5334" y="21208"/>
                  </a:cubicBezTo>
                  <a:cubicBezTo>
                    <a:pt x="5698" y="21443"/>
                    <a:pt x="6110" y="21572"/>
                    <a:pt x="6531" y="21584"/>
                  </a:cubicBezTo>
                  <a:lnTo>
                    <a:pt x="14739" y="21584"/>
                  </a:lnTo>
                  <a:cubicBezTo>
                    <a:pt x="15238" y="21588"/>
                    <a:pt x="15730" y="21447"/>
                    <a:pt x="16164" y="21172"/>
                  </a:cubicBezTo>
                  <a:cubicBezTo>
                    <a:pt x="16546" y="20929"/>
                    <a:pt x="16872" y="20591"/>
                    <a:pt x="17115" y="20183"/>
                  </a:cubicBezTo>
                  <a:lnTo>
                    <a:pt x="21227" y="12302"/>
                  </a:lnTo>
                  <a:cubicBezTo>
                    <a:pt x="21468" y="11849"/>
                    <a:pt x="21594" y="11332"/>
                    <a:pt x="21593" y="10807"/>
                  </a:cubicBezTo>
                  <a:cubicBezTo>
                    <a:pt x="21592" y="10284"/>
                    <a:pt x="21466" y="9771"/>
                    <a:pt x="21227" y="9321"/>
                  </a:cubicBezTo>
                  <a:lnTo>
                    <a:pt x="17012" y="1258"/>
                  </a:lnTo>
                  <a:cubicBezTo>
                    <a:pt x="16793" y="865"/>
                    <a:pt x="16485" y="543"/>
                    <a:pt x="16120" y="322"/>
                  </a:cubicBezTo>
                  <a:cubicBezTo>
                    <a:pt x="15750" y="99"/>
                    <a:pt x="15333" y="-12"/>
                    <a:pt x="14912" y="1"/>
                  </a:cubicBezTo>
                  <a:lnTo>
                    <a:pt x="6657" y="1"/>
                  </a:lnTo>
                  <a:close/>
                </a:path>
              </a:pathLst>
            </a:custGeom>
            <a:solidFill>
              <a:srgbClr val="78A8B3"/>
            </a:solidFill>
            <a:ln w="9525">
              <a:noFill/>
              <a:round/>
            </a:ln>
          </p:spPr>
          <p:txBody>
            <a:bodyPr lIns="25400" tIns="25400" rIns="25400" bIns="2540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48165" name="Shape"/>
            <p:cNvSpPr/>
            <p:nvPr/>
          </p:nvSpPr>
          <p:spPr bwMode="auto">
            <a:xfrm>
              <a:off x="4591558" y="4561288"/>
              <a:ext cx="536671" cy="621047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4497" y="0"/>
                  </a:moveTo>
                  <a:lnTo>
                    <a:pt x="7103" y="0"/>
                  </a:lnTo>
                  <a:lnTo>
                    <a:pt x="7103" y="1998"/>
                  </a:lnTo>
                  <a:lnTo>
                    <a:pt x="14497" y="1998"/>
                  </a:lnTo>
                  <a:lnTo>
                    <a:pt x="14497" y="0"/>
                  </a:lnTo>
                  <a:close/>
                  <a:moveTo>
                    <a:pt x="9664" y="13484"/>
                  </a:moveTo>
                  <a:lnTo>
                    <a:pt x="11936" y="13484"/>
                  </a:lnTo>
                  <a:lnTo>
                    <a:pt x="11936" y="7117"/>
                  </a:lnTo>
                  <a:lnTo>
                    <a:pt x="9664" y="7117"/>
                  </a:lnTo>
                  <a:lnTo>
                    <a:pt x="9664" y="13484"/>
                  </a:lnTo>
                  <a:close/>
                  <a:moveTo>
                    <a:pt x="19087" y="6534"/>
                  </a:moveTo>
                  <a:lnTo>
                    <a:pt x="20923" y="5161"/>
                  </a:lnTo>
                  <a:cubicBezTo>
                    <a:pt x="20440" y="4578"/>
                    <a:pt x="19764" y="4162"/>
                    <a:pt x="19087" y="3579"/>
                  </a:cubicBezTo>
                  <a:lnTo>
                    <a:pt x="17444" y="5161"/>
                  </a:lnTo>
                  <a:cubicBezTo>
                    <a:pt x="15608" y="3746"/>
                    <a:pt x="13337" y="2955"/>
                    <a:pt x="10776" y="2955"/>
                  </a:cubicBezTo>
                  <a:cubicBezTo>
                    <a:pt x="4832" y="2955"/>
                    <a:pt x="0" y="7034"/>
                    <a:pt x="0" y="12277"/>
                  </a:cubicBezTo>
                  <a:cubicBezTo>
                    <a:pt x="0" y="17521"/>
                    <a:pt x="4832" y="21600"/>
                    <a:pt x="10776" y="21600"/>
                  </a:cubicBezTo>
                  <a:cubicBezTo>
                    <a:pt x="16768" y="21600"/>
                    <a:pt x="21600" y="17646"/>
                    <a:pt x="21600" y="12277"/>
                  </a:cubicBezTo>
                  <a:cubicBezTo>
                    <a:pt x="21600" y="10113"/>
                    <a:pt x="20682" y="8116"/>
                    <a:pt x="19087" y="6534"/>
                  </a:cubicBezTo>
                  <a:close/>
                  <a:moveTo>
                    <a:pt x="10776" y="19602"/>
                  </a:moveTo>
                  <a:cubicBezTo>
                    <a:pt x="5944" y="19602"/>
                    <a:pt x="2271" y="16356"/>
                    <a:pt x="2271" y="12277"/>
                  </a:cubicBezTo>
                  <a:cubicBezTo>
                    <a:pt x="2271" y="8240"/>
                    <a:pt x="6089" y="5161"/>
                    <a:pt x="10776" y="5161"/>
                  </a:cubicBezTo>
                  <a:cubicBezTo>
                    <a:pt x="15511" y="5161"/>
                    <a:pt x="19087" y="8240"/>
                    <a:pt x="19087" y="12277"/>
                  </a:cubicBezTo>
                  <a:cubicBezTo>
                    <a:pt x="19087" y="16356"/>
                    <a:pt x="15415" y="19602"/>
                    <a:pt x="10776" y="196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rIns="2286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</p:grpSp>
      <p:grpSp>
        <p:nvGrpSpPr>
          <p:cNvPr id="48152" name="Group 4"/>
          <p:cNvGrpSpPr/>
          <p:nvPr/>
        </p:nvGrpSpPr>
        <p:grpSpPr bwMode="auto">
          <a:xfrm>
            <a:off x="4490720" y="4547870"/>
            <a:ext cx="708025" cy="787400"/>
            <a:chOff x="8937869" y="4108628"/>
            <a:chExt cx="1416575" cy="1574100"/>
          </a:xfrm>
        </p:grpSpPr>
        <p:sp>
          <p:nvSpPr>
            <p:cNvPr id="68" name="AutoShape 35"/>
            <p:cNvSpPr/>
            <p:nvPr/>
          </p:nvSpPr>
          <p:spPr bwMode="auto">
            <a:xfrm rot="5400000">
              <a:off x="8859107" y="4187391"/>
              <a:ext cx="1574100" cy="1416575"/>
            </a:xfrm>
            <a:custGeom>
              <a:avLst/>
              <a:gdLst>
                <a:gd name="T0" fmla="+- 0 10802 6"/>
                <a:gd name="T1" fmla="*/ T0 w 21593"/>
                <a:gd name="T2" fmla="+- 0 10804 12"/>
                <a:gd name="T3" fmla="*/ 10804 h 21584"/>
                <a:gd name="T4" fmla="+- 0 10802 6"/>
                <a:gd name="T5" fmla="*/ T4 w 21593"/>
                <a:gd name="T6" fmla="+- 0 10804 12"/>
                <a:gd name="T7" fmla="*/ 10804 h 21584"/>
                <a:gd name="T8" fmla="+- 0 10802 6"/>
                <a:gd name="T9" fmla="*/ T8 w 21593"/>
                <a:gd name="T10" fmla="+- 0 10804 12"/>
                <a:gd name="T11" fmla="*/ 10804 h 21584"/>
                <a:gd name="T12" fmla="+- 0 10802 6"/>
                <a:gd name="T13" fmla="*/ T12 w 21593"/>
                <a:gd name="T14" fmla="+- 0 10804 12"/>
                <a:gd name="T15" fmla="*/ 10804 h 215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93" h="21584">
                  <a:moveTo>
                    <a:pt x="6657" y="1"/>
                  </a:moveTo>
                  <a:cubicBezTo>
                    <a:pt x="6252" y="-4"/>
                    <a:pt x="5853" y="101"/>
                    <a:pt x="5494" y="306"/>
                  </a:cubicBezTo>
                  <a:cubicBezTo>
                    <a:pt x="5116" y="522"/>
                    <a:pt x="4795" y="842"/>
                    <a:pt x="4560" y="1236"/>
                  </a:cubicBezTo>
                  <a:lnTo>
                    <a:pt x="259" y="9428"/>
                  </a:lnTo>
                  <a:cubicBezTo>
                    <a:pt x="95" y="9832"/>
                    <a:pt x="7" y="10270"/>
                    <a:pt x="1" y="10714"/>
                  </a:cubicBezTo>
                  <a:cubicBezTo>
                    <a:pt x="-6" y="11191"/>
                    <a:pt x="82" y="11664"/>
                    <a:pt x="259" y="12100"/>
                  </a:cubicBezTo>
                  <a:lnTo>
                    <a:pt x="4418" y="20185"/>
                  </a:lnTo>
                  <a:cubicBezTo>
                    <a:pt x="4637" y="20610"/>
                    <a:pt x="4953" y="20962"/>
                    <a:pt x="5334" y="21208"/>
                  </a:cubicBezTo>
                  <a:cubicBezTo>
                    <a:pt x="5698" y="21443"/>
                    <a:pt x="6110" y="21572"/>
                    <a:pt x="6531" y="21584"/>
                  </a:cubicBezTo>
                  <a:lnTo>
                    <a:pt x="14739" y="21584"/>
                  </a:lnTo>
                  <a:cubicBezTo>
                    <a:pt x="15238" y="21588"/>
                    <a:pt x="15730" y="21447"/>
                    <a:pt x="16164" y="21172"/>
                  </a:cubicBezTo>
                  <a:cubicBezTo>
                    <a:pt x="16546" y="20929"/>
                    <a:pt x="16872" y="20591"/>
                    <a:pt x="17115" y="20183"/>
                  </a:cubicBezTo>
                  <a:lnTo>
                    <a:pt x="21227" y="12302"/>
                  </a:lnTo>
                  <a:cubicBezTo>
                    <a:pt x="21468" y="11849"/>
                    <a:pt x="21594" y="11332"/>
                    <a:pt x="21593" y="10807"/>
                  </a:cubicBezTo>
                  <a:cubicBezTo>
                    <a:pt x="21592" y="10284"/>
                    <a:pt x="21466" y="9771"/>
                    <a:pt x="21227" y="9321"/>
                  </a:cubicBezTo>
                  <a:lnTo>
                    <a:pt x="17012" y="1258"/>
                  </a:lnTo>
                  <a:cubicBezTo>
                    <a:pt x="16793" y="865"/>
                    <a:pt x="16485" y="543"/>
                    <a:pt x="16120" y="322"/>
                  </a:cubicBezTo>
                  <a:cubicBezTo>
                    <a:pt x="15750" y="99"/>
                    <a:pt x="15333" y="-12"/>
                    <a:pt x="14912" y="1"/>
                  </a:cubicBezTo>
                  <a:lnTo>
                    <a:pt x="6657" y="1"/>
                  </a:lnTo>
                  <a:close/>
                </a:path>
              </a:pathLst>
            </a:custGeom>
            <a:solidFill>
              <a:srgbClr val="598E78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Helvetica Light" charset="0"/>
                <a:sym typeface="Helvetica Light" charset="0"/>
              </a:endParaRPr>
            </a:p>
          </p:txBody>
        </p:sp>
        <p:sp>
          <p:nvSpPr>
            <p:cNvPr id="48163" name="Shape"/>
            <p:cNvSpPr/>
            <p:nvPr/>
          </p:nvSpPr>
          <p:spPr bwMode="auto">
            <a:xfrm>
              <a:off x="9384197" y="4644251"/>
              <a:ext cx="519085" cy="523419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4128" y="5957"/>
                  </a:moveTo>
                  <a:lnTo>
                    <a:pt x="14128" y="0"/>
                  </a:lnTo>
                  <a:lnTo>
                    <a:pt x="7472" y="0"/>
                  </a:lnTo>
                  <a:lnTo>
                    <a:pt x="7472" y="5957"/>
                  </a:lnTo>
                  <a:lnTo>
                    <a:pt x="10820" y="9280"/>
                  </a:lnTo>
                  <a:lnTo>
                    <a:pt x="14128" y="5957"/>
                  </a:lnTo>
                  <a:close/>
                  <a:moveTo>
                    <a:pt x="6043" y="7619"/>
                  </a:moveTo>
                  <a:lnTo>
                    <a:pt x="0" y="7619"/>
                  </a:lnTo>
                  <a:lnTo>
                    <a:pt x="0" y="13981"/>
                  </a:lnTo>
                  <a:lnTo>
                    <a:pt x="6043" y="13981"/>
                  </a:lnTo>
                  <a:lnTo>
                    <a:pt x="9146" y="10699"/>
                  </a:lnTo>
                  <a:lnTo>
                    <a:pt x="6043" y="7619"/>
                  </a:lnTo>
                  <a:close/>
                  <a:moveTo>
                    <a:pt x="7472" y="15643"/>
                  </a:moveTo>
                  <a:lnTo>
                    <a:pt x="7472" y="21600"/>
                  </a:lnTo>
                  <a:lnTo>
                    <a:pt x="14128" y="21600"/>
                  </a:lnTo>
                  <a:lnTo>
                    <a:pt x="14128" y="15643"/>
                  </a:lnTo>
                  <a:lnTo>
                    <a:pt x="10820" y="12360"/>
                  </a:lnTo>
                  <a:lnTo>
                    <a:pt x="7472" y="15643"/>
                  </a:lnTo>
                  <a:close/>
                  <a:moveTo>
                    <a:pt x="15802" y="7619"/>
                  </a:moveTo>
                  <a:lnTo>
                    <a:pt x="12454" y="10699"/>
                  </a:lnTo>
                  <a:lnTo>
                    <a:pt x="15802" y="13981"/>
                  </a:lnTo>
                  <a:lnTo>
                    <a:pt x="21600" y="13981"/>
                  </a:lnTo>
                  <a:lnTo>
                    <a:pt x="21600" y="7619"/>
                  </a:lnTo>
                  <a:lnTo>
                    <a:pt x="15802" y="76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rIns="2286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</p:grpSp>
      <p:grpSp>
        <p:nvGrpSpPr>
          <p:cNvPr id="48153" name="Group 1"/>
          <p:cNvGrpSpPr/>
          <p:nvPr/>
        </p:nvGrpSpPr>
        <p:grpSpPr bwMode="auto">
          <a:xfrm>
            <a:off x="6885940" y="1748155"/>
            <a:ext cx="708025" cy="786765"/>
            <a:chOff x="13728228" y="4108628"/>
            <a:chExt cx="1416575" cy="1574100"/>
          </a:xfrm>
        </p:grpSpPr>
        <p:sp>
          <p:nvSpPr>
            <p:cNvPr id="76" name="AutoShape 35"/>
            <p:cNvSpPr/>
            <p:nvPr/>
          </p:nvSpPr>
          <p:spPr bwMode="auto">
            <a:xfrm rot="5400000">
              <a:off x="13649466" y="4187391"/>
              <a:ext cx="1574100" cy="1416575"/>
            </a:xfrm>
            <a:custGeom>
              <a:avLst/>
              <a:gdLst>
                <a:gd name="T0" fmla="+- 0 10802 6"/>
                <a:gd name="T1" fmla="*/ T0 w 21593"/>
                <a:gd name="T2" fmla="+- 0 10804 12"/>
                <a:gd name="T3" fmla="*/ 10804 h 21584"/>
                <a:gd name="T4" fmla="+- 0 10802 6"/>
                <a:gd name="T5" fmla="*/ T4 w 21593"/>
                <a:gd name="T6" fmla="+- 0 10804 12"/>
                <a:gd name="T7" fmla="*/ 10804 h 21584"/>
                <a:gd name="T8" fmla="+- 0 10802 6"/>
                <a:gd name="T9" fmla="*/ T8 w 21593"/>
                <a:gd name="T10" fmla="+- 0 10804 12"/>
                <a:gd name="T11" fmla="*/ 10804 h 21584"/>
                <a:gd name="T12" fmla="+- 0 10802 6"/>
                <a:gd name="T13" fmla="*/ T12 w 21593"/>
                <a:gd name="T14" fmla="+- 0 10804 12"/>
                <a:gd name="T15" fmla="*/ 10804 h 215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93" h="21584">
                  <a:moveTo>
                    <a:pt x="6657" y="1"/>
                  </a:moveTo>
                  <a:cubicBezTo>
                    <a:pt x="6252" y="-4"/>
                    <a:pt x="5853" y="101"/>
                    <a:pt x="5494" y="306"/>
                  </a:cubicBezTo>
                  <a:cubicBezTo>
                    <a:pt x="5116" y="522"/>
                    <a:pt x="4795" y="842"/>
                    <a:pt x="4560" y="1236"/>
                  </a:cubicBezTo>
                  <a:lnTo>
                    <a:pt x="259" y="9428"/>
                  </a:lnTo>
                  <a:cubicBezTo>
                    <a:pt x="95" y="9832"/>
                    <a:pt x="7" y="10270"/>
                    <a:pt x="1" y="10714"/>
                  </a:cubicBezTo>
                  <a:cubicBezTo>
                    <a:pt x="-6" y="11191"/>
                    <a:pt x="82" y="11664"/>
                    <a:pt x="259" y="12100"/>
                  </a:cubicBezTo>
                  <a:lnTo>
                    <a:pt x="4418" y="20185"/>
                  </a:lnTo>
                  <a:cubicBezTo>
                    <a:pt x="4637" y="20610"/>
                    <a:pt x="4953" y="20962"/>
                    <a:pt x="5334" y="21208"/>
                  </a:cubicBezTo>
                  <a:cubicBezTo>
                    <a:pt x="5698" y="21443"/>
                    <a:pt x="6110" y="21572"/>
                    <a:pt x="6531" y="21584"/>
                  </a:cubicBezTo>
                  <a:lnTo>
                    <a:pt x="14739" y="21584"/>
                  </a:lnTo>
                  <a:cubicBezTo>
                    <a:pt x="15238" y="21588"/>
                    <a:pt x="15730" y="21447"/>
                    <a:pt x="16164" y="21172"/>
                  </a:cubicBezTo>
                  <a:cubicBezTo>
                    <a:pt x="16546" y="20929"/>
                    <a:pt x="16872" y="20591"/>
                    <a:pt x="17115" y="20183"/>
                  </a:cubicBezTo>
                  <a:lnTo>
                    <a:pt x="21227" y="12302"/>
                  </a:lnTo>
                  <a:cubicBezTo>
                    <a:pt x="21468" y="11849"/>
                    <a:pt x="21594" y="11332"/>
                    <a:pt x="21593" y="10807"/>
                  </a:cubicBezTo>
                  <a:cubicBezTo>
                    <a:pt x="21592" y="10284"/>
                    <a:pt x="21466" y="9771"/>
                    <a:pt x="21227" y="9321"/>
                  </a:cubicBezTo>
                  <a:lnTo>
                    <a:pt x="17012" y="1258"/>
                  </a:lnTo>
                  <a:cubicBezTo>
                    <a:pt x="16793" y="865"/>
                    <a:pt x="16485" y="543"/>
                    <a:pt x="16120" y="322"/>
                  </a:cubicBezTo>
                  <a:cubicBezTo>
                    <a:pt x="15750" y="99"/>
                    <a:pt x="15333" y="-12"/>
                    <a:pt x="14912" y="1"/>
                  </a:cubicBezTo>
                  <a:lnTo>
                    <a:pt x="6657" y="1"/>
                  </a:lnTo>
                  <a:close/>
                </a:path>
              </a:pathLst>
            </a:custGeom>
            <a:solidFill>
              <a:srgbClr val="78A8B3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Helvetica Light" charset="0"/>
                <a:sym typeface="Helvetica Light" charset="0"/>
              </a:endParaRPr>
            </a:p>
          </p:txBody>
        </p:sp>
        <p:sp>
          <p:nvSpPr>
            <p:cNvPr id="48161" name="Shape"/>
            <p:cNvSpPr/>
            <p:nvPr/>
          </p:nvSpPr>
          <p:spPr bwMode="auto">
            <a:xfrm>
              <a:off x="14236089" y="4585613"/>
              <a:ext cx="409186" cy="612148"/>
            </a:xfrm>
            <a:custGeom>
              <a:avLst/>
              <a:gdLst>
                <a:gd name="T0" fmla="*/ 1390886846 w 21600"/>
                <a:gd name="T1" fmla="*/ 2147483646 h 21600"/>
                <a:gd name="T2" fmla="*/ 1390886846 w 21600"/>
                <a:gd name="T3" fmla="*/ 2147483646 h 21600"/>
                <a:gd name="T4" fmla="*/ 1390886846 w 21600"/>
                <a:gd name="T5" fmla="*/ 2147483646 h 21600"/>
                <a:gd name="T6" fmla="*/ 1390886846 w 2160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8572"/>
                    <a:pt x="20032" y="6514"/>
                    <a:pt x="17452" y="5130"/>
                  </a:cubicBezTo>
                  <a:lnTo>
                    <a:pt x="16187" y="0"/>
                  </a:lnTo>
                  <a:lnTo>
                    <a:pt x="5413" y="0"/>
                  </a:lnTo>
                  <a:lnTo>
                    <a:pt x="4097" y="5130"/>
                  </a:lnTo>
                  <a:cubicBezTo>
                    <a:pt x="1821" y="6514"/>
                    <a:pt x="0" y="8572"/>
                    <a:pt x="0" y="10800"/>
                  </a:cubicBezTo>
                  <a:cubicBezTo>
                    <a:pt x="0" y="13028"/>
                    <a:pt x="1821" y="15086"/>
                    <a:pt x="4097" y="16436"/>
                  </a:cubicBezTo>
                  <a:lnTo>
                    <a:pt x="5413" y="21600"/>
                  </a:lnTo>
                  <a:lnTo>
                    <a:pt x="16187" y="21600"/>
                  </a:lnTo>
                  <a:lnTo>
                    <a:pt x="17452" y="16436"/>
                  </a:lnTo>
                  <a:cubicBezTo>
                    <a:pt x="20032" y="15086"/>
                    <a:pt x="21600" y="13028"/>
                    <a:pt x="21600" y="10800"/>
                  </a:cubicBezTo>
                  <a:close/>
                  <a:moveTo>
                    <a:pt x="2833" y="10800"/>
                  </a:moveTo>
                  <a:cubicBezTo>
                    <a:pt x="2833" y="7864"/>
                    <a:pt x="6424" y="5467"/>
                    <a:pt x="10775" y="5467"/>
                  </a:cubicBezTo>
                  <a:cubicBezTo>
                    <a:pt x="15176" y="5467"/>
                    <a:pt x="18767" y="7864"/>
                    <a:pt x="18767" y="10800"/>
                  </a:cubicBezTo>
                  <a:cubicBezTo>
                    <a:pt x="18767" y="13702"/>
                    <a:pt x="15176" y="16099"/>
                    <a:pt x="10775" y="16099"/>
                  </a:cubicBezTo>
                  <a:cubicBezTo>
                    <a:pt x="6424" y="16099"/>
                    <a:pt x="2833" y="13702"/>
                    <a:pt x="2833" y="10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rIns="2286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</p:grpSp>
      <p:grpSp>
        <p:nvGrpSpPr>
          <p:cNvPr id="48154" name="Group 5"/>
          <p:cNvGrpSpPr/>
          <p:nvPr/>
        </p:nvGrpSpPr>
        <p:grpSpPr bwMode="auto">
          <a:xfrm>
            <a:off x="9280525" y="4547870"/>
            <a:ext cx="708660" cy="787400"/>
            <a:chOff x="18518586" y="4108628"/>
            <a:chExt cx="1416575" cy="1574100"/>
          </a:xfrm>
        </p:grpSpPr>
        <p:sp>
          <p:nvSpPr>
            <p:cNvPr id="84" name="AutoShape 35"/>
            <p:cNvSpPr/>
            <p:nvPr/>
          </p:nvSpPr>
          <p:spPr bwMode="auto">
            <a:xfrm rot="5400000">
              <a:off x="18439824" y="4187390"/>
              <a:ext cx="1574100" cy="1416575"/>
            </a:xfrm>
            <a:custGeom>
              <a:avLst/>
              <a:gdLst>
                <a:gd name="T0" fmla="+- 0 10802 6"/>
                <a:gd name="T1" fmla="*/ T0 w 21593"/>
                <a:gd name="T2" fmla="+- 0 10804 12"/>
                <a:gd name="T3" fmla="*/ 10804 h 21584"/>
                <a:gd name="T4" fmla="+- 0 10802 6"/>
                <a:gd name="T5" fmla="*/ T4 w 21593"/>
                <a:gd name="T6" fmla="+- 0 10804 12"/>
                <a:gd name="T7" fmla="*/ 10804 h 21584"/>
                <a:gd name="T8" fmla="+- 0 10802 6"/>
                <a:gd name="T9" fmla="*/ T8 w 21593"/>
                <a:gd name="T10" fmla="+- 0 10804 12"/>
                <a:gd name="T11" fmla="*/ 10804 h 21584"/>
                <a:gd name="T12" fmla="+- 0 10802 6"/>
                <a:gd name="T13" fmla="*/ T12 w 21593"/>
                <a:gd name="T14" fmla="+- 0 10804 12"/>
                <a:gd name="T15" fmla="*/ 10804 h 215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93" h="21584">
                  <a:moveTo>
                    <a:pt x="6657" y="1"/>
                  </a:moveTo>
                  <a:cubicBezTo>
                    <a:pt x="6252" y="-4"/>
                    <a:pt x="5853" y="101"/>
                    <a:pt x="5494" y="306"/>
                  </a:cubicBezTo>
                  <a:cubicBezTo>
                    <a:pt x="5116" y="522"/>
                    <a:pt x="4795" y="842"/>
                    <a:pt x="4560" y="1236"/>
                  </a:cubicBezTo>
                  <a:lnTo>
                    <a:pt x="259" y="9428"/>
                  </a:lnTo>
                  <a:cubicBezTo>
                    <a:pt x="95" y="9832"/>
                    <a:pt x="7" y="10270"/>
                    <a:pt x="1" y="10714"/>
                  </a:cubicBezTo>
                  <a:cubicBezTo>
                    <a:pt x="-6" y="11191"/>
                    <a:pt x="82" y="11664"/>
                    <a:pt x="259" y="12100"/>
                  </a:cubicBezTo>
                  <a:lnTo>
                    <a:pt x="4418" y="20185"/>
                  </a:lnTo>
                  <a:cubicBezTo>
                    <a:pt x="4637" y="20610"/>
                    <a:pt x="4953" y="20962"/>
                    <a:pt x="5334" y="21208"/>
                  </a:cubicBezTo>
                  <a:cubicBezTo>
                    <a:pt x="5698" y="21443"/>
                    <a:pt x="6110" y="21572"/>
                    <a:pt x="6531" y="21584"/>
                  </a:cubicBezTo>
                  <a:lnTo>
                    <a:pt x="14739" y="21584"/>
                  </a:lnTo>
                  <a:cubicBezTo>
                    <a:pt x="15238" y="21588"/>
                    <a:pt x="15730" y="21447"/>
                    <a:pt x="16164" y="21172"/>
                  </a:cubicBezTo>
                  <a:cubicBezTo>
                    <a:pt x="16546" y="20929"/>
                    <a:pt x="16872" y="20591"/>
                    <a:pt x="17115" y="20183"/>
                  </a:cubicBezTo>
                  <a:lnTo>
                    <a:pt x="21227" y="12302"/>
                  </a:lnTo>
                  <a:cubicBezTo>
                    <a:pt x="21468" y="11849"/>
                    <a:pt x="21594" y="11332"/>
                    <a:pt x="21593" y="10807"/>
                  </a:cubicBezTo>
                  <a:cubicBezTo>
                    <a:pt x="21592" y="10284"/>
                    <a:pt x="21466" y="9771"/>
                    <a:pt x="21227" y="9321"/>
                  </a:cubicBezTo>
                  <a:lnTo>
                    <a:pt x="17012" y="1258"/>
                  </a:lnTo>
                  <a:cubicBezTo>
                    <a:pt x="16793" y="865"/>
                    <a:pt x="16485" y="543"/>
                    <a:pt x="16120" y="322"/>
                  </a:cubicBezTo>
                  <a:cubicBezTo>
                    <a:pt x="15750" y="99"/>
                    <a:pt x="15333" y="-12"/>
                    <a:pt x="14912" y="1"/>
                  </a:cubicBezTo>
                  <a:lnTo>
                    <a:pt x="6657" y="1"/>
                  </a:lnTo>
                  <a:close/>
                </a:path>
              </a:pathLst>
            </a:custGeom>
            <a:solidFill>
              <a:srgbClr val="598E78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Helvetica Light" charset="0"/>
                <a:sym typeface="Helvetica Light" charset="0"/>
              </a:endParaRPr>
            </a:p>
          </p:txBody>
        </p:sp>
        <p:sp>
          <p:nvSpPr>
            <p:cNvPr id="48156" name="Shape"/>
            <p:cNvSpPr/>
            <p:nvPr/>
          </p:nvSpPr>
          <p:spPr bwMode="auto">
            <a:xfrm>
              <a:off x="19054416" y="4617708"/>
              <a:ext cx="130668" cy="141179"/>
            </a:xfrm>
            <a:custGeom>
              <a:avLst/>
              <a:gdLst>
                <a:gd name="T0" fmla="*/ 14463895 w 21600"/>
                <a:gd name="T1" fmla="*/ 19710262 h 21600"/>
                <a:gd name="T2" fmla="*/ 14463895 w 21600"/>
                <a:gd name="T3" fmla="*/ 19710262 h 21600"/>
                <a:gd name="T4" fmla="*/ 14463895 w 21600"/>
                <a:gd name="T5" fmla="*/ 19710262 h 21600"/>
                <a:gd name="T6" fmla="*/ 14463895 w 21600"/>
                <a:gd name="T7" fmla="*/ 1971026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703" y="15083"/>
                  </a:moveTo>
                  <a:lnTo>
                    <a:pt x="21600" y="21600"/>
                  </a:lnTo>
                  <a:lnTo>
                    <a:pt x="15762" y="11172"/>
                  </a:lnTo>
                  <a:lnTo>
                    <a:pt x="21600" y="0"/>
                  </a:lnTo>
                  <a:lnTo>
                    <a:pt x="10703" y="6331"/>
                  </a:lnTo>
                  <a:lnTo>
                    <a:pt x="0" y="0"/>
                  </a:lnTo>
                  <a:lnTo>
                    <a:pt x="6616" y="11172"/>
                  </a:lnTo>
                  <a:lnTo>
                    <a:pt x="0" y="21600"/>
                  </a:lnTo>
                  <a:lnTo>
                    <a:pt x="10703" y="1508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tIns="22860" rIns="22860" bIns="2286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48157" name="Shape"/>
            <p:cNvSpPr/>
            <p:nvPr/>
          </p:nvSpPr>
          <p:spPr bwMode="auto">
            <a:xfrm>
              <a:off x="19376116" y="4939405"/>
              <a:ext cx="130665" cy="130667"/>
            </a:xfrm>
            <a:custGeom>
              <a:avLst/>
              <a:gdLst>
                <a:gd name="T0" fmla="*/ 14462680 w 21600"/>
                <a:gd name="T1" fmla="*/ 14463567 h 21600"/>
                <a:gd name="T2" fmla="*/ 14462680 w 21600"/>
                <a:gd name="T3" fmla="*/ 14463567 h 21600"/>
                <a:gd name="T4" fmla="*/ 14462680 w 21600"/>
                <a:gd name="T5" fmla="*/ 14463567 h 21600"/>
                <a:gd name="T6" fmla="*/ 14462680 w 21600"/>
                <a:gd name="T7" fmla="*/ 1446356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703" y="6616"/>
                  </a:moveTo>
                  <a:lnTo>
                    <a:pt x="0" y="0"/>
                  </a:lnTo>
                  <a:lnTo>
                    <a:pt x="5838" y="10703"/>
                  </a:lnTo>
                  <a:lnTo>
                    <a:pt x="0" y="21600"/>
                  </a:lnTo>
                  <a:lnTo>
                    <a:pt x="10703" y="15762"/>
                  </a:lnTo>
                  <a:lnTo>
                    <a:pt x="21600" y="21600"/>
                  </a:lnTo>
                  <a:lnTo>
                    <a:pt x="15762" y="10703"/>
                  </a:lnTo>
                  <a:lnTo>
                    <a:pt x="21600" y="0"/>
                  </a:lnTo>
                  <a:lnTo>
                    <a:pt x="10703" y="661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tIns="22860" rIns="22860" bIns="2286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48158" name="Shape"/>
            <p:cNvSpPr/>
            <p:nvPr/>
          </p:nvSpPr>
          <p:spPr bwMode="auto">
            <a:xfrm>
              <a:off x="19376116" y="4617708"/>
              <a:ext cx="130665" cy="141179"/>
            </a:xfrm>
            <a:custGeom>
              <a:avLst/>
              <a:gdLst>
                <a:gd name="T0" fmla="*/ 14462680 w 21600"/>
                <a:gd name="T1" fmla="*/ 19710262 h 21600"/>
                <a:gd name="T2" fmla="*/ 14462680 w 21600"/>
                <a:gd name="T3" fmla="*/ 19710262 h 21600"/>
                <a:gd name="T4" fmla="*/ 14462680 w 21600"/>
                <a:gd name="T5" fmla="*/ 19710262 h 21600"/>
                <a:gd name="T6" fmla="*/ 14462680 w 21600"/>
                <a:gd name="T7" fmla="*/ 1971026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03" y="6331"/>
                  </a:lnTo>
                  <a:lnTo>
                    <a:pt x="0" y="0"/>
                  </a:lnTo>
                  <a:lnTo>
                    <a:pt x="5838" y="11172"/>
                  </a:lnTo>
                  <a:lnTo>
                    <a:pt x="0" y="21600"/>
                  </a:lnTo>
                  <a:lnTo>
                    <a:pt x="10703" y="15083"/>
                  </a:lnTo>
                  <a:lnTo>
                    <a:pt x="21600" y="21600"/>
                  </a:lnTo>
                  <a:lnTo>
                    <a:pt x="15762" y="11172"/>
                  </a:lnTo>
                  <a:lnTo>
                    <a:pt x="2160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tIns="22860" rIns="22860" bIns="2286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48159" name="Shape"/>
            <p:cNvSpPr/>
            <p:nvPr/>
          </p:nvSpPr>
          <p:spPr bwMode="auto">
            <a:xfrm>
              <a:off x="18951344" y="4752248"/>
              <a:ext cx="430230" cy="431423"/>
            </a:xfrm>
            <a:custGeom>
              <a:avLst/>
              <a:gdLst>
                <a:gd name="T0" fmla="*/ 1775694091 w 21288"/>
                <a:gd name="T1" fmla="*/ 1780379736 h 21348"/>
                <a:gd name="T2" fmla="*/ 1775694091 w 21288"/>
                <a:gd name="T3" fmla="*/ 1780379736 h 21348"/>
                <a:gd name="T4" fmla="*/ 1775694091 w 21288"/>
                <a:gd name="T5" fmla="*/ 1780379736 h 21348"/>
                <a:gd name="T6" fmla="*/ 1775694091 w 21288"/>
                <a:gd name="T7" fmla="*/ 1780379736 h 21348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288" h="21348" extrusionOk="0">
                  <a:moveTo>
                    <a:pt x="17683" y="400"/>
                  </a:moveTo>
                  <a:cubicBezTo>
                    <a:pt x="17149" y="-134"/>
                    <a:pt x="16378" y="-134"/>
                    <a:pt x="15903" y="400"/>
                  </a:cubicBezTo>
                  <a:lnTo>
                    <a:pt x="356" y="15888"/>
                  </a:lnTo>
                  <a:cubicBezTo>
                    <a:pt x="-119" y="16422"/>
                    <a:pt x="-119" y="17431"/>
                    <a:pt x="356" y="17906"/>
                  </a:cubicBezTo>
                  <a:lnTo>
                    <a:pt x="3441" y="20991"/>
                  </a:lnTo>
                  <a:cubicBezTo>
                    <a:pt x="3916" y="21466"/>
                    <a:pt x="4688" y="21466"/>
                    <a:pt x="5222" y="20991"/>
                  </a:cubicBezTo>
                  <a:lnTo>
                    <a:pt x="20710" y="5503"/>
                  </a:lnTo>
                  <a:cubicBezTo>
                    <a:pt x="21481" y="4732"/>
                    <a:pt x="21481" y="3961"/>
                    <a:pt x="20710" y="3426"/>
                  </a:cubicBezTo>
                  <a:lnTo>
                    <a:pt x="17683" y="400"/>
                  </a:lnTo>
                  <a:close/>
                  <a:moveTo>
                    <a:pt x="16378" y="7758"/>
                  </a:moveTo>
                  <a:lnTo>
                    <a:pt x="13589" y="4969"/>
                  </a:lnTo>
                  <a:lnTo>
                    <a:pt x="16674" y="1646"/>
                  </a:lnTo>
                  <a:lnTo>
                    <a:pt x="19463" y="4435"/>
                  </a:lnTo>
                  <a:lnTo>
                    <a:pt x="16378" y="77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tIns="22860" rIns="22860" bIns="2286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</p:grpSp>
      <p:sp>
        <p:nvSpPr>
          <p:cNvPr id="2" name="飞印象"/>
          <p:cNvSpPr txBox="1"/>
          <p:nvPr/>
        </p:nvSpPr>
        <p:spPr>
          <a:xfrm>
            <a:off x="8929053" y="158750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06460" y="198628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5" name="飞印象"/>
          <p:cNvSpPr txBox="1"/>
          <p:nvPr/>
        </p:nvSpPr>
        <p:spPr>
          <a:xfrm>
            <a:off x="4193223" y="158750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70630" y="198628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7" name="飞印象"/>
          <p:cNvSpPr txBox="1"/>
          <p:nvPr/>
        </p:nvSpPr>
        <p:spPr>
          <a:xfrm>
            <a:off x="1797368" y="447421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74775" y="487299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9" name="飞印象"/>
          <p:cNvSpPr txBox="1"/>
          <p:nvPr/>
        </p:nvSpPr>
        <p:spPr>
          <a:xfrm>
            <a:off x="6590348" y="447421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67755" y="487299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886450" y="2120265"/>
            <a:ext cx="5930900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86450" y="3351530"/>
            <a:ext cx="5930900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86450" y="4523105"/>
            <a:ext cx="5930900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pic>
        <p:nvPicPr>
          <p:cNvPr id="3" name="图片 2" descr="3"/>
          <p:cNvPicPr>
            <a:picLocks noChangeAspect="1"/>
          </p:cNvPicPr>
          <p:nvPr/>
        </p:nvPicPr>
        <p:blipFill>
          <a:blip r:embed="rId1"/>
          <a:srcRect t="29423" b="8312"/>
          <a:stretch>
            <a:fillRect/>
          </a:stretch>
        </p:blipFill>
        <p:spPr>
          <a:xfrm flipH="1">
            <a:off x="1028065" y="1111885"/>
            <a:ext cx="5071745" cy="4210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1"/>
          <p:cNvSpPr/>
          <p:nvPr/>
        </p:nvSpPr>
        <p:spPr>
          <a:xfrm>
            <a:off x="1266895" y="1579611"/>
            <a:ext cx="861430" cy="861430"/>
          </a:xfrm>
          <a:prstGeom prst="ellipse">
            <a:avLst/>
          </a:prstGeom>
          <a:solidFill>
            <a:srgbClr val="598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  <a:latin typeface="字魂36号-正文宋楷" panose="02000000000000000000" charset="-122"/>
              <a:ea typeface="字魂36号-正文宋楷" panose="02000000000000000000" charset="-122"/>
              <a:sym typeface="Arial" panose="020B0604020202020204"/>
            </a:endParaRPr>
          </a:p>
        </p:txBody>
      </p:sp>
      <p:sp>
        <p:nvSpPr>
          <p:cNvPr id="5" name="Oval 22"/>
          <p:cNvSpPr/>
          <p:nvPr/>
        </p:nvSpPr>
        <p:spPr>
          <a:xfrm>
            <a:off x="4127928" y="1579611"/>
            <a:ext cx="861430" cy="861430"/>
          </a:xfrm>
          <a:prstGeom prst="ellipse">
            <a:avLst/>
          </a:prstGeom>
          <a:solidFill>
            <a:srgbClr val="78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  <a:latin typeface="字魂36号-正文宋楷" panose="02000000000000000000" charset="-122"/>
              <a:ea typeface="字魂36号-正文宋楷" panose="02000000000000000000" charset="-122"/>
              <a:sym typeface="Arial" panose="020B0604020202020204"/>
            </a:endParaRPr>
          </a:p>
        </p:txBody>
      </p:sp>
      <p:sp>
        <p:nvSpPr>
          <p:cNvPr id="8" name="Oval 23"/>
          <p:cNvSpPr/>
          <p:nvPr/>
        </p:nvSpPr>
        <p:spPr>
          <a:xfrm>
            <a:off x="6988964" y="1579611"/>
            <a:ext cx="861430" cy="861430"/>
          </a:xfrm>
          <a:prstGeom prst="ellipse">
            <a:avLst/>
          </a:prstGeom>
          <a:solidFill>
            <a:srgbClr val="598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  <a:latin typeface="字魂36号-正文宋楷" panose="02000000000000000000" charset="-122"/>
              <a:ea typeface="字魂36号-正文宋楷" panose="02000000000000000000" charset="-122"/>
              <a:sym typeface="Arial" panose="020B0604020202020204"/>
            </a:endParaRPr>
          </a:p>
        </p:txBody>
      </p:sp>
      <p:sp>
        <p:nvSpPr>
          <p:cNvPr id="9" name="Oval 36"/>
          <p:cNvSpPr/>
          <p:nvPr/>
        </p:nvSpPr>
        <p:spPr>
          <a:xfrm>
            <a:off x="9840307" y="1573896"/>
            <a:ext cx="861430" cy="861430"/>
          </a:xfrm>
          <a:prstGeom prst="ellipse">
            <a:avLst/>
          </a:prstGeom>
          <a:solidFill>
            <a:srgbClr val="78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400" dirty="0">
              <a:solidFill>
                <a:prstClr val="white"/>
              </a:solidFill>
              <a:latin typeface="字魂36号-正文宋楷" panose="02000000000000000000" charset="-122"/>
              <a:ea typeface="字魂36号-正文宋楷" panose="02000000000000000000" charset="-122"/>
              <a:sym typeface="Arial" panose="020B0604020202020204"/>
            </a:endParaRPr>
          </a:p>
        </p:txBody>
      </p:sp>
      <p:sp>
        <p:nvSpPr>
          <p:cNvPr id="10" name="Oval 39"/>
          <p:cNvSpPr/>
          <p:nvPr/>
        </p:nvSpPr>
        <p:spPr>
          <a:xfrm>
            <a:off x="1266895" y="3941595"/>
            <a:ext cx="861430" cy="861430"/>
          </a:xfrm>
          <a:prstGeom prst="ellipse">
            <a:avLst/>
          </a:prstGeom>
          <a:solidFill>
            <a:srgbClr val="78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400" dirty="0">
              <a:solidFill>
                <a:prstClr val="white"/>
              </a:solidFill>
              <a:latin typeface="字魂36号-正文宋楷" panose="02000000000000000000" charset="-122"/>
              <a:ea typeface="字魂36号-正文宋楷" panose="02000000000000000000" charset="-122"/>
              <a:sym typeface="Arial" panose="020B0604020202020204"/>
            </a:endParaRPr>
          </a:p>
        </p:txBody>
      </p:sp>
      <p:sp>
        <p:nvSpPr>
          <p:cNvPr id="6" name="Oval 40"/>
          <p:cNvSpPr/>
          <p:nvPr/>
        </p:nvSpPr>
        <p:spPr>
          <a:xfrm>
            <a:off x="4127928" y="3930165"/>
            <a:ext cx="861430" cy="861430"/>
          </a:xfrm>
          <a:prstGeom prst="ellipse">
            <a:avLst/>
          </a:prstGeom>
          <a:solidFill>
            <a:srgbClr val="598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800" dirty="0">
              <a:solidFill>
                <a:prstClr val="white"/>
              </a:solidFill>
              <a:latin typeface="字魂36号-正文宋楷" panose="02000000000000000000" charset="-122"/>
              <a:ea typeface="字魂36号-正文宋楷" panose="02000000000000000000" charset="-122"/>
              <a:sym typeface="Arial" panose="020B0604020202020204"/>
            </a:endParaRPr>
          </a:p>
        </p:txBody>
      </p:sp>
      <p:sp>
        <p:nvSpPr>
          <p:cNvPr id="12" name="Oval 41"/>
          <p:cNvSpPr/>
          <p:nvPr/>
        </p:nvSpPr>
        <p:spPr>
          <a:xfrm>
            <a:off x="6988964" y="3941595"/>
            <a:ext cx="861430" cy="861430"/>
          </a:xfrm>
          <a:prstGeom prst="ellipse">
            <a:avLst/>
          </a:prstGeom>
          <a:solidFill>
            <a:srgbClr val="78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400" dirty="0">
              <a:solidFill>
                <a:prstClr val="white"/>
              </a:solidFill>
              <a:latin typeface="字魂36号-正文宋楷" panose="02000000000000000000" charset="-122"/>
              <a:ea typeface="字魂36号-正文宋楷" panose="02000000000000000000" charset="-122"/>
              <a:sym typeface="Arial" panose="020B0604020202020204"/>
            </a:endParaRPr>
          </a:p>
        </p:txBody>
      </p:sp>
      <p:sp>
        <p:nvSpPr>
          <p:cNvPr id="7" name="Oval 48"/>
          <p:cNvSpPr/>
          <p:nvPr/>
        </p:nvSpPr>
        <p:spPr>
          <a:xfrm>
            <a:off x="9840307" y="3930165"/>
            <a:ext cx="861430" cy="861430"/>
          </a:xfrm>
          <a:prstGeom prst="ellipse">
            <a:avLst/>
          </a:prstGeom>
          <a:solidFill>
            <a:srgbClr val="598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400" dirty="0">
              <a:solidFill>
                <a:prstClr val="white"/>
              </a:solidFill>
              <a:latin typeface="字魂36号-正文宋楷" panose="02000000000000000000" charset="-122"/>
              <a:ea typeface="字魂36号-正文宋楷" panose="02000000000000000000" charset="-122"/>
              <a:sym typeface="Arial" panose="020B0604020202020204"/>
            </a:endParaRPr>
          </a:p>
        </p:txBody>
      </p:sp>
      <p:sp>
        <p:nvSpPr>
          <p:cNvPr id="11" name="飞印象"/>
          <p:cNvSpPr>
            <a:spLocks noChangeArrowheads="1"/>
          </p:cNvSpPr>
          <p:nvPr/>
        </p:nvSpPr>
        <p:spPr bwMode="auto">
          <a:xfrm>
            <a:off x="1473375" y="4191477"/>
            <a:ext cx="384355" cy="355070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字魂36号-正文宋楷" panose="02000000000000000000" charset="-122"/>
              <a:ea typeface="字魂36号-正文宋楷" panose="02000000000000000000" charset="-122"/>
              <a:sym typeface="Arial" panose="020B0604020202020204"/>
            </a:endParaRPr>
          </a:p>
        </p:txBody>
      </p:sp>
      <p:sp>
        <p:nvSpPr>
          <p:cNvPr id="14" name="飞印象"/>
          <p:cNvSpPr>
            <a:spLocks noChangeArrowheads="1"/>
          </p:cNvSpPr>
          <p:nvPr/>
        </p:nvSpPr>
        <p:spPr bwMode="auto">
          <a:xfrm>
            <a:off x="1527392" y="1825797"/>
            <a:ext cx="340431" cy="362392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字魂36号-正文宋楷" panose="02000000000000000000" charset="-122"/>
              <a:ea typeface="字魂36号-正文宋楷" panose="02000000000000000000" charset="-122"/>
              <a:sym typeface="Arial" panose="020B0604020202020204"/>
            </a:endParaRPr>
          </a:p>
        </p:txBody>
      </p:sp>
      <p:sp>
        <p:nvSpPr>
          <p:cNvPr id="16" name="飞印象"/>
          <p:cNvSpPr>
            <a:spLocks noChangeArrowheads="1"/>
          </p:cNvSpPr>
          <p:nvPr/>
        </p:nvSpPr>
        <p:spPr bwMode="auto">
          <a:xfrm>
            <a:off x="10064204" y="4175450"/>
            <a:ext cx="413639" cy="369713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字魂36号-正文宋楷" panose="02000000000000000000" charset="-122"/>
              <a:ea typeface="字魂36号-正文宋楷" panose="02000000000000000000" charset="-122"/>
              <a:sym typeface="Arial" panose="020B0604020202020204"/>
            </a:endParaRPr>
          </a:p>
        </p:txBody>
      </p:sp>
      <p:sp>
        <p:nvSpPr>
          <p:cNvPr id="17" name="飞印象"/>
          <p:cNvSpPr>
            <a:spLocks noChangeArrowheads="1"/>
          </p:cNvSpPr>
          <p:nvPr/>
        </p:nvSpPr>
        <p:spPr bwMode="auto">
          <a:xfrm>
            <a:off x="4373786" y="4234019"/>
            <a:ext cx="369713" cy="311144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字魂36号-正文宋楷" panose="02000000000000000000" charset="-122"/>
              <a:ea typeface="字魂36号-正文宋楷" panose="02000000000000000000" charset="-122"/>
              <a:sym typeface="Arial" panose="020B0604020202020204"/>
            </a:endParaRPr>
          </a:p>
        </p:txBody>
      </p:sp>
      <p:sp>
        <p:nvSpPr>
          <p:cNvPr id="18" name="飞印象"/>
          <p:cNvSpPr>
            <a:spLocks noChangeArrowheads="1"/>
          </p:cNvSpPr>
          <p:nvPr/>
        </p:nvSpPr>
        <p:spPr bwMode="auto">
          <a:xfrm>
            <a:off x="7205537" y="4215269"/>
            <a:ext cx="377035" cy="384355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字魂36号-正文宋楷" panose="02000000000000000000" charset="-122"/>
              <a:ea typeface="字魂36号-正文宋楷" panose="02000000000000000000" charset="-122"/>
              <a:sym typeface="Arial" panose="020B0604020202020204"/>
            </a:endParaRPr>
          </a:p>
        </p:txBody>
      </p:sp>
      <p:sp>
        <p:nvSpPr>
          <p:cNvPr id="19" name="飞印象"/>
          <p:cNvSpPr>
            <a:spLocks noChangeArrowheads="1"/>
          </p:cNvSpPr>
          <p:nvPr/>
        </p:nvSpPr>
        <p:spPr bwMode="auto">
          <a:xfrm>
            <a:off x="7205537" y="1798328"/>
            <a:ext cx="428283" cy="413639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字魂36号-正文宋楷" panose="02000000000000000000" charset="-122"/>
              <a:ea typeface="字魂36号-正文宋楷" panose="02000000000000000000" charset="-122"/>
              <a:sym typeface="Arial" panose="020B0604020202020204"/>
            </a:endParaRPr>
          </a:p>
        </p:txBody>
      </p:sp>
      <p:sp>
        <p:nvSpPr>
          <p:cNvPr id="20" name="飞印象"/>
          <p:cNvSpPr>
            <a:spLocks noChangeArrowheads="1"/>
          </p:cNvSpPr>
          <p:nvPr/>
        </p:nvSpPr>
        <p:spPr bwMode="auto">
          <a:xfrm>
            <a:off x="10064201" y="1834932"/>
            <a:ext cx="413642" cy="377035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字魂36号-正文宋楷" panose="02000000000000000000" charset="-122"/>
              <a:ea typeface="字魂36号-正文宋楷" panose="02000000000000000000" charset="-122"/>
              <a:sym typeface="Arial" panose="020B0604020202020204"/>
            </a:endParaRPr>
          </a:p>
        </p:txBody>
      </p:sp>
      <p:sp>
        <p:nvSpPr>
          <p:cNvPr id="21" name="飞印象"/>
          <p:cNvSpPr>
            <a:spLocks noChangeArrowheads="1"/>
          </p:cNvSpPr>
          <p:nvPr/>
        </p:nvSpPr>
        <p:spPr bwMode="auto">
          <a:xfrm>
            <a:off x="4409848" y="1834932"/>
            <a:ext cx="278200" cy="340429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字魂36号-正文宋楷" panose="02000000000000000000" charset="-122"/>
              <a:ea typeface="字魂36号-正文宋楷" panose="02000000000000000000" charset="-122"/>
              <a:sym typeface="Arial" panose="020B0604020202020204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1045846" y="258318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07378" y="2940050"/>
            <a:ext cx="218059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38" name="TextBox 76"/>
          <p:cNvSpPr txBox="1"/>
          <p:nvPr/>
        </p:nvSpPr>
        <p:spPr>
          <a:xfrm>
            <a:off x="1045846" y="493839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07378" y="5295265"/>
            <a:ext cx="218059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3906521" y="258318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468053" y="2940050"/>
            <a:ext cx="218059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42" name="TextBox 76"/>
          <p:cNvSpPr txBox="1"/>
          <p:nvPr/>
        </p:nvSpPr>
        <p:spPr>
          <a:xfrm>
            <a:off x="3906521" y="493839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468053" y="5295265"/>
            <a:ext cx="218059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44" name="TextBox 76"/>
          <p:cNvSpPr txBox="1"/>
          <p:nvPr/>
        </p:nvSpPr>
        <p:spPr>
          <a:xfrm>
            <a:off x="6767831" y="258318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29363" y="2940050"/>
            <a:ext cx="218059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6767831" y="493839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29363" y="5295265"/>
            <a:ext cx="218059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48" name="TextBox 76"/>
          <p:cNvSpPr txBox="1"/>
          <p:nvPr/>
        </p:nvSpPr>
        <p:spPr>
          <a:xfrm>
            <a:off x="9619616" y="258318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181148" y="2940050"/>
            <a:ext cx="218059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35" name="TextBox 76"/>
          <p:cNvSpPr txBox="1"/>
          <p:nvPr/>
        </p:nvSpPr>
        <p:spPr>
          <a:xfrm>
            <a:off x="9619616" y="493839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181148" y="5295265"/>
            <a:ext cx="218059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9" grpId="0" bldLvl="0" animBg="1"/>
      <p:bldP spid="10" grpId="0" bldLvl="0" animBg="1"/>
      <p:bldP spid="6" grpId="0" bldLvl="0" animBg="1"/>
      <p:bldP spid="12" grpId="0" bldLvl="0" animBg="1"/>
      <p:bldP spid="7" grpId="0" bldLvl="0" animBg="1"/>
      <p:bldP spid="11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23" grpId="0"/>
      <p:bldP spid="24" grpId="0"/>
      <p:bldP spid="29" grpId="0"/>
      <p:bldP spid="48" grpId="0"/>
      <p:bldP spid="33" grpId="0"/>
      <p:bldP spid="35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9845"/>
            <a:ext cx="12202160" cy="6887845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2"/>
          <a:srcRect t="29423" b="8312"/>
          <a:stretch>
            <a:fillRect/>
          </a:stretch>
        </p:blipFill>
        <p:spPr>
          <a:xfrm flipH="1">
            <a:off x="435610" y="985520"/>
            <a:ext cx="5938520" cy="49301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38938" y="3945890"/>
            <a:ext cx="49187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PleaseaddaclearbusinesstemplateforthetitlecontentyouwantoaddPleaseaddaclearbuPleaseaddaclearbusinesstemplateforthetitlecontentyouwantoaddPleaseaddaclearbu</a:t>
            </a:r>
            <a:endParaRPr lang="zh-CN" altLang="en-US" sz="100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38938" y="3218815"/>
            <a:ext cx="470281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spc="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此处添加标题</a:t>
            </a:r>
            <a:endParaRPr kumimoji="1" lang="zh-CN" altLang="en-US" sz="3600" spc="3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38938" y="2468245"/>
            <a:ext cx="236029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62626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PART 03</a:t>
            </a:r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2359025" y="1887855"/>
            <a:ext cx="7922895" cy="2289175"/>
            <a:chOff x="2347913" y="2421930"/>
            <a:chExt cx="7923212" cy="2289200"/>
          </a:xfrm>
        </p:grpSpPr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728911" y="4210644"/>
              <a:ext cx="7542213" cy="0"/>
            </a:xfrm>
            <a:prstGeom prst="line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Line 11"/>
            <p:cNvSpPr>
              <a:spLocks noChangeShapeType="1"/>
            </p:cNvSpPr>
            <p:nvPr/>
          </p:nvSpPr>
          <p:spPr bwMode="auto">
            <a:xfrm>
              <a:off x="2728911" y="3709044"/>
              <a:ext cx="7542213" cy="0"/>
            </a:xfrm>
            <a:prstGeom prst="line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2728911" y="3286026"/>
              <a:ext cx="7542213" cy="0"/>
            </a:xfrm>
            <a:prstGeom prst="line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2728911" y="2853978"/>
              <a:ext cx="7542213" cy="0"/>
            </a:xfrm>
            <a:prstGeom prst="line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Line 11"/>
            <p:cNvSpPr>
              <a:spLocks noChangeShapeType="1"/>
            </p:cNvSpPr>
            <p:nvPr/>
          </p:nvSpPr>
          <p:spPr bwMode="auto">
            <a:xfrm>
              <a:off x="2728911" y="2421930"/>
              <a:ext cx="7542213" cy="0"/>
            </a:xfrm>
            <a:prstGeom prst="line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2347913" y="4711130"/>
              <a:ext cx="7923212" cy="0"/>
            </a:xfrm>
            <a:prstGeom prst="line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" name="Line 12"/>
          <p:cNvSpPr>
            <a:spLocks noChangeShapeType="1"/>
          </p:cNvSpPr>
          <p:nvPr/>
        </p:nvSpPr>
        <p:spPr bwMode="auto">
          <a:xfrm rot="16200000" flipV="1">
            <a:off x="1178560" y="2842895"/>
            <a:ext cx="3122295" cy="0"/>
          </a:xfrm>
          <a:prstGeom prst="lin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475355" y="2500630"/>
            <a:ext cx="533400" cy="1676400"/>
          </a:xfrm>
          <a:prstGeom prst="rect">
            <a:avLst/>
          </a:prstGeom>
          <a:solidFill>
            <a:srgbClr val="598E78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558030" y="2244725"/>
            <a:ext cx="533400" cy="1981200"/>
          </a:xfrm>
          <a:prstGeom prst="rect">
            <a:avLst/>
          </a:prstGeom>
          <a:solidFill>
            <a:srgbClr val="78A8B3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639435" y="2881630"/>
            <a:ext cx="533400" cy="1295400"/>
          </a:xfrm>
          <a:prstGeom prst="rect">
            <a:avLst/>
          </a:prstGeom>
          <a:solidFill>
            <a:srgbClr val="598E78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722110" y="1814830"/>
            <a:ext cx="533400" cy="2362200"/>
          </a:xfrm>
          <a:prstGeom prst="rect">
            <a:avLst/>
          </a:prstGeom>
          <a:solidFill>
            <a:srgbClr val="78A8B3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803515" y="2500630"/>
            <a:ext cx="533400" cy="1676400"/>
          </a:xfrm>
          <a:prstGeom prst="rect">
            <a:avLst/>
          </a:prstGeom>
          <a:solidFill>
            <a:srgbClr val="598E78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8886190" y="1052830"/>
            <a:ext cx="533400" cy="3124200"/>
          </a:xfrm>
          <a:prstGeom prst="rect">
            <a:avLst/>
          </a:prstGeom>
          <a:solidFill>
            <a:srgbClr val="78A8B3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933575" y="1740535"/>
            <a:ext cx="806450" cy="2204085"/>
            <a:chOff x="1922711" y="2214181"/>
            <a:chExt cx="806200" cy="2204212"/>
          </a:xfrm>
        </p:grpSpPr>
        <p:sp>
          <p:nvSpPr>
            <p:cNvPr id="26" name="TextBox 25"/>
            <p:cNvSpPr txBox="1"/>
            <p:nvPr/>
          </p:nvSpPr>
          <p:spPr>
            <a:xfrm>
              <a:off x="2079374" y="4002895"/>
              <a:ext cx="64953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字魂36号-正文宋楷" panose="02000000000000000000" charset="-122"/>
                  <a:ea typeface="字魂36号-正文宋楷" panose="02000000000000000000" charset="-122"/>
                </a:rPr>
                <a:t>20%</a:t>
              </a:r>
              <a:endParaRPr lang="en-US" altLang="zh-CN" dirty="0">
                <a:latin typeface="字魂36号-正文宋楷" panose="02000000000000000000" charset="-122"/>
                <a:ea typeface="字魂36号-正文宋楷" panose="02000000000000000000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79374" y="3501295"/>
              <a:ext cx="64953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字魂36号-正文宋楷" panose="02000000000000000000" charset="-122"/>
                  <a:ea typeface="字魂36号-正文宋楷" panose="02000000000000000000" charset="-122"/>
                </a:rPr>
                <a:t>40%</a:t>
              </a:r>
              <a:endParaRPr lang="en-US" altLang="zh-CN" dirty="0">
                <a:latin typeface="字魂36号-正文宋楷" panose="02000000000000000000" charset="-122"/>
                <a:ea typeface="字魂36号-正文宋楷" panose="02000000000000000000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79374" y="3074417"/>
              <a:ext cx="64953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字魂36号-正文宋楷" panose="02000000000000000000" charset="-122"/>
                  <a:ea typeface="字魂36号-正文宋楷" panose="02000000000000000000" charset="-122"/>
                </a:rPr>
                <a:t>60%</a:t>
              </a:r>
              <a:endParaRPr lang="en-US" altLang="zh-CN" dirty="0">
                <a:latin typeface="字魂36号-正文宋楷" panose="02000000000000000000" charset="-122"/>
                <a:ea typeface="字魂36号-正文宋楷" panose="02000000000000000000" charset="-122"/>
              </a:endParaRPr>
            </a:p>
          </p:txBody>
        </p:sp>
        <p:sp>
          <p:nvSpPr>
            <p:cNvPr id="8" name="TextBox 28"/>
            <p:cNvSpPr txBox="1"/>
            <p:nvPr/>
          </p:nvSpPr>
          <p:spPr>
            <a:xfrm>
              <a:off x="2079374" y="2646229"/>
              <a:ext cx="64953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字魂36号-正文宋楷" panose="02000000000000000000" charset="-122"/>
                  <a:ea typeface="字魂36号-正文宋楷" panose="02000000000000000000" charset="-122"/>
                </a:rPr>
                <a:t>80%</a:t>
              </a:r>
              <a:endParaRPr lang="zh-CN" altLang="en-US" dirty="0">
                <a:latin typeface="字魂36号-正文宋楷" panose="02000000000000000000" charset="-122"/>
                <a:ea typeface="字魂36号-正文宋楷" panose="02000000000000000000" charset="-122"/>
              </a:endParaRPr>
            </a:p>
          </p:txBody>
        </p:sp>
        <p:sp>
          <p:nvSpPr>
            <p:cNvPr id="9" name="TextBox 29"/>
            <p:cNvSpPr txBox="1"/>
            <p:nvPr/>
          </p:nvSpPr>
          <p:spPr>
            <a:xfrm>
              <a:off x="1922711" y="2214181"/>
              <a:ext cx="78579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字魂36号-正文宋楷" panose="02000000000000000000" charset="-122"/>
                  <a:ea typeface="字魂36号-正文宋楷" panose="02000000000000000000" charset="-122"/>
                </a:rPr>
                <a:t>100%</a:t>
              </a:r>
              <a:endParaRPr lang="en-US" altLang="zh-CN" dirty="0">
                <a:latin typeface="字魂36号-正文宋楷" panose="02000000000000000000" charset="-122"/>
                <a:ea typeface="字魂36号-正文宋楷" panose="02000000000000000000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301365" y="4278630"/>
            <a:ext cx="6371590" cy="421005"/>
            <a:chOff x="3290863" y="4752074"/>
            <a:chExt cx="6371885" cy="420760"/>
          </a:xfrm>
        </p:grpSpPr>
        <p:sp>
          <p:nvSpPr>
            <p:cNvPr id="31" name="TextBox 30"/>
            <p:cNvSpPr txBox="1"/>
            <p:nvPr/>
          </p:nvSpPr>
          <p:spPr>
            <a:xfrm>
              <a:off x="3409031" y="4752074"/>
              <a:ext cx="309894" cy="368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dirty="0">
                <a:latin typeface="字魂36号-正文宋楷" panose="02000000000000000000" charset="-122"/>
                <a:ea typeface="字魂36号-正文宋楷" panose="02000000000000000000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90863" y="4752074"/>
              <a:ext cx="88197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字魂36号-正文宋楷" panose="02000000000000000000" charset="-122"/>
                  <a:ea typeface="字魂36号-正文宋楷" panose="02000000000000000000" charset="-122"/>
                  <a:cs typeface="字魂36号-正文宋楷" panose="02000000000000000000" charset="-122"/>
                </a:rPr>
                <a:t>2</a:t>
              </a:r>
              <a:r>
                <a:rPr lang="zh-CN" altLang="en-US" dirty="0">
                  <a:latin typeface="字魂36号-正文宋楷" panose="02000000000000000000" charset="-122"/>
                  <a:ea typeface="字魂36号-正文宋楷" panose="02000000000000000000" charset="-122"/>
                  <a:cs typeface="字魂36号-正文宋楷" panose="02000000000000000000" charset="-122"/>
                </a:rPr>
                <a:t>月份</a:t>
              </a:r>
              <a:endParaRPr lang="zh-CN" altLang="en-US" dirty="0"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73901" y="4757336"/>
              <a:ext cx="88197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字魂36号-正文宋楷" panose="02000000000000000000" charset="-122"/>
                  <a:ea typeface="字魂36号-正文宋楷" panose="02000000000000000000" charset="-122"/>
                  <a:cs typeface="字魂36号-正文宋楷" panose="02000000000000000000" charset="-122"/>
                </a:rPr>
                <a:t>4</a:t>
              </a:r>
              <a:r>
                <a:rPr lang="zh-CN" altLang="en-US" dirty="0">
                  <a:latin typeface="字魂36号-正文宋楷" panose="02000000000000000000" charset="-122"/>
                  <a:ea typeface="字魂36号-正文宋楷" panose="02000000000000000000" charset="-122"/>
                  <a:cs typeface="字魂36号-正文宋楷" panose="02000000000000000000" charset="-122"/>
                </a:rPr>
                <a:t>月份</a:t>
              </a:r>
              <a:endParaRPr lang="zh-CN" altLang="en-US" dirty="0"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27546" y="4757336"/>
              <a:ext cx="88197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字魂36号-正文宋楷" panose="02000000000000000000" charset="-122"/>
                  <a:ea typeface="字魂36号-正文宋楷" panose="02000000000000000000" charset="-122"/>
                  <a:cs typeface="字魂36号-正文宋楷" panose="02000000000000000000" charset="-122"/>
                </a:rPr>
                <a:t>6</a:t>
              </a:r>
              <a:r>
                <a:rPr lang="zh-CN" altLang="en-US" dirty="0">
                  <a:latin typeface="字魂36号-正文宋楷" panose="02000000000000000000" charset="-122"/>
                  <a:ea typeface="字魂36号-正文宋楷" panose="02000000000000000000" charset="-122"/>
                  <a:cs typeface="字魂36号-正文宋楷" panose="02000000000000000000" charset="-122"/>
                </a:rPr>
                <a:t>月份</a:t>
              </a:r>
              <a:endParaRPr lang="zh-CN" altLang="en-US" dirty="0"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37663" y="4757336"/>
              <a:ext cx="88197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字魂36号-正文宋楷" panose="02000000000000000000" charset="-122"/>
                  <a:ea typeface="字魂36号-正文宋楷" panose="02000000000000000000" charset="-122"/>
                  <a:cs typeface="字魂36号-正文宋楷" panose="02000000000000000000" charset="-122"/>
                </a:rPr>
                <a:t>8</a:t>
              </a:r>
              <a:r>
                <a:rPr lang="zh-CN" altLang="en-US" dirty="0">
                  <a:latin typeface="字魂36号-正文宋楷" panose="02000000000000000000" charset="-122"/>
                  <a:ea typeface="字魂36号-正文宋楷" panose="02000000000000000000" charset="-122"/>
                  <a:cs typeface="字魂36号-正文宋楷" panose="02000000000000000000" charset="-122"/>
                </a:rPr>
                <a:t>月份</a:t>
              </a:r>
              <a:endParaRPr lang="zh-CN" altLang="en-US" dirty="0"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39402" y="4757336"/>
              <a:ext cx="104067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字魂36号-正文宋楷" panose="02000000000000000000" charset="-122"/>
                  <a:ea typeface="字魂36号-正文宋楷" panose="02000000000000000000" charset="-122"/>
                  <a:cs typeface="字魂36号-正文宋楷" panose="02000000000000000000" charset="-122"/>
                </a:rPr>
                <a:t>10</a:t>
              </a:r>
              <a:r>
                <a:rPr lang="zh-CN" altLang="en-US" dirty="0">
                  <a:latin typeface="字魂36号-正文宋楷" panose="02000000000000000000" charset="-122"/>
                  <a:ea typeface="字魂36号-正文宋楷" panose="02000000000000000000" charset="-122"/>
                  <a:cs typeface="字魂36号-正文宋楷" panose="02000000000000000000" charset="-122"/>
                </a:rPr>
                <a:t>月份</a:t>
              </a:r>
              <a:endParaRPr lang="zh-CN" altLang="en-US" dirty="0"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622077" y="4757336"/>
              <a:ext cx="104067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字魂36号-正文宋楷" panose="02000000000000000000" charset="-122"/>
                  <a:ea typeface="字魂36号-正文宋楷" panose="02000000000000000000" charset="-122"/>
                  <a:cs typeface="字魂36号-正文宋楷" panose="02000000000000000000" charset="-122"/>
                </a:rPr>
                <a:t>12</a:t>
              </a:r>
              <a:r>
                <a:rPr lang="zh-CN" altLang="en-US" dirty="0">
                  <a:latin typeface="字魂36号-正文宋楷" panose="02000000000000000000" charset="-122"/>
                  <a:ea typeface="字魂36号-正文宋楷" panose="02000000000000000000" charset="-122"/>
                  <a:cs typeface="字魂36号-正文宋楷" panose="02000000000000000000" charset="-122"/>
                </a:rPr>
                <a:t>月份</a:t>
              </a:r>
              <a:endParaRPr lang="zh-CN" altLang="en-US" dirty="0"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1362710" y="4930775"/>
            <a:ext cx="9347835" cy="907415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 bldLvl="0" animBg="1"/>
      <p:bldP spid="12" grpId="0" bldLvl="0" animBg="1"/>
      <p:bldP spid="13" grpId="0" bldLvl="0" animBg="1"/>
      <p:bldP spid="18" grpId="0" bldLvl="0" animBg="1"/>
      <p:bldP spid="19" grpId="0" bldLvl="0" animBg="1"/>
      <p:bldP spid="20" grpId="0" bldLvl="0" animBg="1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 40"/>
          <p:cNvSpPr/>
          <p:nvPr/>
        </p:nvSpPr>
        <p:spPr>
          <a:xfrm>
            <a:off x="1423771" y="1002353"/>
            <a:ext cx="8575509" cy="4589657"/>
          </a:xfrm>
          <a:custGeom>
            <a:avLst/>
            <a:gdLst>
              <a:gd name="connsiteX0" fmla="*/ 0 w 6241601"/>
              <a:gd name="connsiteY0" fmla="*/ 2742997 h 4170145"/>
              <a:gd name="connsiteX1" fmla="*/ 282011 w 6241601"/>
              <a:gd name="connsiteY1" fmla="*/ 2178975 h 4170145"/>
              <a:gd name="connsiteX2" fmla="*/ 1110953 w 6241601"/>
              <a:gd name="connsiteY2" fmla="*/ 1965330 h 4170145"/>
              <a:gd name="connsiteX3" fmla="*/ 1991170 w 6241601"/>
              <a:gd name="connsiteY3" fmla="*/ 880014 h 4170145"/>
              <a:gd name="connsiteX4" fmla="*/ 2640651 w 6241601"/>
              <a:gd name="connsiteY4" fmla="*/ 8343 h 4170145"/>
              <a:gd name="connsiteX5" fmla="*/ 3563596 w 6241601"/>
              <a:gd name="connsiteY5" fmla="*/ 418541 h 4170145"/>
              <a:gd name="connsiteX6" fmla="*/ 5289847 w 6241601"/>
              <a:gd name="connsiteY6" fmla="*/ 51072 h 4170145"/>
              <a:gd name="connsiteX7" fmla="*/ 6221338 w 6241601"/>
              <a:gd name="connsiteY7" fmla="*/ 546728 h 4170145"/>
              <a:gd name="connsiteX8" fmla="*/ 5870961 w 6241601"/>
              <a:gd name="connsiteY8" fmla="*/ 1332941 h 4170145"/>
              <a:gd name="connsiteX9" fmla="*/ 6221338 w 6241601"/>
              <a:gd name="connsiteY9" fmla="*/ 2119154 h 4170145"/>
              <a:gd name="connsiteX10" fmla="*/ 5136023 w 6241601"/>
              <a:gd name="connsiteY10" fmla="*/ 3093375 h 4170145"/>
              <a:gd name="connsiteX11" fmla="*/ 5349667 w 6241601"/>
              <a:gd name="connsiteY11" fmla="*/ 3922317 h 4170145"/>
              <a:gd name="connsiteX12" fmla="*/ 6204247 w 6241601"/>
              <a:gd name="connsiteY12" fmla="*/ 4170145 h 4170145"/>
              <a:gd name="connsiteX0-1" fmla="*/ 0 w 6365815"/>
              <a:gd name="connsiteY0-2" fmla="*/ 2742997 h 3990235"/>
              <a:gd name="connsiteX1-3" fmla="*/ 282011 w 6365815"/>
              <a:gd name="connsiteY1-4" fmla="*/ 2178975 h 3990235"/>
              <a:gd name="connsiteX2-5" fmla="*/ 1110953 w 6365815"/>
              <a:gd name="connsiteY2-6" fmla="*/ 1965330 h 3990235"/>
              <a:gd name="connsiteX3-7" fmla="*/ 1991170 w 6365815"/>
              <a:gd name="connsiteY3-8" fmla="*/ 880014 h 3990235"/>
              <a:gd name="connsiteX4-9" fmla="*/ 2640651 w 6365815"/>
              <a:gd name="connsiteY4-10" fmla="*/ 8343 h 3990235"/>
              <a:gd name="connsiteX5-11" fmla="*/ 3563596 w 6365815"/>
              <a:gd name="connsiteY5-12" fmla="*/ 418541 h 3990235"/>
              <a:gd name="connsiteX6-13" fmla="*/ 5289847 w 6365815"/>
              <a:gd name="connsiteY6-14" fmla="*/ 51072 h 3990235"/>
              <a:gd name="connsiteX7-15" fmla="*/ 6221338 w 6365815"/>
              <a:gd name="connsiteY7-16" fmla="*/ 546728 h 3990235"/>
              <a:gd name="connsiteX8-17" fmla="*/ 5870961 w 6365815"/>
              <a:gd name="connsiteY8-18" fmla="*/ 1332941 h 3990235"/>
              <a:gd name="connsiteX9-19" fmla="*/ 6221338 w 6365815"/>
              <a:gd name="connsiteY9-20" fmla="*/ 2119154 h 3990235"/>
              <a:gd name="connsiteX10-21" fmla="*/ 5136023 w 6365815"/>
              <a:gd name="connsiteY10-22" fmla="*/ 3093375 h 3990235"/>
              <a:gd name="connsiteX11-23" fmla="*/ 5349667 w 6365815"/>
              <a:gd name="connsiteY11-24" fmla="*/ 3922317 h 3990235"/>
              <a:gd name="connsiteX12-25" fmla="*/ 6365815 w 6365815"/>
              <a:gd name="connsiteY12-26" fmla="*/ 3963777 h 3990235"/>
              <a:gd name="connsiteX0-27" fmla="*/ 0 w 6365815"/>
              <a:gd name="connsiteY0-28" fmla="*/ 2741138 h 3988376"/>
              <a:gd name="connsiteX1-29" fmla="*/ 282011 w 6365815"/>
              <a:gd name="connsiteY1-30" fmla="*/ 2177116 h 3988376"/>
              <a:gd name="connsiteX2-31" fmla="*/ 1110953 w 6365815"/>
              <a:gd name="connsiteY2-32" fmla="*/ 1963471 h 3988376"/>
              <a:gd name="connsiteX3-33" fmla="*/ 1991170 w 6365815"/>
              <a:gd name="connsiteY3-34" fmla="*/ 878155 h 3988376"/>
              <a:gd name="connsiteX4-35" fmla="*/ 2640651 w 6365815"/>
              <a:gd name="connsiteY4-36" fmla="*/ 6484 h 3988376"/>
              <a:gd name="connsiteX5-37" fmla="*/ 3869723 w 6365815"/>
              <a:gd name="connsiteY5-38" fmla="*/ 459676 h 3988376"/>
              <a:gd name="connsiteX6-39" fmla="*/ 5289847 w 6365815"/>
              <a:gd name="connsiteY6-40" fmla="*/ 49213 h 3988376"/>
              <a:gd name="connsiteX7-41" fmla="*/ 6221338 w 6365815"/>
              <a:gd name="connsiteY7-42" fmla="*/ 544869 h 3988376"/>
              <a:gd name="connsiteX8-43" fmla="*/ 5870961 w 6365815"/>
              <a:gd name="connsiteY8-44" fmla="*/ 1331082 h 3988376"/>
              <a:gd name="connsiteX9-45" fmla="*/ 6221338 w 6365815"/>
              <a:gd name="connsiteY9-46" fmla="*/ 2117295 h 3988376"/>
              <a:gd name="connsiteX10-47" fmla="*/ 5136023 w 6365815"/>
              <a:gd name="connsiteY10-48" fmla="*/ 3091516 h 3988376"/>
              <a:gd name="connsiteX11-49" fmla="*/ 5349667 w 6365815"/>
              <a:gd name="connsiteY11-50" fmla="*/ 3920458 h 3988376"/>
              <a:gd name="connsiteX12-51" fmla="*/ 6365815 w 6365815"/>
              <a:gd name="connsiteY12-52" fmla="*/ 3961918 h 3988376"/>
              <a:gd name="connsiteX0-53" fmla="*/ 0 w 6365815"/>
              <a:gd name="connsiteY0-54" fmla="*/ 2741378 h 3988616"/>
              <a:gd name="connsiteX1-55" fmla="*/ 282011 w 6365815"/>
              <a:gd name="connsiteY1-56" fmla="*/ 2177356 h 3988616"/>
              <a:gd name="connsiteX2-57" fmla="*/ 1110953 w 6365815"/>
              <a:gd name="connsiteY2-58" fmla="*/ 1963711 h 3988616"/>
              <a:gd name="connsiteX3-59" fmla="*/ 2093212 w 6365815"/>
              <a:gd name="connsiteY3-60" fmla="*/ 886994 h 3988616"/>
              <a:gd name="connsiteX4-61" fmla="*/ 2640651 w 6365815"/>
              <a:gd name="connsiteY4-62" fmla="*/ 6724 h 3988616"/>
              <a:gd name="connsiteX5-63" fmla="*/ 3869723 w 6365815"/>
              <a:gd name="connsiteY5-64" fmla="*/ 459916 h 3988616"/>
              <a:gd name="connsiteX6-65" fmla="*/ 5289847 w 6365815"/>
              <a:gd name="connsiteY6-66" fmla="*/ 49453 h 3988616"/>
              <a:gd name="connsiteX7-67" fmla="*/ 6221338 w 6365815"/>
              <a:gd name="connsiteY7-68" fmla="*/ 545109 h 3988616"/>
              <a:gd name="connsiteX8-69" fmla="*/ 5870961 w 6365815"/>
              <a:gd name="connsiteY8-70" fmla="*/ 1331322 h 3988616"/>
              <a:gd name="connsiteX9-71" fmla="*/ 6221338 w 6365815"/>
              <a:gd name="connsiteY9-72" fmla="*/ 2117535 h 3988616"/>
              <a:gd name="connsiteX10-73" fmla="*/ 5136023 w 6365815"/>
              <a:gd name="connsiteY10-74" fmla="*/ 3091756 h 3988616"/>
              <a:gd name="connsiteX11-75" fmla="*/ 5349667 w 6365815"/>
              <a:gd name="connsiteY11-76" fmla="*/ 3920698 h 3988616"/>
              <a:gd name="connsiteX12-77" fmla="*/ 6365815 w 6365815"/>
              <a:gd name="connsiteY12-78" fmla="*/ 3962158 h 3988616"/>
              <a:gd name="connsiteX0-79" fmla="*/ 0 w 6365815"/>
              <a:gd name="connsiteY0-80" fmla="*/ 2741378 h 3988616"/>
              <a:gd name="connsiteX1-81" fmla="*/ 282011 w 6365815"/>
              <a:gd name="connsiteY1-82" fmla="*/ 2177356 h 3988616"/>
              <a:gd name="connsiteX2-83" fmla="*/ 1110953 w 6365815"/>
              <a:gd name="connsiteY2-84" fmla="*/ 1963711 h 3988616"/>
              <a:gd name="connsiteX3-85" fmla="*/ 2093212 w 6365815"/>
              <a:gd name="connsiteY3-86" fmla="*/ 886994 h 3988616"/>
              <a:gd name="connsiteX4-87" fmla="*/ 2640651 w 6365815"/>
              <a:gd name="connsiteY4-88" fmla="*/ 6724 h 3988616"/>
              <a:gd name="connsiteX5-89" fmla="*/ 3869723 w 6365815"/>
              <a:gd name="connsiteY5-90" fmla="*/ 459916 h 3988616"/>
              <a:gd name="connsiteX6-91" fmla="*/ 5289847 w 6365815"/>
              <a:gd name="connsiteY6-92" fmla="*/ 49453 h 3988616"/>
              <a:gd name="connsiteX7-93" fmla="*/ 6221338 w 6365815"/>
              <a:gd name="connsiteY7-94" fmla="*/ 545109 h 3988616"/>
              <a:gd name="connsiteX8-95" fmla="*/ 5870961 w 6365815"/>
              <a:gd name="connsiteY8-96" fmla="*/ 1331322 h 3988616"/>
              <a:gd name="connsiteX9-97" fmla="*/ 6221338 w 6365815"/>
              <a:gd name="connsiteY9-98" fmla="*/ 2117535 h 3988616"/>
              <a:gd name="connsiteX10-99" fmla="*/ 5136023 w 6365815"/>
              <a:gd name="connsiteY10-100" fmla="*/ 3091756 h 3988616"/>
              <a:gd name="connsiteX11-101" fmla="*/ 5349667 w 6365815"/>
              <a:gd name="connsiteY11-102" fmla="*/ 3920698 h 3988616"/>
              <a:gd name="connsiteX12-103" fmla="*/ 6365815 w 6365815"/>
              <a:gd name="connsiteY12-104" fmla="*/ 3962158 h 3988616"/>
              <a:gd name="connsiteX0-105" fmla="*/ 0 w 6365815"/>
              <a:gd name="connsiteY0-106" fmla="*/ 2741378 h 3962158"/>
              <a:gd name="connsiteX1-107" fmla="*/ 282011 w 6365815"/>
              <a:gd name="connsiteY1-108" fmla="*/ 2177356 h 3962158"/>
              <a:gd name="connsiteX2-109" fmla="*/ 1110953 w 6365815"/>
              <a:gd name="connsiteY2-110" fmla="*/ 1963711 h 3962158"/>
              <a:gd name="connsiteX3-111" fmla="*/ 2093212 w 6365815"/>
              <a:gd name="connsiteY3-112" fmla="*/ 886994 h 3962158"/>
              <a:gd name="connsiteX4-113" fmla="*/ 2640651 w 6365815"/>
              <a:gd name="connsiteY4-114" fmla="*/ 6724 h 3962158"/>
              <a:gd name="connsiteX5-115" fmla="*/ 3869723 w 6365815"/>
              <a:gd name="connsiteY5-116" fmla="*/ 459916 h 3962158"/>
              <a:gd name="connsiteX6-117" fmla="*/ 5289847 w 6365815"/>
              <a:gd name="connsiteY6-118" fmla="*/ 49453 h 3962158"/>
              <a:gd name="connsiteX7-119" fmla="*/ 6221338 w 6365815"/>
              <a:gd name="connsiteY7-120" fmla="*/ 545109 h 3962158"/>
              <a:gd name="connsiteX8-121" fmla="*/ 5870961 w 6365815"/>
              <a:gd name="connsiteY8-122" fmla="*/ 1331322 h 3962158"/>
              <a:gd name="connsiteX9-123" fmla="*/ 6221338 w 6365815"/>
              <a:gd name="connsiteY9-124" fmla="*/ 2117535 h 3962158"/>
              <a:gd name="connsiteX10-125" fmla="*/ 5136023 w 6365815"/>
              <a:gd name="connsiteY10-126" fmla="*/ 3091756 h 3962158"/>
              <a:gd name="connsiteX11-127" fmla="*/ 5562256 w 6365815"/>
              <a:gd name="connsiteY11-128" fmla="*/ 3877705 h 3962158"/>
              <a:gd name="connsiteX12-129" fmla="*/ 6365815 w 6365815"/>
              <a:gd name="connsiteY12-130" fmla="*/ 3962158 h 3962158"/>
              <a:gd name="connsiteX0-131" fmla="*/ 0 w 6365815"/>
              <a:gd name="connsiteY0-132" fmla="*/ 2741378 h 3977334"/>
              <a:gd name="connsiteX1-133" fmla="*/ 282011 w 6365815"/>
              <a:gd name="connsiteY1-134" fmla="*/ 2177356 h 3977334"/>
              <a:gd name="connsiteX2-135" fmla="*/ 1110953 w 6365815"/>
              <a:gd name="connsiteY2-136" fmla="*/ 1963711 h 3977334"/>
              <a:gd name="connsiteX3-137" fmla="*/ 2093212 w 6365815"/>
              <a:gd name="connsiteY3-138" fmla="*/ 886994 h 3977334"/>
              <a:gd name="connsiteX4-139" fmla="*/ 2640651 w 6365815"/>
              <a:gd name="connsiteY4-140" fmla="*/ 6724 h 3977334"/>
              <a:gd name="connsiteX5-141" fmla="*/ 3869723 w 6365815"/>
              <a:gd name="connsiteY5-142" fmla="*/ 459916 h 3977334"/>
              <a:gd name="connsiteX6-143" fmla="*/ 5289847 w 6365815"/>
              <a:gd name="connsiteY6-144" fmla="*/ 49453 h 3977334"/>
              <a:gd name="connsiteX7-145" fmla="*/ 6221338 w 6365815"/>
              <a:gd name="connsiteY7-146" fmla="*/ 545109 h 3977334"/>
              <a:gd name="connsiteX8-147" fmla="*/ 5870961 w 6365815"/>
              <a:gd name="connsiteY8-148" fmla="*/ 1331322 h 3977334"/>
              <a:gd name="connsiteX9-149" fmla="*/ 6221338 w 6365815"/>
              <a:gd name="connsiteY9-150" fmla="*/ 2117535 h 3977334"/>
              <a:gd name="connsiteX10-151" fmla="*/ 5238066 w 6365815"/>
              <a:gd name="connsiteY10-152" fmla="*/ 2859592 h 3977334"/>
              <a:gd name="connsiteX11-153" fmla="*/ 5562256 w 6365815"/>
              <a:gd name="connsiteY11-154" fmla="*/ 3877705 h 3977334"/>
              <a:gd name="connsiteX12-155" fmla="*/ 6365815 w 6365815"/>
              <a:gd name="connsiteY12-156" fmla="*/ 3962158 h 3977334"/>
              <a:gd name="connsiteX0-157" fmla="*/ 0 w 6365815"/>
              <a:gd name="connsiteY0-158" fmla="*/ 2741378 h 3977334"/>
              <a:gd name="connsiteX1-159" fmla="*/ 282011 w 6365815"/>
              <a:gd name="connsiteY1-160" fmla="*/ 2177356 h 3977334"/>
              <a:gd name="connsiteX2-161" fmla="*/ 1110953 w 6365815"/>
              <a:gd name="connsiteY2-162" fmla="*/ 1963711 h 3977334"/>
              <a:gd name="connsiteX3-163" fmla="*/ 2093212 w 6365815"/>
              <a:gd name="connsiteY3-164" fmla="*/ 886994 h 3977334"/>
              <a:gd name="connsiteX4-165" fmla="*/ 2640651 w 6365815"/>
              <a:gd name="connsiteY4-166" fmla="*/ 6724 h 3977334"/>
              <a:gd name="connsiteX5-167" fmla="*/ 3869723 w 6365815"/>
              <a:gd name="connsiteY5-168" fmla="*/ 459916 h 3977334"/>
              <a:gd name="connsiteX6-169" fmla="*/ 5289847 w 6365815"/>
              <a:gd name="connsiteY6-170" fmla="*/ 49453 h 3977334"/>
              <a:gd name="connsiteX7-171" fmla="*/ 6221338 w 6365815"/>
              <a:gd name="connsiteY7-172" fmla="*/ 545109 h 3977334"/>
              <a:gd name="connsiteX8-173" fmla="*/ 5870961 w 6365815"/>
              <a:gd name="connsiteY8-174" fmla="*/ 1331322 h 3977334"/>
              <a:gd name="connsiteX9-175" fmla="*/ 6221338 w 6365815"/>
              <a:gd name="connsiteY9-176" fmla="*/ 2117535 h 3977334"/>
              <a:gd name="connsiteX10-177" fmla="*/ 5238066 w 6365815"/>
              <a:gd name="connsiteY10-178" fmla="*/ 2859592 h 3977334"/>
              <a:gd name="connsiteX11-179" fmla="*/ 5562256 w 6365815"/>
              <a:gd name="connsiteY11-180" fmla="*/ 3877705 h 3977334"/>
              <a:gd name="connsiteX12-181" fmla="*/ 6365815 w 6365815"/>
              <a:gd name="connsiteY12-182" fmla="*/ 3962158 h 3977334"/>
              <a:gd name="connsiteX0-183" fmla="*/ 0 w 6365815"/>
              <a:gd name="connsiteY0-184" fmla="*/ 2741378 h 3977334"/>
              <a:gd name="connsiteX1-185" fmla="*/ 282011 w 6365815"/>
              <a:gd name="connsiteY1-186" fmla="*/ 2177356 h 3977334"/>
              <a:gd name="connsiteX2-187" fmla="*/ 1110953 w 6365815"/>
              <a:gd name="connsiteY2-188" fmla="*/ 1963711 h 3977334"/>
              <a:gd name="connsiteX3-189" fmla="*/ 2093212 w 6365815"/>
              <a:gd name="connsiteY3-190" fmla="*/ 886994 h 3977334"/>
              <a:gd name="connsiteX4-191" fmla="*/ 2640651 w 6365815"/>
              <a:gd name="connsiteY4-192" fmla="*/ 6724 h 3977334"/>
              <a:gd name="connsiteX5-193" fmla="*/ 3869723 w 6365815"/>
              <a:gd name="connsiteY5-194" fmla="*/ 459916 h 3977334"/>
              <a:gd name="connsiteX6-195" fmla="*/ 5289847 w 6365815"/>
              <a:gd name="connsiteY6-196" fmla="*/ 49453 h 3977334"/>
              <a:gd name="connsiteX7-197" fmla="*/ 6221338 w 6365815"/>
              <a:gd name="connsiteY7-198" fmla="*/ 545109 h 3977334"/>
              <a:gd name="connsiteX8-199" fmla="*/ 5870961 w 6365815"/>
              <a:gd name="connsiteY8-200" fmla="*/ 1331322 h 3977334"/>
              <a:gd name="connsiteX9-201" fmla="*/ 6221338 w 6365815"/>
              <a:gd name="connsiteY9-202" fmla="*/ 2117535 h 3977334"/>
              <a:gd name="connsiteX10-203" fmla="*/ 5238066 w 6365815"/>
              <a:gd name="connsiteY10-204" fmla="*/ 2859592 h 3977334"/>
              <a:gd name="connsiteX11-205" fmla="*/ 5562256 w 6365815"/>
              <a:gd name="connsiteY11-206" fmla="*/ 3877705 h 3977334"/>
              <a:gd name="connsiteX12-207" fmla="*/ 6365815 w 6365815"/>
              <a:gd name="connsiteY12-208" fmla="*/ 3962158 h 3977334"/>
              <a:gd name="connsiteX0-209" fmla="*/ 0 w 6365815"/>
              <a:gd name="connsiteY0-210" fmla="*/ 2741378 h 3962158"/>
              <a:gd name="connsiteX1-211" fmla="*/ 282011 w 6365815"/>
              <a:gd name="connsiteY1-212" fmla="*/ 2177356 h 3962158"/>
              <a:gd name="connsiteX2-213" fmla="*/ 1110953 w 6365815"/>
              <a:gd name="connsiteY2-214" fmla="*/ 1963711 h 3962158"/>
              <a:gd name="connsiteX3-215" fmla="*/ 2093212 w 6365815"/>
              <a:gd name="connsiteY3-216" fmla="*/ 886994 h 3962158"/>
              <a:gd name="connsiteX4-217" fmla="*/ 2640651 w 6365815"/>
              <a:gd name="connsiteY4-218" fmla="*/ 6724 h 3962158"/>
              <a:gd name="connsiteX5-219" fmla="*/ 3869723 w 6365815"/>
              <a:gd name="connsiteY5-220" fmla="*/ 459916 h 3962158"/>
              <a:gd name="connsiteX6-221" fmla="*/ 5289847 w 6365815"/>
              <a:gd name="connsiteY6-222" fmla="*/ 49453 h 3962158"/>
              <a:gd name="connsiteX7-223" fmla="*/ 6221338 w 6365815"/>
              <a:gd name="connsiteY7-224" fmla="*/ 545109 h 3962158"/>
              <a:gd name="connsiteX8-225" fmla="*/ 5870961 w 6365815"/>
              <a:gd name="connsiteY8-226" fmla="*/ 1331322 h 3962158"/>
              <a:gd name="connsiteX9-227" fmla="*/ 6221338 w 6365815"/>
              <a:gd name="connsiteY9-228" fmla="*/ 2117535 h 3962158"/>
              <a:gd name="connsiteX10-229" fmla="*/ 5238066 w 6365815"/>
              <a:gd name="connsiteY10-230" fmla="*/ 2859592 h 3962158"/>
              <a:gd name="connsiteX11-231" fmla="*/ 5298646 w 6365815"/>
              <a:gd name="connsiteY11-232" fmla="*/ 3765923 h 3962158"/>
              <a:gd name="connsiteX12-233" fmla="*/ 6365815 w 6365815"/>
              <a:gd name="connsiteY12-234" fmla="*/ 3962158 h 3962158"/>
              <a:gd name="connsiteX0-235" fmla="*/ 0 w 6365815"/>
              <a:gd name="connsiteY0-236" fmla="*/ 2741378 h 3963629"/>
              <a:gd name="connsiteX1-237" fmla="*/ 282011 w 6365815"/>
              <a:gd name="connsiteY1-238" fmla="*/ 2177356 h 3963629"/>
              <a:gd name="connsiteX2-239" fmla="*/ 1110953 w 6365815"/>
              <a:gd name="connsiteY2-240" fmla="*/ 1963711 h 3963629"/>
              <a:gd name="connsiteX3-241" fmla="*/ 2093212 w 6365815"/>
              <a:gd name="connsiteY3-242" fmla="*/ 886994 h 3963629"/>
              <a:gd name="connsiteX4-243" fmla="*/ 2640651 w 6365815"/>
              <a:gd name="connsiteY4-244" fmla="*/ 6724 h 3963629"/>
              <a:gd name="connsiteX5-245" fmla="*/ 3869723 w 6365815"/>
              <a:gd name="connsiteY5-246" fmla="*/ 459916 h 3963629"/>
              <a:gd name="connsiteX6-247" fmla="*/ 5289847 w 6365815"/>
              <a:gd name="connsiteY6-248" fmla="*/ 49453 h 3963629"/>
              <a:gd name="connsiteX7-249" fmla="*/ 6221338 w 6365815"/>
              <a:gd name="connsiteY7-250" fmla="*/ 545109 h 3963629"/>
              <a:gd name="connsiteX8-251" fmla="*/ 5870961 w 6365815"/>
              <a:gd name="connsiteY8-252" fmla="*/ 1331322 h 3963629"/>
              <a:gd name="connsiteX9-253" fmla="*/ 6221338 w 6365815"/>
              <a:gd name="connsiteY9-254" fmla="*/ 2117535 h 3963629"/>
              <a:gd name="connsiteX10-255" fmla="*/ 5238066 w 6365815"/>
              <a:gd name="connsiteY10-256" fmla="*/ 2859592 h 3963629"/>
              <a:gd name="connsiteX11-257" fmla="*/ 5298646 w 6365815"/>
              <a:gd name="connsiteY11-258" fmla="*/ 3765923 h 3963629"/>
              <a:gd name="connsiteX12-259" fmla="*/ 6365815 w 6365815"/>
              <a:gd name="connsiteY12-260" fmla="*/ 3962158 h 3963629"/>
              <a:gd name="connsiteX0-261" fmla="*/ 0 w 6697453"/>
              <a:gd name="connsiteY0-262" fmla="*/ 2741378 h 3801644"/>
              <a:gd name="connsiteX1-263" fmla="*/ 282011 w 6697453"/>
              <a:gd name="connsiteY1-264" fmla="*/ 2177356 h 3801644"/>
              <a:gd name="connsiteX2-265" fmla="*/ 1110953 w 6697453"/>
              <a:gd name="connsiteY2-266" fmla="*/ 1963711 h 3801644"/>
              <a:gd name="connsiteX3-267" fmla="*/ 2093212 w 6697453"/>
              <a:gd name="connsiteY3-268" fmla="*/ 886994 h 3801644"/>
              <a:gd name="connsiteX4-269" fmla="*/ 2640651 w 6697453"/>
              <a:gd name="connsiteY4-270" fmla="*/ 6724 h 3801644"/>
              <a:gd name="connsiteX5-271" fmla="*/ 3869723 w 6697453"/>
              <a:gd name="connsiteY5-272" fmla="*/ 459916 h 3801644"/>
              <a:gd name="connsiteX6-273" fmla="*/ 5289847 w 6697453"/>
              <a:gd name="connsiteY6-274" fmla="*/ 49453 h 3801644"/>
              <a:gd name="connsiteX7-275" fmla="*/ 6221338 w 6697453"/>
              <a:gd name="connsiteY7-276" fmla="*/ 545109 h 3801644"/>
              <a:gd name="connsiteX8-277" fmla="*/ 5870961 w 6697453"/>
              <a:gd name="connsiteY8-278" fmla="*/ 1331322 h 3801644"/>
              <a:gd name="connsiteX9-279" fmla="*/ 6221338 w 6697453"/>
              <a:gd name="connsiteY9-280" fmla="*/ 2117535 h 3801644"/>
              <a:gd name="connsiteX10-281" fmla="*/ 5238066 w 6697453"/>
              <a:gd name="connsiteY10-282" fmla="*/ 2859592 h 3801644"/>
              <a:gd name="connsiteX11-283" fmla="*/ 5298646 w 6697453"/>
              <a:gd name="connsiteY11-284" fmla="*/ 3765923 h 3801644"/>
              <a:gd name="connsiteX12-285" fmla="*/ 6697453 w 6697453"/>
              <a:gd name="connsiteY12-286" fmla="*/ 3652606 h 3801644"/>
              <a:gd name="connsiteX0-287" fmla="*/ 0 w 6697453"/>
              <a:gd name="connsiteY0-288" fmla="*/ 2741378 h 3897447"/>
              <a:gd name="connsiteX1-289" fmla="*/ 282011 w 6697453"/>
              <a:gd name="connsiteY1-290" fmla="*/ 2177356 h 3897447"/>
              <a:gd name="connsiteX2-291" fmla="*/ 1110953 w 6697453"/>
              <a:gd name="connsiteY2-292" fmla="*/ 1963711 h 3897447"/>
              <a:gd name="connsiteX3-293" fmla="*/ 2093212 w 6697453"/>
              <a:gd name="connsiteY3-294" fmla="*/ 886994 h 3897447"/>
              <a:gd name="connsiteX4-295" fmla="*/ 2640651 w 6697453"/>
              <a:gd name="connsiteY4-296" fmla="*/ 6724 h 3897447"/>
              <a:gd name="connsiteX5-297" fmla="*/ 3869723 w 6697453"/>
              <a:gd name="connsiteY5-298" fmla="*/ 459916 h 3897447"/>
              <a:gd name="connsiteX6-299" fmla="*/ 5289847 w 6697453"/>
              <a:gd name="connsiteY6-300" fmla="*/ 49453 h 3897447"/>
              <a:gd name="connsiteX7-301" fmla="*/ 6221338 w 6697453"/>
              <a:gd name="connsiteY7-302" fmla="*/ 545109 h 3897447"/>
              <a:gd name="connsiteX8-303" fmla="*/ 5870961 w 6697453"/>
              <a:gd name="connsiteY8-304" fmla="*/ 1331322 h 3897447"/>
              <a:gd name="connsiteX9-305" fmla="*/ 6221338 w 6697453"/>
              <a:gd name="connsiteY9-306" fmla="*/ 2117535 h 3897447"/>
              <a:gd name="connsiteX10-307" fmla="*/ 5238066 w 6697453"/>
              <a:gd name="connsiteY10-308" fmla="*/ 2859592 h 3897447"/>
              <a:gd name="connsiteX11-309" fmla="*/ 5298646 w 6697453"/>
              <a:gd name="connsiteY11-310" fmla="*/ 3765923 h 3897447"/>
              <a:gd name="connsiteX12-311" fmla="*/ 6697453 w 6697453"/>
              <a:gd name="connsiteY12-312" fmla="*/ 3652606 h 3897447"/>
              <a:gd name="connsiteX0-313" fmla="*/ 0 w 6697453"/>
              <a:gd name="connsiteY0-314" fmla="*/ 2741378 h 3942050"/>
              <a:gd name="connsiteX1-315" fmla="*/ 282011 w 6697453"/>
              <a:gd name="connsiteY1-316" fmla="*/ 2177356 h 3942050"/>
              <a:gd name="connsiteX2-317" fmla="*/ 1110953 w 6697453"/>
              <a:gd name="connsiteY2-318" fmla="*/ 1963711 h 3942050"/>
              <a:gd name="connsiteX3-319" fmla="*/ 2093212 w 6697453"/>
              <a:gd name="connsiteY3-320" fmla="*/ 886994 h 3942050"/>
              <a:gd name="connsiteX4-321" fmla="*/ 2640651 w 6697453"/>
              <a:gd name="connsiteY4-322" fmla="*/ 6724 h 3942050"/>
              <a:gd name="connsiteX5-323" fmla="*/ 3869723 w 6697453"/>
              <a:gd name="connsiteY5-324" fmla="*/ 459916 h 3942050"/>
              <a:gd name="connsiteX6-325" fmla="*/ 5289847 w 6697453"/>
              <a:gd name="connsiteY6-326" fmla="*/ 49453 h 3942050"/>
              <a:gd name="connsiteX7-327" fmla="*/ 6221338 w 6697453"/>
              <a:gd name="connsiteY7-328" fmla="*/ 545109 h 3942050"/>
              <a:gd name="connsiteX8-329" fmla="*/ 5870961 w 6697453"/>
              <a:gd name="connsiteY8-330" fmla="*/ 1331322 h 3942050"/>
              <a:gd name="connsiteX9-331" fmla="*/ 6221338 w 6697453"/>
              <a:gd name="connsiteY9-332" fmla="*/ 2117535 h 3942050"/>
              <a:gd name="connsiteX10-333" fmla="*/ 5238066 w 6697453"/>
              <a:gd name="connsiteY10-334" fmla="*/ 2859592 h 3942050"/>
              <a:gd name="connsiteX11-335" fmla="*/ 5298646 w 6697453"/>
              <a:gd name="connsiteY11-336" fmla="*/ 3765923 h 3942050"/>
              <a:gd name="connsiteX12-337" fmla="*/ 6697453 w 6697453"/>
              <a:gd name="connsiteY12-338" fmla="*/ 3652606 h 3942050"/>
              <a:gd name="connsiteX0-339" fmla="*/ 0 w 6697453"/>
              <a:gd name="connsiteY0-340" fmla="*/ 2741378 h 3807115"/>
              <a:gd name="connsiteX1-341" fmla="*/ 282011 w 6697453"/>
              <a:gd name="connsiteY1-342" fmla="*/ 2177356 h 3807115"/>
              <a:gd name="connsiteX2-343" fmla="*/ 1110953 w 6697453"/>
              <a:gd name="connsiteY2-344" fmla="*/ 1963711 h 3807115"/>
              <a:gd name="connsiteX3-345" fmla="*/ 2093212 w 6697453"/>
              <a:gd name="connsiteY3-346" fmla="*/ 886994 h 3807115"/>
              <a:gd name="connsiteX4-347" fmla="*/ 2640651 w 6697453"/>
              <a:gd name="connsiteY4-348" fmla="*/ 6724 h 3807115"/>
              <a:gd name="connsiteX5-349" fmla="*/ 3869723 w 6697453"/>
              <a:gd name="connsiteY5-350" fmla="*/ 459916 h 3807115"/>
              <a:gd name="connsiteX6-351" fmla="*/ 5289847 w 6697453"/>
              <a:gd name="connsiteY6-352" fmla="*/ 49453 h 3807115"/>
              <a:gd name="connsiteX7-353" fmla="*/ 6221338 w 6697453"/>
              <a:gd name="connsiteY7-354" fmla="*/ 545109 h 3807115"/>
              <a:gd name="connsiteX8-355" fmla="*/ 5870961 w 6697453"/>
              <a:gd name="connsiteY8-356" fmla="*/ 1331322 h 3807115"/>
              <a:gd name="connsiteX9-357" fmla="*/ 6221338 w 6697453"/>
              <a:gd name="connsiteY9-358" fmla="*/ 2117535 h 3807115"/>
              <a:gd name="connsiteX10-359" fmla="*/ 5221059 w 6697453"/>
              <a:gd name="connsiteY10-360" fmla="*/ 2773606 h 3807115"/>
              <a:gd name="connsiteX11-361" fmla="*/ 5298646 w 6697453"/>
              <a:gd name="connsiteY11-362" fmla="*/ 3765923 h 3807115"/>
              <a:gd name="connsiteX12-363" fmla="*/ 6697453 w 6697453"/>
              <a:gd name="connsiteY12-364" fmla="*/ 3652606 h 3807115"/>
              <a:gd name="connsiteX0-365" fmla="*/ 0 w 6697453"/>
              <a:gd name="connsiteY0-366" fmla="*/ 2741378 h 3652608"/>
              <a:gd name="connsiteX1-367" fmla="*/ 282011 w 6697453"/>
              <a:gd name="connsiteY1-368" fmla="*/ 2177356 h 3652608"/>
              <a:gd name="connsiteX2-369" fmla="*/ 1110953 w 6697453"/>
              <a:gd name="connsiteY2-370" fmla="*/ 1963711 h 3652608"/>
              <a:gd name="connsiteX3-371" fmla="*/ 2093212 w 6697453"/>
              <a:gd name="connsiteY3-372" fmla="*/ 886994 h 3652608"/>
              <a:gd name="connsiteX4-373" fmla="*/ 2640651 w 6697453"/>
              <a:gd name="connsiteY4-374" fmla="*/ 6724 h 3652608"/>
              <a:gd name="connsiteX5-375" fmla="*/ 3869723 w 6697453"/>
              <a:gd name="connsiteY5-376" fmla="*/ 459916 h 3652608"/>
              <a:gd name="connsiteX6-377" fmla="*/ 5289847 w 6697453"/>
              <a:gd name="connsiteY6-378" fmla="*/ 49453 h 3652608"/>
              <a:gd name="connsiteX7-379" fmla="*/ 6221338 w 6697453"/>
              <a:gd name="connsiteY7-380" fmla="*/ 545109 h 3652608"/>
              <a:gd name="connsiteX8-381" fmla="*/ 5870961 w 6697453"/>
              <a:gd name="connsiteY8-382" fmla="*/ 1331322 h 3652608"/>
              <a:gd name="connsiteX9-383" fmla="*/ 6221338 w 6697453"/>
              <a:gd name="connsiteY9-384" fmla="*/ 2117535 h 3652608"/>
              <a:gd name="connsiteX10-385" fmla="*/ 5221059 w 6697453"/>
              <a:gd name="connsiteY10-386" fmla="*/ 2773606 h 3652608"/>
              <a:gd name="connsiteX11-387" fmla="*/ 5230617 w 6697453"/>
              <a:gd name="connsiteY11-388" fmla="*/ 3568154 h 3652608"/>
              <a:gd name="connsiteX12-389" fmla="*/ 6697453 w 6697453"/>
              <a:gd name="connsiteY12-390" fmla="*/ 3652606 h 3652608"/>
              <a:gd name="connsiteX0-391" fmla="*/ 0 w 6697453"/>
              <a:gd name="connsiteY0-392" fmla="*/ 2741378 h 3692187"/>
              <a:gd name="connsiteX1-393" fmla="*/ 282011 w 6697453"/>
              <a:gd name="connsiteY1-394" fmla="*/ 2177356 h 3692187"/>
              <a:gd name="connsiteX2-395" fmla="*/ 1110953 w 6697453"/>
              <a:gd name="connsiteY2-396" fmla="*/ 1963711 h 3692187"/>
              <a:gd name="connsiteX3-397" fmla="*/ 2093212 w 6697453"/>
              <a:gd name="connsiteY3-398" fmla="*/ 886994 h 3692187"/>
              <a:gd name="connsiteX4-399" fmla="*/ 2640651 w 6697453"/>
              <a:gd name="connsiteY4-400" fmla="*/ 6724 h 3692187"/>
              <a:gd name="connsiteX5-401" fmla="*/ 3869723 w 6697453"/>
              <a:gd name="connsiteY5-402" fmla="*/ 459916 h 3692187"/>
              <a:gd name="connsiteX6-403" fmla="*/ 5289847 w 6697453"/>
              <a:gd name="connsiteY6-404" fmla="*/ 49453 h 3692187"/>
              <a:gd name="connsiteX7-405" fmla="*/ 6221338 w 6697453"/>
              <a:gd name="connsiteY7-406" fmla="*/ 545109 h 3692187"/>
              <a:gd name="connsiteX8-407" fmla="*/ 5870961 w 6697453"/>
              <a:gd name="connsiteY8-408" fmla="*/ 1331322 h 3692187"/>
              <a:gd name="connsiteX9-409" fmla="*/ 6221338 w 6697453"/>
              <a:gd name="connsiteY9-410" fmla="*/ 2117535 h 3692187"/>
              <a:gd name="connsiteX10-411" fmla="*/ 5221059 w 6697453"/>
              <a:gd name="connsiteY10-412" fmla="*/ 2773606 h 3692187"/>
              <a:gd name="connsiteX11-413" fmla="*/ 5230617 w 6697453"/>
              <a:gd name="connsiteY11-414" fmla="*/ 3568154 h 3692187"/>
              <a:gd name="connsiteX12-415" fmla="*/ 6697453 w 6697453"/>
              <a:gd name="connsiteY12-416" fmla="*/ 3652606 h 3692187"/>
              <a:gd name="connsiteX0-417" fmla="*/ 0 w 6237891"/>
              <a:gd name="connsiteY0-418" fmla="*/ 2741378 h 3678402"/>
              <a:gd name="connsiteX1-419" fmla="*/ 282011 w 6237891"/>
              <a:gd name="connsiteY1-420" fmla="*/ 2177356 h 3678402"/>
              <a:gd name="connsiteX2-421" fmla="*/ 1110953 w 6237891"/>
              <a:gd name="connsiteY2-422" fmla="*/ 1963711 h 3678402"/>
              <a:gd name="connsiteX3-423" fmla="*/ 2093212 w 6237891"/>
              <a:gd name="connsiteY3-424" fmla="*/ 886994 h 3678402"/>
              <a:gd name="connsiteX4-425" fmla="*/ 2640651 w 6237891"/>
              <a:gd name="connsiteY4-426" fmla="*/ 6724 h 3678402"/>
              <a:gd name="connsiteX5-427" fmla="*/ 3869723 w 6237891"/>
              <a:gd name="connsiteY5-428" fmla="*/ 459916 h 3678402"/>
              <a:gd name="connsiteX6-429" fmla="*/ 5289847 w 6237891"/>
              <a:gd name="connsiteY6-430" fmla="*/ 49453 h 3678402"/>
              <a:gd name="connsiteX7-431" fmla="*/ 6221338 w 6237891"/>
              <a:gd name="connsiteY7-432" fmla="*/ 545109 h 3678402"/>
              <a:gd name="connsiteX8-433" fmla="*/ 5870961 w 6237891"/>
              <a:gd name="connsiteY8-434" fmla="*/ 1331322 h 3678402"/>
              <a:gd name="connsiteX9-435" fmla="*/ 6221338 w 6237891"/>
              <a:gd name="connsiteY9-436" fmla="*/ 2117535 h 3678402"/>
              <a:gd name="connsiteX10-437" fmla="*/ 5221059 w 6237891"/>
              <a:gd name="connsiteY10-438" fmla="*/ 2773606 h 3678402"/>
              <a:gd name="connsiteX11-439" fmla="*/ 5230617 w 6237891"/>
              <a:gd name="connsiteY11-440" fmla="*/ 3568154 h 3678402"/>
              <a:gd name="connsiteX12-441" fmla="*/ 6093702 w 6237891"/>
              <a:gd name="connsiteY12-442" fmla="*/ 3678402 h 3678402"/>
              <a:gd name="connsiteX0-443" fmla="*/ 0 w 6237891"/>
              <a:gd name="connsiteY0-444" fmla="*/ 2741378 h 3678402"/>
              <a:gd name="connsiteX1-445" fmla="*/ 282011 w 6237891"/>
              <a:gd name="connsiteY1-446" fmla="*/ 2177356 h 3678402"/>
              <a:gd name="connsiteX2-447" fmla="*/ 1110953 w 6237891"/>
              <a:gd name="connsiteY2-448" fmla="*/ 1963711 h 3678402"/>
              <a:gd name="connsiteX3-449" fmla="*/ 2093212 w 6237891"/>
              <a:gd name="connsiteY3-450" fmla="*/ 886994 h 3678402"/>
              <a:gd name="connsiteX4-451" fmla="*/ 2640651 w 6237891"/>
              <a:gd name="connsiteY4-452" fmla="*/ 6724 h 3678402"/>
              <a:gd name="connsiteX5-453" fmla="*/ 3869723 w 6237891"/>
              <a:gd name="connsiteY5-454" fmla="*/ 459916 h 3678402"/>
              <a:gd name="connsiteX6-455" fmla="*/ 5289847 w 6237891"/>
              <a:gd name="connsiteY6-456" fmla="*/ 49453 h 3678402"/>
              <a:gd name="connsiteX7-457" fmla="*/ 6221338 w 6237891"/>
              <a:gd name="connsiteY7-458" fmla="*/ 545109 h 3678402"/>
              <a:gd name="connsiteX8-459" fmla="*/ 5870961 w 6237891"/>
              <a:gd name="connsiteY8-460" fmla="*/ 1331322 h 3678402"/>
              <a:gd name="connsiteX9-461" fmla="*/ 6221338 w 6237891"/>
              <a:gd name="connsiteY9-462" fmla="*/ 2117535 h 3678402"/>
              <a:gd name="connsiteX10-463" fmla="*/ 5221059 w 6237891"/>
              <a:gd name="connsiteY10-464" fmla="*/ 2773606 h 3678402"/>
              <a:gd name="connsiteX11-465" fmla="*/ 5230617 w 6237891"/>
              <a:gd name="connsiteY11-466" fmla="*/ 3568154 h 3678402"/>
              <a:gd name="connsiteX12-467" fmla="*/ 6093702 w 6237891"/>
              <a:gd name="connsiteY12-468" fmla="*/ 3678402 h 3678402"/>
              <a:gd name="connsiteX0-469" fmla="*/ 0 w 6237891"/>
              <a:gd name="connsiteY0-470" fmla="*/ 2741378 h 3678402"/>
              <a:gd name="connsiteX1-471" fmla="*/ 282011 w 6237891"/>
              <a:gd name="connsiteY1-472" fmla="*/ 2177356 h 3678402"/>
              <a:gd name="connsiteX2-473" fmla="*/ 1110953 w 6237891"/>
              <a:gd name="connsiteY2-474" fmla="*/ 1963711 h 3678402"/>
              <a:gd name="connsiteX3-475" fmla="*/ 2093212 w 6237891"/>
              <a:gd name="connsiteY3-476" fmla="*/ 886994 h 3678402"/>
              <a:gd name="connsiteX4-477" fmla="*/ 2640651 w 6237891"/>
              <a:gd name="connsiteY4-478" fmla="*/ 6724 h 3678402"/>
              <a:gd name="connsiteX5-479" fmla="*/ 3869723 w 6237891"/>
              <a:gd name="connsiteY5-480" fmla="*/ 459916 h 3678402"/>
              <a:gd name="connsiteX6-481" fmla="*/ 5289847 w 6237891"/>
              <a:gd name="connsiteY6-482" fmla="*/ 49453 h 3678402"/>
              <a:gd name="connsiteX7-483" fmla="*/ 6221338 w 6237891"/>
              <a:gd name="connsiteY7-484" fmla="*/ 545109 h 3678402"/>
              <a:gd name="connsiteX8-485" fmla="*/ 5870961 w 6237891"/>
              <a:gd name="connsiteY8-486" fmla="*/ 1331322 h 3678402"/>
              <a:gd name="connsiteX9-487" fmla="*/ 6221338 w 6237891"/>
              <a:gd name="connsiteY9-488" fmla="*/ 2117535 h 3678402"/>
              <a:gd name="connsiteX10-489" fmla="*/ 5221059 w 6237891"/>
              <a:gd name="connsiteY10-490" fmla="*/ 2773606 h 3678402"/>
              <a:gd name="connsiteX11-491" fmla="*/ 5315652 w 6237891"/>
              <a:gd name="connsiteY11-492" fmla="*/ 3499364 h 3678402"/>
              <a:gd name="connsiteX12-493" fmla="*/ 6093702 w 6237891"/>
              <a:gd name="connsiteY12-494" fmla="*/ 3678402 h 3678402"/>
              <a:gd name="connsiteX0-495" fmla="*/ 0 w 6247559"/>
              <a:gd name="connsiteY0-496" fmla="*/ 2741378 h 3678402"/>
              <a:gd name="connsiteX1-497" fmla="*/ 282011 w 6247559"/>
              <a:gd name="connsiteY1-498" fmla="*/ 2177356 h 3678402"/>
              <a:gd name="connsiteX2-499" fmla="*/ 1110953 w 6247559"/>
              <a:gd name="connsiteY2-500" fmla="*/ 1963711 h 3678402"/>
              <a:gd name="connsiteX3-501" fmla="*/ 2093212 w 6247559"/>
              <a:gd name="connsiteY3-502" fmla="*/ 886994 h 3678402"/>
              <a:gd name="connsiteX4-503" fmla="*/ 2640651 w 6247559"/>
              <a:gd name="connsiteY4-504" fmla="*/ 6724 h 3678402"/>
              <a:gd name="connsiteX5-505" fmla="*/ 3869723 w 6247559"/>
              <a:gd name="connsiteY5-506" fmla="*/ 459916 h 3678402"/>
              <a:gd name="connsiteX6-507" fmla="*/ 5289847 w 6247559"/>
              <a:gd name="connsiteY6-508" fmla="*/ 49453 h 3678402"/>
              <a:gd name="connsiteX7-509" fmla="*/ 6221338 w 6247559"/>
              <a:gd name="connsiteY7-510" fmla="*/ 545109 h 3678402"/>
              <a:gd name="connsiteX8-511" fmla="*/ 5870961 w 6247559"/>
              <a:gd name="connsiteY8-512" fmla="*/ 1331322 h 3678402"/>
              <a:gd name="connsiteX9-513" fmla="*/ 6221338 w 6247559"/>
              <a:gd name="connsiteY9-514" fmla="*/ 2117535 h 3678402"/>
              <a:gd name="connsiteX10-515" fmla="*/ 5008471 w 6247559"/>
              <a:gd name="connsiteY10-516" fmla="*/ 2704817 h 3678402"/>
              <a:gd name="connsiteX11-517" fmla="*/ 5315652 w 6247559"/>
              <a:gd name="connsiteY11-518" fmla="*/ 3499364 h 3678402"/>
              <a:gd name="connsiteX12-519" fmla="*/ 6093702 w 6247559"/>
              <a:gd name="connsiteY12-520" fmla="*/ 3678402 h 3678402"/>
              <a:gd name="connsiteX0-521" fmla="*/ 0 w 6247559"/>
              <a:gd name="connsiteY0-522" fmla="*/ 2741378 h 3678402"/>
              <a:gd name="connsiteX1-523" fmla="*/ 282011 w 6247559"/>
              <a:gd name="connsiteY1-524" fmla="*/ 2177356 h 3678402"/>
              <a:gd name="connsiteX2-525" fmla="*/ 1110953 w 6247559"/>
              <a:gd name="connsiteY2-526" fmla="*/ 1963711 h 3678402"/>
              <a:gd name="connsiteX3-527" fmla="*/ 2093212 w 6247559"/>
              <a:gd name="connsiteY3-528" fmla="*/ 886994 h 3678402"/>
              <a:gd name="connsiteX4-529" fmla="*/ 2640651 w 6247559"/>
              <a:gd name="connsiteY4-530" fmla="*/ 6724 h 3678402"/>
              <a:gd name="connsiteX5-531" fmla="*/ 3869723 w 6247559"/>
              <a:gd name="connsiteY5-532" fmla="*/ 459916 h 3678402"/>
              <a:gd name="connsiteX6-533" fmla="*/ 5289847 w 6247559"/>
              <a:gd name="connsiteY6-534" fmla="*/ 49453 h 3678402"/>
              <a:gd name="connsiteX7-535" fmla="*/ 6221338 w 6247559"/>
              <a:gd name="connsiteY7-536" fmla="*/ 545109 h 3678402"/>
              <a:gd name="connsiteX8-537" fmla="*/ 5870961 w 6247559"/>
              <a:gd name="connsiteY8-538" fmla="*/ 1331322 h 3678402"/>
              <a:gd name="connsiteX9-539" fmla="*/ 6221338 w 6247559"/>
              <a:gd name="connsiteY9-540" fmla="*/ 2117535 h 3678402"/>
              <a:gd name="connsiteX10-541" fmla="*/ 5008471 w 6247559"/>
              <a:gd name="connsiteY10-542" fmla="*/ 2704817 h 3678402"/>
              <a:gd name="connsiteX11-543" fmla="*/ 5077553 w 6247559"/>
              <a:gd name="connsiteY11-544" fmla="*/ 3361786 h 3678402"/>
              <a:gd name="connsiteX12-545" fmla="*/ 6093702 w 6247559"/>
              <a:gd name="connsiteY12-546" fmla="*/ 3678402 h 3678402"/>
              <a:gd name="connsiteX0-547" fmla="*/ 0 w 6247559"/>
              <a:gd name="connsiteY0-548" fmla="*/ 2741378 h 3480633"/>
              <a:gd name="connsiteX1-549" fmla="*/ 282011 w 6247559"/>
              <a:gd name="connsiteY1-550" fmla="*/ 2177356 h 3480633"/>
              <a:gd name="connsiteX2-551" fmla="*/ 1110953 w 6247559"/>
              <a:gd name="connsiteY2-552" fmla="*/ 1963711 h 3480633"/>
              <a:gd name="connsiteX3-553" fmla="*/ 2093212 w 6247559"/>
              <a:gd name="connsiteY3-554" fmla="*/ 886994 h 3480633"/>
              <a:gd name="connsiteX4-555" fmla="*/ 2640651 w 6247559"/>
              <a:gd name="connsiteY4-556" fmla="*/ 6724 h 3480633"/>
              <a:gd name="connsiteX5-557" fmla="*/ 3869723 w 6247559"/>
              <a:gd name="connsiteY5-558" fmla="*/ 459916 h 3480633"/>
              <a:gd name="connsiteX6-559" fmla="*/ 5289847 w 6247559"/>
              <a:gd name="connsiteY6-560" fmla="*/ 49453 h 3480633"/>
              <a:gd name="connsiteX7-561" fmla="*/ 6221338 w 6247559"/>
              <a:gd name="connsiteY7-562" fmla="*/ 545109 h 3480633"/>
              <a:gd name="connsiteX8-563" fmla="*/ 5870961 w 6247559"/>
              <a:gd name="connsiteY8-564" fmla="*/ 1331322 h 3480633"/>
              <a:gd name="connsiteX9-565" fmla="*/ 6221338 w 6247559"/>
              <a:gd name="connsiteY9-566" fmla="*/ 2117535 h 3480633"/>
              <a:gd name="connsiteX10-567" fmla="*/ 5008471 w 6247559"/>
              <a:gd name="connsiteY10-568" fmla="*/ 2704817 h 3480633"/>
              <a:gd name="connsiteX11-569" fmla="*/ 5077553 w 6247559"/>
              <a:gd name="connsiteY11-570" fmla="*/ 3361786 h 3480633"/>
              <a:gd name="connsiteX12-571" fmla="*/ 6161731 w 6247559"/>
              <a:gd name="connsiteY12-572" fmla="*/ 3480633 h 3480633"/>
              <a:gd name="connsiteX0-573" fmla="*/ 0 w 6247559"/>
              <a:gd name="connsiteY0-574" fmla="*/ 2741378 h 3488664"/>
              <a:gd name="connsiteX1-575" fmla="*/ 282011 w 6247559"/>
              <a:gd name="connsiteY1-576" fmla="*/ 2177356 h 3488664"/>
              <a:gd name="connsiteX2-577" fmla="*/ 1110953 w 6247559"/>
              <a:gd name="connsiteY2-578" fmla="*/ 1963711 h 3488664"/>
              <a:gd name="connsiteX3-579" fmla="*/ 2093212 w 6247559"/>
              <a:gd name="connsiteY3-580" fmla="*/ 886994 h 3488664"/>
              <a:gd name="connsiteX4-581" fmla="*/ 2640651 w 6247559"/>
              <a:gd name="connsiteY4-582" fmla="*/ 6724 h 3488664"/>
              <a:gd name="connsiteX5-583" fmla="*/ 3869723 w 6247559"/>
              <a:gd name="connsiteY5-584" fmla="*/ 459916 h 3488664"/>
              <a:gd name="connsiteX6-585" fmla="*/ 5289847 w 6247559"/>
              <a:gd name="connsiteY6-586" fmla="*/ 49453 h 3488664"/>
              <a:gd name="connsiteX7-587" fmla="*/ 6221338 w 6247559"/>
              <a:gd name="connsiteY7-588" fmla="*/ 545109 h 3488664"/>
              <a:gd name="connsiteX8-589" fmla="*/ 5870961 w 6247559"/>
              <a:gd name="connsiteY8-590" fmla="*/ 1331322 h 3488664"/>
              <a:gd name="connsiteX9-591" fmla="*/ 6221338 w 6247559"/>
              <a:gd name="connsiteY9-592" fmla="*/ 2117535 h 3488664"/>
              <a:gd name="connsiteX10-593" fmla="*/ 5008471 w 6247559"/>
              <a:gd name="connsiteY10-594" fmla="*/ 2704817 h 3488664"/>
              <a:gd name="connsiteX11-595" fmla="*/ 5035036 w 6247559"/>
              <a:gd name="connsiteY11-596" fmla="*/ 3421977 h 3488664"/>
              <a:gd name="connsiteX12-597" fmla="*/ 6161731 w 6247559"/>
              <a:gd name="connsiteY12-598" fmla="*/ 3480633 h 3488664"/>
              <a:gd name="connsiteX0-599" fmla="*/ 0 w 6247559"/>
              <a:gd name="connsiteY0-600" fmla="*/ 2741378 h 3523626"/>
              <a:gd name="connsiteX1-601" fmla="*/ 282011 w 6247559"/>
              <a:gd name="connsiteY1-602" fmla="*/ 2177356 h 3523626"/>
              <a:gd name="connsiteX2-603" fmla="*/ 1110953 w 6247559"/>
              <a:gd name="connsiteY2-604" fmla="*/ 1963711 h 3523626"/>
              <a:gd name="connsiteX3-605" fmla="*/ 2093212 w 6247559"/>
              <a:gd name="connsiteY3-606" fmla="*/ 886994 h 3523626"/>
              <a:gd name="connsiteX4-607" fmla="*/ 2640651 w 6247559"/>
              <a:gd name="connsiteY4-608" fmla="*/ 6724 h 3523626"/>
              <a:gd name="connsiteX5-609" fmla="*/ 3869723 w 6247559"/>
              <a:gd name="connsiteY5-610" fmla="*/ 459916 h 3523626"/>
              <a:gd name="connsiteX6-611" fmla="*/ 5289847 w 6247559"/>
              <a:gd name="connsiteY6-612" fmla="*/ 49453 h 3523626"/>
              <a:gd name="connsiteX7-613" fmla="*/ 6221338 w 6247559"/>
              <a:gd name="connsiteY7-614" fmla="*/ 545109 h 3523626"/>
              <a:gd name="connsiteX8-615" fmla="*/ 5870961 w 6247559"/>
              <a:gd name="connsiteY8-616" fmla="*/ 1331322 h 3523626"/>
              <a:gd name="connsiteX9-617" fmla="*/ 6221338 w 6247559"/>
              <a:gd name="connsiteY9-618" fmla="*/ 2117535 h 3523626"/>
              <a:gd name="connsiteX10-619" fmla="*/ 5008471 w 6247559"/>
              <a:gd name="connsiteY10-620" fmla="*/ 2704817 h 3523626"/>
              <a:gd name="connsiteX11-621" fmla="*/ 5035036 w 6247559"/>
              <a:gd name="connsiteY11-622" fmla="*/ 3421977 h 3523626"/>
              <a:gd name="connsiteX12-623" fmla="*/ 6187242 w 6247559"/>
              <a:gd name="connsiteY12-624" fmla="*/ 3523626 h 3523626"/>
              <a:gd name="connsiteX0-625" fmla="*/ 0 w 6237820"/>
              <a:gd name="connsiteY0-626" fmla="*/ 2741378 h 3523626"/>
              <a:gd name="connsiteX1-627" fmla="*/ 282011 w 6237820"/>
              <a:gd name="connsiteY1-628" fmla="*/ 2177356 h 3523626"/>
              <a:gd name="connsiteX2-629" fmla="*/ 1110953 w 6237820"/>
              <a:gd name="connsiteY2-630" fmla="*/ 1963711 h 3523626"/>
              <a:gd name="connsiteX3-631" fmla="*/ 2093212 w 6237820"/>
              <a:gd name="connsiteY3-632" fmla="*/ 886994 h 3523626"/>
              <a:gd name="connsiteX4-633" fmla="*/ 2640651 w 6237820"/>
              <a:gd name="connsiteY4-634" fmla="*/ 6724 h 3523626"/>
              <a:gd name="connsiteX5-635" fmla="*/ 3869723 w 6237820"/>
              <a:gd name="connsiteY5-636" fmla="*/ 459916 h 3523626"/>
              <a:gd name="connsiteX6-637" fmla="*/ 5289847 w 6237820"/>
              <a:gd name="connsiteY6-638" fmla="*/ 49453 h 3523626"/>
              <a:gd name="connsiteX7-639" fmla="*/ 6221338 w 6237820"/>
              <a:gd name="connsiteY7-640" fmla="*/ 545109 h 3523626"/>
              <a:gd name="connsiteX8-641" fmla="*/ 5743408 w 6237820"/>
              <a:gd name="connsiteY8-642" fmla="*/ 1271132 h 3523626"/>
              <a:gd name="connsiteX9-643" fmla="*/ 6221338 w 6237820"/>
              <a:gd name="connsiteY9-644" fmla="*/ 2117535 h 3523626"/>
              <a:gd name="connsiteX10-645" fmla="*/ 5008471 w 6237820"/>
              <a:gd name="connsiteY10-646" fmla="*/ 2704817 h 3523626"/>
              <a:gd name="connsiteX11-647" fmla="*/ 5035036 w 6237820"/>
              <a:gd name="connsiteY11-648" fmla="*/ 3421977 h 3523626"/>
              <a:gd name="connsiteX12-649" fmla="*/ 6187242 w 6237820"/>
              <a:gd name="connsiteY12-650" fmla="*/ 3523626 h 3523626"/>
              <a:gd name="connsiteX0-651" fmla="*/ 0 w 6262126"/>
              <a:gd name="connsiteY0-652" fmla="*/ 2741378 h 3523626"/>
              <a:gd name="connsiteX1-653" fmla="*/ 282011 w 6262126"/>
              <a:gd name="connsiteY1-654" fmla="*/ 2177356 h 3523626"/>
              <a:gd name="connsiteX2-655" fmla="*/ 1110953 w 6262126"/>
              <a:gd name="connsiteY2-656" fmla="*/ 1963711 h 3523626"/>
              <a:gd name="connsiteX3-657" fmla="*/ 2093212 w 6262126"/>
              <a:gd name="connsiteY3-658" fmla="*/ 886994 h 3523626"/>
              <a:gd name="connsiteX4-659" fmla="*/ 2640651 w 6262126"/>
              <a:gd name="connsiteY4-660" fmla="*/ 6724 h 3523626"/>
              <a:gd name="connsiteX5-661" fmla="*/ 3869723 w 6262126"/>
              <a:gd name="connsiteY5-662" fmla="*/ 459916 h 3523626"/>
              <a:gd name="connsiteX6-663" fmla="*/ 5289847 w 6262126"/>
              <a:gd name="connsiteY6-664" fmla="*/ 49453 h 3523626"/>
              <a:gd name="connsiteX7-665" fmla="*/ 6255352 w 6262126"/>
              <a:gd name="connsiteY7-666" fmla="*/ 398931 h 3523626"/>
              <a:gd name="connsiteX8-667" fmla="*/ 5743408 w 6262126"/>
              <a:gd name="connsiteY8-668" fmla="*/ 1271132 h 3523626"/>
              <a:gd name="connsiteX9-669" fmla="*/ 6221338 w 6262126"/>
              <a:gd name="connsiteY9-670" fmla="*/ 2117535 h 3523626"/>
              <a:gd name="connsiteX10-671" fmla="*/ 5008471 w 6262126"/>
              <a:gd name="connsiteY10-672" fmla="*/ 2704817 h 3523626"/>
              <a:gd name="connsiteX11-673" fmla="*/ 5035036 w 6262126"/>
              <a:gd name="connsiteY11-674" fmla="*/ 3421977 h 3523626"/>
              <a:gd name="connsiteX12-675" fmla="*/ 6187242 w 6262126"/>
              <a:gd name="connsiteY12-676" fmla="*/ 3523626 h 3523626"/>
              <a:gd name="connsiteX0-677" fmla="*/ 0 w 6262126"/>
              <a:gd name="connsiteY0-678" fmla="*/ 2741296 h 3523544"/>
              <a:gd name="connsiteX1-679" fmla="*/ 282011 w 6262126"/>
              <a:gd name="connsiteY1-680" fmla="*/ 2177274 h 3523544"/>
              <a:gd name="connsiteX2-681" fmla="*/ 1110953 w 6262126"/>
              <a:gd name="connsiteY2-682" fmla="*/ 1963629 h 3523544"/>
              <a:gd name="connsiteX3-683" fmla="*/ 2093212 w 6262126"/>
              <a:gd name="connsiteY3-684" fmla="*/ 886912 h 3523544"/>
              <a:gd name="connsiteX4-685" fmla="*/ 2640651 w 6262126"/>
              <a:gd name="connsiteY4-686" fmla="*/ 6642 h 3523544"/>
              <a:gd name="connsiteX5-687" fmla="*/ 3869723 w 6262126"/>
              <a:gd name="connsiteY5-688" fmla="*/ 459834 h 3523544"/>
              <a:gd name="connsiteX6-689" fmla="*/ 5289847 w 6262126"/>
              <a:gd name="connsiteY6-690" fmla="*/ 6378 h 3523544"/>
              <a:gd name="connsiteX7-691" fmla="*/ 6255352 w 6262126"/>
              <a:gd name="connsiteY7-692" fmla="*/ 398849 h 3523544"/>
              <a:gd name="connsiteX8-693" fmla="*/ 5743408 w 6262126"/>
              <a:gd name="connsiteY8-694" fmla="*/ 1271050 h 3523544"/>
              <a:gd name="connsiteX9-695" fmla="*/ 6221338 w 6262126"/>
              <a:gd name="connsiteY9-696" fmla="*/ 2117453 h 3523544"/>
              <a:gd name="connsiteX10-697" fmla="*/ 5008471 w 6262126"/>
              <a:gd name="connsiteY10-698" fmla="*/ 2704735 h 3523544"/>
              <a:gd name="connsiteX11-699" fmla="*/ 5035036 w 6262126"/>
              <a:gd name="connsiteY11-700" fmla="*/ 3421895 h 3523544"/>
              <a:gd name="connsiteX12-701" fmla="*/ 6187242 w 6262126"/>
              <a:gd name="connsiteY12-702" fmla="*/ 3523544 h 3523544"/>
              <a:gd name="connsiteX0-703" fmla="*/ 0 w 6261812"/>
              <a:gd name="connsiteY0-704" fmla="*/ 2741296 h 3523544"/>
              <a:gd name="connsiteX1-705" fmla="*/ 282011 w 6261812"/>
              <a:gd name="connsiteY1-706" fmla="*/ 2177274 h 3523544"/>
              <a:gd name="connsiteX2-707" fmla="*/ 1110953 w 6261812"/>
              <a:gd name="connsiteY2-708" fmla="*/ 1963629 h 3523544"/>
              <a:gd name="connsiteX3-709" fmla="*/ 2093212 w 6261812"/>
              <a:gd name="connsiteY3-710" fmla="*/ 886912 h 3523544"/>
              <a:gd name="connsiteX4-711" fmla="*/ 2640651 w 6261812"/>
              <a:gd name="connsiteY4-712" fmla="*/ 6642 h 3523544"/>
              <a:gd name="connsiteX5-713" fmla="*/ 3869723 w 6261812"/>
              <a:gd name="connsiteY5-714" fmla="*/ 459834 h 3523544"/>
              <a:gd name="connsiteX6-715" fmla="*/ 5289847 w 6261812"/>
              <a:gd name="connsiteY6-716" fmla="*/ 6378 h 3523544"/>
              <a:gd name="connsiteX7-717" fmla="*/ 6255352 w 6261812"/>
              <a:gd name="connsiteY7-718" fmla="*/ 398849 h 3523544"/>
              <a:gd name="connsiteX8-719" fmla="*/ 5734905 w 6261812"/>
              <a:gd name="connsiteY8-720" fmla="*/ 1142071 h 3523544"/>
              <a:gd name="connsiteX9-721" fmla="*/ 6221338 w 6261812"/>
              <a:gd name="connsiteY9-722" fmla="*/ 2117453 h 3523544"/>
              <a:gd name="connsiteX10-723" fmla="*/ 5008471 w 6261812"/>
              <a:gd name="connsiteY10-724" fmla="*/ 2704735 h 3523544"/>
              <a:gd name="connsiteX11-725" fmla="*/ 5035036 w 6261812"/>
              <a:gd name="connsiteY11-726" fmla="*/ 3421895 h 3523544"/>
              <a:gd name="connsiteX12-727" fmla="*/ 6187242 w 6261812"/>
              <a:gd name="connsiteY12-728" fmla="*/ 3523544 h 3523544"/>
              <a:gd name="connsiteX0-729" fmla="*/ 0 w 6237425"/>
              <a:gd name="connsiteY0-730" fmla="*/ 2741296 h 3523544"/>
              <a:gd name="connsiteX1-731" fmla="*/ 282011 w 6237425"/>
              <a:gd name="connsiteY1-732" fmla="*/ 2177274 h 3523544"/>
              <a:gd name="connsiteX2-733" fmla="*/ 1110953 w 6237425"/>
              <a:gd name="connsiteY2-734" fmla="*/ 1963629 h 3523544"/>
              <a:gd name="connsiteX3-735" fmla="*/ 2093212 w 6237425"/>
              <a:gd name="connsiteY3-736" fmla="*/ 886912 h 3523544"/>
              <a:gd name="connsiteX4-737" fmla="*/ 2640651 w 6237425"/>
              <a:gd name="connsiteY4-738" fmla="*/ 6642 h 3523544"/>
              <a:gd name="connsiteX5-739" fmla="*/ 3869723 w 6237425"/>
              <a:gd name="connsiteY5-740" fmla="*/ 459834 h 3523544"/>
              <a:gd name="connsiteX6-741" fmla="*/ 5289847 w 6237425"/>
              <a:gd name="connsiteY6-742" fmla="*/ 6378 h 3523544"/>
              <a:gd name="connsiteX7-743" fmla="*/ 6187323 w 6237425"/>
              <a:gd name="connsiteY7-744" fmla="*/ 381651 h 3523544"/>
              <a:gd name="connsiteX8-745" fmla="*/ 5734905 w 6237425"/>
              <a:gd name="connsiteY8-746" fmla="*/ 1142071 h 3523544"/>
              <a:gd name="connsiteX9-747" fmla="*/ 6221338 w 6237425"/>
              <a:gd name="connsiteY9-748" fmla="*/ 2117453 h 3523544"/>
              <a:gd name="connsiteX10-749" fmla="*/ 5008471 w 6237425"/>
              <a:gd name="connsiteY10-750" fmla="*/ 2704735 h 3523544"/>
              <a:gd name="connsiteX11-751" fmla="*/ 5035036 w 6237425"/>
              <a:gd name="connsiteY11-752" fmla="*/ 3421895 h 3523544"/>
              <a:gd name="connsiteX12-753" fmla="*/ 6187242 w 6237425"/>
              <a:gd name="connsiteY12-754" fmla="*/ 3523544 h 3523544"/>
              <a:gd name="connsiteX0-755" fmla="*/ 0 w 6237425"/>
              <a:gd name="connsiteY0-756" fmla="*/ 2741296 h 3523544"/>
              <a:gd name="connsiteX1-757" fmla="*/ 282011 w 6237425"/>
              <a:gd name="connsiteY1-758" fmla="*/ 2177274 h 3523544"/>
              <a:gd name="connsiteX2-759" fmla="*/ 1110953 w 6237425"/>
              <a:gd name="connsiteY2-760" fmla="*/ 1963629 h 3523544"/>
              <a:gd name="connsiteX3-761" fmla="*/ 2093212 w 6237425"/>
              <a:gd name="connsiteY3-762" fmla="*/ 886912 h 3523544"/>
              <a:gd name="connsiteX4-763" fmla="*/ 2640651 w 6237425"/>
              <a:gd name="connsiteY4-764" fmla="*/ 6642 h 3523544"/>
              <a:gd name="connsiteX5-765" fmla="*/ 3869723 w 6237425"/>
              <a:gd name="connsiteY5-766" fmla="*/ 459834 h 3523544"/>
              <a:gd name="connsiteX6-767" fmla="*/ 5289847 w 6237425"/>
              <a:gd name="connsiteY6-768" fmla="*/ 6378 h 3523544"/>
              <a:gd name="connsiteX7-769" fmla="*/ 6187323 w 6237425"/>
              <a:gd name="connsiteY7-770" fmla="*/ 381651 h 3523544"/>
              <a:gd name="connsiteX8-771" fmla="*/ 5734905 w 6237425"/>
              <a:gd name="connsiteY8-772" fmla="*/ 1142071 h 3523544"/>
              <a:gd name="connsiteX9-773" fmla="*/ 6221338 w 6237425"/>
              <a:gd name="connsiteY9-774" fmla="*/ 2117453 h 3523544"/>
              <a:gd name="connsiteX10-775" fmla="*/ 5008471 w 6237425"/>
              <a:gd name="connsiteY10-776" fmla="*/ 2704735 h 3523544"/>
              <a:gd name="connsiteX11-777" fmla="*/ 5035036 w 6237425"/>
              <a:gd name="connsiteY11-778" fmla="*/ 3421895 h 3523544"/>
              <a:gd name="connsiteX12-779" fmla="*/ 6187242 w 6237425"/>
              <a:gd name="connsiteY12-780" fmla="*/ 3523544 h 3523544"/>
              <a:gd name="connsiteX0-781" fmla="*/ 0 w 6237425"/>
              <a:gd name="connsiteY0-782" fmla="*/ 2739211 h 3521459"/>
              <a:gd name="connsiteX1-783" fmla="*/ 282011 w 6237425"/>
              <a:gd name="connsiteY1-784" fmla="*/ 2175189 h 3521459"/>
              <a:gd name="connsiteX2-785" fmla="*/ 1110953 w 6237425"/>
              <a:gd name="connsiteY2-786" fmla="*/ 1961544 h 3521459"/>
              <a:gd name="connsiteX3-787" fmla="*/ 2093212 w 6237425"/>
              <a:gd name="connsiteY3-788" fmla="*/ 884827 h 3521459"/>
              <a:gd name="connsiteX4-789" fmla="*/ 2640651 w 6237425"/>
              <a:gd name="connsiteY4-790" fmla="*/ 4557 h 3521459"/>
              <a:gd name="connsiteX5-791" fmla="*/ 3878227 w 6237425"/>
              <a:gd name="connsiteY5-792" fmla="*/ 517939 h 3521459"/>
              <a:gd name="connsiteX6-793" fmla="*/ 5289847 w 6237425"/>
              <a:gd name="connsiteY6-794" fmla="*/ 4293 h 3521459"/>
              <a:gd name="connsiteX7-795" fmla="*/ 6187323 w 6237425"/>
              <a:gd name="connsiteY7-796" fmla="*/ 379566 h 3521459"/>
              <a:gd name="connsiteX8-797" fmla="*/ 5734905 w 6237425"/>
              <a:gd name="connsiteY8-798" fmla="*/ 1139986 h 3521459"/>
              <a:gd name="connsiteX9-799" fmla="*/ 6221338 w 6237425"/>
              <a:gd name="connsiteY9-800" fmla="*/ 2115368 h 3521459"/>
              <a:gd name="connsiteX10-801" fmla="*/ 5008471 w 6237425"/>
              <a:gd name="connsiteY10-802" fmla="*/ 2702650 h 3521459"/>
              <a:gd name="connsiteX11-803" fmla="*/ 5035036 w 6237425"/>
              <a:gd name="connsiteY11-804" fmla="*/ 3419810 h 3521459"/>
              <a:gd name="connsiteX12-805" fmla="*/ 6187242 w 6237425"/>
              <a:gd name="connsiteY12-806" fmla="*/ 3521459 h 3521459"/>
              <a:gd name="connsiteX0-807" fmla="*/ 0 w 6237425"/>
              <a:gd name="connsiteY0-808" fmla="*/ 2779425 h 3561673"/>
              <a:gd name="connsiteX1-809" fmla="*/ 282011 w 6237425"/>
              <a:gd name="connsiteY1-810" fmla="*/ 2215403 h 3561673"/>
              <a:gd name="connsiteX2-811" fmla="*/ 1110953 w 6237425"/>
              <a:gd name="connsiteY2-812" fmla="*/ 2001758 h 3561673"/>
              <a:gd name="connsiteX3-813" fmla="*/ 2093212 w 6237425"/>
              <a:gd name="connsiteY3-814" fmla="*/ 925041 h 3561673"/>
              <a:gd name="connsiteX4-815" fmla="*/ 2640651 w 6237425"/>
              <a:gd name="connsiteY4-816" fmla="*/ 44771 h 3561673"/>
              <a:gd name="connsiteX5-817" fmla="*/ 3878227 w 6237425"/>
              <a:gd name="connsiteY5-818" fmla="*/ 558153 h 3561673"/>
              <a:gd name="connsiteX6-819" fmla="*/ 5281344 w 6237425"/>
              <a:gd name="connsiteY6-820" fmla="*/ 1514 h 3561673"/>
              <a:gd name="connsiteX7-821" fmla="*/ 6187323 w 6237425"/>
              <a:gd name="connsiteY7-822" fmla="*/ 419780 h 3561673"/>
              <a:gd name="connsiteX8-823" fmla="*/ 5734905 w 6237425"/>
              <a:gd name="connsiteY8-824" fmla="*/ 1180200 h 3561673"/>
              <a:gd name="connsiteX9-825" fmla="*/ 6221338 w 6237425"/>
              <a:gd name="connsiteY9-826" fmla="*/ 2155582 h 3561673"/>
              <a:gd name="connsiteX10-827" fmla="*/ 5008471 w 6237425"/>
              <a:gd name="connsiteY10-828" fmla="*/ 2742864 h 3561673"/>
              <a:gd name="connsiteX11-829" fmla="*/ 5035036 w 6237425"/>
              <a:gd name="connsiteY11-830" fmla="*/ 3460024 h 3561673"/>
              <a:gd name="connsiteX12-831" fmla="*/ 6187242 w 6237425"/>
              <a:gd name="connsiteY12-832" fmla="*/ 3561673 h 3561673"/>
              <a:gd name="connsiteX0-833" fmla="*/ 0 w 6237588"/>
              <a:gd name="connsiteY0-834" fmla="*/ 2782043 h 3564291"/>
              <a:gd name="connsiteX1-835" fmla="*/ 282011 w 6237588"/>
              <a:gd name="connsiteY1-836" fmla="*/ 2218021 h 3564291"/>
              <a:gd name="connsiteX2-837" fmla="*/ 1110953 w 6237588"/>
              <a:gd name="connsiteY2-838" fmla="*/ 2004376 h 3564291"/>
              <a:gd name="connsiteX3-839" fmla="*/ 2093212 w 6237588"/>
              <a:gd name="connsiteY3-840" fmla="*/ 927659 h 3564291"/>
              <a:gd name="connsiteX4-841" fmla="*/ 2640651 w 6237588"/>
              <a:gd name="connsiteY4-842" fmla="*/ 47389 h 3564291"/>
              <a:gd name="connsiteX5-843" fmla="*/ 3878227 w 6237588"/>
              <a:gd name="connsiteY5-844" fmla="*/ 560771 h 3564291"/>
              <a:gd name="connsiteX6-845" fmla="*/ 5281344 w 6237588"/>
              <a:gd name="connsiteY6-846" fmla="*/ 4132 h 3564291"/>
              <a:gd name="connsiteX7-847" fmla="*/ 6144805 w 6237588"/>
              <a:gd name="connsiteY7-848" fmla="*/ 353610 h 3564291"/>
              <a:gd name="connsiteX8-849" fmla="*/ 5734905 w 6237588"/>
              <a:gd name="connsiteY8-850" fmla="*/ 1182818 h 3564291"/>
              <a:gd name="connsiteX9-851" fmla="*/ 6221338 w 6237588"/>
              <a:gd name="connsiteY9-852" fmla="*/ 2158200 h 3564291"/>
              <a:gd name="connsiteX10-853" fmla="*/ 5008471 w 6237588"/>
              <a:gd name="connsiteY10-854" fmla="*/ 2745482 h 3564291"/>
              <a:gd name="connsiteX11-855" fmla="*/ 5035036 w 6237588"/>
              <a:gd name="connsiteY11-856" fmla="*/ 3462642 h 3564291"/>
              <a:gd name="connsiteX12-857" fmla="*/ 6187242 w 6237588"/>
              <a:gd name="connsiteY12-858" fmla="*/ 3564291 h 3564291"/>
              <a:gd name="connsiteX0-859" fmla="*/ 0 w 6237588"/>
              <a:gd name="connsiteY0-860" fmla="*/ 2782043 h 3564291"/>
              <a:gd name="connsiteX1-861" fmla="*/ 282011 w 6237588"/>
              <a:gd name="connsiteY1-862" fmla="*/ 2218021 h 3564291"/>
              <a:gd name="connsiteX2-863" fmla="*/ 1110953 w 6237588"/>
              <a:gd name="connsiteY2-864" fmla="*/ 2004376 h 3564291"/>
              <a:gd name="connsiteX3-865" fmla="*/ 1787084 w 6237588"/>
              <a:gd name="connsiteY3-866" fmla="*/ 1340395 h 3564291"/>
              <a:gd name="connsiteX4-867" fmla="*/ 2640651 w 6237588"/>
              <a:gd name="connsiteY4-868" fmla="*/ 47389 h 3564291"/>
              <a:gd name="connsiteX5-869" fmla="*/ 3878227 w 6237588"/>
              <a:gd name="connsiteY5-870" fmla="*/ 560771 h 3564291"/>
              <a:gd name="connsiteX6-871" fmla="*/ 5281344 w 6237588"/>
              <a:gd name="connsiteY6-872" fmla="*/ 4132 h 3564291"/>
              <a:gd name="connsiteX7-873" fmla="*/ 6144805 w 6237588"/>
              <a:gd name="connsiteY7-874" fmla="*/ 353610 h 3564291"/>
              <a:gd name="connsiteX8-875" fmla="*/ 5734905 w 6237588"/>
              <a:gd name="connsiteY8-876" fmla="*/ 1182818 h 3564291"/>
              <a:gd name="connsiteX9-877" fmla="*/ 6221338 w 6237588"/>
              <a:gd name="connsiteY9-878" fmla="*/ 2158200 h 3564291"/>
              <a:gd name="connsiteX10-879" fmla="*/ 5008471 w 6237588"/>
              <a:gd name="connsiteY10-880" fmla="*/ 2745482 h 3564291"/>
              <a:gd name="connsiteX11-881" fmla="*/ 5035036 w 6237588"/>
              <a:gd name="connsiteY11-882" fmla="*/ 3462642 h 3564291"/>
              <a:gd name="connsiteX12-883" fmla="*/ 6187242 w 6237588"/>
              <a:gd name="connsiteY12-884" fmla="*/ 3564291 h 3564291"/>
              <a:gd name="connsiteX0-885" fmla="*/ 0 w 6237588"/>
              <a:gd name="connsiteY0-886" fmla="*/ 2782043 h 3564291"/>
              <a:gd name="connsiteX1-887" fmla="*/ 282011 w 6237588"/>
              <a:gd name="connsiteY1-888" fmla="*/ 2218021 h 3564291"/>
              <a:gd name="connsiteX2-889" fmla="*/ 1110953 w 6237588"/>
              <a:gd name="connsiteY2-890" fmla="*/ 2004376 h 3564291"/>
              <a:gd name="connsiteX3-891" fmla="*/ 1787084 w 6237588"/>
              <a:gd name="connsiteY3-892" fmla="*/ 1340395 h 3564291"/>
              <a:gd name="connsiteX4-893" fmla="*/ 2351530 w 6237588"/>
              <a:gd name="connsiteY4-894" fmla="*/ 322546 h 3564291"/>
              <a:gd name="connsiteX5-895" fmla="*/ 3878227 w 6237588"/>
              <a:gd name="connsiteY5-896" fmla="*/ 560771 h 3564291"/>
              <a:gd name="connsiteX6-897" fmla="*/ 5281344 w 6237588"/>
              <a:gd name="connsiteY6-898" fmla="*/ 4132 h 3564291"/>
              <a:gd name="connsiteX7-899" fmla="*/ 6144805 w 6237588"/>
              <a:gd name="connsiteY7-900" fmla="*/ 353610 h 3564291"/>
              <a:gd name="connsiteX8-901" fmla="*/ 5734905 w 6237588"/>
              <a:gd name="connsiteY8-902" fmla="*/ 1182818 h 3564291"/>
              <a:gd name="connsiteX9-903" fmla="*/ 6221338 w 6237588"/>
              <a:gd name="connsiteY9-904" fmla="*/ 2158200 h 3564291"/>
              <a:gd name="connsiteX10-905" fmla="*/ 5008471 w 6237588"/>
              <a:gd name="connsiteY10-906" fmla="*/ 2745482 h 3564291"/>
              <a:gd name="connsiteX11-907" fmla="*/ 5035036 w 6237588"/>
              <a:gd name="connsiteY11-908" fmla="*/ 3462642 h 3564291"/>
              <a:gd name="connsiteX12-909" fmla="*/ 6187242 w 6237588"/>
              <a:gd name="connsiteY12-910" fmla="*/ 3564291 h 3564291"/>
              <a:gd name="connsiteX0-911" fmla="*/ 0 w 6237588"/>
              <a:gd name="connsiteY0-912" fmla="*/ 2778950 h 3561198"/>
              <a:gd name="connsiteX1-913" fmla="*/ 282011 w 6237588"/>
              <a:gd name="connsiteY1-914" fmla="*/ 2214928 h 3561198"/>
              <a:gd name="connsiteX2-915" fmla="*/ 1110953 w 6237588"/>
              <a:gd name="connsiteY2-916" fmla="*/ 2001283 h 3561198"/>
              <a:gd name="connsiteX3-917" fmla="*/ 1787084 w 6237588"/>
              <a:gd name="connsiteY3-918" fmla="*/ 1337302 h 3561198"/>
              <a:gd name="connsiteX4-919" fmla="*/ 2351530 w 6237588"/>
              <a:gd name="connsiteY4-920" fmla="*/ 319453 h 3561198"/>
              <a:gd name="connsiteX5-921" fmla="*/ 3971766 w 6237588"/>
              <a:gd name="connsiteY5-922" fmla="*/ 445896 h 3561198"/>
              <a:gd name="connsiteX6-923" fmla="*/ 5281344 w 6237588"/>
              <a:gd name="connsiteY6-924" fmla="*/ 1039 h 3561198"/>
              <a:gd name="connsiteX7-925" fmla="*/ 6144805 w 6237588"/>
              <a:gd name="connsiteY7-926" fmla="*/ 350517 h 3561198"/>
              <a:gd name="connsiteX8-927" fmla="*/ 5734905 w 6237588"/>
              <a:gd name="connsiteY8-928" fmla="*/ 1179725 h 3561198"/>
              <a:gd name="connsiteX9-929" fmla="*/ 6221338 w 6237588"/>
              <a:gd name="connsiteY9-930" fmla="*/ 2155107 h 3561198"/>
              <a:gd name="connsiteX10-931" fmla="*/ 5008471 w 6237588"/>
              <a:gd name="connsiteY10-932" fmla="*/ 2742389 h 3561198"/>
              <a:gd name="connsiteX11-933" fmla="*/ 5035036 w 6237588"/>
              <a:gd name="connsiteY11-934" fmla="*/ 3459549 h 3561198"/>
              <a:gd name="connsiteX12-935" fmla="*/ 6187242 w 6237588"/>
              <a:gd name="connsiteY12-936" fmla="*/ 3561198 h 3561198"/>
              <a:gd name="connsiteX0-937" fmla="*/ 0 w 6237788"/>
              <a:gd name="connsiteY0-938" fmla="*/ 2778275 h 3560523"/>
              <a:gd name="connsiteX1-939" fmla="*/ 282011 w 6237788"/>
              <a:gd name="connsiteY1-940" fmla="*/ 2214253 h 3560523"/>
              <a:gd name="connsiteX2-941" fmla="*/ 1110953 w 6237788"/>
              <a:gd name="connsiteY2-942" fmla="*/ 2000608 h 3560523"/>
              <a:gd name="connsiteX3-943" fmla="*/ 1787084 w 6237788"/>
              <a:gd name="connsiteY3-944" fmla="*/ 1336627 h 3560523"/>
              <a:gd name="connsiteX4-945" fmla="*/ 2351530 w 6237788"/>
              <a:gd name="connsiteY4-946" fmla="*/ 318778 h 3560523"/>
              <a:gd name="connsiteX5-947" fmla="*/ 3971766 w 6237788"/>
              <a:gd name="connsiteY5-948" fmla="*/ 445221 h 3560523"/>
              <a:gd name="connsiteX6-949" fmla="*/ 5281344 w 6237788"/>
              <a:gd name="connsiteY6-950" fmla="*/ 364 h 3560523"/>
              <a:gd name="connsiteX7-951" fmla="*/ 6093784 w 6237788"/>
              <a:gd name="connsiteY7-952" fmla="*/ 530414 h 3560523"/>
              <a:gd name="connsiteX8-953" fmla="*/ 5734905 w 6237788"/>
              <a:gd name="connsiteY8-954" fmla="*/ 1179050 h 3560523"/>
              <a:gd name="connsiteX9-955" fmla="*/ 6221338 w 6237788"/>
              <a:gd name="connsiteY9-956" fmla="*/ 2154432 h 3560523"/>
              <a:gd name="connsiteX10-957" fmla="*/ 5008471 w 6237788"/>
              <a:gd name="connsiteY10-958" fmla="*/ 2741714 h 3560523"/>
              <a:gd name="connsiteX11-959" fmla="*/ 5035036 w 6237788"/>
              <a:gd name="connsiteY11-960" fmla="*/ 3458874 h 3560523"/>
              <a:gd name="connsiteX12-961" fmla="*/ 6187242 w 6237788"/>
              <a:gd name="connsiteY12-962" fmla="*/ 3560523 h 3560523"/>
              <a:gd name="connsiteX0-963" fmla="*/ 0 w 6237923"/>
              <a:gd name="connsiteY0-964" fmla="*/ 2777976 h 3560224"/>
              <a:gd name="connsiteX1-965" fmla="*/ 282011 w 6237923"/>
              <a:gd name="connsiteY1-966" fmla="*/ 2213954 h 3560224"/>
              <a:gd name="connsiteX2-967" fmla="*/ 1110953 w 6237923"/>
              <a:gd name="connsiteY2-968" fmla="*/ 2000309 h 3560224"/>
              <a:gd name="connsiteX3-969" fmla="*/ 1787084 w 6237923"/>
              <a:gd name="connsiteY3-970" fmla="*/ 1336328 h 3560224"/>
              <a:gd name="connsiteX4-971" fmla="*/ 2351530 w 6237923"/>
              <a:gd name="connsiteY4-972" fmla="*/ 318479 h 3560224"/>
              <a:gd name="connsiteX5-973" fmla="*/ 3971766 w 6237923"/>
              <a:gd name="connsiteY5-974" fmla="*/ 444922 h 3560224"/>
              <a:gd name="connsiteX6-975" fmla="*/ 5281344 w 6237923"/>
              <a:gd name="connsiteY6-976" fmla="*/ 65 h 3560224"/>
              <a:gd name="connsiteX7-977" fmla="*/ 6059771 w 6237923"/>
              <a:gd name="connsiteY7-978" fmla="*/ 418332 h 3560224"/>
              <a:gd name="connsiteX8-979" fmla="*/ 5734905 w 6237923"/>
              <a:gd name="connsiteY8-980" fmla="*/ 1178751 h 3560224"/>
              <a:gd name="connsiteX9-981" fmla="*/ 6221338 w 6237923"/>
              <a:gd name="connsiteY9-982" fmla="*/ 2154133 h 3560224"/>
              <a:gd name="connsiteX10-983" fmla="*/ 5008471 w 6237923"/>
              <a:gd name="connsiteY10-984" fmla="*/ 2741415 h 3560224"/>
              <a:gd name="connsiteX11-985" fmla="*/ 5035036 w 6237923"/>
              <a:gd name="connsiteY11-986" fmla="*/ 3458575 h 3560224"/>
              <a:gd name="connsiteX12-987" fmla="*/ 6187242 w 6237923"/>
              <a:gd name="connsiteY12-988" fmla="*/ 3560224 h 3560224"/>
              <a:gd name="connsiteX0-989" fmla="*/ 0 w 6238272"/>
              <a:gd name="connsiteY0-990" fmla="*/ 2778026 h 3560274"/>
              <a:gd name="connsiteX1-991" fmla="*/ 282011 w 6238272"/>
              <a:gd name="connsiteY1-992" fmla="*/ 2214004 h 3560274"/>
              <a:gd name="connsiteX2-993" fmla="*/ 1110953 w 6238272"/>
              <a:gd name="connsiteY2-994" fmla="*/ 2000359 h 3560274"/>
              <a:gd name="connsiteX3-995" fmla="*/ 1787084 w 6238272"/>
              <a:gd name="connsiteY3-996" fmla="*/ 1336378 h 3560274"/>
              <a:gd name="connsiteX4-997" fmla="*/ 2351530 w 6238272"/>
              <a:gd name="connsiteY4-998" fmla="*/ 318529 h 3560274"/>
              <a:gd name="connsiteX5-999" fmla="*/ 3971766 w 6238272"/>
              <a:gd name="connsiteY5-1000" fmla="*/ 444972 h 3560274"/>
              <a:gd name="connsiteX6-1001" fmla="*/ 5281344 w 6238272"/>
              <a:gd name="connsiteY6-1002" fmla="*/ 115 h 3560274"/>
              <a:gd name="connsiteX7-1003" fmla="*/ 5974736 w 6238272"/>
              <a:gd name="connsiteY7-1004" fmla="*/ 409783 h 3560274"/>
              <a:gd name="connsiteX8-1005" fmla="*/ 5734905 w 6238272"/>
              <a:gd name="connsiteY8-1006" fmla="*/ 1178801 h 3560274"/>
              <a:gd name="connsiteX9-1007" fmla="*/ 6221338 w 6238272"/>
              <a:gd name="connsiteY9-1008" fmla="*/ 2154183 h 3560274"/>
              <a:gd name="connsiteX10-1009" fmla="*/ 5008471 w 6238272"/>
              <a:gd name="connsiteY10-1010" fmla="*/ 2741465 h 3560274"/>
              <a:gd name="connsiteX11-1011" fmla="*/ 5035036 w 6238272"/>
              <a:gd name="connsiteY11-1012" fmla="*/ 3458625 h 3560274"/>
              <a:gd name="connsiteX12-1013" fmla="*/ 6187242 w 6238272"/>
              <a:gd name="connsiteY12-1014" fmla="*/ 3560274 h 3560274"/>
              <a:gd name="connsiteX0-1015" fmla="*/ 0 w 6224368"/>
              <a:gd name="connsiteY0-1016" fmla="*/ 2778026 h 3560274"/>
              <a:gd name="connsiteX1-1017" fmla="*/ 282011 w 6224368"/>
              <a:gd name="connsiteY1-1018" fmla="*/ 2214004 h 3560274"/>
              <a:gd name="connsiteX2-1019" fmla="*/ 1110953 w 6224368"/>
              <a:gd name="connsiteY2-1020" fmla="*/ 2000359 h 3560274"/>
              <a:gd name="connsiteX3-1021" fmla="*/ 1787084 w 6224368"/>
              <a:gd name="connsiteY3-1022" fmla="*/ 1336378 h 3560274"/>
              <a:gd name="connsiteX4-1023" fmla="*/ 2351530 w 6224368"/>
              <a:gd name="connsiteY4-1024" fmla="*/ 318529 h 3560274"/>
              <a:gd name="connsiteX5-1025" fmla="*/ 3971766 w 6224368"/>
              <a:gd name="connsiteY5-1026" fmla="*/ 444972 h 3560274"/>
              <a:gd name="connsiteX6-1027" fmla="*/ 5281344 w 6224368"/>
              <a:gd name="connsiteY6-1028" fmla="*/ 115 h 3560274"/>
              <a:gd name="connsiteX7-1029" fmla="*/ 5974736 w 6224368"/>
              <a:gd name="connsiteY7-1030" fmla="*/ 409783 h 3560274"/>
              <a:gd name="connsiteX8-1031" fmla="*/ 5734905 w 6224368"/>
              <a:gd name="connsiteY8-1032" fmla="*/ 1178801 h 3560274"/>
              <a:gd name="connsiteX9-1033" fmla="*/ 6221338 w 6224368"/>
              <a:gd name="connsiteY9-1034" fmla="*/ 2154183 h 3560274"/>
              <a:gd name="connsiteX10-1035" fmla="*/ 5459158 w 6224368"/>
              <a:gd name="connsiteY10-1036" fmla="*/ 2578091 h 3560274"/>
              <a:gd name="connsiteX11-1037" fmla="*/ 5035036 w 6224368"/>
              <a:gd name="connsiteY11-1038" fmla="*/ 3458625 h 3560274"/>
              <a:gd name="connsiteX12-1039" fmla="*/ 6187242 w 6224368"/>
              <a:gd name="connsiteY12-1040" fmla="*/ 3560274 h 3560274"/>
              <a:gd name="connsiteX0-1041" fmla="*/ 0 w 6224368"/>
              <a:gd name="connsiteY0-1042" fmla="*/ 2778026 h 3560274"/>
              <a:gd name="connsiteX1-1043" fmla="*/ 282011 w 6224368"/>
              <a:gd name="connsiteY1-1044" fmla="*/ 2214004 h 3560274"/>
              <a:gd name="connsiteX2-1045" fmla="*/ 1110953 w 6224368"/>
              <a:gd name="connsiteY2-1046" fmla="*/ 2000359 h 3560274"/>
              <a:gd name="connsiteX3-1047" fmla="*/ 1787084 w 6224368"/>
              <a:gd name="connsiteY3-1048" fmla="*/ 1336378 h 3560274"/>
              <a:gd name="connsiteX4-1049" fmla="*/ 2351530 w 6224368"/>
              <a:gd name="connsiteY4-1050" fmla="*/ 318529 h 3560274"/>
              <a:gd name="connsiteX5-1051" fmla="*/ 3971766 w 6224368"/>
              <a:gd name="connsiteY5-1052" fmla="*/ 444972 h 3560274"/>
              <a:gd name="connsiteX6-1053" fmla="*/ 5281344 w 6224368"/>
              <a:gd name="connsiteY6-1054" fmla="*/ 115 h 3560274"/>
              <a:gd name="connsiteX7-1055" fmla="*/ 5974736 w 6224368"/>
              <a:gd name="connsiteY7-1056" fmla="*/ 409783 h 3560274"/>
              <a:gd name="connsiteX8-1057" fmla="*/ 5734905 w 6224368"/>
              <a:gd name="connsiteY8-1058" fmla="*/ 1178801 h 3560274"/>
              <a:gd name="connsiteX9-1059" fmla="*/ 6221338 w 6224368"/>
              <a:gd name="connsiteY9-1060" fmla="*/ 2154183 h 3560274"/>
              <a:gd name="connsiteX10-1061" fmla="*/ 5459158 w 6224368"/>
              <a:gd name="connsiteY10-1062" fmla="*/ 2578091 h 3560274"/>
              <a:gd name="connsiteX11-1063" fmla="*/ 5689809 w 6224368"/>
              <a:gd name="connsiteY11-1064" fmla="*/ 3450026 h 3560274"/>
              <a:gd name="connsiteX12-1065" fmla="*/ 6187242 w 6224368"/>
              <a:gd name="connsiteY12-1066" fmla="*/ 3560274 h 3560274"/>
              <a:gd name="connsiteX0-1067" fmla="*/ 0 w 6224368"/>
              <a:gd name="connsiteY0-1068" fmla="*/ 2778026 h 3560274"/>
              <a:gd name="connsiteX1-1069" fmla="*/ 282011 w 6224368"/>
              <a:gd name="connsiteY1-1070" fmla="*/ 2214004 h 3560274"/>
              <a:gd name="connsiteX2-1071" fmla="*/ 1110953 w 6224368"/>
              <a:gd name="connsiteY2-1072" fmla="*/ 2000359 h 3560274"/>
              <a:gd name="connsiteX3-1073" fmla="*/ 1787084 w 6224368"/>
              <a:gd name="connsiteY3-1074" fmla="*/ 1336378 h 3560274"/>
              <a:gd name="connsiteX4-1075" fmla="*/ 2351530 w 6224368"/>
              <a:gd name="connsiteY4-1076" fmla="*/ 318529 h 3560274"/>
              <a:gd name="connsiteX5-1077" fmla="*/ 3971766 w 6224368"/>
              <a:gd name="connsiteY5-1078" fmla="*/ 444972 h 3560274"/>
              <a:gd name="connsiteX6-1079" fmla="*/ 5281344 w 6224368"/>
              <a:gd name="connsiteY6-1080" fmla="*/ 115 h 3560274"/>
              <a:gd name="connsiteX7-1081" fmla="*/ 5974736 w 6224368"/>
              <a:gd name="connsiteY7-1082" fmla="*/ 409783 h 3560274"/>
              <a:gd name="connsiteX8-1083" fmla="*/ 5734905 w 6224368"/>
              <a:gd name="connsiteY8-1084" fmla="*/ 1178801 h 3560274"/>
              <a:gd name="connsiteX9-1085" fmla="*/ 6221338 w 6224368"/>
              <a:gd name="connsiteY9-1086" fmla="*/ 2154183 h 3560274"/>
              <a:gd name="connsiteX10-1087" fmla="*/ 5459158 w 6224368"/>
              <a:gd name="connsiteY10-1088" fmla="*/ 2578091 h 3560274"/>
              <a:gd name="connsiteX11-1089" fmla="*/ 5689809 w 6224368"/>
              <a:gd name="connsiteY11-1090" fmla="*/ 3450026 h 3560274"/>
              <a:gd name="connsiteX12-1091" fmla="*/ 6187242 w 6224368"/>
              <a:gd name="connsiteY12-1092" fmla="*/ 3560274 h 3560274"/>
              <a:gd name="connsiteX0-1093" fmla="*/ 0 w 6399831"/>
              <a:gd name="connsiteY0-1094" fmla="*/ 2778026 h 3507222"/>
              <a:gd name="connsiteX1-1095" fmla="*/ 282011 w 6399831"/>
              <a:gd name="connsiteY1-1096" fmla="*/ 2214004 h 3507222"/>
              <a:gd name="connsiteX2-1097" fmla="*/ 1110953 w 6399831"/>
              <a:gd name="connsiteY2-1098" fmla="*/ 2000359 h 3507222"/>
              <a:gd name="connsiteX3-1099" fmla="*/ 1787084 w 6399831"/>
              <a:gd name="connsiteY3-1100" fmla="*/ 1336378 h 3507222"/>
              <a:gd name="connsiteX4-1101" fmla="*/ 2351530 w 6399831"/>
              <a:gd name="connsiteY4-1102" fmla="*/ 318529 h 3507222"/>
              <a:gd name="connsiteX5-1103" fmla="*/ 3971766 w 6399831"/>
              <a:gd name="connsiteY5-1104" fmla="*/ 444972 h 3507222"/>
              <a:gd name="connsiteX6-1105" fmla="*/ 5281344 w 6399831"/>
              <a:gd name="connsiteY6-1106" fmla="*/ 115 h 3507222"/>
              <a:gd name="connsiteX7-1107" fmla="*/ 5974736 w 6399831"/>
              <a:gd name="connsiteY7-1108" fmla="*/ 409783 h 3507222"/>
              <a:gd name="connsiteX8-1109" fmla="*/ 5734905 w 6399831"/>
              <a:gd name="connsiteY8-1110" fmla="*/ 1178801 h 3507222"/>
              <a:gd name="connsiteX9-1111" fmla="*/ 6221338 w 6399831"/>
              <a:gd name="connsiteY9-1112" fmla="*/ 2154183 h 3507222"/>
              <a:gd name="connsiteX10-1113" fmla="*/ 5459158 w 6399831"/>
              <a:gd name="connsiteY10-1114" fmla="*/ 2578091 h 3507222"/>
              <a:gd name="connsiteX11-1115" fmla="*/ 5689809 w 6399831"/>
              <a:gd name="connsiteY11-1116" fmla="*/ 3450026 h 3507222"/>
              <a:gd name="connsiteX12-1117" fmla="*/ 6399831 w 6399831"/>
              <a:gd name="connsiteY12-1118" fmla="*/ 3448491 h 3507222"/>
              <a:gd name="connsiteX0-1119" fmla="*/ 0 w 6399831"/>
              <a:gd name="connsiteY0-1120" fmla="*/ 2778026 h 3504203"/>
              <a:gd name="connsiteX1-1121" fmla="*/ 282011 w 6399831"/>
              <a:gd name="connsiteY1-1122" fmla="*/ 2214004 h 3504203"/>
              <a:gd name="connsiteX2-1123" fmla="*/ 1110953 w 6399831"/>
              <a:gd name="connsiteY2-1124" fmla="*/ 2000359 h 3504203"/>
              <a:gd name="connsiteX3-1125" fmla="*/ 1787084 w 6399831"/>
              <a:gd name="connsiteY3-1126" fmla="*/ 1336378 h 3504203"/>
              <a:gd name="connsiteX4-1127" fmla="*/ 2351530 w 6399831"/>
              <a:gd name="connsiteY4-1128" fmla="*/ 318529 h 3504203"/>
              <a:gd name="connsiteX5-1129" fmla="*/ 3971766 w 6399831"/>
              <a:gd name="connsiteY5-1130" fmla="*/ 444972 h 3504203"/>
              <a:gd name="connsiteX6-1131" fmla="*/ 5281344 w 6399831"/>
              <a:gd name="connsiteY6-1132" fmla="*/ 115 h 3504203"/>
              <a:gd name="connsiteX7-1133" fmla="*/ 5974736 w 6399831"/>
              <a:gd name="connsiteY7-1134" fmla="*/ 409783 h 3504203"/>
              <a:gd name="connsiteX8-1135" fmla="*/ 5734905 w 6399831"/>
              <a:gd name="connsiteY8-1136" fmla="*/ 1178801 h 3504203"/>
              <a:gd name="connsiteX9-1137" fmla="*/ 6221338 w 6399831"/>
              <a:gd name="connsiteY9-1138" fmla="*/ 2154183 h 3504203"/>
              <a:gd name="connsiteX10-1139" fmla="*/ 5459158 w 6399831"/>
              <a:gd name="connsiteY10-1140" fmla="*/ 2578091 h 3504203"/>
              <a:gd name="connsiteX11-1141" fmla="*/ 5689809 w 6399831"/>
              <a:gd name="connsiteY11-1142" fmla="*/ 3450026 h 3504203"/>
              <a:gd name="connsiteX12-1143" fmla="*/ 6399831 w 6399831"/>
              <a:gd name="connsiteY12-1144" fmla="*/ 3448491 h 3504203"/>
              <a:gd name="connsiteX0-1145" fmla="*/ 0 w 6399831"/>
              <a:gd name="connsiteY0-1146" fmla="*/ 2778026 h 3504203"/>
              <a:gd name="connsiteX1-1147" fmla="*/ 282011 w 6399831"/>
              <a:gd name="connsiteY1-1148" fmla="*/ 2214004 h 3504203"/>
              <a:gd name="connsiteX2-1149" fmla="*/ 1110953 w 6399831"/>
              <a:gd name="connsiteY2-1150" fmla="*/ 2000359 h 3504203"/>
              <a:gd name="connsiteX3-1151" fmla="*/ 1787084 w 6399831"/>
              <a:gd name="connsiteY3-1152" fmla="*/ 1336378 h 3504203"/>
              <a:gd name="connsiteX4-1153" fmla="*/ 2351530 w 6399831"/>
              <a:gd name="connsiteY4-1154" fmla="*/ 318529 h 3504203"/>
              <a:gd name="connsiteX5-1155" fmla="*/ 3971766 w 6399831"/>
              <a:gd name="connsiteY5-1156" fmla="*/ 444972 h 3504203"/>
              <a:gd name="connsiteX6-1157" fmla="*/ 5281344 w 6399831"/>
              <a:gd name="connsiteY6-1158" fmla="*/ 115 h 3504203"/>
              <a:gd name="connsiteX7-1159" fmla="*/ 5974736 w 6399831"/>
              <a:gd name="connsiteY7-1160" fmla="*/ 409783 h 3504203"/>
              <a:gd name="connsiteX8-1161" fmla="*/ 5734905 w 6399831"/>
              <a:gd name="connsiteY8-1162" fmla="*/ 1178801 h 3504203"/>
              <a:gd name="connsiteX9-1163" fmla="*/ 6221338 w 6399831"/>
              <a:gd name="connsiteY9-1164" fmla="*/ 2154183 h 3504203"/>
              <a:gd name="connsiteX10-1165" fmla="*/ 5459158 w 6399831"/>
              <a:gd name="connsiteY10-1166" fmla="*/ 2578091 h 3504203"/>
              <a:gd name="connsiteX11-1167" fmla="*/ 5689809 w 6399831"/>
              <a:gd name="connsiteY11-1168" fmla="*/ 3450026 h 3504203"/>
              <a:gd name="connsiteX12-1169" fmla="*/ 6399831 w 6399831"/>
              <a:gd name="connsiteY12-1170" fmla="*/ 3448491 h 3504203"/>
              <a:gd name="connsiteX0-1171" fmla="*/ 0 w 6399831"/>
              <a:gd name="connsiteY0-1172" fmla="*/ 2778026 h 3450027"/>
              <a:gd name="connsiteX1-1173" fmla="*/ 282011 w 6399831"/>
              <a:gd name="connsiteY1-1174" fmla="*/ 2214004 h 3450027"/>
              <a:gd name="connsiteX2-1175" fmla="*/ 1110953 w 6399831"/>
              <a:gd name="connsiteY2-1176" fmla="*/ 2000359 h 3450027"/>
              <a:gd name="connsiteX3-1177" fmla="*/ 1787084 w 6399831"/>
              <a:gd name="connsiteY3-1178" fmla="*/ 1336378 h 3450027"/>
              <a:gd name="connsiteX4-1179" fmla="*/ 2351530 w 6399831"/>
              <a:gd name="connsiteY4-1180" fmla="*/ 318529 h 3450027"/>
              <a:gd name="connsiteX5-1181" fmla="*/ 3971766 w 6399831"/>
              <a:gd name="connsiteY5-1182" fmla="*/ 444972 h 3450027"/>
              <a:gd name="connsiteX6-1183" fmla="*/ 5281344 w 6399831"/>
              <a:gd name="connsiteY6-1184" fmla="*/ 115 h 3450027"/>
              <a:gd name="connsiteX7-1185" fmla="*/ 5974736 w 6399831"/>
              <a:gd name="connsiteY7-1186" fmla="*/ 409783 h 3450027"/>
              <a:gd name="connsiteX8-1187" fmla="*/ 5734905 w 6399831"/>
              <a:gd name="connsiteY8-1188" fmla="*/ 1178801 h 3450027"/>
              <a:gd name="connsiteX9-1189" fmla="*/ 6221338 w 6399831"/>
              <a:gd name="connsiteY9-1190" fmla="*/ 2154183 h 3450027"/>
              <a:gd name="connsiteX10-1191" fmla="*/ 5459158 w 6399831"/>
              <a:gd name="connsiteY10-1192" fmla="*/ 2578091 h 3450027"/>
              <a:gd name="connsiteX11-1193" fmla="*/ 5689809 w 6399831"/>
              <a:gd name="connsiteY11-1194" fmla="*/ 3450026 h 3450027"/>
              <a:gd name="connsiteX12-1195" fmla="*/ 6399831 w 6399831"/>
              <a:gd name="connsiteY12-1196" fmla="*/ 3448491 h 3450027"/>
              <a:gd name="connsiteX0-1197" fmla="*/ 0 w 6588624"/>
              <a:gd name="connsiteY0-1198" fmla="*/ 2778026 h 3448491"/>
              <a:gd name="connsiteX1-1199" fmla="*/ 282011 w 6588624"/>
              <a:gd name="connsiteY1-1200" fmla="*/ 2214004 h 3448491"/>
              <a:gd name="connsiteX2-1201" fmla="*/ 1110953 w 6588624"/>
              <a:gd name="connsiteY2-1202" fmla="*/ 2000359 h 3448491"/>
              <a:gd name="connsiteX3-1203" fmla="*/ 1787084 w 6588624"/>
              <a:gd name="connsiteY3-1204" fmla="*/ 1336378 h 3448491"/>
              <a:gd name="connsiteX4-1205" fmla="*/ 2351530 w 6588624"/>
              <a:gd name="connsiteY4-1206" fmla="*/ 318529 h 3448491"/>
              <a:gd name="connsiteX5-1207" fmla="*/ 3971766 w 6588624"/>
              <a:gd name="connsiteY5-1208" fmla="*/ 444972 h 3448491"/>
              <a:gd name="connsiteX6-1209" fmla="*/ 5281344 w 6588624"/>
              <a:gd name="connsiteY6-1210" fmla="*/ 115 h 3448491"/>
              <a:gd name="connsiteX7-1211" fmla="*/ 5974736 w 6588624"/>
              <a:gd name="connsiteY7-1212" fmla="*/ 409783 h 3448491"/>
              <a:gd name="connsiteX8-1213" fmla="*/ 5734905 w 6588624"/>
              <a:gd name="connsiteY8-1214" fmla="*/ 1178801 h 3448491"/>
              <a:gd name="connsiteX9-1215" fmla="*/ 6221338 w 6588624"/>
              <a:gd name="connsiteY9-1216" fmla="*/ 2154183 h 3448491"/>
              <a:gd name="connsiteX10-1217" fmla="*/ 5459158 w 6588624"/>
              <a:gd name="connsiteY10-1218" fmla="*/ 2578091 h 3448491"/>
              <a:gd name="connsiteX11-1219" fmla="*/ 6348019 w 6588624"/>
              <a:gd name="connsiteY11-1220" fmla="*/ 3410874 h 3448491"/>
              <a:gd name="connsiteX12-1221" fmla="*/ 6399831 w 6588624"/>
              <a:gd name="connsiteY12-1222" fmla="*/ 3448491 h 3448491"/>
              <a:gd name="connsiteX0-1223" fmla="*/ 0 w 6399831"/>
              <a:gd name="connsiteY0-1224" fmla="*/ 2778026 h 3463533"/>
              <a:gd name="connsiteX1-1225" fmla="*/ 282011 w 6399831"/>
              <a:gd name="connsiteY1-1226" fmla="*/ 2214004 h 3463533"/>
              <a:gd name="connsiteX2-1227" fmla="*/ 1110953 w 6399831"/>
              <a:gd name="connsiteY2-1228" fmla="*/ 2000359 h 3463533"/>
              <a:gd name="connsiteX3-1229" fmla="*/ 1787084 w 6399831"/>
              <a:gd name="connsiteY3-1230" fmla="*/ 1336378 h 3463533"/>
              <a:gd name="connsiteX4-1231" fmla="*/ 2351530 w 6399831"/>
              <a:gd name="connsiteY4-1232" fmla="*/ 318529 h 3463533"/>
              <a:gd name="connsiteX5-1233" fmla="*/ 3971766 w 6399831"/>
              <a:gd name="connsiteY5-1234" fmla="*/ 444972 h 3463533"/>
              <a:gd name="connsiteX6-1235" fmla="*/ 5281344 w 6399831"/>
              <a:gd name="connsiteY6-1236" fmla="*/ 115 h 3463533"/>
              <a:gd name="connsiteX7-1237" fmla="*/ 5974736 w 6399831"/>
              <a:gd name="connsiteY7-1238" fmla="*/ 409783 h 3463533"/>
              <a:gd name="connsiteX8-1239" fmla="*/ 5734905 w 6399831"/>
              <a:gd name="connsiteY8-1240" fmla="*/ 1178801 h 3463533"/>
              <a:gd name="connsiteX9-1241" fmla="*/ 6221338 w 6399831"/>
              <a:gd name="connsiteY9-1242" fmla="*/ 2154183 h 3463533"/>
              <a:gd name="connsiteX10-1243" fmla="*/ 5555953 w 6399831"/>
              <a:gd name="connsiteY10-1244" fmla="*/ 2715121 h 3463533"/>
              <a:gd name="connsiteX11-1245" fmla="*/ 6348019 w 6399831"/>
              <a:gd name="connsiteY11-1246" fmla="*/ 3410874 h 3463533"/>
              <a:gd name="connsiteX12-1247" fmla="*/ 6399831 w 6399831"/>
              <a:gd name="connsiteY12-1248" fmla="*/ 3448491 h 3463533"/>
              <a:gd name="connsiteX0-1249" fmla="*/ 0 w 6399831"/>
              <a:gd name="connsiteY0-1250" fmla="*/ 2778026 h 3463533"/>
              <a:gd name="connsiteX1-1251" fmla="*/ 282011 w 6399831"/>
              <a:gd name="connsiteY1-1252" fmla="*/ 2214004 h 3463533"/>
              <a:gd name="connsiteX2-1253" fmla="*/ 1110953 w 6399831"/>
              <a:gd name="connsiteY2-1254" fmla="*/ 2000359 h 3463533"/>
              <a:gd name="connsiteX3-1255" fmla="*/ 1787084 w 6399831"/>
              <a:gd name="connsiteY3-1256" fmla="*/ 1336378 h 3463533"/>
              <a:gd name="connsiteX4-1257" fmla="*/ 2351530 w 6399831"/>
              <a:gd name="connsiteY4-1258" fmla="*/ 318529 h 3463533"/>
              <a:gd name="connsiteX5-1259" fmla="*/ 3971766 w 6399831"/>
              <a:gd name="connsiteY5-1260" fmla="*/ 444972 h 3463533"/>
              <a:gd name="connsiteX6-1261" fmla="*/ 5281344 w 6399831"/>
              <a:gd name="connsiteY6-1262" fmla="*/ 115 h 3463533"/>
              <a:gd name="connsiteX7-1263" fmla="*/ 5974736 w 6399831"/>
              <a:gd name="connsiteY7-1264" fmla="*/ 409783 h 3463533"/>
              <a:gd name="connsiteX8-1265" fmla="*/ 5734905 w 6399831"/>
              <a:gd name="connsiteY8-1266" fmla="*/ 1178801 h 3463533"/>
              <a:gd name="connsiteX9-1267" fmla="*/ 6221338 w 6399831"/>
              <a:gd name="connsiteY9-1268" fmla="*/ 2154183 h 3463533"/>
              <a:gd name="connsiteX10-1269" fmla="*/ 5555953 w 6399831"/>
              <a:gd name="connsiteY10-1270" fmla="*/ 2715121 h 3463533"/>
              <a:gd name="connsiteX11-1271" fmla="*/ 6348019 w 6399831"/>
              <a:gd name="connsiteY11-1272" fmla="*/ 3410874 h 3463533"/>
              <a:gd name="connsiteX12-1273" fmla="*/ 6399831 w 6399831"/>
              <a:gd name="connsiteY12-1274" fmla="*/ 3448491 h 34635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6399831" h="3463533">
                <a:moveTo>
                  <a:pt x="0" y="2778026"/>
                </a:moveTo>
                <a:cubicBezTo>
                  <a:pt x="48426" y="2560820"/>
                  <a:pt x="96852" y="2343615"/>
                  <a:pt x="282011" y="2214004"/>
                </a:cubicBezTo>
                <a:cubicBezTo>
                  <a:pt x="467170" y="2084393"/>
                  <a:pt x="860108" y="2146630"/>
                  <a:pt x="1110953" y="2000359"/>
                </a:cubicBezTo>
                <a:cubicBezTo>
                  <a:pt x="1361798" y="1854088"/>
                  <a:pt x="1580321" y="1616683"/>
                  <a:pt x="1787084" y="1336378"/>
                </a:cubicBezTo>
                <a:cubicBezTo>
                  <a:pt x="1993847" y="1056073"/>
                  <a:pt x="1987416" y="467097"/>
                  <a:pt x="2351530" y="318529"/>
                </a:cubicBezTo>
                <a:cubicBezTo>
                  <a:pt x="2715644" y="169961"/>
                  <a:pt x="3483464" y="498041"/>
                  <a:pt x="3971766" y="444972"/>
                </a:cubicBezTo>
                <a:cubicBezTo>
                  <a:pt x="4460068" y="391903"/>
                  <a:pt x="4947516" y="5980"/>
                  <a:pt x="5281344" y="115"/>
                </a:cubicBezTo>
                <a:cubicBezTo>
                  <a:pt x="5615172" y="-5750"/>
                  <a:pt x="5899143" y="213335"/>
                  <a:pt x="5974736" y="409783"/>
                </a:cubicBezTo>
                <a:cubicBezTo>
                  <a:pt x="6050329" y="606231"/>
                  <a:pt x="5693805" y="888068"/>
                  <a:pt x="5734905" y="1178801"/>
                </a:cubicBezTo>
                <a:cubicBezTo>
                  <a:pt x="5776005" y="1469534"/>
                  <a:pt x="6251163" y="1898130"/>
                  <a:pt x="6221338" y="2154183"/>
                </a:cubicBezTo>
                <a:cubicBezTo>
                  <a:pt x="6191513" y="2410236"/>
                  <a:pt x="5573558" y="2398007"/>
                  <a:pt x="5555953" y="2715121"/>
                </a:cubicBezTo>
                <a:cubicBezTo>
                  <a:pt x="5538348" y="3032235"/>
                  <a:pt x="6207373" y="3288646"/>
                  <a:pt x="6348019" y="3410874"/>
                </a:cubicBezTo>
                <a:cubicBezTo>
                  <a:pt x="6488665" y="3533102"/>
                  <a:pt x="6112580" y="3397110"/>
                  <a:pt x="6399831" y="3448491"/>
                </a:cubicBezTo>
              </a:path>
            </a:pathLst>
          </a:custGeom>
          <a:noFill/>
          <a:ln w="3175" cap="flat" cmpd="sng" algn="ctr">
            <a:solidFill>
              <a:srgbClr val="3C3D48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>
              <a:solidFill>
                <a:sysClr val="window" lastClr="FFFFF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2" name="弧形 41"/>
          <p:cNvSpPr/>
          <p:nvPr/>
        </p:nvSpPr>
        <p:spPr>
          <a:xfrm>
            <a:off x="782858" y="4392858"/>
            <a:ext cx="911551" cy="911551"/>
          </a:xfrm>
          <a:prstGeom prst="arc">
            <a:avLst>
              <a:gd name="adj1" fmla="val 21533270"/>
              <a:gd name="adj2" fmla="val 15963798"/>
            </a:avLst>
          </a:prstGeom>
          <a:noFill/>
          <a:ln w="28575" cap="flat" cmpd="sng" algn="ctr">
            <a:solidFill>
              <a:srgbClr val="78A8B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3" name="弧形 42"/>
          <p:cNvSpPr/>
          <p:nvPr/>
        </p:nvSpPr>
        <p:spPr>
          <a:xfrm>
            <a:off x="3422922" y="2348485"/>
            <a:ext cx="911551" cy="911551"/>
          </a:xfrm>
          <a:prstGeom prst="arc">
            <a:avLst>
              <a:gd name="adj1" fmla="val 16287970"/>
              <a:gd name="adj2" fmla="val 10968934"/>
            </a:avLst>
          </a:prstGeom>
          <a:noFill/>
          <a:ln w="28575" cap="flat" cmpd="sng" algn="ctr">
            <a:solidFill>
              <a:srgbClr val="598E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4" name="弧形 43"/>
          <p:cNvSpPr/>
          <p:nvPr/>
        </p:nvSpPr>
        <p:spPr>
          <a:xfrm>
            <a:off x="9352372" y="5068081"/>
            <a:ext cx="911551" cy="911551"/>
          </a:xfrm>
          <a:prstGeom prst="arc">
            <a:avLst>
              <a:gd name="adj1" fmla="val 5575802"/>
              <a:gd name="adj2" fmla="val 3069792"/>
            </a:avLst>
          </a:prstGeom>
          <a:noFill/>
          <a:ln w="28575" cap="flat" cmpd="sng" algn="ctr">
            <a:solidFill>
              <a:srgbClr val="78A8B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36964" y="4444034"/>
            <a:ext cx="809001" cy="809001"/>
            <a:chOff x="602478" y="3418318"/>
            <a:chExt cx="606751" cy="606751"/>
          </a:xfrm>
        </p:grpSpPr>
        <p:sp>
          <p:nvSpPr>
            <p:cNvPr id="52" name="流程图: 联系 51"/>
            <p:cNvSpPr/>
            <p:nvPr/>
          </p:nvSpPr>
          <p:spPr>
            <a:xfrm>
              <a:off x="602478" y="3418318"/>
              <a:ext cx="606751" cy="606751"/>
            </a:xfrm>
            <a:prstGeom prst="flowChartConnector">
              <a:avLst/>
            </a:prstGeom>
            <a:solidFill>
              <a:srgbClr val="78A8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53" name="KSO_Shape"/>
            <p:cNvSpPr/>
            <p:nvPr/>
          </p:nvSpPr>
          <p:spPr bwMode="auto">
            <a:xfrm>
              <a:off x="731142" y="3555982"/>
              <a:ext cx="349420" cy="325543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468851" y="2399758"/>
            <a:ext cx="809001" cy="809001"/>
            <a:chOff x="2575133" y="1870105"/>
            <a:chExt cx="606751" cy="606751"/>
          </a:xfrm>
        </p:grpSpPr>
        <p:sp>
          <p:nvSpPr>
            <p:cNvPr id="55" name="流程图: 联系 54"/>
            <p:cNvSpPr/>
            <p:nvPr/>
          </p:nvSpPr>
          <p:spPr>
            <a:xfrm>
              <a:off x="2575133" y="1870105"/>
              <a:ext cx="606751" cy="606751"/>
            </a:xfrm>
            <a:prstGeom prst="flowChartConnector">
              <a:avLst/>
            </a:prstGeom>
            <a:solidFill>
              <a:srgbClr val="598E7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56" name="KSO_Shape"/>
            <p:cNvSpPr/>
            <p:nvPr/>
          </p:nvSpPr>
          <p:spPr bwMode="auto">
            <a:xfrm>
              <a:off x="2742170" y="2015490"/>
              <a:ext cx="273914" cy="345996"/>
            </a:xfrm>
            <a:custGeom>
              <a:avLst/>
              <a:gdLst>
                <a:gd name="T0" fmla="*/ 409258 w 1908175"/>
                <a:gd name="T1" fmla="*/ 1596961 h 2408238"/>
                <a:gd name="T2" fmla="*/ 401003 w 1908175"/>
                <a:gd name="T3" fmla="*/ 1624631 h 2408238"/>
                <a:gd name="T4" fmla="*/ 401003 w 1908175"/>
                <a:gd name="T5" fmla="*/ 1652937 h 2408238"/>
                <a:gd name="T6" fmla="*/ 409258 w 1908175"/>
                <a:gd name="T7" fmla="*/ 1679971 h 2408238"/>
                <a:gd name="T8" fmla="*/ 425133 w 1908175"/>
                <a:gd name="T9" fmla="*/ 1704142 h 2408238"/>
                <a:gd name="T10" fmla="*/ 554990 w 1908175"/>
                <a:gd name="T11" fmla="*/ 1802737 h 2408238"/>
                <a:gd name="T12" fmla="*/ 581660 w 1908175"/>
                <a:gd name="T13" fmla="*/ 1815459 h 2408238"/>
                <a:gd name="T14" fmla="*/ 609600 w 1908175"/>
                <a:gd name="T15" fmla="*/ 1819275 h 2408238"/>
                <a:gd name="T16" fmla="*/ 637540 w 1908175"/>
                <a:gd name="T17" fmla="*/ 1815459 h 2408238"/>
                <a:gd name="T18" fmla="*/ 663575 w 1908175"/>
                <a:gd name="T19" fmla="*/ 1803055 h 2408238"/>
                <a:gd name="T20" fmla="*/ 685483 w 1908175"/>
                <a:gd name="T21" fmla="*/ 1783336 h 2408238"/>
                <a:gd name="T22" fmla="*/ 915988 w 1908175"/>
                <a:gd name="T23" fmla="*/ 1192088 h 2408238"/>
                <a:gd name="T24" fmla="*/ 1603504 w 1908175"/>
                <a:gd name="T25" fmla="*/ 317 h 2408238"/>
                <a:gd name="T26" fmla="*/ 1642621 w 1908175"/>
                <a:gd name="T27" fmla="*/ 16177 h 2408238"/>
                <a:gd name="T28" fmla="*/ 1902769 w 1908175"/>
                <a:gd name="T29" fmla="*/ 238854 h 2408238"/>
                <a:gd name="T30" fmla="*/ 1907221 w 1908175"/>
                <a:gd name="T31" fmla="*/ 279456 h 2408238"/>
                <a:gd name="T32" fmla="*/ 1887503 w 1908175"/>
                <a:gd name="T33" fmla="*/ 316886 h 2408238"/>
                <a:gd name="T34" fmla="*/ 1850612 w 1908175"/>
                <a:gd name="T35" fmla="*/ 336552 h 2408238"/>
                <a:gd name="T36" fmla="*/ 1809586 w 1908175"/>
                <a:gd name="T37" fmla="*/ 332746 h 2408238"/>
                <a:gd name="T38" fmla="*/ 1514715 w 1908175"/>
                <a:gd name="T39" fmla="*/ 544883 h 2408238"/>
                <a:gd name="T40" fmla="*/ 1542348 w 1908175"/>
                <a:gd name="T41" fmla="*/ 572827 h 2408238"/>
                <a:gd name="T42" fmla="*/ 1559817 w 1908175"/>
                <a:gd name="T43" fmla="*/ 606169 h 2408238"/>
                <a:gd name="T44" fmla="*/ 1567122 w 1908175"/>
                <a:gd name="T45" fmla="*/ 642687 h 2408238"/>
                <a:gd name="T46" fmla="*/ 1563311 w 1908175"/>
                <a:gd name="T47" fmla="*/ 680157 h 2408238"/>
                <a:gd name="T48" fmla="*/ 1549018 w 1908175"/>
                <a:gd name="T49" fmla="*/ 715722 h 2408238"/>
                <a:gd name="T50" fmla="*/ 708286 w 1908175"/>
                <a:gd name="T51" fmla="*/ 1844913 h 2408238"/>
                <a:gd name="T52" fmla="*/ 677477 w 1908175"/>
                <a:gd name="T53" fmla="*/ 1867776 h 2408238"/>
                <a:gd name="T54" fmla="*/ 642222 w 1908175"/>
                <a:gd name="T55" fmla="*/ 1879843 h 2408238"/>
                <a:gd name="T56" fmla="*/ 605060 w 1908175"/>
                <a:gd name="T57" fmla="*/ 1882066 h 2408238"/>
                <a:gd name="T58" fmla="*/ 568217 w 1908175"/>
                <a:gd name="T59" fmla="*/ 1873174 h 2408238"/>
                <a:gd name="T60" fmla="*/ 481825 w 1908175"/>
                <a:gd name="T61" fmla="*/ 1814111 h 2408238"/>
                <a:gd name="T62" fmla="*/ 45102 w 1908175"/>
                <a:gd name="T63" fmla="*/ 2399982 h 2408238"/>
                <a:gd name="T64" fmla="*/ 32079 w 1908175"/>
                <a:gd name="T65" fmla="*/ 2407603 h 2408238"/>
                <a:gd name="T66" fmla="*/ 17469 w 1908175"/>
                <a:gd name="T67" fmla="*/ 2406650 h 2408238"/>
                <a:gd name="T68" fmla="*/ 4764 w 1908175"/>
                <a:gd name="T69" fmla="*/ 2397124 h 2408238"/>
                <a:gd name="T70" fmla="*/ 0 w 1908175"/>
                <a:gd name="T71" fmla="*/ 2379659 h 2408238"/>
                <a:gd name="T72" fmla="*/ 435770 w 1908175"/>
                <a:gd name="T73" fmla="*/ 1796328 h 2408238"/>
                <a:gd name="T74" fmla="*/ 388763 w 1908175"/>
                <a:gd name="T75" fmla="*/ 1744569 h 2408238"/>
                <a:gd name="T76" fmla="*/ 362719 w 1908175"/>
                <a:gd name="T77" fmla="*/ 1715989 h 2408238"/>
                <a:gd name="T78" fmla="*/ 346838 w 1908175"/>
                <a:gd name="T79" fmla="*/ 1681695 h 2408238"/>
                <a:gd name="T80" fmla="*/ 341438 w 1908175"/>
                <a:gd name="T81" fmla="*/ 1644542 h 2408238"/>
                <a:gd name="T82" fmla="*/ 346838 w 1908175"/>
                <a:gd name="T83" fmla="*/ 1607707 h 2408238"/>
                <a:gd name="T84" fmla="*/ 363036 w 1908175"/>
                <a:gd name="T85" fmla="*/ 1572459 h 2408238"/>
                <a:gd name="T86" fmla="*/ 1205039 w 1908175"/>
                <a:gd name="T87" fmla="*/ 444538 h 2408238"/>
                <a:gd name="T88" fmla="*/ 1236800 w 1908175"/>
                <a:gd name="T89" fmla="*/ 423263 h 2408238"/>
                <a:gd name="T90" fmla="*/ 1272374 w 1908175"/>
                <a:gd name="T91" fmla="*/ 412784 h 2408238"/>
                <a:gd name="T92" fmla="*/ 1309852 w 1908175"/>
                <a:gd name="T93" fmla="*/ 412466 h 2408238"/>
                <a:gd name="T94" fmla="*/ 1346378 w 1908175"/>
                <a:gd name="T95" fmla="*/ 423263 h 2408238"/>
                <a:gd name="T96" fmla="*/ 1396879 w 1908175"/>
                <a:gd name="T97" fmla="*/ 456287 h 2408238"/>
                <a:gd name="T98" fmla="*/ 1533856 w 1908175"/>
                <a:gd name="T99" fmla="*/ 105629 h 2408238"/>
                <a:gd name="T100" fmla="*/ 1525905 w 1908175"/>
                <a:gd name="T101" fmla="*/ 65344 h 2408238"/>
                <a:gd name="T102" fmla="*/ 1541806 w 1908175"/>
                <a:gd name="T103" fmla="*/ 26645 h 2408238"/>
                <a:gd name="T104" fmla="*/ 1576153 w 1908175"/>
                <a:gd name="T105" fmla="*/ 3172 h 2408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08175" h="2408238">
                  <a:moveTo>
                    <a:pt x="790575" y="1079500"/>
                  </a:moveTo>
                  <a:lnTo>
                    <a:pt x="419418" y="1579468"/>
                  </a:lnTo>
                  <a:lnTo>
                    <a:pt x="416560" y="1583921"/>
                  </a:lnTo>
                  <a:lnTo>
                    <a:pt x="414020" y="1587738"/>
                  </a:lnTo>
                  <a:lnTo>
                    <a:pt x="411480" y="1592190"/>
                  </a:lnTo>
                  <a:lnTo>
                    <a:pt x="409258" y="1596961"/>
                  </a:lnTo>
                  <a:lnTo>
                    <a:pt x="407035" y="1601096"/>
                  </a:lnTo>
                  <a:lnTo>
                    <a:pt x="405765" y="1605866"/>
                  </a:lnTo>
                  <a:lnTo>
                    <a:pt x="404178" y="1610637"/>
                  </a:lnTo>
                  <a:lnTo>
                    <a:pt x="402908" y="1615090"/>
                  </a:lnTo>
                  <a:lnTo>
                    <a:pt x="401638" y="1619860"/>
                  </a:lnTo>
                  <a:lnTo>
                    <a:pt x="401003" y="1624631"/>
                  </a:lnTo>
                  <a:lnTo>
                    <a:pt x="400685" y="1629084"/>
                  </a:lnTo>
                  <a:lnTo>
                    <a:pt x="400368" y="1633854"/>
                  </a:lnTo>
                  <a:lnTo>
                    <a:pt x="400050" y="1638625"/>
                  </a:lnTo>
                  <a:lnTo>
                    <a:pt x="400368" y="1643396"/>
                  </a:lnTo>
                  <a:lnTo>
                    <a:pt x="400685" y="1648166"/>
                  </a:lnTo>
                  <a:lnTo>
                    <a:pt x="401003" y="1652937"/>
                  </a:lnTo>
                  <a:lnTo>
                    <a:pt x="401955" y="1657708"/>
                  </a:lnTo>
                  <a:lnTo>
                    <a:pt x="402908" y="1662160"/>
                  </a:lnTo>
                  <a:lnTo>
                    <a:pt x="404178" y="1666613"/>
                  </a:lnTo>
                  <a:lnTo>
                    <a:pt x="405765" y="1671384"/>
                  </a:lnTo>
                  <a:lnTo>
                    <a:pt x="407353" y="1675836"/>
                  </a:lnTo>
                  <a:lnTo>
                    <a:pt x="409258" y="1679971"/>
                  </a:lnTo>
                  <a:lnTo>
                    <a:pt x="411480" y="1684424"/>
                  </a:lnTo>
                  <a:lnTo>
                    <a:pt x="413703" y="1688558"/>
                  </a:lnTo>
                  <a:lnTo>
                    <a:pt x="416243" y="1692693"/>
                  </a:lnTo>
                  <a:lnTo>
                    <a:pt x="419100" y="1696509"/>
                  </a:lnTo>
                  <a:lnTo>
                    <a:pt x="421958" y="1700644"/>
                  </a:lnTo>
                  <a:lnTo>
                    <a:pt x="425133" y="1704142"/>
                  </a:lnTo>
                  <a:lnTo>
                    <a:pt x="428625" y="1707641"/>
                  </a:lnTo>
                  <a:lnTo>
                    <a:pt x="432435" y="1711457"/>
                  </a:lnTo>
                  <a:lnTo>
                    <a:pt x="435928" y="1714638"/>
                  </a:lnTo>
                  <a:lnTo>
                    <a:pt x="439738" y="1717818"/>
                  </a:lnTo>
                  <a:lnTo>
                    <a:pt x="550545" y="1799874"/>
                  </a:lnTo>
                  <a:lnTo>
                    <a:pt x="554990" y="1802737"/>
                  </a:lnTo>
                  <a:lnTo>
                    <a:pt x="558800" y="1805599"/>
                  </a:lnTo>
                  <a:lnTo>
                    <a:pt x="563245" y="1807825"/>
                  </a:lnTo>
                  <a:lnTo>
                    <a:pt x="568008" y="1810370"/>
                  </a:lnTo>
                  <a:lnTo>
                    <a:pt x="572135" y="1812278"/>
                  </a:lnTo>
                  <a:lnTo>
                    <a:pt x="576898" y="1813868"/>
                  </a:lnTo>
                  <a:lnTo>
                    <a:pt x="581660" y="1815459"/>
                  </a:lnTo>
                  <a:lnTo>
                    <a:pt x="586105" y="1816413"/>
                  </a:lnTo>
                  <a:lnTo>
                    <a:pt x="590868" y="1817685"/>
                  </a:lnTo>
                  <a:lnTo>
                    <a:pt x="595630" y="1818321"/>
                  </a:lnTo>
                  <a:lnTo>
                    <a:pt x="600075" y="1818957"/>
                  </a:lnTo>
                  <a:lnTo>
                    <a:pt x="604838" y="1819275"/>
                  </a:lnTo>
                  <a:lnTo>
                    <a:pt x="609600" y="1819275"/>
                  </a:lnTo>
                  <a:lnTo>
                    <a:pt x="614363" y="1819275"/>
                  </a:lnTo>
                  <a:lnTo>
                    <a:pt x="619125" y="1818957"/>
                  </a:lnTo>
                  <a:lnTo>
                    <a:pt x="623888" y="1818321"/>
                  </a:lnTo>
                  <a:lnTo>
                    <a:pt x="628650" y="1817685"/>
                  </a:lnTo>
                  <a:lnTo>
                    <a:pt x="633095" y="1816413"/>
                  </a:lnTo>
                  <a:lnTo>
                    <a:pt x="637540" y="1815459"/>
                  </a:lnTo>
                  <a:lnTo>
                    <a:pt x="642303" y="1813550"/>
                  </a:lnTo>
                  <a:lnTo>
                    <a:pt x="646748" y="1812278"/>
                  </a:lnTo>
                  <a:lnTo>
                    <a:pt x="650875" y="1810052"/>
                  </a:lnTo>
                  <a:lnTo>
                    <a:pt x="655320" y="1808143"/>
                  </a:lnTo>
                  <a:lnTo>
                    <a:pt x="659448" y="1805599"/>
                  </a:lnTo>
                  <a:lnTo>
                    <a:pt x="663575" y="1803055"/>
                  </a:lnTo>
                  <a:lnTo>
                    <a:pt x="667385" y="1800192"/>
                  </a:lnTo>
                  <a:lnTo>
                    <a:pt x="671513" y="1797330"/>
                  </a:lnTo>
                  <a:lnTo>
                    <a:pt x="675005" y="1794149"/>
                  </a:lnTo>
                  <a:lnTo>
                    <a:pt x="678498" y="1790969"/>
                  </a:lnTo>
                  <a:lnTo>
                    <a:pt x="682308" y="1787470"/>
                  </a:lnTo>
                  <a:lnTo>
                    <a:pt x="685483" y="1783336"/>
                  </a:lnTo>
                  <a:lnTo>
                    <a:pt x="688658" y="1779519"/>
                  </a:lnTo>
                  <a:lnTo>
                    <a:pt x="1036638" y="1310401"/>
                  </a:lnTo>
                  <a:lnTo>
                    <a:pt x="1006793" y="1280505"/>
                  </a:lnTo>
                  <a:lnTo>
                    <a:pt x="976630" y="1250609"/>
                  </a:lnTo>
                  <a:lnTo>
                    <a:pt x="946468" y="1221031"/>
                  </a:lnTo>
                  <a:lnTo>
                    <a:pt x="915988" y="1192088"/>
                  </a:lnTo>
                  <a:lnTo>
                    <a:pt x="885508" y="1163146"/>
                  </a:lnTo>
                  <a:lnTo>
                    <a:pt x="854075" y="1135158"/>
                  </a:lnTo>
                  <a:lnTo>
                    <a:pt x="822325" y="1106852"/>
                  </a:lnTo>
                  <a:lnTo>
                    <a:pt x="790575" y="1079500"/>
                  </a:lnTo>
                  <a:close/>
                  <a:moveTo>
                    <a:pt x="1596825" y="0"/>
                  </a:moveTo>
                  <a:lnTo>
                    <a:pt x="1603504" y="317"/>
                  </a:lnTo>
                  <a:lnTo>
                    <a:pt x="1610501" y="1586"/>
                  </a:lnTo>
                  <a:lnTo>
                    <a:pt x="1617179" y="2855"/>
                  </a:lnTo>
                  <a:lnTo>
                    <a:pt x="1624176" y="5392"/>
                  </a:lnTo>
                  <a:lnTo>
                    <a:pt x="1630536" y="8247"/>
                  </a:lnTo>
                  <a:lnTo>
                    <a:pt x="1636897" y="11737"/>
                  </a:lnTo>
                  <a:lnTo>
                    <a:pt x="1642621" y="16177"/>
                  </a:lnTo>
                  <a:lnTo>
                    <a:pt x="1882097" y="210623"/>
                  </a:lnTo>
                  <a:lnTo>
                    <a:pt x="1887503" y="215698"/>
                  </a:lnTo>
                  <a:lnTo>
                    <a:pt x="1891956" y="221090"/>
                  </a:lnTo>
                  <a:lnTo>
                    <a:pt x="1896408" y="226800"/>
                  </a:lnTo>
                  <a:lnTo>
                    <a:pt x="1899906" y="232510"/>
                  </a:lnTo>
                  <a:lnTo>
                    <a:pt x="1902769" y="238854"/>
                  </a:lnTo>
                  <a:lnTo>
                    <a:pt x="1905313" y="245515"/>
                  </a:lnTo>
                  <a:lnTo>
                    <a:pt x="1906903" y="252176"/>
                  </a:lnTo>
                  <a:lnTo>
                    <a:pt x="1907857" y="259155"/>
                  </a:lnTo>
                  <a:lnTo>
                    <a:pt x="1908175" y="265816"/>
                  </a:lnTo>
                  <a:lnTo>
                    <a:pt x="1908175" y="272794"/>
                  </a:lnTo>
                  <a:lnTo>
                    <a:pt x="1907221" y="279456"/>
                  </a:lnTo>
                  <a:lnTo>
                    <a:pt x="1905313" y="286434"/>
                  </a:lnTo>
                  <a:lnTo>
                    <a:pt x="1903405" y="292778"/>
                  </a:lnTo>
                  <a:lnTo>
                    <a:pt x="1900542" y="299122"/>
                  </a:lnTo>
                  <a:lnTo>
                    <a:pt x="1896726" y="305783"/>
                  </a:lnTo>
                  <a:lnTo>
                    <a:pt x="1892592" y="311493"/>
                  </a:lnTo>
                  <a:lnTo>
                    <a:pt x="1887503" y="316886"/>
                  </a:lnTo>
                  <a:lnTo>
                    <a:pt x="1882097" y="321961"/>
                  </a:lnTo>
                  <a:lnTo>
                    <a:pt x="1876372" y="325767"/>
                  </a:lnTo>
                  <a:lnTo>
                    <a:pt x="1870012" y="329574"/>
                  </a:lnTo>
                  <a:lnTo>
                    <a:pt x="1863969" y="332746"/>
                  </a:lnTo>
                  <a:lnTo>
                    <a:pt x="1857608" y="334966"/>
                  </a:lnTo>
                  <a:lnTo>
                    <a:pt x="1850612" y="336552"/>
                  </a:lnTo>
                  <a:lnTo>
                    <a:pt x="1843933" y="337821"/>
                  </a:lnTo>
                  <a:lnTo>
                    <a:pt x="1836937" y="338138"/>
                  </a:lnTo>
                  <a:lnTo>
                    <a:pt x="1830258" y="337821"/>
                  </a:lnTo>
                  <a:lnTo>
                    <a:pt x="1823261" y="336552"/>
                  </a:lnTo>
                  <a:lnTo>
                    <a:pt x="1816583" y="335283"/>
                  </a:lnTo>
                  <a:lnTo>
                    <a:pt x="1809586" y="332746"/>
                  </a:lnTo>
                  <a:lnTo>
                    <a:pt x="1803226" y="329891"/>
                  </a:lnTo>
                  <a:lnTo>
                    <a:pt x="1797183" y="326084"/>
                  </a:lnTo>
                  <a:lnTo>
                    <a:pt x="1791141" y="321961"/>
                  </a:lnTo>
                  <a:lnTo>
                    <a:pt x="1723056" y="266679"/>
                  </a:lnTo>
                  <a:lnTo>
                    <a:pt x="1503281" y="536626"/>
                  </a:lnTo>
                  <a:lnTo>
                    <a:pt x="1514715" y="544883"/>
                  </a:lnTo>
                  <a:lnTo>
                    <a:pt x="1519797" y="549328"/>
                  </a:lnTo>
                  <a:lnTo>
                    <a:pt x="1524879" y="553456"/>
                  </a:lnTo>
                  <a:lnTo>
                    <a:pt x="1529643" y="558220"/>
                  </a:lnTo>
                  <a:lnTo>
                    <a:pt x="1534408" y="562983"/>
                  </a:lnTo>
                  <a:lnTo>
                    <a:pt x="1538219" y="567428"/>
                  </a:lnTo>
                  <a:lnTo>
                    <a:pt x="1542348" y="572827"/>
                  </a:lnTo>
                  <a:lnTo>
                    <a:pt x="1545842" y="577907"/>
                  </a:lnTo>
                  <a:lnTo>
                    <a:pt x="1549336" y="583306"/>
                  </a:lnTo>
                  <a:lnTo>
                    <a:pt x="1552194" y="588704"/>
                  </a:lnTo>
                  <a:lnTo>
                    <a:pt x="1555053" y="594420"/>
                  </a:lnTo>
                  <a:lnTo>
                    <a:pt x="1557594" y="600136"/>
                  </a:lnTo>
                  <a:lnTo>
                    <a:pt x="1559817" y="606169"/>
                  </a:lnTo>
                  <a:lnTo>
                    <a:pt x="1561723" y="612202"/>
                  </a:lnTo>
                  <a:lnTo>
                    <a:pt x="1563311" y="618236"/>
                  </a:lnTo>
                  <a:lnTo>
                    <a:pt x="1564899" y="624269"/>
                  </a:lnTo>
                  <a:lnTo>
                    <a:pt x="1565852" y="630620"/>
                  </a:lnTo>
                  <a:lnTo>
                    <a:pt x="1566804" y="636653"/>
                  </a:lnTo>
                  <a:lnTo>
                    <a:pt x="1567122" y="642687"/>
                  </a:lnTo>
                  <a:lnTo>
                    <a:pt x="1567440" y="648720"/>
                  </a:lnTo>
                  <a:lnTo>
                    <a:pt x="1567122" y="655388"/>
                  </a:lnTo>
                  <a:lnTo>
                    <a:pt x="1566804" y="661422"/>
                  </a:lnTo>
                  <a:lnTo>
                    <a:pt x="1565852" y="667455"/>
                  </a:lnTo>
                  <a:lnTo>
                    <a:pt x="1564899" y="674124"/>
                  </a:lnTo>
                  <a:lnTo>
                    <a:pt x="1563311" y="680157"/>
                  </a:lnTo>
                  <a:lnTo>
                    <a:pt x="1562040" y="686190"/>
                  </a:lnTo>
                  <a:lnTo>
                    <a:pt x="1559817" y="692224"/>
                  </a:lnTo>
                  <a:lnTo>
                    <a:pt x="1557594" y="698257"/>
                  </a:lnTo>
                  <a:lnTo>
                    <a:pt x="1555053" y="704290"/>
                  </a:lnTo>
                  <a:lnTo>
                    <a:pt x="1552194" y="710006"/>
                  </a:lnTo>
                  <a:lnTo>
                    <a:pt x="1549018" y="715722"/>
                  </a:lnTo>
                  <a:lnTo>
                    <a:pt x="1545524" y="721120"/>
                  </a:lnTo>
                  <a:lnTo>
                    <a:pt x="1541713" y="726836"/>
                  </a:lnTo>
                  <a:lnTo>
                    <a:pt x="721308" y="1829988"/>
                  </a:lnTo>
                  <a:lnTo>
                    <a:pt x="717497" y="1835386"/>
                  </a:lnTo>
                  <a:lnTo>
                    <a:pt x="713050" y="1840467"/>
                  </a:lnTo>
                  <a:lnTo>
                    <a:pt x="708286" y="1844913"/>
                  </a:lnTo>
                  <a:lnTo>
                    <a:pt x="703839" y="1849358"/>
                  </a:lnTo>
                  <a:lnTo>
                    <a:pt x="698757" y="1853487"/>
                  </a:lnTo>
                  <a:lnTo>
                    <a:pt x="693675" y="1857615"/>
                  </a:lnTo>
                  <a:lnTo>
                    <a:pt x="688594" y="1861108"/>
                  </a:lnTo>
                  <a:lnTo>
                    <a:pt x="683194" y="1864283"/>
                  </a:lnTo>
                  <a:lnTo>
                    <a:pt x="677477" y="1867776"/>
                  </a:lnTo>
                  <a:lnTo>
                    <a:pt x="672078" y="1870316"/>
                  </a:lnTo>
                  <a:lnTo>
                    <a:pt x="666360" y="1872539"/>
                  </a:lnTo>
                  <a:lnTo>
                    <a:pt x="660326" y="1875080"/>
                  </a:lnTo>
                  <a:lnTo>
                    <a:pt x="654291" y="1876985"/>
                  </a:lnTo>
                  <a:lnTo>
                    <a:pt x="648256" y="1878890"/>
                  </a:lnTo>
                  <a:lnTo>
                    <a:pt x="642222" y="1879843"/>
                  </a:lnTo>
                  <a:lnTo>
                    <a:pt x="636187" y="1881113"/>
                  </a:lnTo>
                  <a:lnTo>
                    <a:pt x="629834" y="1881748"/>
                  </a:lnTo>
                  <a:lnTo>
                    <a:pt x="623800" y="1882383"/>
                  </a:lnTo>
                  <a:lnTo>
                    <a:pt x="617447" y="1882383"/>
                  </a:lnTo>
                  <a:lnTo>
                    <a:pt x="611413" y="1882383"/>
                  </a:lnTo>
                  <a:lnTo>
                    <a:pt x="605060" y="1882066"/>
                  </a:lnTo>
                  <a:lnTo>
                    <a:pt x="598708" y="1881431"/>
                  </a:lnTo>
                  <a:lnTo>
                    <a:pt x="592673" y="1880160"/>
                  </a:lnTo>
                  <a:lnTo>
                    <a:pt x="586321" y="1878890"/>
                  </a:lnTo>
                  <a:lnTo>
                    <a:pt x="580286" y="1876985"/>
                  </a:lnTo>
                  <a:lnTo>
                    <a:pt x="574252" y="1875080"/>
                  </a:lnTo>
                  <a:lnTo>
                    <a:pt x="568217" y="1873174"/>
                  </a:lnTo>
                  <a:lnTo>
                    <a:pt x="562500" y="1870634"/>
                  </a:lnTo>
                  <a:lnTo>
                    <a:pt x="556465" y="1867141"/>
                  </a:lnTo>
                  <a:lnTo>
                    <a:pt x="550748" y="1864283"/>
                  </a:lnTo>
                  <a:lnTo>
                    <a:pt x="545031" y="1860790"/>
                  </a:lnTo>
                  <a:lnTo>
                    <a:pt x="539631" y="1856980"/>
                  </a:lnTo>
                  <a:lnTo>
                    <a:pt x="481825" y="1814111"/>
                  </a:lnTo>
                  <a:lnTo>
                    <a:pt x="481507" y="1817604"/>
                  </a:lnTo>
                  <a:lnTo>
                    <a:pt x="480554" y="1821414"/>
                  </a:lnTo>
                  <a:lnTo>
                    <a:pt x="479284" y="1824590"/>
                  </a:lnTo>
                  <a:lnTo>
                    <a:pt x="477061" y="1827765"/>
                  </a:lnTo>
                  <a:lnTo>
                    <a:pt x="47007" y="2397759"/>
                  </a:lnTo>
                  <a:lnTo>
                    <a:pt x="45102" y="2399982"/>
                  </a:lnTo>
                  <a:lnTo>
                    <a:pt x="43196" y="2401570"/>
                  </a:lnTo>
                  <a:lnTo>
                    <a:pt x="41290" y="2403475"/>
                  </a:lnTo>
                  <a:lnTo>
                    <a:pt x="39067" y="2404428"/>
                  </a:lnTo>
                  <a:lnTo>
                    <a:pt x="36844" y="2406015"/>
                  </a:lnTo>
                  <a:lnTo>
                    <a:pt x="34620" y="2406650"/>
                  </a:lnTo>
                  <a:lnTo>
                    <a:pt x="32079" y="2407603"/>
                  </a:lnTo>
                  <a:lnTo>
                    <a:pt x="29538" y="2407921"/>
                  </a:lnTo>
                  <a:lnTo>
                    <a:pt x="26997" y="2408238"/>
                  </a:lnTo>
                  <a:lnTo>
                    <a:pt x="24457" y="2408238"/>
                  </a:lnTo>
                  <a:lnTo>
                    <a:pt x="21916" y="2407921"/>
                  </a:lnTo>
                  <a:lnTo>
                    <a:pt x="20010" y="2407603"/>
                  </a:lnTo>
                  <a:lnTo>
                    <a:pt x="17469" y="2406650"/>
                  </a:lnTo>
                  <a:lnTo>
                    <a:pt x="14928" y="2405698"/>
                  </a:lnTo>
                  <a:lnTo>
                    <a:pt x="12705" y="2404428"/>
                  </a:lnTo>
                  <a:lnTo>
                    <a:pt x="10481" y="2402840"/>
                  </a:lnTo>
                  <a:lnTo>
                    <a:pt x="8258" y="2400935"/>
                  </a:lnTo>
                  <a:lnTo>
                    <a:pt x="6352" y="2399347"/>
                  </a:lnTo>
                  <a:lnTo>
                    <a:pt x="4764" y="2397124"/>
                  </a:lnTo>
                  <a:lnTo>
                    <a:pt x="3494" y="2394584"/>
                  </a:lnTo>
                  <a:lnTo>
                    <a:pt x="1906" y="2392043"/>
                  </a:lnTo>
                  <a:lnTo>
                    <a:pt x="1270" y="2389503"/>
                  </a:lnTo>
                  <a:lnTo>
                    <a:pt x="635" y="2386963"/>
                  </a:lnTo>
                  <a:lnTo>
                    <a:pt x="0" y="2384422"/>
                  </a:lnTo>
                  <a:lnTo>
                    <a:pt x="0" y="2379659"/>
                  </a:lnTo>
                  <a:lnTo>
                    <a:pt x="1270" y="2375213"/>
                  </a:lnTo>
                  <a:lnTo>
                    <a:pt x="1906" y="2372991"/>
                  </a:lnTo>
                  <a:lnTo>
                    <a:pt x="2541" y="2370768"/>
                  </a:lnTo>
                  <a:lnTo>
                    <a:pt x="4129" y="2368545"/>
                  </a:lnTo>
                  <a:lnTo>
                    <a:pt x="5399" y="2366322"/>
                  </a:lnTo>
                  <a:lnTo>
                    <a:pt x="435770" y="1796328"/>
                  </a:lnTo>
                  <a:lnTo>
                    <a:pt x="438311" y="1793788"/>
                  </a:lnTo>
                  <a:lnTo>
                    <a:pt x="441170" y="1791248"/>
                  </a:lnTo>
                  <a:lnTo>
                    <a:pt x="444029" y="1789660"/>
                  </a:lnTo>
                  <a:lnTo>
                    <a:pt x="447205" y="1788390"/>
                  </a:lnTo>
                  <a:lnTo>
                    <a:pt x="394163" y="1748697"/>
                  </a:lnTo>
                  <a:lnTo>
                    <a:pt x="388763" y="1744569"/>
                  </a:lnTo>
                  <a:lnTo>
                    <a:pt x="383681" y="1740440"/>
                  </a:lnTo>
                  <a:lnTo>
                    <a:pt x="378917" y="1735677"/>
                  </a:lnTo>
                  <a:lnTo>
                    <a:pt x="374470" y="1730914"/>
                  </a:lnTo>
                  <a:lnTo>
                    <a:pt x="370341" y="1726468"/>
                  </a:lnTo>
                  <a:lnTo>
                    <a:pt x="366212" y="1721070"/>
                  </a:lnTo>
                  <a:lnTo>
                    <a:pt x="362719" y="1715989"/>
                  </a:lnTo>
                  <a:lnTo>
                    <a:pt x="359542" y="1710591"/>
                  </a:lnTo>
                  <a:lnTo>
                    <a:pt x="356366" y="1705193"/>
                  </a:lnTo>
                  <a:lnTo>
                    <a:pt x="353825" y="1699477"/>
                  </a:lnTo>
                  <a:lnTo>
                    <a:pt x="351284" y="1693444"/>
                  </a:lnTo>
                  <a:lnTo>
                    <a:pt x="349061" y="1687728"/>
                  </a:lnTo>
                  <a:lnTo>
                    <a:pt x="346838" y="1681695"/>
                  </a:lnTo>
                  <a:lnTo>
                    <a:pt x="345567" y="1675661"/>
                  </a:lnTo>
                  <a:lnTo>
                    <a:pt x="343979" y="1669628"/>
                  </a:lnTo>
                  <a:lnTo>
                    <a:pt x="343026" y="1663277"/>
                  </a:lnTo>
                  <a:lnTo>
                    <a:pt x="342073" y="1657244"/>
                  </a:lnTo>
                  <a:lnTo>
                    <a:pt x="341438" y="1651210"/>
                  </a:lnTo>
                  <a:lnTo>
                    <a:pt x="341438" y="1644542"/>
                  </a:lnTo>
                  <a:lnTo>
                    <a:pt x="341438" y="1638508"/>
                  </a:lnTo>
                  <a:lnTo>
                    <a:pt x="342073" y="1632475"/>
                  </a:lnTo>
                  <a:lnTo>
                    <a:pt x="343026" y="1626124"/>
                  </a:lnTo>
                  <a:lnTo>
                    <a:pt x="343662" y="1619773"/>
                  </a:lnTo>
                  <a:lnTo>
                    <a:pt x="345250" y="1613740"/>
                  </a:lnTo>
                  <a:lnTo>
                    <a:pt x="346838" y="1607707"/>
                  </a:lnTo>
                  <a:lnTo>
                    <a:pt x="348743" y="1601673"/>
                  </a:lnTo>
                  <a:lnTo>
                    <a:pt x="350967" y="1595322"/>
                  </a:lnTo>
                  <a:lnTo>
                    <a:pt x="353825" y="1589606"/>
                  </a:lnTo>
                  <a:lnTo>
                    <a:pt x="356684" y="1583891"/>
                  </a:lnTo>
                  <a:lnTo>
                    <a:pt x="359860" y="1578175"/>
                  </a:lnTo>
                  <a:lnTo>
                    <a:pt x="363036" y="1572459"/>
                  </a:lnTo>
                  <a:lnTo>
                    <a:pt x="367165" y="1567061"/>
                  </a:lnTo>
                  <a:lnTo>
                    <a:pt x="1187252" y="463909"/>
                  </a:lnTo>
                  <a:lnTo>
                    <a:pt x="1191381" y="458510"/>
                  </a:lnTo>
                  <a:lnTo>
                    <a:pt x="1195828" y="453430"/>
                  </a:lnTo>
                  <a:lnTo>
                    <a:pt x="1200274" y="448984"/>
                  </a:lnTo>
                  <a:lnTo>
                    <a:pt x="1205039" y="444538"/>
                  </a:lnTo>
                  <a:lnTo>
                    <a:pt x="1209803" y="440410"/>
                  </a:lnTo>
                  <a:lnTo>
                    <a:pt x="1214885" y="436282"/>
                  </a:lnTo>
                  <a:lnTo>
                    <a:pt x="1220284" y="432789"/>
                  </a:lnTo>
                  <a:lnTo>
                    <a:pt x="1225684" y="429614"/>
                  </a:lnTo>
                  <a:lnTo>
                    <a:pt x="1231083" y="426121"/>
                  </a:lnTo>
                  <a:lnTo>
                    <a:pt x="1236800" y="423263"/>
                  </a:lnTo>
                  <a:lnTo>
                    <a:pt x="1242518" y="421040"/>
                  </a:lnTo>
                  <a:lnTo>
                    <a:pt x="1248235" y="418817"/>
                  </a:lnTo>
                  <a:lnTo>
                    <a:pt x="1254587" y="416912"/>
                  </a:lnTo>
                  <a:lnTo>
                    <a:pt x="1260304" y="415007"/>
                  </a:lnTo>
                  <a:lnTo>
                    <a:pt x="1266339" y="414054"/>
                  </a:lnTo>
                  <a:lnTo>
                    <a:pt x="1272374" y="412784"/>
                  </a:lnTo>
                  <a:lnTo>
                    <a:pt x="1279044" y="412149"/>
                  </a:lnTo>
                  <a:lnTo>
                    <a:pt x="1285078" y="411514"/>
                  </a:lnTo>
                  <a:lnTo>
                    <a:pt x="1291113" y="411514"/>
                  </a:lnTo>
                  <a:lnTo>
                    <a:pt x="1297465" y="411514"/>
                  </a:lnTo>
                  <a:lnTo>
                    <a:pt x="1303818" y="411831"/>
                  </a:lnTo>
                  <a:lnTo>
                    <a:pt x="1309852" y="412466"/>
                  </a:lnTo>
                  <a:lnTo>
                    <a:pt x="1315887" y="413736"/>
                  </a:lnTo>
                  <a:lnTo>
                    <a:pt x="1322557" y="415007"/>
                  </a:lnTo>
                  <a:lnTo>
                    <a:pt x="1328592" y="416594"/>
                  </a:lnTo>
                  <a:lnTo>
                    <a:pt x="1334626" y="418817"/>
                  </a:lnTo>
                  <a:lnTo>
                    <a:pt x="1340344" y="420722"/>
                  </a:lnTo>
                  <a:lnTo>
                    <a:pt x="1346378" y="423263"/>
                  </a:lnTo>
                  <a:lnTo>
                    <a:pt x="1352413" y="426121"/>
                  </a:lnTo>
                  <a:lnTo>
                    <a:pt x="1358130" y="429614"/>
                  </a:lnTo>
                  <a:lnTo>
                    <a:pt x="1363530" y="433107"/>
                  </a:lnTo>
                  <a:lnTo>
                    <a:pt x="1368929" y="436917"/>
                  </a:lnTo>
                  <a:lnTo>
                    <a:pt x="1414031" y="470577"/>
                  </a:lnTo>
                  <a:lnTo>
                    <a:pt x="1396879" y="456287"/>
                  </a:lnTo>
                  <a:lnTo>
                    <a:pt x="1619666" y="182730"/>
                  </a:lnTo>
                  <a:lnTo>
                    <a:pt x="1551665" y="127515"/>
                  </a:lnTo>
                  <a:lnTo>
                    <a:pt x="1546259" y="122440"/>
                  </a:lnTo>
                  <a:lnTo>
                    <a:pt x="1541806" y="117048"/>
                  </a:lnTo>
                  <a:lnTo>
                    <a:pt x="1537354" y="111338"/>
                  </a:lnTo>
                  <a:lnTo>
                    <a:pt x="1533856" y="105629"/>
                  </a:lnTo>
                  <a:lnTo>
                    <a:pt x="1530993" y="99284"/>
                  </a:lnTo>
                  <a:lnTo>
                    <a:pt x="1528449" y="92623"/>
                  </a:lnTo>
                  <a:lnTo>
                    <a:pt x="1526859" y="85962"/>
                  </a:lnTo>
                  <a:lnTo>
                    <a:pt x="1525905" y="78984"/>
                  </a:lnTo>
                  <a:lnTo>
                    <a:pt x="1525587" y="72322"/>
                  </a:lnTo>
                  <a:lnTo>
                    <a:pt x="1525905" y="65344"/>
                  </a:lnTo>
                  <a:lnTo>
                    <a:pt x="1526541" y="58683"/>
                  </a:lnTo>
                  <a:lnTo>
                    <a:pt x="1528449" y="51704"/>
                  </a:lnTo>
                  <a:lnTo>
                    <a:pt x="1530357" y="45360"/>
                  </a:lnTo>
                  <a:lnTo>
                    <a:pt x="1533220" y="38699"/>
                  </a:lnTo>
                  <a:lnTo>
                    <a:pt x="1537036" y="32355"/>
                  </a:lnTo>
                  <a:lnTo>
                    <a:pt x="1541806" y="26645"/>
                  </a:lnTo>
                  <a:lnTo>
                    <a:pt x="1546259" y="21253"/>
                  </a:lnTo>
                  <a:lnTo>
                    <a:pt x="1551665" y="16177"/>
                  </a:lnTo>
                  <a:lnTo>
                    <a:pt x="1557390" y="12371"/>
                  </a:lnTo>
                  <a:lnTo>
                    <a:pt x="1563750" y="8565"/>
                  </a:lnTo>
                  <a:lnTo>
                    <a:pt x="1569793" y="5392"/>
                  </a:lnTo>
                  <a:lnTo>
                    <a:pt x="1576153" y="3172"/>
                  </a:lnTo>
                  <a:lnTo>
                    <a:pt x="1583150" y="1586"/>
                  </a:lnTo>
                  <a:lnTo>
                    <a:pt x="1589829" y="317"/>
                  </a:lnTo>
                  <a:lnTo>
                    <a:pt x="1596825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403645" y="5120368"/>
            <a:ext cx="809001" cy="809001"/>
            <a:chOff x="7027491" y="3924810"/>
            <a:chExt cx="606751" cy="606751"/>
          </a:xfrm>
        </p:grpSpPr>
        <p:sp>
          <p:nvSpPr>
            <p:cNvPr id="58" name="流程图: 联系 57"/>
            <p:cNvSpPr/>
            <p:nvPr/>
          </p:nvSpPr>
          <p:spPr>
            <a:xfrm>
              <a:off x="7027491" y="3924810"/>
              <a:ext cx="606751" cy="606751"/>
            </a:xfrm>
            <a:prstGeom prst="flowChartConnector">
              <a:avLst/>
            </a:prstGeom>
            <a:solidFill>
              <a:srgbClr val="78A8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59" name="KSO_Shape"/>
            <p:cNvSpPr/>
            <p:nvPr/>
          </p:nvSpPr>
          <p:spPr bwMode="auto">
            <a:xfrm>
              <a:off x="7173402" y="4074883"/>
              <a:ext cx="340600" cy="289510"/>
            </a:xfrm>
            <a:custGeom>
              <a:avLst/>
              <a:gdLst>
                <a:gd name="T0" fmla="*/ 160329 w 2160587"/>
                <a:gd name="T1" fmla="*/ 1674812 h 1836737"/>
                <a:gd name="T2" fmla="*/ 1129743 w 2160587"/>
                <a:gd name="T3" fmla="*/ 848061 h 1836737"/>
                <a:gd name="T4" fmla="*/ 1158271 w 2160587"/>
                <a:gd name="T5" fmla="*/ 1043536 h 1836737"/>
                <a:gd name="T6" fmla="*/ 1353532 w 2160587"/>
                <a:gd name="T7" fmla="*/ 1072142 h 1836737"/>
                <a:gd name="T8" fmla="*/ 1367796 w 2160587"/>
                <a:gd name="T9" fmla="*/ 1145247 h 1836737"/>
                <a:gd name="T10" fmla="*/ 1316445 w 2160587"/>
                <a:gd name="T11" fmla="*/ 1197055 h 1836737"/>
                <a:gd name="T12" fmla="*/ 1148762 w 2160587"/>
                <a:gd name="T13" fmla="*/ 1373142 h 1836737"/>
                <a:gd name="T14" fmla="*/ 1088218 w 2160587"/>
                <a:gd name="T15" fmla="*/ 1413827 h 1836737"/>
                <a:gd name="T16" fmla="*/ 1019750 w 2160587"/>
                <a:gd name="T17" fmla="*/ 1385856 h 1836737"/>
                <a:gd name="T18" fmla="*/ 859357 w 2160587"/>
                <a:gd name="T19" fmla="*/ 1200234 h 1836737"/>
                <a:gd name="T20" fmla="*/ 798496 w 2160587"/>
                <a:gd name="T21" fmla="*/ 1159550 h 1836737"/>
                <a:gd name="T22" fmla="*/ 798496 w 2160587"/>
                <a:gd name="T23" fmla="*/ 1084856 h 1836737"/>
                <a:gd name="T24" fmla="*/ 859357 w 2160587"/>
                <a:gd name="T25" fmla="*/ 1044172 h 1836737"/>
                <a:gd name="T26" fmla="*/ 1019750 w 2160587"/>
                <a:gd name="T27" fmla="*/ 858868 h 1836737"/>
                <a:gd name="T28" fmla="*/ 301227 w 2160587"/>
                <a:gd name="T29" fmla="*/ 646747 h 1836737"/>
                <a:gd name="T30" fmla="*/ 2003954 w 2160587"/>
                <a:gd name="T31" fmla="*/ 550545 h 1836737"/>
                <a:gd name="T32" fmla="*/ 391689 w 2160587"/>
                <a:gd name="T33" fmla="*/ 393700 h 1836737"/>
                <a:gd name="T34" fmla="*/ 456865 w 2160587"/>
                <a:gd name="T35" fmla="*/ 428307 h 1836737"/>
                <a:gd name="T36" fmla="*/ 1692991 w 2160587"/>
                <a:gd name="T37" fmla="*/ 490537 h 1836737"/>
                <a:gd name="T38" fmla="*/ 1708479 w 2160587"/>
                <a:gd name="T39" fmla="*/ 422275 h 1836737"/>
                <a:gd name="T40" fmla="*/ 2082429 w 2160587"/>
                <a:gd name="T41" fmla="*/ 393700 h 1836737"/>
                <a:gd name="T42" fmla="*/ 2147243 w 2160587"/>
                <a:gd name="T43" fmla="*/ 428307 h 1836737"/>
                <a:gd name="T44" fmla="*/ 2157092 w 2160587"/>
                <a:gd name="T45" fmla="*/ 808355 h 1836737"/>
                <a:gd name="T46" fmla="*/ 2105622 w 2160587"/>
                <a:gd name="T47" fmla="*/ 860107 h 1836737"/>
                <a:gd name="T48" fmla="*/ 2032548 w 2160587"/>
                <a:gd name="T49" fmla="*/ 845820 h 1836737"/>
                <a:gd name="T50" fmla="*/ 2038267 w 2160587"/>
                <a:gd name="T51" fmla="*/ 1380490 h 1836737"/>
                <a:gd name="T52" fmla="*/ 2112612 w 2160587"/>
                <a:gd name="T53" fmla="*/ 1373187 h 1836737"/>
                <a:gd name="T54" fmla="*/ 2158998 w 2160587"/>
                <a:gd name="T55" fmla="*/ 1429702 h 1836737"/>
                <a:gd name="T56" fmla="*/ 2142795 w 2160587"/>
                <a:gd name="T57" fmla="*/ 1808162 h 1836737"/>
                <a:gd name="T58" fmla="*/ 1768845 w 2160587"/>
                <a:gd name="T59" fmla="*/ 1836737 h 1836737"/>
                <a:gd name="T60" fmla="*/ 1704031 w 2160587"/>
                <a:gd name="T61" fmla="*/ 1802130 h 1836737"/>
                <a:gd name="T62" fmla="*/ 467992 w 2160587"/>
                <a:gd name="T63" fmla="*/ 1741487 h 1836737"/>
                <a:gd name="T64" fmla="*/ 452096 w 2160587"/>
                <a:gd name="T65" fmla="*/ 1808162 h 1836737"/>
                <a:gd name="T66" fmla="*/ 78211 w 2160587"/>
                <a:gd name="T67" fmla="*/ 1836737 h 1836737"/>
                <a:gd name="T68" fmla="*/ 13035 w 2160587"/>
                <a:gd name="T69" fmla="*/ 1802130 h 1836737"/>
                <a:gd name="T70" fmla="*/ 3179 w 2160587"/>
                <a:gd name="T71" fmla="*/ 1422082 h 1836737"/>
                <a:gd name="T72" fmla="*/ 54684 w 2160587"/>
                <a:gd name="T73" fmla="*/ 1370330 h 1836737"/>
                <a:gd name="T74" fmla="*/ 127808 w 2160587"/>
                <a:gd name="T75" fmla="*/ 1384617 h 1836737"/>
                <a:gd name="T76" fmla="*/ 121767 w 2160587"/>
                <a:gd name="T77" fmla="*/ 850265 h 1836737"/>
                <a:gd name="T78" fmla="*/ 47689 w 2160587"/>
                <a:gd name="T79" fmla="*/ 857250 h 1836737"/>
                <a:gd name="T80" fmla="*/ 1590 w 2160587"/>
                <a:gd name="T81" fmla="*/ 801052 h 1836737"/>
                <a:gd name="T82" fmla="*/ 17804 w 2160587"/>
                <a:gd name="T83" fmla="*/ 422275 h 1836737"/>
                <a:gd name="T84" fmla="*/ 1080293 w 2160587"/>
                <a:gd name="T85" fmla="*/ 0 h 1836737"/>
                <a:gd name="T86" fmla="*/ 1229746 w 2160587"/>
                <a:gd name="T87" fmla="*/ 38797 h 1836737"/>
                <a:gd name="T88" fmla="*/ 1340086 w 2160587"/>
                <a:gd name="T89" fmla="*/ 139925 h 1836737"/>
                <a:gd name="T90" fmla="*/ 1392235 w 2160587"/>
                <a:gd name="T91" fmla="*/ 284302 h 1836737"/>
                <a:gd name="T92" fmla="*/ 1370930 w 2160587"/>
                <a:gd name="T93" fmla="*/ 372073 h 1836737"/>
                <a:gd name="T94" fmla="*/ 1299702 w 2160587"/>
                <a:gd name="T95" fmla="*/ 393698 h 1836737"/>
                <a:gd name="T96" fmla="*/ 1243101 w 2160587"/>
                <a:gd name="T97" fmla="*/ 347268 h 1836737"/>
                <a:gd name="T98" fmla="*/ 1230064 w 2160587"/>
                <a:gd name="T99" fmla="*/ 269355 h 1836737"/>
                <a:gd name="T100" fmla="*/ 1191270 w 2160587"/>
                <a:gd name="T101" fmla="*/ 204163 h 1836737"/>
                <a:gd name="T102" fmla="*/ 1126719 w 2160587"/>
                <a:gd name="T103" fmla="*/ 164412 h 1836737"/>
                <a:gd name="T104" fmla="*/ 1048495 w 2160587"/>
                <a:gd name="T105" fmla="*/ 160277 h 1836737"/>
                <a:gd name="T106" fmla="*/ 980447 w 2160587"/>
                <a:gd name="T107" fmla="*/ 193669 h 1836737"/>
                <a:gd name="T108" fmla="*/ 935611 w 2160587"/>
                <a:gd name="T109" fmla="*/ 254409 h 1836737"/>
                <a:gd name="T110" fmla="*/ 921620 w 2160587"/>
                <a:gd name="T111" fmla="*/ 332322 h 1836737"/>
                <a:gd name="T112" fmla="*/ 875512 w 2160587"/>
                <a:gd name="T113" fmla="*/ 388928 h 1836737"/>
                <a:gd name="T114" fmla="*/ 801422 w 2160587"/>
                <a:gd name="T115" fmla="*/ 381613 h 1836737"/>
                <a:gd name="T116" fmla="*/ 766762 w 2160587"/>
                <a:gd name="T117" fmla="*/ 316421 h 1836737"/>
                <a:gd name="T118" fmla="*/ 804602 w 2160587"/>
                <a:gd name="T119" fmla="*/ 166002 h 1836737"/>
                <a:gd name="T120" fmla="*/ 905085 w 2160587"/>
                <a:gd name="T121" fmla="*/ 54698 h 1836737"/>
                <a:gd name="T122" fmla="*/ 1048177 w 2160587"/>
                <a:gd name="T123" fmla="*/ 2226 h 1836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0587" h="1836737">
                  <a:moveTo>
                    <a:pt x="2003954" y="1667985"/>
                  </a:moveTo>
                  <a:lnTo>
                    <a:pt x="2003431" y="1669097"/>
                  </a:lnTo>
                  <a:lnTo>
                    <a:pt x="2000893" y="1674812"/>
                  </a:lnTo>
                  <a:lnTo>
                    <a:pt x="1997719" y="1679892"/>
                  </a:lnTo>
                  <a:lnTo>
                    <a:pt x="2003954" y="1679892"/>
                  </a:lnTo>
                  <a:lnTo>
                    <a:pt x="2003954" y="1667985"/>
                  </a:lnTo>
                  <a:close/>
                  <a:moveTo>
                    <a:pt x="156421" y="1666510"/>
                  </a:moveTo>
                  <a:lnTo>
                    <a:pt x="156421" y="1679892"/>
                  </a:lnTo>
                  <a:lnTo>
                    <a:pt x="163502" y="1679892"/>
                  </a:lnTo>
                  <a:lnTo>
                    <a:pt x="160329" y="1674812"/>
                  </a:lnTo>
                  <a:lnTo>
                    <a:pt x="157790" y="1669097"/>
                  </a:lnTo>
                  <a:lnTo>
                    <a:pt x="156421" y="1666510"/>
                  </a:lnTo>
                  <a:close/>
                  <a:moveTo>
                    <a:pt x="1080293" y="830262"/>
                  </a:moveTo>
                  <a:lnTo>
                    <a:pt x="1088218" y="830580"/>
                  </a:lnTo>
                  <a:lnTo>
                    <a:pt x="1095826" y="831851"/>
                  </a:lnTo>
                  <a:lnTo>
                    <a:pt x="1103116" y="833758"/>
                  </a:lnTo>
                  <a:lnTo>
                    <a:pt x="1110724" y="836301"/>
                  </a:lnTo>
                  <a:lnTo>
                    <a:pt x="1117380" y="839797"/>
                  </a:lnTo>
                  <a:lnTo>
                    <a:pt x="1123720" y="843293"/>
                  </a:lnTo>
                  <a:lnTo>
                    <a:pt x="1129743" y="848061"/>
                  </a:lnTo>
                  <a:lnTo>
                    <a:pt x="1135448" y="853464"/>
                  </a:lnTo>
                  <a:lnTo>
                    <a:pt x="1140520" y="858868"/>
                  </a:lnTo>
                  <a:lnTo>
                    <a:pt x="1144958" y="864907"/>
                  </a:lnTo>
                  <a:lnTo>
                    <a:pt x="1148762" y="871264"/>
                  </a:lnTo>
                  <a:lnTo>
                    <a:pt x="1151931" y="877939"/>
                  </a:lnTo>
                  <a:lnTo>
                    <a:pt x="1154784" y="885249"/>
                  </a:lnTo>
                  <a:lnTo>
                    <a:pt x="1156686" y="892559"/>
                  </a:lnTo>
                  <a:lnTo>
                    <a:pt x="1157954" y="900506"/>
                  </a:lnTo>
                  <a:lnTo>
                    <a:pt x="1158271" y="908452"/>
                  </a:lnTo>
                  <a:lnTo>
                    <a:pt x="1158271" y="1043536"/>
                  </a:lnTo>
                  <a:lnTo>
                    <a:pt x="1292988" y="1043536"/>
                  </a:lnTo>
                  <a:lnTo>
                    <a:pt x="1301230" y="1044172"/>
                  </a:lnTo>
                  <a:lnTo>
                    <a:pt x="1308838" y="1045125"/>
                  </a:lnTo>
                  <a:lnTo>
                    <a:pt x="1316445" y="1047350"/>
                  </a:lnTo>
                  <a:lnTo>
                    <a:pt x="1323419" y="1049893"/>
                  </a:lnTo>
                  <a:lnTo>
                    <a:pt x="1330392" y="1053071"/>
                  </a:lnTo>
                  <a:lnTo>
                    <a:pt x="1337049" y="1057203"/>
                  </a:lnTo>
                  <a:lnTo>
                    <a:pt x="1343072" y="1061653"/>
                  </a:lnTo>
                  <a:lnTo>
                    <a:pt x="1348460" y="1066739"/>
                  </a:lnTo>
                  <a:lnTo>
                    <a:pt x="1353532" y="1072142"/>
                  </a:lnTo>
                  <a:lnTo>
                    <a:pt x="1357970" y="1078181"/>
                  </a:lnTo>
                  <a:lnTo>
                    <a:pt x="1362091" y="1084856"/>
                  </a:lnTo>
                  <a:lnTo>
                    <a:pt x="1365260" y="1091849"/>
                  </a:lnTo>
                  <a:lnTo>
                    <a:pt x="1367796" y="1098841"/>
                  </a:lnTo>
                  <a:lnTo>
                    <a:pt x="1370015" y="1106469"/>
                  </a:lnTo>
                  <a:lnTo>
                    <a:pt x="1370966" y="1114416"/>
                  </a:lnTo>
                  <a:lnTo>
                    <a:pt x="1371600" y="1122362"/>
                  </a:lnTo>
                  <a:lnTo>
                    <a:pt x="1370966" y="1130308"/>
                  </a:lnTo>
                  <a:lnTo>
                    <a:pt x="1370015" y="1138254"/>
                  </a:lnTo>
                  <a:lnTo>
                    <a:pt x="1367796" y="1145247"/>
                  </a:lnTo>
                  <a:lnTo>
                    <a:pt x="1365260" y="1152875"/>
                  </a:lnTo>
                  <a:lnTo>
                    <a:pt x="1362091" y="1159550"/>
                  </a:lnTo>
                  <a:lnTo>
                    <a:pt x="1357970" y="1165907"/>
                  </a:lnTo>
                  <a:lnTo>
                    <a:pt x="1353532" y="1171946"/>
                  </a:lnTo>
                  <a:lnTo>
                    <a:pt x="1348460" y="1177667"/>
                  </a:lnTo>
                  <a:lnTo>
                    <a:pt x="1343072" y="1182752"/>
                  </a:lnTo>
                  <a:lnTo>
                    <a:pt x="1337049" y="1187202"/>
                  </a:lnTo>
                  <a:lnTo>
                    <a:pt x="1330392" y="1191016"/>
                  </a:lnTo>
                  <a:lnTo>
                    <a:pt x="1323419" y="1194195"/>
                  </a:lnTo>
                  <a:lnTo>
                    <a:pt x="1316445" y="1197055"/>
                  </a:lnTo>
                  <a:lnTo>
                    <a:pt x="1308838" y="1198963"/>
                  </a:lnTo>
                  <a:lnTo>
                    <a:pt x="1301230" y="1200234"/>
                  </a:lnTo>
                  <a:lnTo>
                    <a:pt x="1292988" y="1200552"/>
                  </a:lnTo>
                  <a:lnTo>
                    <a:pt x="1158271" y="1200552"/>
                  </a:lnTo>
                  <a:lnTo>
                    <a:pt x="1158271" y="1335636"/>
                  </a:lnTo>
                  <a:lnTo>
                    <a:pt x="1157954" y="1343900"/>
                  </a:lnTo>
                  <a:lnTo>
                    <a:pt x="1156686" y="1351528"/>
                  </a:lnTo>
                  <a:lnTo>
                    <a:pt x="1154784" y="1359157"/>
                  </a:lnTo>
                  <a:lnTo>
                    <a:pt x="1151931" y="1366149"/>
                  </a:lnTo>
                  <a:lnTo>
                    <a:pt x="1148762" y="1373142"/>
                  </a:lnTo>
                  <a:lnTo>
                    <a:pt x="1144958" y="1379817"/>
                  </a:lnTo>
                  <a:lnTo>
                    <a:pt x="1140520" y="1385856"/>
                  </a:lnTo>
                  <a:lnTo>
                    <a:pt x="1135448" y="1391259"/>
                  </a:lnTo>
                  <a:lnTo>
                    <a:pt x="1129743" y="1396345"/>
                  </a:lnTo>
                  <a:lnTo>
                    <a:pt x="1123720" y="1400795"/>
                  </a:lnTo>
                  <a:lnTo>
                    <a:pt x="1117380" y="1404927"/>
                  </a:lnTo>
                  <a:lnTo>
                    <a:pt x="1110724" y="1408105"/>
                  </a:lnTo>
                  <a:lnTo>
                    <a:pt x="1103116" y="1410648"/>
                  </a:lnTo>
                  <a:lnTo>
                    <a:pt x="1095826" y="1412873"/>
                  </a:lnTo>
                  <a:lnTo>
                    <a:pt x="1088218" y="1413827"/>
                  </a:lnTo>
                  <a:lnTo>
                    <a:pt x="1080293" y="1414462"/>
                  </a:lnTo>
                  <a:lnTo>
                    <a:pt x="1072369" y="1413827"/>
                  </a:lnTo>
                  <a:lnTo>
                    <a:pt x="1064444" y="1412873"/>
                  </a:lnTo>
                  <a:lnTo>
                    <a:pt x="1056837" y="1410648"/>
                  </a:lnTo>
                  <a:lnTo>
                    <a:pt x="1049863" y="1408105"/>
                  </a:lnTo>
                  <a:lnTo>
                    <a:pt x="1043207" y="1404927"/>
                  </a:lnTo>
                  <a:lnTo>
                    <a:pt x="1036233" y="1400795"/>
                  </a:lnTo>
                  <a:lnTo>
                    <a:pt x="1030527" y="1396345"/>
                  </a:lnTo>
                  <a:lnTo>
                    <a:pt x="1024822" y="1391259"/>
                  </a:lnTo>
                  <a:lnTo>
                    <a:pt x="1019750" y="1385856"/>
                  </a:lnTo>
                  <a:lnTo>
                    <a:pt x="1015312" y="1379817"/>
                  </a:lnTo>
                  <a:lnTo>
                    <a:pt x="1011508" y="1373142"/>
                  </a:lnTo>
                  <a:lnTo>
                    <a:pt x="1008339" y="1366149"/>
                  </a:lnTo>
                  <a:lnTo>
                    <a:pt x="1005486" y="1359157"/>
                  </a:lnTo>
                  <a:lnTo>
                    <a:pt x="1003584" y="1351528"/>
                  </a:lnTo>
                  <a:lnTo>
                    <a:pt x="1002316" y="1343900"/>
                  </a:lnTo>
                  <a:lnTo>
                    <a:pt x="1001999" y="1335636"/>
                  </a:lnTo>
                  <a:lnTo>
                    <a:pt x="1001999" y="1200552"/>
                  </a:lnTo>
                  <a:lnTo>
                    <a:pt x="867282" y="1200552"/>
                  </a:lnTo>
                  <a:lnTo>
                    <a:pt x="859357" y="1200234"/>
                  </a:lnTo>
                  <a:lnTo>
                    <a:pt x="851432" y="1198963"/>
                  </a:lnTo>
                  <a:lnTo>
                    <a:pt x="843825" y="1197055"/>
                  </a:lnTo>
                  <a:lnTo>
                    <a:pt x="836534" y="1194195"/>
                  </a:lnTo>
                  <a:lnTo>
                    <a:pt x="829878" y="1191016"/>
                  </a:lnTo>
                  <a:lnTo>
                    <a:pt x="823538" y="1187202"/>
                  </a:lnTo>
                  <a:lnTo>
                    <a:pt x="817515" y="1182752"/>
                  </a:lnTo>
                  <a:lnTo>
                    <a:pt x="812127" y="1177667"/>
                  </a:lnTo>
                  <a:lnTo>
                    <a:pt x="807055" y="1171946"/>
                  </a:lnTo>
                  <a:lnTo>
                    <a:pt x="802300" y="1165907"/>
                  </a:lnTo>
                  <a:lnTo>
                    <a:pt x="798496" y="1159550"/>
                  </a:lnTo>
                  <a:lnTo>
                    <a:pt x="795010" y="1152875"/>
                  </a:lnTo>
                  <a:lnTo>
                    <a:pt x="792791" y="1145247"/>
                  </a:lnTo>
                  <a:lnTo>
                    <a:pt x="790572" y="1138254"/>
                  </a:lnTo>
                  <a:lnTo>
                    <a:pt x="789621" y="1130308"/>
                  </a:lnTo>
                  <a:lnTo>
                    <a:pt x="788987" y="1122362"/>
                  </a:lnTo>
                  <a:lnTo>
                    <a:pt x="789621" y="1114416"/>
                  </a:lnTo>
                  <a:lnTo>
                    <a:pt x="790572" y="1106469"/>
                  </a:lnTo>
                  <a:lnTo>
                    <a:pt x="792791" y="1098841"/>
                  </a:lnTo>
                  <a:lnTo>
                    <a:pt x="795010" y="1091849"/>
                  </a:lnTo>
                  <a:lnTo>
                    <a:pt x="798496" y="1084856"/>
                  </a:lnTo>
                  <a:lnTo>
                    <a:pt x="802300" y="1078181"/>
                  </a:lnTo>
                  <a:lnTo>
                    <a:pt x="807055" y="1072142"/>
                  </a:lnTo>
                  <a:lnTo>
                    <a:pt x="812127" y="1066739"/>
                  </a:lnTo>
                  <a:lnTo>
                    <a:pt x="817515" y="1061653"/>
                  </a:lnTo>
                  <a:lnTo>
                    <a:pt x="823538" y="1057203"/>
                  </a:lnTo>
                  <a:lnTo>
                    <a:pt x="829878" y="1053071"/>
                  </a:lnTo>
                  <a:lnTo>
                    <a:pt x="836534" y="1049893"/>
                  </a:lnTo>
                  <a:lnTo>
                    <a:pt x="843825" y="1047350"/>
                  </a:lnTo>
                  <a:lnTo>
                    <a:pt x="851432" y="1045125"/>
                  </a:lnTo>
                  <a:lnTo>
                    <a:pt x="859357" y="1044172"/>
                  </a:lnTo>
                  <a:lnTo>
                    <a:pt x="867282" y="1043536"/>
                  </a:lnTo>
                  <a:lnTo>
                    <a:pt x="1001999" y="1043536"/>
                  </a:lnTo>
                  <a:lnTo>
                    <a:pt x="1001999" y="908452"/>
                  </a:lnTo>
                  <a:lnTo>
                    <a:pt x="1002316" y="900506"/>
                  </a:lnTo>
                  <a:lnTo>
                    <a:pt x="1003584" y="892559"/>
                  </a:lnTo>
                  <a:lnTo>
                    <a:pt x="1005486" y="885249"/>
                  </a:lnTo>
                  <a:lnTo>
                    <a:pt x="1008339" y="877939"/>
                  </a:lnTo>
                  <a:lnTo>
                    <a:pt x="1011508" y="871264"/>
                  </a:lnTo>
                  <a:lnTo>
                    <a:pt x="1015312" y="864907"/>
                  </a:lnTo>
                  <a:lnTo>
                    <a:pt x="1019750" y="858868"/>
                  </a:lnTo>
                  <a:lnTo>
                    <a:pt x="1024822" y="853464"/>
                  </a:lnTo>
                  <a:lnTo>
                    <a:pt x="1030527" y="848061"/>
                  </a:lnTo>
                  <a:lnTo>
                    <a:pt x="1036233" y="843293"/>
                  </a:lnTo>
                  <a:lnTo>
                    <a:pt x="1043207" y="839797"/>
                  </a:lnTo>
                  <a:lnTo>
                    <a:pt x="1049863" y="836301"/>
                  </a:lnTo>
                  <a:lnTo>
                    <a:pt x="1056837" y="833758"/>
                  </a:lnTo>
                  <a:lnTo>
                    <a:pt x="1064444" y="831851"/>
                  </a:lnTo>
                  <a:lnTo>
                    <a:pt x="1072369" y="830580"/>
                  </a:lnTo>
                  <a:lnTo>
                    <a:pt x="1080293" y="830262"/>
                  </a:lnTo>
                  <a:close/>
                  <a:moveTo>
                    <a:pt x="301227" y="646747"/>
                  </a:moveTo>
                  <a:lnTo>
                    <a:pt x="301227" y="1584642"/>
                  </a:lnTo>
                  <a:lnTo>
                    <a:pt x="1859994" y="1584642"/>
                  </a:lnTo>
                  <a:lnTo>
                    <a:pt x="1859994" y="646747"/>
                  </a:lnTo>
                  <a:lnTo>
                    <a:pt x="301227" y="646747"/>
                  </a:lnTo>
                  <a:close/>
                  <a:moveTo>
                    <a:pt x="1997005" y="550545"/>
                  </a:moveTo>
                  <a:lnTo>
                    <a:pt x="1997719" y="551497"/>
                  </a:lnTo>
                  <a:lnTo>
                    <a:pt x="2000893" y="557212"/>
                  </a:lnTo>
                  <a:lnTo>
                    <a:pt x="2003431" y="562609"/>
                  </a:lnTo>
                  <a:lnTo>
                    <a:pt x="2003954" y="563786"/>
                  </a:lnTo>
                  <a:lnTo>
                    <a:pt x="2003954" y="550545"/>
                  </a:lnTo>
                  <a:lnTo>
                    <a:pt x="1997005" y="550545"/>
                  </a:lnTo>
                  <a:close/>
                  <a:moveTo>
                    <a:pt x="156421" y="550545"/>
                  </a:moveTo>
                  <a:lnTo>
                    <a:pt x="156421" y="565349"/>
                  </a:lnTo>
                  <a:lnTo>
                    <a:pt x="157790" y="562609"/>
                  </a:lnTo>
                  <a:lnTo>
                    <a:pt x="160329" y="557212"/>
                  </a:lnTo>
                  <a:lnTo>
                    <a:pt x="163502" y="551497"/>
                  </a:lnTo>
                  <a:lnTo>
                    <a:pt x="164097" y="550545"/>
                  </a:lnTo>
                  <a:lnTo>
                    <a:pt x="156421" y="550545"/>
                  </a:lnTo>
                  <a:close/>
                  <a:moveTo>
                    <a:pt x="78211" y="393700"/>
                  </a:moveTo>
                  <a:lnTo>
                    <a:pt x="391689" y="393700"/>
                  </a:lnTo>
                  <a:lnTo>
                    <a:pt x="399638" y="394017"/>
                  </a:lnTo>
                  <a:lnTo>
                    <a:pt x="407586" y="395287"/>
                  </a:lnTo>
                  <a:lnTo>
                    <a:pt x="415216" y="397192"/>
                  </a:lnTo>
                  <a:lnTo>
                    <a:pt x="422211" y="400050"/>
                  </a:lnTo>
                  <a:lnTo>
                    <a:pt x="428887" y="403225"/>
                  </a:lnTo>
                  <a:lnTo>
                    <a:pt x="435246" y="407352"/>
                  </a:lnTo>
                  <a:lnTo>
                    <a:pt x="441286" y="411480"/>
                  </a:lnTo>
                  <a:lnTo>
                    <a:pt x="447009" y="416877"/>
                  </a:lnTo>
                  <a:lnTo>
                    <a:pt x="452096" y="422275"/>
                  </a:lnTo>
                  <a:lnTo>
                    <a:pt x="456865" y="428307"/>
                  </a:lnTo>
                  <a:lnTo>
                    <a:pt x="460362" y="434657"/>
                  </a:lnTo>
                  <a:lnTo>
                    <a:pt x="463859" y="441325"/>
                  </a:lnTo>
                  <a:lnTo>
                    <a:pt x="466403" y="448945"/>
                  </a:lnTo>
                  <a:lnTo>
                    <a:pt x="468310" y="456565"/>
                  </a:lnTo>
                  <a:lnTo>
                    <a:pt x="469582" y="463867"/>
                  </a:lnTo>
                  <a:lnTo>
                    <a:pt x="469900" y="471805"/>
                  </a:lnTo>
                  <a:lnTo>
                    <a:pt x="469582" y="479742"/>
                  </a:lnTo>
                  <a:lnTo>
                    <a:pt x="468310" y="487680"/>
                  </a:lnTo>
                  <a:lnTo>
                    <a:pt x="467595" y="490537"/>
                  </a:lnTo>
                  <a:lnTo>
                    <a:pt x="1692991" y="490537"/>
                  </a:lnTo>
                  <a:lnTo>
                    <a:pt x="1692276" y="487680"/>
                  </a:lnTo>
                  <a:lnTo>
                    <a:pt x="1691005" y="479742"/>
                  </a:lnTo>
                  <a:lnTo>
                    <a:pt x="1690687" y="471805"/>
                  </a:lnTo>
                  <a:lnTo>
                    <a:pt x="1691005" y="463867"/>
                  </a:lnTo>
                  <a:lnTo>
                    <a:pt x="1692276" y="456565"/>
                  </a:lnTo>
                  <a:lnTo>
                    <a:pt x="1694182" y="448945"/>
                  </a:lnTo>
                  <a:lnTo>
                    <a:pt x="1697041" y="441325"/>
                  </a:lnTo>
                  <a:lnTo>
                    <a:pt x="1700218" y="434657"/>
                  </a:lnTo>
                  <a:lnTo>
                    <a:pt x="1704031" y="428307"/>
                  </a:lnTo>
                  <a:lnTo>
                    <a:pt x="1708479" y="422275"/>
                  </a:lnTo>
                  <a:lnTo>
                    <a:pt x="1713562" y="416877"/>
                  </a:lnTo>
                  <a:lnTo>
                    <a:pt x="1719281" y="411480"/>
                  </a:lnTo>
                  <a:lnTo>
                    <a:pt x="1725000" y="407352"/>
                  </a:lnTo>
                  <a:lnTo>
                    <a:pt x="1731354" y="403225"/>
                  </a:lnTo>
                  <a:lnTo>
                    <a:pt x="1738662" y="400050"/>
                  </a:lnTo>
                  <a:lnTo>
                    <a:pt x="1745652" y="397192"/>
                  </a:lnTo>
                  <a:lnTo>
                    <a:pt x="1753277" y="395287"/>
                  </a:lnTo>
                  <a:lnTo>
                    <a:pt x="1760902" y="394017"/>
                  </a:lnTo>
                  <a:lnTo>
                    <a:pt x="1768845" y="393700"/>
                  </a:lnTo>
                  <a:lnTo>
                    <a:pt x="2082429" y="393700"/>
                  </a:lnTo>
                  <a:lnTo>
                    <a:pt x="2090372" y="394017"/>
                  </a:lnTo>
                  <a:lnTo>
                    <a:pt x="2097997" y="395287"/>
                  </a:lnTo>
                  <a:lnTo>
                    <a:pt x="2105622" y="397192"/>
                  </a:lnTo>
                  <a:lnTo>
                    <a:pt x="2112612" y="400050"/>
                  </a:lnTo>
                  <a:lnTo>
                    <a:pt x="2119920" y="403225"/>
                  </a:lnTo>
                  <a:lnTo>
                    <a:pt x="2126274" y="407352"/>
                  </a:lnTo>
                  <a:lnTo>
                    <a:pt x="2131993" y="411480"/>
                  </a:lnTo>
                  <a:lnTo>
                    <a:pt x="2137712" y="416877"/>
                  </a:lnTo>
                  <a:lnTo>
                    <a:pt x="2142795" y="422275"/>
                  </a:lnTo>
                  <a:lnTo>
                    <a:pt x="2147243" y="428307"/>
                  </a:lnTo>
                  <a:lnTo>
                    <a:pt x="2151056" y="434657"/>
                  </a:lnTo>
                  <a:lnTo>
                    <a:pt x="2154233" y="441325"/>
                  </a:lnTo>
                  <a:lnTo>
                    <a:pt x="2157092" y="448945"/>
                  </a:lnTo>
                  <a:lnTo>
                    <a:pt x="2158998" y="456565"/>
                  </a:lnTo>
                  <a:lnTo>
                    <a:pt x="2160269" y="463867"/>
                  </a:lnTo>
                  <a:lnTo>
                    <a:pt x="2160587" y="471805"/>
                  </a:lnTo>
                  <a:lnTo>
                    <a:pt x="2160587" y="785177"/>
                  </a:lnTo>
                  <a:lnTo>
                    <a:pt x="2160269" y="793432"/>
                  </a:lnTo>
                  <a:lnTo>
                    <a:pt x="2158998" y="801052"/>
                  </a:lnTo>
                  <a:lnTo>
                    <a:pt x="2157092" y="808355"/>
                  </a:lnTo>
                  <a:lnTo>
                    <a:pt x="2154233" y="815657"/>
                  </a:lnTo>
                  <a:lnTo>
                    <a:pt x="2151056" y="822642"/>
                  </a:lnTo>
                  <a:lnTo>
                    <a:pt x="2147243" y="828992"/>
                  </a:lnTo>
                  <a:lnTo>
                    <a:pt x="2142795" y="835025"/>
                  </a:lnTo>
                  <a:lnTo>
                    <a:pt x="2137712" y="840740"/>
                  </a:lnTo>
                  <a:lnTo>
                    <a:pt x="2131993" y="845820"/>
                  </a:lnTo>
                  <a:lnTo>
                    <a:pt x="2126274" y="850265"/>
                  </a:lnTo>
                  <a:lnTo>
                    <a:pt x="2119920" y="854075"/>
                  </a:lnTo>
                  <a:lnTo>
                    <a:pt x="2112612" y="857250"/>
                  </a:lnTo>
                  <a:lnTo>
                    <a:pt x="2105622" y="860107"/>
                  </a:lnTo>
                  <a:lnTo>
                    <a:pt x="2097997" y="862012"/>
                  </a:lnTo>
                  <a:lnTo>
                    <a:pt x="2090372" y="863282"/>
                  </a:lnTo>
                  <a:lnTo>
                    <a:pt x="2082429" y="863600"/>
                  </a:lnTo>
                  <a:lnTo>
                    <a:pt x="2074169" y="863282"/>
                  </a:lnTo>
                  <a:lnTo>
                    <a:pt x="2066543" y="862012"/>
                  </a:lnTo>
                  <a:lnTo>
                    <a:pt x="2058918" y="860107"/>
                  </a:lnTo>
                  <a:lnTo>
                    <a:pt x="2051929" y="857250"/>
                  </a:lnTo>
                  <a:lnTo>
                    <a:pt x="2045257" y="854075"/>
                  </a:lnTo>
                  <a:lnTo>
                    <a:pt x="2038267" y="850265"/>
                  </a:lnTo>
                  <a:lnTo>
                    <a:pt x="2032548" y="845820"/>
                  </a:lnTo>
                  <a:lnTo>
                    <a:pt x="2026829" y="840740"/>
                  </a:lnTo>
                  <a:lnTo>
                    <a:pt x="2021746" y="835025"/>
                  </a:lnTo>
                  <a:lnTo>
                    <a:pt x="2017298" y="828992"/>
                  </a:lnTo>
                  <a:lnTo>
                    <a:pt x="2016125" y="827039"/>
                  </a:lnTo>
                  <a:lnTo>
                    <a:pt x="2016125" y="1403398"/>
                  </a:lnTo>
                  <a:lnTo>
                    <a:pt x="2017298" y="1401445"/>
                  </a:lnTo>
                  <a:lnTo>
                    <a:pt x="2021746" y="1395412"/>
                  </a:lnTo>
                  <a:lnTo>
                    <a:pt x="2026829" y="1390015"/>
                  </a:lnTo>
                  <a:lnTo>
                    <a:pt x="2032548" y="1384617"/>
                  </a:lnTo>
                  <a:lnTo>
                    <a:pt x="2038267" y="1380490"/>
                  </a:lnTo>
                  <a:lnTo>
                    <a:pt x="2045257" y="1376362"/>
                  </a:lnTo>
                  <a:lnTo>
                    <a:pt x="2051929" y="1373187"/>
                  </a:lnTo>
                  <a:lnTo>
                    <a:pt x="2058918" y="1370330"/>
                  </a:lnTo>
                  <a:lnTo>
                    <a:pt x="2066543" y="1368425"/>
                  </a:lnTo>
                  <a:lnTo>
                    <a:pt x="2074169" y="1367155"/>
                  </a:lnTo>
                  <a:lnTo>
                    <a:pt x="2082429" y="1366837"/>
                  </a:lnTo>
                  <a:lnTo>
                    <a:pt x="2090372" y="1367155"/>
                  </a:lnTo>
                  <a:lnTo>
                    <a:pt x="2097997" y="1368425"/>
                  </a:lnTo>
                  <a:lnTo>
                    <a:pt x="2105622" y="1370330"/>
                  </a:lnTo>
                  <a:lnTo>
                    <a:pt x="2112612" y="1373187"/>
                  </a:lnTo>
                  <a:lnTo>
                    <a:pt x="2119920" y="1376362"/>
                  </a:lnTo>
                  <a:lnTo>
                    <a:pt x="2126274" y="1380490"/>
                  </a:lnTo>
                  <a:lnTo>
                    <a:pt x="2131993" y="1384617"/>
                  </a:lnTo>
                  <a:lnTo>
                    <a:pt x="2137712" y="1390015"/>
                  </a:lnTo>
                  <a:lnTo>
                    <a:pt x="2142795" y="1395412"/>
                  </a:lnTo>
                  <a:lnTo>
                    <a:pt x="2147243" y="1401445"/>
                  </a:lnTo>
                  <a:lnTo>
                    <a:pt x="2151056" y="1407795"/>
                  </a:lnTo>
                  <a:lnTo>
                    <a:pt x="2154233" y="1414462"/>
                  </a:lnTo>
                  <a:lnTo>
                    <a:pt x="2157092" y="1422082"/>
                  </a:lnTo>
                  <a:lnTo>
                    <a:pt x="2158998" y="1429702"/>
                  </a:lnTo>
                  <a:lnTo>
                    <a:pt x="2160269" y="1437005"/>
                  </a:lnTo>
                  <a:lnTo>
                    <a:pt x="2160587" y="1444942"/>
                  </a:lnTo>
                  <a:lnTo>
                    <a:pt x="2160587" y="1758315"/>
                  </a:lnTo>
                  <a:lnTo>
                    <a:pt x="2160269" y="1766570"/>
                  </a:lnTo>
                  <a:lnTo>
                    <a:pt x="2158998" y="1774190"/>
                  </a:lnTo>
                  <a:lnTo>
                    <a:pt x="2157092" y="1781492"/>
                  </a:lnTo>
                  <a:lnTo>
                    <a:pt x="2154233" y="1788795"/>
                  </a:lnTo>
                  <a:lnTo>
                    <a:pt x="2151056" y="1795462"/>
                  </a:lnTo>
                  <a:lnTo>
                    <a:pt x="2147243" y="1802130"/>
                  </a:lnTo>
                  <a:lnTo>
                    <a:pt x="2142795" y="1808162"/>
                  </a:lnTo>
                  <a:lnTo>
                    <a:pt x="2137712" y="1813877"/>
                  </a:lnTo>
                  <a:lnTo>
                    <a:pt x="2131993" y="1818957"/>
                  </a:lnTo>
                  <a:lnTo>
                    <a:pt x="2126274" y="1823402"/>
                  </a:lnTo>
                  <a:lnTo>
                    <a:pt x="2119920" y="1827212"/>
                  </a:lnTo>
                  <a:lnTo>
                    <a:pt x="2112612" y="1830387"/>
                  </a:lnTo>
                  <a:lnTo>
                    <a:pt x="2105622" y="1833245"/>
                  </a:lnTo>
                  <a:lnTo>
                    <a:pt x="2097997" y="1835150"/>
                  </a:lnTo>
                  <a:lnTo>
                    <a:pt x="2090372" y="1836420"/>
                  </a:lnTo>
                  <a:lnTo>
                    <a:pt x="2082429" y="1836737"/>
                  </a:lnTo>
                  <a:lnTo>
                    <a:pt x="1768845" y="1836737"/>
                  </a:lnTo>
                  <a:lnTo>
                    <a:pt x="1760902" y="1836420"/>
                  </a:lnTo>
                  <a:lnTo>
                    <a:pt x="1753277" y="1835150"/>
                  </a:lnTo>
                  <a:lnTo>
                    <a:pt x="1745652" y="1833245"/>
                  </a:lnTo>
                  <a:lnTo>
                    <a:pt x="1738662" y="1830387"/>
                  </a:lnTo>
                  <a:lnTo>
                    <a:pt x="1731354" y="1827212"/>
                  </a:lnTo>
                  <a:lnTo>
                    <a:pt x="1725000" y="1823402"/>
                  </a:lnTo>
                  <a:lnTo>
                    <a:pt x="1719281" y="1818957"/>
                  </a:lnTo>
                  <a:lnTo>
                    <a:pt x="1713562" y="1813877"/>
                  </a:lnTo>
                  <a:lnTo>
                    <a:pt x="1708479" y="1808162"/>
                  </a:lnTo>
                  <a:lnTo>
                    <a:pt x="1704031" y="1802130"/>
                  </a:lnTo>
                  <a:lnTo>
                    <a:pt x="1700218" y="1795462"/>
                  </a:lnTo>
                  <a:lnTo>
                    <a:pt x="1697041" y="1788795"/>
                  </a:lnTo>
                  <a:lnTo>
                    <a:pt x="1694182" y="1781492"/>
                  </a:lnTo>
                  <a:lnTo>
                    <a:pt x="1692276" y="1774190"/>
                  </a:lnTo>
                  <a:lnTo>
                    <a:pt x="1691005" y="1766570"/>
                  </a:lnTo>
                  <a:lnTo>
                    <a:pt x="1690687" y="1758315"/>
                  </a:lnTo>
                  <a:lnTo>
                    <a:pt x="1691005" y="1750377"/>
                  </a:lnTo>
                  <a:lnTo>
                    <a:pt x="1692276" y="1742757"/>
                  </a:lnTo>
                  <a:lnTo>
                    <a:pt x="1692594" y="1741487"/>
                  </a:lnTo>
                  <a:lnTo>
                    <a:pt x="467992" y="1741487"/>
                  </a:lnTo>
                  <a:lnTo>
                    <a:pt x="468310" y="1742757"/>
                  </a:lnTo>
                  <a:lnTo>
                    <a:pt x="469582" y="1750377"/>
                  </a:lnTo>
                  <a:lnTo>
                    <a:pt x="469900" y="1758315"/>
                  </a:lnTo>
                  <a:lnTo>
                    <a:pt x="469582" y="1766570"/>
                  </a:lnTo>
                  <a:lnTo>
                    <a:pt x="468310" y="1774190"/>
                  </a:lnTo>
                  <a:lnTo>
                    <a:pt x="466403" y="1781492"/>
                  </a:lnTo>
                  <a:lnTo>
                    <a:pt x="463859" y="1788795"/>
                  </a:lnTo>
                  <a:lnTo>
                    <a:pt x="460362" y="1795462"/>
                  </a:lnTo>
                  <a:lnTo>
                    <a:pt x="456865" y="1802130"/>
                  </a:lnTo>
                  <a:lnTo>
                    <a:pt x="452096" y="1808162"/>
                  </a:lnTo>
                  <a:lnTo>
                    <a:pt x="447009" y="1813877"/>
                  </a:lnTo>
                  <a:lnTo>
                    <a:pt x="441286" y="1818957"/>
                  </a:lnTo>
                  <a:lnTo>
                    <a:pt x="435246" y="1823402"/>
                  </a:lnTo>
                  <a:lnTo>
                    <a:pt x="428887" y="1827212"/>
                  </a:lnTo>
                  <a:lnTo>
                    <a:pt x="422211" y="1830387"/>
                  </a:lnTo>
                  <a:lnTo>
                    <a:pt x="415216" y="1833245"/>
                  </a:lnTo>
                  <a:lnTo>
                    <a:pt x="407586" y="1835150"/>
                  </a:lnTo>
                  <a:lnTo>
                    <a:pt x="399638" y="1836420"/>
                  </a:lnTo>
                  <a:lnTo>
                    <a:pt x="391689" y="1836737"/>
                  </a:lnTo>
                  <a:lnTo>
                    <a:pt x="78211" y="1836737"/>
                  </a:lnTo>
                  <a:lnTo>
                    <a:pt x="70262" y="1836420"/>
                  </a:lnTo>
                  <a:lnTo>
                    <a:pt x="62314" y="1835150"/>
                  </a:lnTo>
                  <a:lnTo>
                    <a:pt x="54684" y="1833245"/>
                  </a:lnTo>
                  <a:lnTo>
                    <a:pt x="47689" y="1830387"/>
                  </a:lnTo>
                  <a:lnTo>
                    <a:pt x="40695" y="1827212"/>
                  </a:lnTo>
                  <a:lnTo>
                    <a:pt x="34018" y="1823402"/>
                  </a:lnTo>
                  <a:lnTo>
                    <a:pt x="27978" y="1818957"/>
                  </a:lnTo>
                  <a:lnTo>
                    <a:pt x="22573" y="1813877"/>
                  </a:lnTo>
                  <a:lnTo>
                    <a:pt x="17804" y="1808162"/>
                  </a:lnTo>
                  <a:lnTo>
                    <a:pt x="13035" y="1802130"/>
                  </a:lnTo>
                  <a:lnTo>
                    <a:pt x="8902" y="1795462"/>
                  </a:lnTo>
                  <a:lnTo>
                    <a:pt x="5723" y="1788795"/>
                  </a:lnTo>
                  <a:lnTo>
                    <a:pt x="3179" y="1781492"/>
                  </a:lnTo>
                  <a:lnTo>
                    <a:pt x="1590" y="1774190"/>
                  </a:lnTo>
                  <a:lnTo>
                    <a:pt x="318" y="1766570"/>
                  </a:lnTo>
                  <a:lnTo>
                    <a:pt x="0" y="1758315"/>
                  </a:lnTo>
                  <a:lnTo>
                    <a:pt x="0" y="1444942"/>
                  </a:lnTo>
                  <a:lnTo>
                    <a:pt x="318" y="1437005"/>
                  </a:lnTo>
                  <a:lnTo>
                    <a:pt x="1590" y="1429702"/>
                  </a:lnTo>
                  <a:lnTo>
                    <a:pt x="3179" y="1422082"/>
                  </a:lnTo>
                  <a:lnTo>
                    <a:pt x="5723" y="1414462"/>
                  </a:lnTo>
                  <a:lnTo>
                    <a:pt x="8902" y="1407795"/>
                  </a:lnTo>
                  <a:lnTo>
                    <a:pt x="13035" y="1401445"/>
                  </a:lnTo>
                  <a:lnTo>
                    <a:pt x="17804" y="1395412"/>
                  </a:lnTo>
                  <a:lnTo>
                    <a:pt x="22573" y="1390015"/>
                  </a:lnTo>
                  <a:lnTo>
                    <a:pt x="27978" y="1384617"/>
                  </a:lnTo>
                  <a:lnTo>
                    <a:pt x="34018" y="1380490"/>
                  </a:lnTo>
                  <a:lnTo>
                    <a:pt x="40695" y="1376362"/>
                  </a:lnTo>
                  <a:lnTo>
                    <a:pt x="47689" y="1373187"/>
                  </a:lnTo>
                  <a:lnTo>
                    <a:pt x="54684" y="1370330"/>
                  </a:lnTo>
                  <a:lnTo>
                    <a:pt x="62314" y="1368425"/>
                  </a:lnTo>
                  <a:lnTo>
                    <a:pt x="70262" y="1367155"/>
                  </a:lnTo>
                  <a:lnTo>
                    <a:pt x="78211" y="1366837"/>
                  </a:lnTo>
                  <a:lnTo>
                    <a:pt x="86159" y="1367155"/>
                  </a:lnTo>
                  <a:lnTo>
                    <a:pt x="94107" y="1368425"/>
                  </a:lnTo>
                  <a:lnTo>
                    <a:pt x="101102" y="1370330"/>
                  </a:lnTo>
                  <a:lnTo>
                    <a:pt x="108732" y="1373187"/>
                  </a:lnTo>
                  <a:lnTo>
                    <a:pt x="115408" y="1376362"/>
                  </a:lnTo>
                  <a:lnTo>
                    <a:pt x="121767" y="1380490"/>
                  </a:lnTo>
                  <a:lnTo>
                    <a:pt x="127808" y="1384617"/>
                  </a:lnTo>
                  <a:lnTo>
                    <a:pt x="133530" y="1390015"/>
                  </a:lnTo>
                  <a:lnTo>
                    <a:pt x="138617" y="1395412"/>
                  </a:lnTo>
                  <a:lnTo>
                    <a:pt x="143068" y="1401445"/>
                  </a:lnTo>
                  <a:lnTo>
                    <a:pt x="144462" y="1403765"/>
                  </a:lnTo>
                  <a:lnTo>
                    <a:pt x="144462" y="826672"/>
                  </a:lnTo>
                  <a:lnTo>
                    <a:pt x="143068" y="828992"/>
                  </a:lnTo>
                  <a:lnTo>
                    <a:pt x="138617" y="835025"/>
                  </a:lnTo>
                  <a:lnTo>
                    <a:pt x="133530" y="840740"/>
                  </a:lnTo>
                  <a:lnTo>
                    <a:pt x="127808" y="845820"/>
                  </a:lnTo>
                  <a:lnTo>
                    <a:pt x="121767" y="850265"/>
                  </a:lnTo>
                  <a:lnTo>
                    <a:pt x="115408" y="854075"/>
                  </a:lnTo>
                  <a:lnTo>
                    <a:pt x="108732" y="857250"/>
                  </a:lnTo>
                  <a:lnTo>
                    <a:pt x="101102" y="860107"/>
                  </a:lnTo>
                  <a:lnTo>
                    <a:pt x="94107" y="862012"/>
                  </a:lnTo>
                  <a:lnTo>
                    <a:pt x="86159" y="863282"/>
                  </a:lnTo>
                  <a:lnTo>
                    <a:pt x="78211" y="863600"/>
                  </a:lnTo>
                  <a:lnTo>
                    <a:pt x="70262" y="863282"/>
                  </a:lnTo>
                  <a:lnTo>
                    <a:pt x="62314" y="862012"/>
                  </a:lnTo>
                  <a:lnTo>
                    <a:pt x="54684" y="860107"/>
                  </a:lnTo>
                  <a:lnTo>
                    <a:pt x="47689" y="857250"/>
                  </a:lnTo>
                  <a:lnTo>
                    <a:pt x="40695" y="854075"/>
                  </a:lnTo>
                  <a:lnTo>
                    <a:pt x="34018" y="850265"/>
                  </a:lnTo>
                  <a:lnTo>
                    <a:pt x="27978" y="845820"/>
                  </a:lnTo>
                  <a:lnTo>
                    <a:pt x="22573" y="840740"/>
                  </a:lnTo>
                  <a:lnTo>
                    <a:pt x="17804" y="835025"/>
                  </a:lnTo>
                  <a:lnTo>
                    <a:pt x="13035" y="828992"/>
                  </a:lnTo>
                  <a:lnTo>
                    <a:pt x="8902" y="822642"/>
                  </a:lnTo>
                  <a:lnTo>
                    <a:pt x="5723" y="815657"/>
                  </a:lnTo>
                  <a:lnTo>
                    <a:pt x="3179" y="808355"/>
                  </a:lnTo>
                  <a:lnTo>
                    <a:pt x="1590" y="801052"/>
                  </a:lnTo>
                  <a:lnTo>
                    <a:pt x="318" y="793432"/>
                  </a:lnTo>
                  <a:lnTo>
                    <a:pt x="0" y="785177"/>
                  </a:lnTo>
                  <a:lnTo>
                    <a:pt x="0" y="471805"/>
                  </a:lnTo>
                  <a:lnTo>
                    <a:pt x="318" y="463867"/>
                  </a:lnTo>
                  <a:lnTo>
                    <a:pt x="1590" y="456565"/>
                  </a:lnTo>
                  <a:lnTo>
                    <a:pt x="3179" y="448945"/>
                  </a:lnTo>
                  <a:lnTo>
                    <a:pt x="5723" y="441325"/>
                  </a:lnTo>
                  <a:lnTo>
                    <a:pt x="8902" y="434657"/>
                  </a:lnTo>
                  <a:lnTo>
                    <a:pt x="13035" y="428307"/>
                  </a:lnTo>
                  <a:lnTo>
                    <a:pt x="17804" y="422275"/>
                  </a:lnTo>
                  <a:lnTo>
                    <a:pt x="22573" y="416877"/>
                  </a:lnTo>
                  <a:lnTo>
                    <a:pt x="27978" y="411480"/>
                  </a:lnTo>
                  <a:lnTo>
                    <a:pt x="34018" y="407352"/>
                  </a:lnTo>
                  <a:lnTo>
                    <a:pt x="40695" y="403225"/>
                  </a:lnTo>
                  <a:lnTo>
                    <a:pt x="47689" y="400050"/>
                  </a:lnTo>
                  <a:lnTo>
                    <a:pt x="54684" y="397192"/>
                  </a:lnTo>
                  <a:lnTo>
                    <a:pt x="62314" y="395287"/>
                  </a:lnTo>
                  <a:lnTo>
                    <a:pt x="70262" y="394017"/>
                  </a:lnTo>
                  <a:lnTo>
                    <a:pt x="78211" y="393700"/>
                  </a:lnTo>
                  <a:close/>
                  <a:moveTo>
                    <a:pt x="1080293" y="0"/>
                  </a:moveTo>
                  <a:lnTo>
                    <a:pt x="1096193" y="636"/>
                  </a:lnTo>
                  <a:lnTo>
                    <a:pt x="1112092" y="2226"/>
                  </a:lnTo>
                  <a:lnTo>
                    <a:pt x="1127991" y="4134"/>
                  </a:lnTo>
                  <a:lnTo>
                    <a:pt x="1142936" y="6996"/>
                  </a:lnTo>
                  <a:lnTo>
                    <a:pt x="1158517" y="10494"/>
                  </a:lnTo>
                  <a:lnTo>
                    <a:pt x="1173145" y="14310"/>
                  </a:lnTo>
                  <a:lnTo>
                    <a:pt x="1188090" y="19716"/>
                  </a:lnTo>
                  <a:lnTo>
                    <a:pt x="1202399" y="25123"/>
                  </a:lnTo>
                  <a:lnTo>
                    <a:pt x="1215754" y="31483"/>
                  </a:lnTo>
                  <a:lnTo>
                    <a:pt x="1229746" y="38797"/>
                  </a:lnTo>
                  <a:lnTo>
                    <a:pt x="1242783" y="46111"/>
                  </a:lnTo>
                  <a:lnTo>
                    <a:pt x="1255502" y="54698"/>
                  </a:lnTo>
                  <a:lnTo>
                    <a:pt x="1267904" y="63284"/>
                  </a:lnTo>
                  <a:lnTo>
                    <a:pt x="1279351" y="72506"/>
                  </a:lnTo>
                  <a:lnTo>
                    <a:pt x="1290798" y="82365"/>
                  </a:lnTo>
                  <a:lnTo>
                    <a:pt x="1301610" y="93177"/>
                  </a:lnTo>
                  <a:lnTo>
                    <a:pt x="1312421" y="103989"/>
                  </a:lnTo>
                  <a:lnTo>
                    <a:pt x="1321961" y="115438"/>
                  </a:lnTo>
                  <a:lnTo>
                    <a:pt x="1331500" y="127204"/>
                  </a:lnTo>
                  <a:lnTo>
                    <a:pt x="1340086" y="139925"/>
                  </a:lnTo>
                  <a:lnTo>
                    <a:pt x="1348035" y="152645"/>
                  </a:lnTo>
                  <a:lnTo>
                    <a:pt x="1355667" y="166002"/>
                  </a:lnTo>
                  <a:lnTo>
                    <a:pt x="1362981" y="179676"/>
                  </a:lnTo>
                  <a:lnTo>
                    <a:pt x="1369340" y="193669"/>
                  </a:lnTo>
                  <a:lnTo>
                    <a:pt x="1374746" y="207979"/>
                  </a:lnTo>
                  <a:lnTo>
                    <a:pt x="1379516" y="222608"/>
                  </a:lnTo>
                  <a:lnTo>
                    <a:pt x="1383967" y="237872"/>
                  </a:lnTo>
                  <a:lnTo>
                    <a:pt x="1387465" y="252819"/>
                  </a:lnTo>
                  <a:lnTo>
                    <a:pt x="1390327" y="268401"/>
                  </a:lnTo>
                  <a:lnTo>
                    <a:pt x="1392235" y="284302"/>
                  </a:lnTo>
                  <a:lnTo>
                    <a:pt x="1393507" y="300202"/>
                  </a:lnTo>
                  <a:lnTo>
                    <a:pt x="1393825" y="316421"/>
                  </a:lnTo>
                  <a:lnTo>
                    <a:pt x="1393507" y="324371"/>
                  </a:lnTo>
                  <a:lnTo>
                    <a:pt x="1392235" y="332322"/>
                  </a:lnTo>
                  <a:lnTo>
                    <a:pt x="1390327" y="339954"/>
                  </a:lnTo>
                  <a:lnTo>
                    <a:pt x="1387465" y="347268"/>
                  </a:lnTo>
                  <a:lnTo>
                    <a:pt x="1384285" y="353946"/>
                  </a:lnTo>
                  <a:lnTo>
                    <a:pt x="1380470" y="360625"/>
                  </a:lnTo>
                  <a:lnTo>
                    <a:pt x="1376018" y="366667"/>
                  </a:lnTo>
                  <a:lnTo>
                    <a:pt x="1370930" y="372073"/>
                  </a:lnTo>
                  <a:lnTo>
                    <a:pt x="1365207" y="376843"/>
                  </a:lnTo>
                  <a:lnTo>
                    <a:pt x="1359165" y="381613"/>
                  </a:lnTo>
                  <a:lnTo>
                    <a:pt x="1352805" y="385747"/>
                  </a:lnTo>
                  <a:lnTo>
                    <a:pt x="1345809" y="388928"/>
                  </a:lnTo>
                  <a:lnTo>
                    <a:pt x="1338496" y="391790"/>
                  </a:lnTo>
                  <a:lnTo>
                    <a:pt x="1331182" y="393698"/>
                  </a:lnTo>
                  <a:lnTo>
                    <a:pt x="1323551" y="394334"/>
                  </a:lnTo>
                  <a:lnTo>
                    <a:pt x="1315601" y="395288"/>
                  </a:lnTo>
                  <a:lnTo>
                    <a:pt x="1307334" y="394334"/>
                  </a:lnTo>
                  <a:lnTo>
                    <a:pt x="1299702" y="393698"/>
                  </a:lnTo>
                  <a:lnTo>
                    <a:pt x="1292070" y="391790"/>
                  </a:lnTo>
                  <a:lnTo>
                    <a:pt x="1285075" y="388928"/>
                  </a:lnTo>
                  <a:lnTo>
                    <a:pt x="1278079" y="385747"/>
                  </a:lnTo>
                  <a:lnTo>
                    <a:pt x="1271401" y="381613"/>
                  </a:lnTo>
                  <a:lnTo>
                    <a:pt x="1265360" y="376843"/>
                  </a:lnTo>
                  <a:lnTo>
                    <a:pt x="1259954" y="372073"/>
                  </a:lnTo>
                  <a:lnTo>
                    <a:pt x="1254866" y="366667"/>
                  </a:lnTo>
                  <a:lnTo>
                    <a:pt x="1250415" y="360625"/>
                  </a:lnTo>
                  <a:lnTo>
                    <a:pt x="1246281" y="353946"/>
                  </a:lnTo>
                  <a:lnTo>
                    <a:pt x="1243101" y="347268"/>
                  </a:lnTo>
                  <a:lnTo>
                    <a:pt x="1240557" y="339954"/>
                  </a:lnTo>
                  <a:lnTo>
                    <a:pt x="1238331" y="332322"/>
                  </a:lnTo>
                  <a:lnTo>
                    <a:pt x="1237377" y="324371"/>
                  </a:lnTo>
                  <a:lnTo>
                    <a:pt x="1236741" y="316421"/>
                  </a:lnTo>
                  <a:lnTo>
                    <a:pt x="1236741" y="308471"/>
                  </a:lnTo>
                  <a:lnTo>
                    <a:pt x="1236105" y="300202"/>
                  </a:lnTo>
                  <a:lnTo>
                    <a:pt x="1235151" y="292252"/>
                  </a:lnTo>
                  <a:lnTo>
                    <a:pt x="1233561" y="284302"/>
                  </a:lnTo>
                  <a:lnTo>
                    <a:pt x="1231972" y="276670"/>
                  </a:lnTo>
                  <a:lnTo>
                    <a:pt x="1230064" y="269355"/>
                  </a:lnTo>
                  <a:lnTo>
                    <a:pt x="1227202" y="261723"/>
                  </a:lnTo>
                  <a:lnTo>
                    <a:pt x="1224658" y="254409"/>
                  </a:lnTo>
                  <a:lnTo>
                    <a:pt x="1221478" y="247413"/>
                  </a:lnTo>
                  <a:lnTo>
                    <a:pt x="1218298" y="240734"/>
                  </a:lnTo>
                  <a:lnTo>
                    <a:pt x="1214164" y="233738"/>
                  </a:lnTo>
                  <a:lnTo>
                    <a:pt x="1210349" y="227378"/>
                  </a:lnTo>
                  <a:lnTo>
                    <a:pt x="1205897" y="221018"/>
                  </a:lnTo>
                  <a:lnTo>
                    <a:pt x="1201127" y="215293"/>
                  </a:lnTo>
                  <a:lnTo>
                    <a:pt x="1196357" y="209569"/>
                  </a:lnTo>
                  <a:lnTo>
                    <a:pt x="1191270" y="204163"/>
                  </a:lnTo>
                  <a:lnTo>
                    <a:pt x="1185546" y="198439"/>
                  </a:lnTo>
                  <a:lnTo>
                    <a:pt x="1180140" y="193669"/>
                  </a:lnTo>
                  <a:lnTo>
                    <a:pt x="1174099" y="188898"/>
                  </a:lnTo>
                  <a:lnTo>
                    <a:pt x="1167739" y="184446"/>
                  </a:lnTo>
                  <a:lnTo>
                    <a:pt x="1161379" y="180312"/>
                  </a:lnTo>
                  <a:lnTo>
                    <a:pt x="1155020" y="176178"/>
                  </a:lnTo>
                  <a:lnTo>
                    <a:pt x="1148342" y="172998"/>
                  </a:lnTo>
                  <a:lnTo>
                    <a:pt x="1141028" y="169818"/>
                  </a:lnTo>
                  <a:lnTo>
                    <a:pt x="1134033" y="166638"/>
                  </a:lnTo>
                  <a:lnTo>
                    <a:pt x="1126719" y="164412"/>
                  </a:lnTo>
                  <a:lnTo>
                    <a:pt x="1119087" y="162186"/>
                  </a:lnTo>
                  <a:lnTo>
                    <a:pt x="1111774" y="160277"/>
                  </a:lnTo>
                  <a:lnTo>
                    <a:pt x="1104142" y="159005"/>
                  </a:lnTo>
                  <a:lnTo>
                    <a:pt x="1096193" y="158051"/>
                  </a:lnTo>
                  <a:lnTo>
                    <a:pt x="1088243" y="157097"/>
                  </a:lnTo>
                  <a:lnTo>
                    <a:pt x="1080293" y="157097"/>
                  </a:lnTo>
                  <a:lnTo>
                    <a:pt x="1072026" y="157097"/>
                  </a:lnTo>
                  <a:lnTo>
                    <a:pt x="1064076" y="158051"/>
                  </a:lnTo>
                  <a:lnTo>
                    <a:pt x="1056445" y="159005"/>
                  </a:lnTo>
                  <a:lnTo>
                    <a:pt x="1048495" y="160277"/>
                  </a:lnTo>
                  <a:lnTo>
                    <a:pt x="1040864" y="162186"/>
                  </a:lnTo>
                  <a:lnTo>
                    <a:pt x="1033550" y="164412"/>
                  </a:lnTo>
                  <a:lnTo>
                    <a:pt x="1026236" y="166638"/>
                  </a:lnTo>
                  <a:lnTo>
                    <a:pt x="1019241" y="169818"/>
                  </a:lnTo>
                  <a:lnTo>
                    <a:pt x="1012245" y="172998"/>
                  </a:lnTo>
                  <a:lnTo>
                    <a:pt x="1005567" y="176178"/>
                  </a:lnTo>
                  <a:lnTo>
                    <a:pt x="998890" y="180312"/>
                  </a:lnTo>
                  <a:lnTo>
                    <a:pt x="992530" y="184446"/>
                  </a:lnTo>
                  <a:lnTo>
                    <a:pt x="986488" y="188898"/>
                  </a:lnTo>
                  <a:lnTo>
                    <a:pt x="980447" y="193669"/>
                  </a:lnTo>
                  <a:lnTo>
                    <a:pt x="974723" y="198439"/>
                  </a:lnTo>
                  <a:lnTo>
                    <a:pt x="969317" y="204163"/>
                  </a:lnTo>
                  <a:lnTo>
                    <a:pt x="964230" y="209569"/>
                  </a:lnTo>
                  <a:lnTo>
                    <a:pt x="959142" y="215293"/>
                  </a:lnTo>
                  <a:lnTo>
                    <a:pt x="954690" y="221018"/>
                  </a:lnTo>
                  <a:lnTo>
                    <a:pt x="950238" y="227378"/>
                  </a:lnTo>
                  <a:lnTo>
                    <a:pt x="946105" y="233738"/>
                  </a:lnTo>
                  <a:lnTo>
                    <a:pt x="942289" y="240734"/>
                  </a:lnTo>
                  <a:lnTo>
                    <a:pt x="938791" y="247413"/>
                  </a:lnTo>
                  <a:lnTo>
                    <a:pt x="935611" y="254409"/>
                  </a:lnTo>
                  <a:lnTo>
                    <a:pt x="932749" y="261723"/>
                  </a:lnTo>
                  <a:lnTo>
                    <a:pt x="930523" y="269355"/>
                  </a:lnTo>
                  <a:lnTo>
                    <a:pt x="928615" y="276670"/>
                  </a:lnTo>
                  <a:lnTo>
                    <a:pt x="926390" y="284302"/>
                  </a:lnTo>
                  <a:lnTo>
                    <a:pt x="925436" y="292252"/>
                  </a:lnTo>
                  <a:lnTo>
                    <a:pt x="924164" y="300202"/>
                  </a:lnTo>
                  <a:lnTo>
                    <a:pt x="923846" y="308471"/>
                  </a:lnTo>
                  <a:lnTo>
                    <a:pt x="923210" y="316421"/>
                  </a:lnTo>
                  <a:lnTo>
                    <a:pt x="922892" y="324371"/>
                  </a:lnTo>
                  <a:lnTo>
                    <a:pt x="921620" y="332322"/>
                  </a:lnTo>
                  <a:lnTo>
                    <a:pt x="919712" y="339954"/>
                  </a:lnTo>
                  <a:lnTo>
                    <a:pt x="917486" y="347268"/>
                  </a:lnTo>
                  <a:lnTo>
                    <a:pt x="913670" y="353946"/>
                  </a:lnTo>
                  <a:lnTo>
                    <a:pt x="909854" y="360625"/>
                  </a:lnTo>
                  <a:lnTo>
                    <a:pt x="905403" y="366667"/>
                  </a:lnTo>
                  <a:lnTo>
                    <a:pt x="900315" y="372073"/>
                  </a:lnTo>
                  <a:lnTo>
                    <a:pt x="894591" y="376843"/>
                  </a:lnTo>
                  <a:lnTo>
                    <a:pt x="888868" y="381613"/>
                  </a:lnTo>
                  <a:lnTo>
                    <a:pt x="882508" y="385747"/>
                  </a:lnTo>
                  <a:lnTo>
                    <a:pt x="875512" y="388928"/>
                  </a:lnTo>
                  <a:lnTo>
                    <a:pt x="868517" y="391790"/>
                  </a:lnTo>
                  <a:lnTo>
                    <a:pt x="860885" y="393698"/>
                  </a:lnTo>
                  <a:lnTo>
                    <a:pt x="852935" y="394334"/>
                  </a:lnTo>
                  <a:lnTo>
                    <a:pt x="844986" y="395288"/>
                  </a:lnTo>
                  <a:lnTo>
                    <a:pt x="837036" y="394334"/>
                  </a:lnTo>
                  <a:lnTo>
                    <a:pt x="829087" y="393698"/>
                  </a:lnTo>
                  <a:lnTo>
                    <a:pt x="821455" y="391790"/>
                  </a:lnTo>
                  <a:lnTo>
                    <a:pt x="814459" y="388928"/>
                  </a:lnTo>
                  <a:lnTo>
                    <a:pt x="807782" y="385747"/>
                  </a:lnTo>
                  <a:lnTo>
                    <a:pt x="801422" y="381613"/>
                  </a:lnTo>
                  <a:lnTo>
                    <a:pt x="795063" y="376843"/>
                  </a:lnTo>
                  <a:lnTo>
                    <a:pt x="789339" y="372073"/>
                  </a:lnTo>
                  <a:lnTo>
                    <a:pt x="784569" y="366667"/>
                  </a:lnTo>
                  <a:lnTo>
                    <a:pt x="779799" y="360625"/>
                  </a:lnTo>
                  <a:lnTo>
                    <a:pt x="775984" y="353946"/>
                  </a:lnTo>
                  <a:lnTo>
                    <a:pt x="772804" y="347268"/>
                  </a:lnTo>
                  <a:lnTo>
                    <a:pt x="769942" y="339954"/>
                  </a:lnTo>
                  <a:lnTo>
                    <a:pt x="768352" y="332322"/>
                  </a:lnTo>
                  <a:lnTo>
                    <a:pt x="767080" y="324371"/>
                  </a:lnTo>
                  <a:lnTo>
                    <a:pt x="766762" y="316421"/>
                  </a:lnTo>
                  <a:lnTo>
                    <a:pt x="767080" y="300202"/>
                  </a:lnTo>
                  <a:lnTo>
                    <a:pt x="768352" y="284302"/>
                  </a:lnTo>
                  <a:lnTo>
                    <a:pt x="770260" y="268401"/>
                  </a:lnTo>
                  <a:lnTo>
                    <a:pt x="773122" y="252819"/>
                  </a:lnTo>
                  <a:lnTo>
                    <a:pt x="776301" y="237872"/>
                  </a:lnTo>
                  <a:lnTo>
                    <a:pt x="780753" y="222608"/>
                  </a:lnTo>
                  <a:lnTo>
                    <a:pt x="785841" y="207979"/>
                  </a:lnTo>
                  <a:lnTo>
                    <a:pt x="791247" y="193669"/>
                  </a:lnTo>
                  <a:lnTo>
                    <a:pt x="797288" y="179676"/>
                  </a:lnTo>
                  <a:lnTo>
                    <a:pt x="804602" y="166002"/>
                  </a:lnTo>
                  <a:lnTo>
                    <a:pt x="811916" y="152645"/>
                  </a:lnTo>
                  <a:lnTo>
                    <a:pt x="819865" y="139925"/>
                  </a:lnTo>
                  <a:lnTo>
                    <a:pt x="828769" y="127204"/>
                  </a:lnTo>
                  <a:lnTo>
                    <a:pt x="838308" y="115438"/>
                  </a:lnTo>
                  <a:lnTo>
                    <a:pt x="848166" y="103989"/>
                  </a:lnTo>
                  <a:lnTo>
                    <a:pt x="858659" y="93177"/>
                  </a:lnTo>
                  <a:lnTo>
                    <a:pt x="869153" y="82365"/>
                  </a:lnTo>
                  <a:lnTo>
                    <a:pt x="880918" y="72506"/>
                  </a:lnTo>
                  <a:lnTo>
                    <a:pt x="892683" y="63284"/>
                  </a:lnTo>
                  <a:lnTo>
                    <a:pt x="905085" y="54698"/>
                  </a:lnTo>
                  <a:lnTo>
                    <a:pt x="917804" y="46111"/>
                  </a:lnTo>
                  <a:lnTo>
                    <a:pt x="930841" y="38797"/>
                  </a:lnTo>
                  <a:lnTo>
                    <a:pt x="944515" y="31483"/>
                  </a:lnTo>
                  <a:lnTo>
                    <a:pt x="958188" y="25123"/>
                  </a:lnTo>
                  <a:lnTo>
                    <a:pt x="972497" y="19716"/>
                  </a:lnTo>
                  <a:lnTo>
                    <a:pt x="986806" y="14310"/>
                  </a:lnTo>
                  <a:lnTo>
                    <a:pt x="1002070" y="10494"/>
                  </a:lnTo>
                  <a:lnTo>
                    <a:pt x="1017015" y="6996"/>
                  </a:lnTo>
                  <a:lnTo>
                    <a:pt x="1032596" y="4134"/>
                  </a:lnTo>
                  <a:lnTo>
                    <a:pt x="1048177" y="2226"/>
                  </a:lnTo>
                  <a:lnTo>
                    <a:pt x="1064076" y="636"/>
                  </a:lnTo>
                  <a:lnTo>
                    <a:pt x="1080293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sp>
        <p:nvSpPr>
          <p:cNvPr id="70" name="弧形 69"/>
          <p:cNvSpPr/>
          <p:nvPr/>
        </p:nvSpPr>
        <p:spPr>
          <a:xfrm>
            <a:off x="6553105" y="1053623"/>
            <a:ext cx="911551" cy="911551"/>
          </a:xfrm>
          <a:prstGeom prst="arc">
            <a:avLst>
              <a:gd name="adj1" fmla="val 5612476"/>
              <a:gd name="adj2" fmla="val 1060433"/>
            </a:avLst>
          </a:prstGeom>
          <a:noFill/>
          <a:ln w="28575" cap="flat" cmpd="sng" algn="ctr">
            <a:solidFill>
              <a:srgbClr val="78A8B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6604385" y="1104900"/>
            <a:ext cx="809001" cy="809001"/>
            <a:chOff x="4928044" y="913967"/>
            <a:chExt cx="606751" cy="606751"/>
          </a:xfrm>
        </p:grpSpPr>
        <p:sp>
          <p:nvSpPr>
            <p:cNvPr id="72" name="流程图: 联系 71"/>
            <p:cNvSpPr/>
            <p:nvPr/>
          </p:nvSpPr>
          <p:spPr>
            <a:xfrm>
              <a:off x="4928044" y="913967"/>
              <a:ext cx="606751" cy="606751"/>
            </a:xfrm>
            <a:prstGeom prst="flowChartConnector">
              <a:avLst/>
            </a:prstGeom>
            <a:solidFill>
              <a:srgbClr val="78A8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73" name="KSO_Shape"/>
            <p:cNvSpPr/>
            <p:nvPr/>
          </p:nvSpPr>
          <p:spPr bwMode="auto">
            <a:xfrm>
              <a:off x="5078305" y="1071810"/>
              <a:ext cx="306227" cy="264376"/>
            </a:xfrm>
            <a:custGeom>
              <a:avLst/>
              <a:gdLst>
                <a:gd name="T0" fmla="*/ 432306676 w 6235"/>
                <a:gd name="T1" fmla="*/ 188202068 h 5380"/>
                <a:gd name="T2" fmla="*/ 425585249 w 6235"/>
                <a:gd name="T3" fmla="*/ 175686526 h 5380"/>
                <a:gd name="T4" fmla="*/ 419517664 w 6235"/>
                <a:gd name="T5" fmla="*/ 168307917 h 5380"/>
                <a:gd name="T6" fmla="*/ 411302791 w 6235"/>
                <a:gd name="T7" fmla="*/ 163077441 h 5380"/>
                <a:gd name="T8" fmla="*/ 405981623 w 6235"/>
                <a:gd name="T9" fmla="*/ 161396108 h 5380"/>
                <a:gd name="T10" fmla="*/ 398980328 w 6235"/>
                <a:gd name="T11" fmla="*/ 160368660 h 5380"/>
                <a:gd name="T12" fmla="*/ 391979033 w 6235"/>
                <a:gd name="T13" fmla="*/ 160648984 h 5380"/>
                <a:gd name="T14" fmla="*/ 385164419 w 6235"/>
                <a:gd name="T15" fmla="*/ 162423555 h 5380"/>
                <a:gd name="T16" fmla="*/ 378816659 w 6235"/>
                <a:gd name="T17" fmla="*/ 165412355 h 5380"/>
                <a:gd name="T18" fmla="*/ 373122435 w 6235"/>
                <a:gd name="T19" fmla="*/ 169522146 h 5380"/>
                <a:gd name="T20" fmla="*/ 368361310 w 6235"/>
                <a:gd name="T21" fmla="*/ 174752316 h 5380"/>
                <a:gd name="T22" fmla="*/ 364533895 w 6235"/>
                <a:gd name="T23" fmla="*/ 181103783 h 5380"/>
                <a:gd name="T24" fmla="*/ 268103009 w 6235"/>
                <a:gd name="T25" fmla="*/ 29888304 h 5380"/>
                <a:gd name="T26" fmla="*/ 266049214 w 6235"/>
                <a:gd name="T27" fmla="*/ 22789713 h 5380"/>
                <a:gd name="T28" fmla="*/ 262781841 w 6235"/>
                <a:gd name="T29" fmla="*/ 16438552 h 5380"/>
                <a:gd name="T30" fmla="*/ 258394383 w 6235"/>
                <a:gd name="T31" fmla="*/ 10927752 h 5380"/>
                <a:gd name="T32" fmla="*/ 252980028 w 6235"/>
                <a:gd name="T33" fmla="*/ 6444705 h 5380"/>
                <a:gd name="T34" fmla="*/ 246912443 w 6235"/>
                <a:gd name="T35" fmla="*/ 2988800 h 5380"/>
                <a:gd name="T36" fmla="*/ 240191016 w 6235"/>
                <a:gd name="T37" fmla="*/ 840667 h 5380"/>
                <a:gd name="T38" fmla="*/ 233189721 w 6235"/>
                <a:gd name="T39" fmla="*/ 0 h 5380"/>
                <a:gd name="T40" fmla="*/ 225815064 w 6235"/>
                <a:gd name="T41" fmla="*/ 560343 h 5380"/>
                <a:gd name="T42" fmla="*/ 218346914 w 6235"/>
                <a:gd name="T43" fmla="*/ 2802019 h 5380"/>
                <a:gd name="T44" fmla="*/ 209665492 w 6235"/>
                <a:gd name="T45" fmla="*/ 7845714 h 5380"/>
                <a:gd name="T46" fmla="*/ 202944065 w 6235"/>
                <a:gd name="T47" fmla="*/ 14943999 h 5380"/>
                <a:gd name="T48" fmla="*/ 198183245 w 6235"/>
                <a:gd name="T49" fmla="*/ 23630380 h 5380"/>
                <a:gd name="T50" fmla="*/ 0 w 6235"/>
                <a:gd name="T51" fmla="*/ 395364689 h 5380"/>
                <a:gd name="T52" fmla="*/ 99885245 w 6235"/>
                <a:gd name="T53" fmla="*/ 395644708 h 5380"/>
                <a:gd name="T54" fmla="*/ 106606366 w 6235"/>
                <a:gd name="T55" fmla="*/ 395177603 h 5380"/>
                <a:gd name="T56" fmla="*/ 113047619 w 6235"/>
                <a:gd name="T57" fmla="*/ 393589812 h 5380"/>
                <a:gd name="T58" fmla="*/ 119022017 w 6235"/>
                <a:gd name="T59" fmla="*/ 390974574 h 5380"/>
                <a:gd name="T60" fmla="*/ 122569258 w 6235"/>
                <a:gd name="T61" fmla="*/ 388639660 h 5380"/>
                <a:gd name="T62" fmla="*/ 126303486 w 6235"/>
                <a:gd name="T63" fmla="*/ 385557623 h 5380"/>
                <a:gd name="T64" fmla="*/ 133304781 w 6235"/>
                <a:gd name="T65" fmla="*/ 376590918 h 5380"/>
                <a:gd name="T66" fmla="*/ 218907262 w 6235"/>
                <a:gd name="T67" fmla="*/ 166439803 h 5380"/>
                <a:gd name="T68" fmla="*/ 275104304 w 6235"/>
                <a:gd name="T69" fmla="*/ 476249371 h 5380"/>
                <a:gd name="T70" fmla="*/ 277811329 w 6235"/>
                <a:gd name="T71" fmla="*/ 483067637 h 5380"/>
                <a:gd name="T72" fmla="*/ 281731932 w 6235"/>
                <a:gd name="T73" fmla="*/ 488951999 h 5380"/>
                <a:gd name="T74" fmla="*/ 286493057 w 6235"/>
                <a:gd name="T75" fmla="*/ 493995389 h 5380"/>
                <a:gd name="T76" fmla="*/ 292280774 w 6235"/>
                <a:gd name="T77" fmla="*/ 497918399 h 5380"/>
                <a:gd name="T78" fmla="*/ 298721721 w 6235"/>
                <a:gd name="T79" fmla="*/ 500813655 h 5380"/>
                <a:gd name="T80" fmla="*/ 305629828 w 6235"/>
                <a:gd name="T81" fmla="*/ 502308208 h 5380"/>
                <a:gd name="T82" fmla="*/ 312817804 w 6235"/>
                <a:gd name="T83" fmla="*/ 502401446 h 5380"/>
                <a:gd name="T84" fmla="*/ 318885695 w 6235"/>
                <a:gd name="T85" fmla="*/ 501467541 h 5380"/>
                <a:gd name="T86" fmla="*/ 327660611 w 6235"/>
                <a:gd name="T87" fmla="*/ 498011636 h 5380"/>
                <a:gd name="T88" fmla="*/ 335128455 w 6235"/>
                <a:gd name="T89" fmla="*/ 492501142 h 5380"/>
                <a:gd name="T90" fmla="*/ 340916478 w 6235"/>
                <a:gd name="T91" fmla="*/ 485496095 h 5380"/>
                <a:gd name="T92" fmla="*/ 343996864 w 6235"/>
                <a:gd name="T93" fmla="*/ 479331714 h 5380"/>
                <a:gd name="T94" fmla="*/ 345303936 w 6235"/>
                <a:gd name="T95" fmla="*/ 475221923 h 5380"/>
                <a:gd name="T96" fmla="*/ 437721031 w 6235"/>
                <a:gd name="T97" fmla="*/ 371267204 h 5380"/>
                <a:gd name="T98" fmla="*/ 443975298 w 6235"/>
                <a:gd name="T99" fmla="*/ 381261051 h 5380"/>
                <a:gd name="T100" fmla="*/ 453030387 w 6235"/>
                <a:gd name="T101" fmla="*/ 388546423 h 5380"/>
                <a:gd name="T102" fmla="*/ 463672417 w 6235"/>
                <a:gd name="T103" fmla="*/ 392562670 h 5380"/>
                <a:gd name="T104" fmla="*/ 472447333 w 6235"/>
                <a:gd name="T105" fmla="*/ 393403031 h 5380"/>
                <a:gd name="T106" fmla="*/ 493918073 w 6235"/>
                <a:gd name="T107" fmla="*/ 320550845 h 53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235" h="5380">
                  <a:moveTo>
                    <a:pt x="5291" y="3432"/>
                  </a:moveTo>
                  <a:lnTo>
                    <a:pt x="4652" y="2060"/>
                  </a:lnTo>
                  <a:lnTo>
                    <a:pt x="4631" y="2015"/>
                  </a:lnTo>
                  <a:lnTo>
                    <a:pt x="4610" y="1969"/>
                  </a:lnTo>
                  <a:lnTo>
                    <a:pt x="4586" y="1924"/>
                  </a:lnTo>
                  <a:lnTo>
                    <a:pt x="4573" y="1902"/>
                  </a:lnTo>
                  <a:lnTo>
                    <a:pt x="4559" y="1881"/>
                  </a:lnTo>
                  <a:lnTo>
                    <a:pt x="4544" y="1860"/>
                  </a:lnTo>
                  <a:lnTo>
                    <a:pt x="4529" y="1839"/>
                  </a:lnTo>
                  <a:lnTo>
                    <a:pt x="4512" y="1820"/>
                  </a:lnTo>
                  <a:lnTo>
                    <a:pt x="4494" y="1802"/>
                  </a:lnTo>
                  <a:lnTo>
                    <a:pt x="4475" y="1786"/>
                  </a:lnTo>
                  <a:lnTo>
                    <a:pt x="4454" y="1771"/>
                  </a:lnTo>
                  <a:lnTo>
                    <a:pt x="4431" y="1757"/>
                  </a:lnTo>
                  <a:lnTo>
                    <a:pt x="4406" y="1746"/>
                  </a:lnTo>
                  <a:lnTo>
                    <a:pt x="4387" y="1739"/>
                  </a:lnTo>
                  <a:lnTo>
                    <a:pt x="4369" y="1733"/>
                  </a:lnTo>
                  <a:lnTo>
                    <a:pt x="4349" y="1728"/>
                  </a:lnTo>
                  <a:lnTo>
                    <a:pt x="4331" y="1723"/>
                  </a:lnTo>
                  <a:lnTo>
                    <a:pt x="4312" y="1720"/>
                  </a:lnTo>
                  <a:lnTo>
                    <a:pt x="4292" y="1718"/>
                  </a:lnTo>
                  <a:lnTo>
                    <a:pt x="4274" y="1717"/>
                  </a:lnTo>
                  <a:lnTo>
                    <a:pt x="4254" y="1717"/>
                  </a:lnTo>
                  <a:lnTo>
                    <a:pt x="4236" y="1717"/>
                  </a:lnTo>
                  <a:lnTo>
                    <a:pt x="4217" y="1718"/>
                  </a:lnTo>
                  <a:lnTo>
                    <a:pt x="4199" y="1720"/>
                  </a:lnTo>
                  <a:lnTo>
                    <a:pt x="4180" y="1724"/>
                  </a:lnTo>
                  <a:lnTo>
                    <a:pt x="4162" y="1728"/>
                  </a:lnTo>
                  <a:lnTo>
                    <a:pt x="4143" y="1733"/>
                  </a:lnTo>
                  <a:lnTo>
                    <a:pt x="4126" y="1739"/>
                  </a:lnTo>
                  <a:lnTo>
                    <a:pt x="4109" y="1746"/>
                  </a:lnTo>
                  <a:lnTo>
                    <a:pt x="4091" y="1754"/>
                  </a:lnTo>
                  <a:lnTo>
                    <a:pt x="4074" y="1761"/>
                  </a:lnTo>
                  <a:lnTo>
                    <a:pt x="4058" y="1771"/>
                  </a:lnTo>
                  <a:lnTo>
                    <a:pt x="4042" y="1781"/>
                  </a:lnTo>
                  <a:lnTo>
                    <a:pt x="4027" y="1792"/>
                  </a:lnTo>
                  <a:lnTo>
                    <a:pt x="4012" y="1803"/>
                  </a:lnTo>
                  <a:lnTo>
                    <a:pt x="3997" y="1815"/>
                  </a:lnTo>
                  <a:lnTo>
                    <a:pt x="3984" y="1828"/>
                  </a:lnTo>
                  <a:lnTo>
                    <a:pt x="3970" y="1841"/>
                  </a:lnTo>
                  <a:lnTo>
                    <a:pt x="3958" y="1856"/>
                  </a:lnTo>
                  <a:lnTo>
                    <a:pt x="3946" y="1871"/>
                  </a:lnTo>
                  <a:lnTo>
                    <a:pt x="3935" y="1887"/>
                  </a:lnTo>
                  <a:lnTo>
                    <a:pt x="3923" y="1903"/>
                  </a:lnTo>
                  <a:lnTo>
                    <a:pt x="3915" y="1920"/>
                  </a:lnTo>
                  <a:lnTo>
                    <a:pt x="3905" y="1939"/>
                  </a:lnTo>
                  <a:lnTo>
                    <a:pt x="3898" y="1957"/>
                  </a:lnTo>
                  <a:lnTo>
                    <a:pt x="3430" y="3400"/>
                  </a:lnTo>
                  <a:lnTo>
                    <a:pt x="2872" y="320"/>
                  </a:lnTo>
                  <a:lnTo>
                    <a:pt x="2868" y="300"/>
                  </a:lnTo>
                  <a:lnTo>
                    <a:pt x="2863" y="281"/>
                  </a:lnTo>
                  <a:lnTo>
                    <a:pt x="2857" y="263"/>
                  </a:lnTo>
                  <a:lnTo>
                    <a:pt x="2850" y="244"/>
                  </a:lnTo>
                  <a:lnTo>
                    <a:pt x="2842" y="226"/>
                  </a:lnTo>
                  <a:lnTo>
                    <a:pt x="2834" y="209"/>
                  </a:lnTo>
                  <a:lnTo>
                    <a:pt x="2825" y="192"/>
                  </a:lnTo>
                  <a:lnTo>
                    <a:pt x="2815" y="176"/>
                  </a:lnTo>
                  <a:lnTo>
                    <a:pt x="2804" y="160"/>
                  </a:lnTo>
                  <a:lnTo>
                    <a:pt x="2793" y="146"/>
                  </a:lnTo>
                  <a:lnTo>
                    <a:pt x="2781" y="131"/>
                  </a:lnTo>
                  <a:lnTo>
                    <a:pt x="2768" y="117"/>
                  </a:lnTo>
                  <a:lnTo>
                    <a:pt x="2755" y="105"/>
                  </a:lnTo>
                  <a:lnTo>
                    <a:pt x="2740" y="93"/>
                  </a:lnTo>
                  <a:lnTo>
                    <a:pt x="2725" y="80"/>
                  </a:lnTo>
                  <a:lnTo>
                    <a:pt x="2710" y="69"/>
                  </a:lnTo>
                  <a:lnTo>
                    <a:pt x="2696" y="59"/>
                  </a:lnTo>
                  <a:lnTo>
                    <a:pt x="2678" y="49"/>
                  </a:lnTo>
                  <a:lnTo>
                    <a:pt x="2662" y="41"/>
                  </a:lnTo>
                  <a:lnTo>
                    <a:pt x="2645" y="32"/>
                  </a:lnTo>
                  <a:lnTo>
                    <a:pt x="2628" y="26"/>
                  </a:lnTo>
                  <a:lnTo>
                    <a:pt x="2610" y="20"/>
                  </a:lnTo>
                  <a:lnTo>
                    <a:pt x="2592" y="14"/>
                  </a:lnTo>
                  <a:lnTo>
                    <a:pt x="2573" y="9"/>
                  </a:lnTo>
                  <a:lnTo>
                    <a:pt x="2555" y="5"/>
                  </a:lnTo>
                  <a:lnTo>
                    <a:pt x="2536" y="2"/>
                  </a:lnTo>
                  <a:lnTo>
                    <a:pt x="2517" y="1"/>
                  </a:lnTo>
                  <a:lnTo>
                    <a:pt x="2498" y="0"/>
                  </a:lnTo>
                  <a:lnTo>
                    <a:pt x="2478" y="0"/>
                  </a:lnTo>
                  <a:lnTo>
                    <a:pt x="2459" y="1"/>
                  </a:lnTo>
                  <a:lnTo>
                    <a:pt x="2439" y="2"/>
                  </a:lnTo>
                  <a:lnTo>
                    <a:pt x="2419" y="6"/>
                  </a:lnTo>
                  <a:lnTo>
                    <a:pt x="2391" y="12"/>
                  </a:lnTo>
                  <a:lnTo>
                    <a:pt x="2365" y="20"/>
                  </a:lnTo>
                  <a:lnTo>
                    <a:pt x="2339" y="30"/>
                  </a:lnTo>
                  <a:lnTo>
                    <a:pt x="2314" y="41"/>
                  </a:lnTo>
                  <a:lnTo>
                    <a:pt x="2291" y="54"/>
                  </a:lnTo>
                  <a:lnTo>
                    <a:pt x="2267" y="68"/>
                  </a:lnTo>
                  <a:lnTo>
                    <a:pt x="2246" y="84"/>
                  </a:lnTo>
                  <a:lnTo>
                    <a:pt x="2227" y="101"/>
                  </a:lnTo>
                  <a:lnTo>
                    <a:pt x="2207" y="120"/>
                  </a:lnTo>
                  <a:lnTo>
                    <a:pt x="2190" y="139"/>
                  </a:lnTo>
                  <a:lnTo>
                    <a:pt x="2174" y="160"/>
                  </a:lnTo>
                  <a:lnTo>
                    <a:pt x="2159" y="183"/>
                  </a:lnTo>
                  <a:lnTo>
                    <a:pt x="2145" y="205"/>
                  </a:lnTo>
                  <a:lnTo>
                    <a:pt x="2134" y="228"/>
                  </a:lnTo>
                  <a:lnTo>
                    <a:pt x="2123" y="253"/>
                  </a:lnTo>
                  <a:lnTo>
                    <a:pt x="2116" y="279"/>
                  </a:lnTo>
                  <a:lnTo>
                    <a:pt x="823" y="3453"/>
                  </a:lnTo>
                  <a:lnTo>
                    <a:pt x="3" y="3453"/>
                  </a:lnTo>
                  <a:lnTo>
                    <a:pt x="0" y="4233"/>
                  </a:lnTo>
                  <a:lnTo>
                    <a:pt x="1033" y="4233"/>
                  </a:lnTo>
                  <a:lnTo>
                    <a:pt x="1052" y="4235"/>
                  </a:lnTo>
                  <a:lnTo>
                    <a:pt x="1070" y="4236"/>
                  </a:lnTo>
                  <a:lnTo>
                    <a:pt x="1088" y="4236"/>
                  </a:lnTo>
                  <a:lnTo>
                    <a:pt x="1106" y="4235"/>
                  </a:lnTo>
                  <a:lnTo>
                    <a:pt x="1123" y="4234"/>
                  </a:lnTo>
                  <a:lnTo>
                    <a:pt x="1142" y="4231"/>
                  </a:lnTo>
                  <a:lnTo>
                    <a:pt x="1159" y="4229"/>
                  </a:lnTo>
                  <a:lnTo>
                    <a:pt x="1176" y="4225"/>
                  </a:lnTo>
                  <a:lnTo>
                    <a:pt x="1194" y="4220"/>
                  </a:lnTo>
                  <a:lnTo>
                    <a:pt x="1211" y="4214"/>
                  </a:lnTo>
                  <a:lnTo>
                    <a:pt x="1227" y="4208"/>
                  </a:lnTo>
                  <a:lnTo>
                    <a:pt x="1243" y="4202"/>
                  </a:lnTo>
                  <a:lnTo>
                    <a:pt x="1259" y="4194"/>
                  </a:lnTo>
                  <a:lnTo>
                    <a:pt x="1275" y="4186"/>
                  </a:lnTo>
                  <a:lnTo>
                    <a:pt x="1291" y="4177"/>
                  </a:lnTo>
                  <a:lnTo>
                    <a:pt x="1306" y="4167"/>
                  </a:lnTo>
                  <a:lnTo>
                    <a:pt x="1313" y="4161"/>
                  </a:lnTo>
                  <a:lnTo>
                    <a:pt x="1331" y="4148"/>
                  </a:lnTo>
                  <a:lnTo>
                    <a:pt x="1353" y="4128"/>
                  </a:lnTo>
                  <a:lnTo>
                    <a:pt x="1375" y="4107"/>
                  </a:lnTo>
                  <a:lnTo>
                    <a:pt x="1395" y="4083"/>
                  </a:lnTo>
                  <a:lnTo>
                    <a:pt x="1412" y="4059"/>
                  </a:lnTo>
                  <a:lnTo>
                    <a:pt x="1428" y="4032"/>
                  </a:lnTo>
                  <a:lnTo>
                    <a:pt x="1442" y="4004"/>
                  </a:lnTo>
                  <a:lnTo>
                    <a:pt x="1454" y="3976"/>
                  </a:lnTo>
                  <a:lnTo>
                    <a:pt x="1463" y="3946"/>
                  </a:lnTo>
                  <a:lnTo>
                    <a:pt x="2345" y="1782"/>
                  </a:lnTo>
                  <a:lnTo>
                    <a:pt x="2939" y="5061"/>
                  </a:lnTo>
                  <a:lnTo>
                    <a:pt x="2942" y="5080"/>
                  </a:lnTo>
                  <a:lnTo>
                    <a:pt x="2947" y="5099"/>
                  </a:lnTo>
                  <a:lnTo>
                    <a:pt x="2953" y="5118"/>
                  </a:lnTo>
                  <a:lnTo>
                    <a:pt x="2960" y="5136"/>
                  </a:lnTo>
                  <a:lnTo>
                    <a:pt x="2968" y="5155"/>
                  </a:lnTo>
                  <a:lnTo>
                    <a:pt x="2976" y="5172"/>
                  </a:lnTo>
                  <a:lnTo>
                    <a:pt x="2986" y="5188"/>
                  </a:lnTo>
                  <a:lnTo>
                    <a:pt x="2995" y="5204"/>
                  </a:lnTo>
                  <a:lnTo>
                    <a:pt x="3007" y="5220"/>
                  </a:lnTo>
                  <a:lnTo>
                    <a:pt x="3018" y="5235"/>
                  </a:lnTo>
                  <a:lnTo>
                    <a:pt x="3030" y="5250"/>
                  </a:lnTo>
                  <a:lnTo>
                    <a:pt x="3042" y="5263"/>
                  </a:lnTo>
                  <a:lnTo>
                    <a:pt x="3056" y="5277"/>
                  </a:lnTo>
                  <a:lnTo>
                    <a:pt x="3069" y="5289"/>
                  </a:lnTo>
                  <a:lnTo>
                    <a:pt x="3084" y="5300"/>
                  </a:lnTo>
                  <a:lnTo>
                    <a:pt x="3099" y="5311"/>
                  </a:lnTo>
                  <a:lnTo>
                    <a:pt x="3115" y="5321"/>
                  </a:lnTo>
                  <a:lnTo>
                    <a:pt x="3131" y="5331"/>
                  </a:lnTo>
                  <a:lnTo>
                    <a:pt x="3148" y="5340"/>
                  </a:lnTo>
                  <a:lnTo>
                    <a:pt x="3164" y="5348"/>
                  </a:lnTo>
                  <a:lnTo>
                    <a:pt x="3182" y="5356"/>
                  </a:lnTo>
                  <a:lnTo>
                    <a:pt x="3200" y="5362"/>
                  </a:lnTo>
                  <a:lnTo>
                    <a:pt x="3218" y="5367"/>
                  </a:lnTo>
                  <a:lnTo>
                    <a:pt x="3236" y="5372"/>
                  </a:lnTo>
                  <a:lnTo>
                    <a:pt x="3255" y="5375"/>
                  </a:lnTo>
                  <a:lnTo>
                    <a:pt x="3274" y="5378"/>
                  </a:lnTo>
                  <a:lnTo>
                    <a:pt x="3293" y="5380"/>
                  </a:lnTo>
                  <a:lnTo>
                    <a:pt x="3313" y="5380"/>
                  </a:lnTo>
                  <a:lnTo>
                    <a:pt x="3332" y="5380"/>
                  </a:lnTo>
                  <a:lnTo>
                    <a:pt x="3351" y="5379"/>
                  </a:lnTo>
                  <a:lnTo>
                    <a:pt x="3371" y="5378"/>
                  </a:lnTo>
                  <a:lnTo>
                    <a:pt x="3390" y="5374"/>
                  </a:lnTo>
                  <a:lnTo>
                    <a:pt x="3416" y="5369"/>
                  </a:lnTo>
                  <a:lnTo>
                    <a:pt x="3441" y="5362"/>
                  </a:lnTo>
                  <a:lnTo>
                    <a:pt x="3466" y="5353"/>
                  </a:lnTo>
                  <a:lnTo>
                    <a:pt x="3488" y="5343"/>
                  </a:lnTo>
                  <a:lnTo>
                    <a:pt x="3510" y="5332"/>
                  </a:lnTo>
                  <a:lnTo>
                    <a:pt x="3532" y="5319"/>
                  </a:lnTo>
                  <a:lnTo>
                    <a:pt x="3552" y="5305"/>
                  </a:lnTo>
                  <a:lnTo>
                    <a:pt x="3572" y="5290"/>
                  </a:lnTo>
                  <a:lnTo>
                    <a:pt x="3590" y="5273"/>
                  </a:lnTo>
                  <a:lnTo>
                    <a:pt x="3608" y="5256"/>
                  </a:lnTo>
                  <a:lnTo>
                    <a:pt x="3624" y="5237"/>
                  </a:lnTo>
                  <a:lnTo>
                    <a:pt x="3638" y="5217"/>
                  </a:lnTo>
                  <a:lnTo>
                    <a:pt x="3652" y="5198"/>
                  </a:lnTo>
                  <a:lnTo>
                    <a:pt x="3664" y="5177"/>
                  </a:lnTo>
                  <a:lnTo>
                    <a:pt x="3675" y="5155"/>
                  </a:lnTo>
                  <a:lnTo>
                    <a:pt x="3685" y="5132"/>
                  </a:lnTo>
                  <a:lnTo>
                    <a:pt x="3691" y="5110"/>
                  </a:lnTo>
                  <a:lnTo>
                    <a:pt x="3699" y="5088"/>
                  </a:lnTo>
                  <a:lnTo>
                    <a:pt x="4317" y="3181"/>
                  </a:lnTo>
                  <a:lnTo>
                    <a:pt x="4676" y="3944"/>
                  </a:lnTo>
                  <a:lnTo>
                    <a:pt x="4689" y="3975"/>
                  </a:lnTo>
                  <a:lnTo>
                    <a:pt x="4702" y="4003"/>
                  </a:lnTo>
                  <a:lnTo>
                    <a:pt x="4718" y="4032"/>
                  </a:lnTo>
                  <a:lnTo>
                    <a:pt x="4737" y="4057"/>
                  </a:lnTo>
                  <a:lnTo>
                    <a:pt x="4756" y="4082"/>
                  </a:lnTo>
                  <a:lnTo>
                    <a:pt x="4779" y="4104"/>
                  </a:lnTo>
                  <a:lnTo>
                    <a:pt x="4802" y="4124"/>
                  </a:lnTo>
                  <a:lnTo>
                    <a:pt x="4827" y="4143"/>
                  </a:lnTo>
                  <a:lnTo>
                    <a:pt x="4853" y="4160"/>
                  </a:lnTo>
                  <a:lnTo>
                    <a:pt x="4880" y="4173"/>
                  </a:lnTo>
                  <a:lnTo>
                    <a:pt x="4908" y="4186"/>
                  </a:lnTo>
                  <a:lnTo>
                    <a:pt x="4938" y="4196"/>
                  </a:lnTo>
                  <a:lnTo>
                    <a:pt x="4967" y="4203"/>
                  </a:lnTo>
                  <a:lnTo>
                    <a:pt x="4998" y="4208"/>
                  </a:lnTo>
                  <a:lnTo>
                    <a:pt x="5029" y="4211"/>
                  </a:lnTo>
                  <a:lnTo>
                    <a:pt x="5061" y="4212"/>
                  </a:lnTo>
                  <a:lnTo>
                    <a:pt x="5074" y="4212"/>
                  </a:lnTo>
                  <a:lnTo>
                    <a:pt x="6235" y="4212"/>
                  </a:lnTo>
                  <a:lnTo>
                    <a:pt x="6235" y="3432"/>
                  </a:lnTo>
                  <a:lnTo>
                    <a:pt x="5291" y="343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sp>
        <p:nvSpPr>
          <p:cNvPr id="74" name="弧形 73"/>
          <p:cNvSpPr/>
          <p:nvPr/>
        </p:nvSpPr>
        <p:spPr>
          <a:xfrm>
            <a:off x="8644640" y="2131629"/>
            <a:ext cx="926196" cy="926196"/>
          </a:xfrm>
          <a:prstGeom prst="arc">
            <a:avLst>
              <a:gd name="adj1" fmla="val 2033887"/>
              <a:gd name="adj2" fmla="val 20116642"/>
            </a:avLst>
          </a:prstGeom>
          <a:noFill/>
          <a:ln w="28575" cap="flat" cmpd="sng" algn="ctr">
            <a:solidFill>
              <a:srgbClr val="598E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8703236" y="2189104"/>
            <a:ext cx="809001" cy="809001"/>
            <a:chOff x="6502186" y="1720719"/>
            <a:chExt cx="606751" cy="606751"/>
          </a:xfrm>
        </p:grpSpPr>
        <p:sp>
          <p:nvSpPr>
            <p:cNvPr id="76" name="流程图: 联系 75"/>
            <p:cNvSpPr/>
            <p:nvPr/>
          </p:nvSpPr>
          <p:spPr>
            <a:xfrm>
              <a:off x="6502186" y="1720719"/>
              <a:ext cx="606751" cy="606751"/>
            </a:xfrm>
            <a:prstGeom prst="flowChartConnector">
              <a:avLst/>
            </a:prstGeom>
            <a:solidFill>
              <a:srgbClr val="598E7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6665205" y="1891248"/>
              <a:ext cx="305791" cy="265979"/>
              <a:chOff x="6928716" y="2063916"/>
              <a:chExt cx="305791" cy="265979"/>
            </a:xfrm>
          </p:grpSpPr>
          <p:sp>
            <p:nvSpPr>
              <p:cNvPr id="78" name="Freeform 193"/>
              <p:cNvSpPr/>
              <p:nvPr/>
            </p:nvSpPr>
            <p:spPr bwMode="auto">
              <a:xfrm>
                <a:off x="6928716" y="2063916"/>
                <a:ext cx="305791" cy="265979"/>
              </a:xfrm>
              <a:custGeom>
                <a:avLst/>
                <a:gdLst>
                  <a:gd name="T0" fmla="*/ 0 w 248"/>
                  <a:gd name="T1" fmla="*/ 2147483646 h 216"/>
                  <a:gd name="T2" fmla="*/ 2147483646 w 248"/>
                  <a:gd name="T3" fmla="*/ 2147483646 h 216"/>
                  <a:gd name="T4" fmla="*/ 2147483646 w 248"/>
                  <a:gd name="T5" fmla="*/ 2147483646 h 216"/>
                  <a:gd name="T6" fmla="*/ 2147483646 w 248"/>
                  <a:gd name="T7" fmla="*/ 0 h 216"/>
                  <a:gd name="T8" fmla="*/ 2147483646 w 248"/>
                  <a:gd name="T9" fmla="*/ 2147483646 h 216"/>
                  <a:gd name="T10" fmla="*/ 2147483646 w 248"/>
                  <a:gd name="T11" fmla="*/ 0 h 216"/>
                  <a:gd name="T12" fmla="*/ 0 w 248"/>
                  <a:gd name="T13" fmla="*/ 2147483646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8" h="216">
                    <a:moveTo>
                      <a:pt x="0" y="64"/>
                    </a:moveTo>
                    <a:cubicBezTo>
                      <a:pt x="0" y="144"/>
                      <a:pt x="124" y="216"/>
                      <a:pt x="124" y="216"/>
                    </a:cubicBezTo>
                    <a:cubicBezTo>
                      <a:pt x="124" y="216"/>
                      <a:pt x="248" y="144"/>
                      <a:pt x="248" y="64"/>
                    </a:cubicBezTo>
                    <a:cubicBezTo>
                      <a:pt x="248" y="31"/>
                      <a:pt x="224" y="0"/>
                      <a:pt x="188" y="0"/>
                    </a:cubicBezTo>
                    <a:cubicBezTo>
                      <a:pt x="155" y="0"/>
                      <a:pt x="124" y="23"/>
                      <a:pt x="124" y="56"/>
                    </a:cubicBezTo>
                    <a:cubicBezTo>
                      <a:pt x="124" y="23"/>
                      <a:pt x="93" y="0"/>
                      <a:pt x="60" y="0"/>
                    </a:cubicBezTo>
                    <a:cubicBezTo>
                      <a:pt x="24" y="0"/>
                      <a:pt x="0" y="31"/>
                      <a:pt x="0" y="64"/>
                    </a:cubicBezTo>
                    <a:close/>
                  </a:path>
                </a:pathLst>
              </a:custGeom>
              <a:noFill/>
              <a:ln w="17463" cap="rnd">
                <a:solidFill>
                  <a:sysClr val="window" lastClr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endParaRPr>
              </a:p>
            </p:txBody>
          </p:sp>
          <p:sp>
            <p:nvSpPr>
              <p:cNvPr id="79" name="Freeform 194"/>
              <p:cNvSpPr/>
              <p:nvPr/>
            </p:nvSpPr>
            <p:spPr bwMode="auto">
              <a:xfrm>
                <a:off x="7155730" y="2098646"/>
                <a:ext cx="46589" cy="49130"/>
              </a:xfrm>
              <a:custGeom>
                <a:avLst/>
                <a:gdLst>
                  <a:gd name="T0" fmla="*/ 2147483646 w 38"/>
                  <a:gd name="T1" fmla="*/ 2147483646 h 40"/>
                  <a:gd name="T2" fmla="*/ 0 w 38"/>
                  <a:gd name="T3" fmla="*/ 0 h 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40">
                    <a:moveTo>
                      <a:pt x="38" y="40"/>
                    </a:moveTo>
                    <a:cubicBezTo>
                      <a:pt x="38" y="19"/>
                      <a:pt x="23" y="0"/>
                      <a:pt x="0" y="0"/>
                    </a:cubicBezTo>
                  </a:path>
                </a:pathLst>
              </a:custGeom>
              <a:noFill/>
              <a:ln w="17463" cap="rnd">
                <a:solidFill>
                  <a:sysClr val="window" lastClr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endParaRPr>
              </a:p>
            </p:txBody>
          </p:sp>
        </p:grpSp>
      </p:grpSp>
      <p:sp>
        <p:nvSpPr>
          <p:cNvPr id="3" name="飞印象"/>
          <p:cNvSpPr txBox="1"/>
          <p:nvPr/>
        </p:nvSpPr>
        <p:spPr>
          <a:xfrm>
            <a:off x="9598025" y="179006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98025" y="2188845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2" name="飞印象"/>
          <p:cNvSpPr txBox="1"/>
          <p:nvPr/>
        </p:nvSpPr>
        <p:spPr>
          <a:xfrm>
            <a:off x="1933575" y="154432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8390" y="194310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6" name="飞印象"/>
          <p:cNvSpPr txBox="1"/>
          <p:nvPr/>
        </p:nvSpPr>
        <p:spPr>
          <a:xfrm>
            <a:off x="1907540" y="420370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07540" y="460248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8" name="飞印象"/>
          <p:cNvSpPr txBox="1"/>
          <p:nvPr/>
        </p:nvSpPr>
        <p:spPr>
          <a:xfrm>
            <a:off x="6023293" y="206375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00700" y="246253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10" name="飞印象"/>
          <p:cNvSpPr txBox="1"/>
          <p:nvPr/>
        </p:nvSpPr>
        <p:spPr>
          <a:xfrm>
            <a:off x="7649845" y="493077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04660" y="5329555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8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70" grpId="0" bldLvl="0" animBg="1"/>
      <p:bldP spid="70" grpId="1" bldLvl="0" animBg="1"/>
      <p:bldP spid="74" grpId="0" bldLvl="0" animBg="1"/>
      <p:bldP spid="74" grpId="1" bldLvl="0" animBg="1"/>
      <p:bldP spid="3" grpId="0"/>
      <p:bldP spid="4" grpId="0"/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97094" y="1892178"/>
            <a:ext cx="5672561" cy="3383103"/>
            <a:chOff x="5265472" y="2346816"/>
            <a:chExt cx="5673874" cy="3383886"/>
          </a:xfrm>
        </p:grpSpPr>
        <p:grpSp>
          <p:nvGrpSpPr>
            <p:cNvPr id="7" name="组合 90"/>
            <p:cNvGrpSpPr/>
            <p:nvPr/>
          </p:nvGrpSpPr>
          <p:grpSpPr bwMode="auto">
            <a:xfrm>
              <a:off x="6091621" y="3016314"/>
              <a:ext cx="4332742" cy="382051"/>
              <a:chOff x="1759346" y="2223103"/>
              <a:chExt cx="1524110" cy="470513"/>
            </a:xfrm>
          </p:grpSpPr>
          <p:sp>
            <p:nvSpPr>
              <p:cNvPr id="3" name="任意多边形 102"/>
              <p:cNvSpPr/>
              <p:nvPr/>
            </p:nvSpPr>
            <p:spPr bwMode="auto">
              <a:xfrm>
                <a:off x="1759346" y="2223103"/>
                <a:ext cx="1524110" cy="470513"/>
              </a:xfrm>
              <a:custGeom>
                <a:avLst/>
                <a:gdLst>
                  <a:gd name="connsiteX0" fmla="*/ 6980 w 2973545"/>
                  <a:gd name="connsiteY0" fmla="*/ 0 h 467670"/>
                  <a:gd name="connsiteX1" fmla="*/ 0 w 2973545"/>
                  <a:gd name="connsiteY1" fmla="*/ 460690 h 467670"/>
                  <a:gd name="connsiteX2" fmla="*/ 2973545 w 2973545"/>
                  <a:gd name="connsiteY2" fmla="*/ 467670 h 467670"/>
                  <a:gd name="connsiteX3" fmla="*/ 2903743 w 2973545"/>
                  <a:gd name="connsiteY3" fmla="*/ 6980 h 467670"/>
                  <a:gd name="connsiteX4" fmla="*/ 6980 w 2973545"/>
                  <a:gd name="connsiteY4" fmla="*/ 0 h 46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3545" h="467670">
                    <a:moveTo>
                      <a:pt x="6980" y="0"/>
                    </a:moveTo>
                    <a:lnTo>
                      <a:pt x="0" y="460690"/>
                    </a:lnTo>
                    <a:lnTo>
                      <a:pt x="2973545" y="467670"/>
                    </a:lnTo>
                    <a:lnTo>
                      <a:pt x="2903743" y="6980"/>
                    </a:lnTo>
                    <a:lnTo>
                      <a:pt x="6980" y="0"/>
                    </a:lnTo>
                    <a:close/>
                  </a:path>
                </a:pathLst>
              </a:custGeom>
              <a:solidFill>
                <a:srgbClr val="78A8B3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TextBox 100"/>
              <p:cNvSpPr txBox="1">
                <a:spLocks noChangeArrowheads="1"/>
              </p:cNvSpPr>
              <p:nvPr/>
            </p:nvSpPr>
            <p:spPr bwMode="auto">
              <a:xfrm>
                <a:off x="1971865" y="2297043"/>
                <a:ext cx="1053627" cy="3790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lang="zh-CN" altLang="en-US" sz="14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91"/>
            <p:cNvGrpSpPr/>
            <p:nvPr/>
          </p:nvGrpSpPr>
          <p:grpSpPr bwMode="auto">
            <a:xfrm>
              <a:off x="6091623" y="3794974"/>
              <a:ext cx="3342818" cy="380233"/>
              <a:chOff x="1759318" y="2224792"/>
              <a:chExt cx="1524300" cy="468273"/>
            </a:xfrm>
          </p:grpSpPr>
          <p:sp>
            <p:nvSpPr>
              <p:cNvPr id="4" name="任意多边形 97"/>
              <p:cNvSpPr/>
              <p:nvPr/>
            </p:nvSpPr>
            <p:spPr bwMode="auto">
              <a:xfrm>
                <a:off x="1759318" y="2224792"/>
                <a:ext cx="1524300" cy="468273"/>
              </a:xfrm>
              <a:custGeom>
                <a:avLst/>
                <a:gdLst>
                  <a:gd name="connsiteX0" fmla="*/ 6980 w 2973545"/>
                  <a:gd name="connsiteY0" fmla="*/ 0 h 467670"/>
                  <a:gd name="connsiteX1" fmla="*/ 0 w 2973545"/>
                  <a:gd name="connsiteY1" fmla="*/ 460690 h 467670"/>
                  <a:gd name="connsiteX2" fmla="*/ 2973545 w 2973545"/>
                  <a:gd name="connsiteY2" fmla="*/ 467670 h 467670"/>
                  <a:gd name="connsiteX3" fmla="*/ 2903743 w 2973545"/>
                  <a:gd name="connsiteY3" fmla="*/ 6980 h 467670"/>
                  <a:gd name="connsiteX4" fmla="*/ 6980 w 2973545"/>
                  <a:gd name="connsiteY4" fmla="*/ 0 h 46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3545" h="467670">
                    <a:moveTo>
                      <a:pt x="6980" y="0"/>
                    </a:moveTo>
                    <a:lnTo>
                      <a:pt x="0" y="460690"/>
                    </a:lnTo>
                    <a:lnTo>
                      <a:pt x="2973545" y="467670"/>
                    </a:lnTo>
                    <a:lnTo>
                      <a:pt x="2903743" y="6980"/>
                    </a:lnTo>
                    <a:lnTo>
                      <a:pt x="6980" y="0"/>
                    </a:lnTo>
                    <a:close/>
                  </a:path>
                </a:pathLst>
              </a:custGeom>
              <a:solidFill>
                <a:srgbClr val="598E78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TextBox 95"/>
              <p:cNvSpPr txBox="1">
                <a:spLocks noChangeArrowheads="1"/>
              </p:cNvSpPr>
              <p:nvPr/>
            </p:nvSpPr>
            <p:spPr bwMode="auto">
              <a:xfrm>
                <a:off x="2233950" y="2287527"/>
                <a:ext cx="925201" cy="379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lang="zh-CN" altLang="en-US" sz="14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7"/>
            <p:cNvGrpSpPr/>
            <p:nvPr/>
          </p:nvGrpSpPr>
          <p:grpSpPr bwMode="auto">
            <a:xfrm>
              <a:off x="6091904" y="4571689"/>
              <a:ext cx="2413781" cy="380264"/>
              <a:chOff x="1759446" y="2224085"/>
              <a:chExt cx="1524000" cy="468312"/>
            </a:xfrm>
          </p:grpSpPr>
          <p:sp>
            <p:nvSpPr>
              <p:cNvPr id="8" name="任意多边形 92"/>
              <p:cNvSpPr/>
              <p:nvPr/>
            </p:nvSpPr>
            <p:spPr bwMode="auto">
              <a:xfrm>
                <a:off x="1759446" y="2224085"/>
                <a:ext cx="1524000" cy="468312"/>
              </a:xfrm>
              <a:custGeom>
                <a:avLst/>
                <a:gdLst>
                  <a:gd name="connsiteX0" fmla="*/ 6980 w 2973545"/>
                  <a:gd name="connsiteY0" fmla="*/ 0 h 467670"/>
                  <a:gd name="connsiteX1" fmla="*/ 0 w 2973545"/>
                  <a:gd name="connsiteY1" fmla="*/ 460690 h 467670"/>
                  <a:gd name="connsiteX2" fmla="*/ 2973545 w 2973545"/>
                  <a:gd name="connsiteY2" fmla="*/ 467670 h 467670"/>
                  <a:gd name="connsiteX3" fmla="*/ 2903743 w 2973545"/>
                  <a:gd name="connsiteY3" fmla="*/ 6980 h 467670"/>
                  <a:gd name="connsiteX4" fmla="*/ 6980 w 2973545"/>
                  <a:gd name="connsiteY4" fmla="*/ 0 h 46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3545" h="467670">
                    <a:moveTo>
                      <a:pt x="6980" y="0"/>
                    </a:moveTo>
                    <a:lnTo>
                      <a:pt x="0" y="460690"/>
                    </a:lnTo>
                    <a:lnTo>
                      <a:pt x="2973545" y="467670"/>
                    </a:lnTo>
                    <a:lnTo>
                      <a:pt x="2903743" y="6980"/>
                    </a:lnTo>
                    <a:lnTo>
                      <a:pt x="6980" y="0"/>
                    </a:lnTo>
                    <a:close/>
                  </a:path>
                </a:pathLst>
              </a:custGeom>
              <a:solidFill>
                <a:srgbClr val="78A8B3"/>
              </a:solidFill>
              <a:ln w="3175">
                <a:noFill/>
              </a:ln>
              <a:effectLst/>
              <a:scene3d>
                <a:camera prst="orthographicFront"/>
                <a:lightRig rig="balanced" dir="t"/>
              </a:scene3d>
              <a:sp3d extrusionH="247650">
                <a:extrusionClr>
                  <a:srgbClr val="770B2C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TextBox 90"/>
              <p:cNvSpPr txBox="1">
                <a:spLocks noChangeArrowheads="1"/>
              </p:cNvSpPr>
              <p:nvPr/>
            </p:nvSpPr>
            <p:spPr bwMode="auto">
              <a:xfrm>
                <a:off x="1927649" y="2269049"/>
                <a:ext cx="1263814" cy="3790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lang="zh-CN" altLang="en-US" sz="14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03"/>
            <p:cNvGrpSpPr/>
            <p:nvPr/>
          </p:nvGrpSpPr>
          <p:grpSpPr bwMode="auto">
            <a:xfrm>
              <a:off x="6091624" y="5350470"/>
              <a:ext cx="1206473" cy="380232"/>
              <a:chOff x="1759092" y="2224339"/>
              <a:chExt cx="1523471" cy="468272"/>
            </a:xfrm>
          </p:grpSpPr>
          <p:sp>
            <p:nvSpPr>
              <p:cNvPr id="17" name="任意多边形 87"/>
              <p:cNvSpPr/>
              <p:nvPr/>
            </p:nvSpPr>
            <p:spPr bwMode="auto">
              <a:xfrm>
                <a:off x="1759092" y="2224339"/>
                <a:ext cx="1523471" cy="468272"/>
              </a:xfrm>
              <a:custGeom>
                <a:avLst/>
                <a:gdLst>
                  <a:gd name="connsiteX0" fmla="*/ 6980 w 2973545"/>
                  <a:gd name="connsiteY0" fmla="*/ 0 h 467670"/>
                  <a:gd name="connsiteX1" fmla="*/ 0 w 2973545"/>
                  <a:gd name="connsiteY1" fmla="*/ 460690 h 467670"/>
                  <a:gd name="connsiteX2" fmla="*/ 2973545 w 2973545"/>
                  <a:gd name="connsiteY2" fmla="*/ 467670 h 467670"/>
                  <a:gd name="connsiteX3" fmla="*/ 2903743 w 2973545"/>
                  <a:gd name="connsiteY3" fmla="*/ 6980 h 467670"/>
                  <a:gd name="connsiteX4" fmla="*/ 6980 w 2973545"/>
                  <a:gd name="connsiteY4" fmla="*/ 0 h 46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3545" h="467670">
                    <a:moveTo>
                      <a:pt x="6980" y="0"/>
                    </a:moveTo>
                    <a:lnTo>
                      <a:pt x="0" y="460690"/>
                    </a:lnTo>
                    <a:lnTo>
                      <a:pt x="2973545" y="467670"/>
                    </a:lnTo>
                    <a:lnTo>
                      <a:pt x="2903743" y="6980"/>
                    </a:lnTo>
                    <a:lnTo>
                      <a:pt x="6980" y="0"/>
                    </a:lnTo>
                    <a:close/>
                  </a:path>
                </a:pathLst>
              </a:custGeom>
              <a:solidFill>
                <a:srgbClr val="598E78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TextBox 85"/>
              <p:cNvSpPr txBox="1">
                <a:spLocks noChangeArrowheads="1"/>
              </p:cNvSpPr>
              <p:nvPr/>
            </p:nvSpPr>
            <p:spPr bwMode="auto">
              <a:xfrm>
                <a:off x="1776748" y="2268725"/>
                <a:ext cx="1489003" cy="379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16926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lang="zh-CN" altLang="en-US" sz="14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9" name="TextBox 60"/>
            <p:cNvSpPr txBox="1">
              <a:spLocks noChangeArrowheads="1"/>
            </p:cNvSpPr>
            <p:nvPr/>
          </p:nvSpPr>
          <p:spPr bwMode="auto">
            <a:xfrm>
              <a:off x="5265472" y="3500248"/>
              <a:ext cx="618703" cy="120032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</a:t>
              </a:r>
              <a:endParaRPr lang="en-US" altLang="zh-CN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>
                <a:defRPr/>
              </a:pPr>
              <a:r>
                <a:rPr lang="zh-CN" altLang="en-US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zh-CN" altLang="en-US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0" name="组合 137"/>
            <p:cNvGrpSpPr/>
            <p:nvPr/>
          </p:nvGrpSpPr>
          <p:grpSpPr bwMode="auto">
            <a:xfrm>
              <a:off x="6062246" y="2590443"/>
              <a:ext cx="4485869" cy="2986694"/>
              <a:chOff x="2097584" y="1600200"/>
              <a:chExt cx="5522416" cy="3679040"/>
            </a:xfrm>
          </p:grpSpPr>
          <p:cxnSp>
            <p:nvCxnSpPr>
              <p:cNvPr id="25" name="AutoShape 22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97584" y="1658152"/>
                <a:ext cx="1588" cy="747713"/>
              </a:xfrm>
              <a:prstGeom prst="bentConnector3">
                <a:avLst>
                  <a:gd name="adj1" fmla="val -13200000"/>
                </a:avLst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AutoShape 23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97584" y="1658152"/>
                <a:ext cx="1588" cy="1704975"/>
              </a:xfrm>
              <a:prstGeom prst="bentConnector3">
                <a:avLst>
                  <a:gd name="adj1" fmla="val -13200000"/>
                </a:avLst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AutoShape 24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97584" y="1658152"/>
                <a:ext cx="1588" cy="2662238"/>
              </a:xfrm>
              <a:prstGeom prst="bentConnector3">
                <a:avLst>
                  <a:gd name="adj1" fmla="val -13200000"/>
                </a:avLst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25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97584" y="1658152"/>
                <a:ext cx="1588" cy="3621088"/>
              </a:xfrm>
              <a:prstGeom prst="bentConnector3">
                <a:avLst>
                  <a:gd name="adj1" fmla="val -13200000"/>
                </a:avLst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4" name="组合 136"/>
              <p:cNvGrpSpPr/>
              <p:nvPr/>
            </p:nvGrpSpPr>
            <p:grpSpPr bwMode="auto">
              <a:xfrm>
                <a:off x="2108200" y="1600200"/>
                <a:ext cx="5511800" cy="59989"/>
                <a:chOff x="2108200" y="1600200"/>
                <a:chExt cx="5511800" cy="59989"/>
              </a:xfrm>
            </p:grpSpPr>
            <p:sp>
              <p:nvSpPr>
                <p:cNvPr id="33" name="任意多边形 75"/>
                <p:cNvSpPr/>
                <p:nvPr/>
              </p:nvSpPr>
              <p:spPr>
                <a:xfrm>
                  <a:off x="2109106" y="1660903"/>
                  <a:ext cx="5504163" cy="0"/>
                </a:xfrm>
                <a:custGeom>
                  <a:avLst/>
                  <a:gdLst>
                    <a:gd name="connsiteX0" fmla="*/ 0 w 5198533"/>
                    <a:gd name="connsiteY0" fmla="*/ 0 h 0"/>
                    <a:gd name="connsiteX1" fmla="*/ 5198533 w 5198533"/>
                    <a:gd name="connsiteY1" fmla="*/ 0 h 0"/>
                    <a:gd name="connsiteX0-1" fmla="*/ 0 w 10478"/>
                    <a:gd name="connsiteY0-2" fmla="*/ 0 h 0"/>
                    <a:gd name="connsiteX1-3" fmla="*/ 10478 w 10478"/>
                    <a:gd name="connsiteY1-4" fmla="*/ 0 h 0"/>
                    <a:gd name="connsiteX0-5" fmla="*/ 0 w 10107"/>
                    <a:gd name="connsiteY0-6" fmla="*/ 0 h 0"/>
                    <a:gd name="connsiteX1-7" fmla="*/ 10107 w 10107"/>
                    <a:gd name="connsiteY1-8" fmla="*/ 0 h 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10107">
                      <a:moveTo>
                        <a:pt x="0" y="0"/>
                      </a:moveTo>
                      <a:lnTo>
                        <a:pt x="10107" y="0"/>
                      </a:lnTo>
                    </a:path>
                  </a:pathLst>
                </a:cu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任意多边形 76"/>
                <p:cNvSpPr/>
                <p:nvPr/>
              </p:nvSpPr>
              <p:spPr>
                <a:xfrm>
                  <a:off x="2109106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任意多边形 77"/>
                <p:cNvSpPr/>
                <p:nvPr/>
              </p:nvSpPr>
              <p:spPr>
                <a:xfrm>
                  <a:off x="2837170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任意多边形 78"/>
                <p:cNvSpPr/>
                <p:nvPr/>
              </p:nvSpPr>
              <p:spPr>
                <a:xfrm>
                  <a:off x="3654841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任意多边形 79"/>
                <p:cNvSpPr/>
                <p:nvPr/>
              </p:nvSpPr>
              <p:spPr>
                <a:xfrm>
                  <a:off x="4447871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任意多边形 80"/>
                <p:cNvSpPr/>
                <p:nvPr/>
              </p:nvSpPr>
              <p:spPr>
                <a:xfrm>
                  <a:off x="5249861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任意多边形 81"/>
                <p:cNvSpPr/>
                <p:nvPr/>
              </p:nvSpPr>
              <p:spPr>
                <a:xfrm>
                  <a:off x="6054092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任意多边形 82"/>
                <p:cNvSpPr/>
                <p:nvPr/>
              </p:nvSpPr>
              <p:spPr>
                <a:xfrm>
                  <a:off x="6847122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任意多边形 83"/>
                <p:cNvSpPr/>
                <p:nvPr/>
              </p:nvSpPr>
              <p:spPr>
                <a:xfrm>
                  <a:off x="7619989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5" name="TextBox 62"/>
            <p:cNvSpPr txBox="1">
              <a:spLocks noChangeArrowheads="1"/>
            </p:cNvSpPr>
            <p:nvPr/>
          </p:nvSpPr>
          <p:spPr bwMode="auto">
            <a:xfrm>
              <a:off x="5855059" y="2346816"/>
              <a:ext cx="607784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200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文本</a:t>
              </a:r>
              <a:endParaRPr lang="zh-CN" altLang="en-US" sz="1200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TextBox 63"/>
            <p:cNvSpPr txBox="1">
              <a:spLocks noChangeArrowheads="1"/>
            </p:cNvSpPr>
            <p:nvPr/>
          </p:nvSpPr>
          <p:spPr bwMode="auto">
            <a:xfrm>
              <a:off x="6446467" y="2346816"/>
              <a:ext cx="605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200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文本</a:t>
              </a:r>
              <a:endParaRPr lang="zh-CN" altLang="en-US" sz="1200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TextBox 64"/>
            <p:cNvSpPr txBox="1">
              <a:spLocks noChangeArrowheads="1"/>
            </p:cNvSpPr>
            <p:nvPr/>
          </p:nvSpPr>
          <p:spPr bwMode="auto">
            <a:xfrm>
              <a:off x="7110663" y="2346816"/>
              <a:ext cx="605965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200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文本</a:t>
              </a:r>
              <a:endParaRPr lang="zh-CN" altLang="en-US" sz="1200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TextBox 65"/>
            <p:cNvSpPr txBox="1">
              <a:spLocks noChangeArrowheads="1"/>
            </p:cNvSpPr>
            <p:nvPr/>
          </p:nvSpPr>
          <p:spPr bwMode="auto">
            <a:xfrm>
              <a:off x="7756663" y="2346816"/>
              <a:ext cx="605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200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文本</a:t>
              </a:r>
              <a:endParaRPr lang="zh-CN" altLang="en-US" sz="1200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TextBox 66"/>
            <p:cNvSpPr txBox="1">
              <a:spLocks noChangeArrowheads="1"/>
            </p:cNvSpPr>
            <p:nvPr/>
          </p:nvSpPr>
          <p:spPr bwMode="auto">
            <a:xfrm>
              <a:off x="8408120" y="2346816"/>
              <a:ext cx="605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200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文本</a:t>
              </a:r>
              <a:endParaRPr lang="zh-CN" altLang="en-US" sz="1200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TextBox 67"/>
            <p:cNvSpPr txBox="1">
              <a:spLocks noChangeArrowheads="1"/>
            </p:cNvSpPr>
            <p:nvPr/>
          </p:nvSpPr>
          <p:spPr bwMode="auto">
            <a:xfrm>
              <a:off x="9059579" y="2346816"/>
              <a:ext cx="607784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200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文本</a:t>
              </a:r>
              <a:endParaRPr lang="zh-CN" altLang="en-US" sz="1200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TextBox 68"/>
            <p:cNvSpPr txBox="1">
              <a:spLocks noChangeArrowheads="1"/>
            </p:cNvSpPr>
            <p:nvPr/>
          </p:nvSpPr>
          <p:spPr bwMode="auto">
            <a:xfrm>
              <a:off x="9705578" y="2346816"/>
              <a:ext cx="605965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200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文本</a:t>
              </a:r>
              <a:endParaRPr lang="zh-CN" altLang="en-US" sz="1200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TextBox 69"/>
            <p:cNvSpPr txBox="1">
              <a:spLocks noChangeArrowheads="1"/>
            </p:cNvSpPr>
            <p:nvPr/>
          </p:nvSpPr>
          <p:spPr bwMode="auto">
            <a:xfrm>
              <a:off x="10333380" y="2346816"/>
              <a:ext cx="605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200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文本</a:t>
              </a:r>
              <a:endParaRPr lang="zh-CN" altLang="en-US" sz="1200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67" name="Straight Connector 16"/>
          <p:cNvCxnSpPr/>
          <p:nvPr/>
        </p:nvCxnSpPr>
        <p:spPr>
          <a:xfrm>
            <a:off x="6830053" y="1589176"/>
            <a:ext cx="0" cy="39186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飞印象"/>
          <p:cNvSpPr txBox="1"/>
          <p:nvPr/>
        </p:nvSpPr>
        <p:spPr>
          <a:xfrm>
            <a:off x="7484110" y="157226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484110" y="1971040"/>
            <a:ext cx="339852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70" name="飞印象"/>
          <p:cNvSpPr txBox="1"/>
          <p:nvPr/>
        </p:nvSpPr>
        <p:spPr>
          <a:xfrm>
            <a:off x="7484110" y="280670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7484110" y="3205480"/>
            <a:ext cx="339852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72" name="飞印象"/>
          <p:cNvSpPr txBox="1"/>
          <p:nvPr/>
        </p:nvSpPr>
        <p:spPr>
          <a:xfrm>
            <a:off x="7484110" y="409829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7484110" y="4497070"/>
            <a:ext cx="339852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3353435"/>
            <a:ext cx="2758440" cy="901065"/>
          </a:xfrm>
          <a:prstGeom prst="rect">
            <a:avLst/>
          </a:prstGeom>
        </p:spPr>
      </p:pic>
      <p:sp>
        <p:nvSpPr>
          <p:cNvPr id="7" name="Freeform 5"/>
          <p:cNvSpPr/>
          <p:nvPr/>
        </p:nvSpPr>
        <p:spPr>
          <a:xfrm>
            <a:off x="8928100" y="1835785"/>
            <a:ext cx="2218690" cy="2218690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598E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r>
              <a:rPr lang="en-US" sz="6000" dirty="0">
                <a:solidFill>
                  <a:srgbClr val="FFFFFF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rPr>
              <a:t>H</a:t>
            </a:r>
            <a:endParaRPr lang="en-US" sz="6000" dirty="0">
              <a:solidFill>
                <a:srgbClr val="FFFFFF"/>
              </a:solidFill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  <a:p>
            <a:pPr algn="ctr" defTabSz="913765">
              <a:defRPr/>
            </a:pPr>
            <a:r>
              <a:rPr lang="en-US" sz="1400" b="1" dirty="0">
                <a:solidFill>
                  <a:srgbClr val="FFFFFF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rPr>
              <a:t>SKYPE</a:t>
            </a:r>
            <a:endParaRPr lang="en-US" sz="1400" b="1" dirty="0">
              <a:solidFill>
                <a:srgbClr val="FFFFFF"/>
              </a:solidFill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" y="3353435"/>
            <a:ext cx="2758440" cy="901065"/>
          </a:xfrm>
          <a:prstGeom prst="rect">
            <a:avLst/>
          </a:prstGeom>
        </p:spPr>
      </p:pic>
      <p:sp>
        <p:nvSpPr>
          <p:cNvPr id="12" name="Freeform 8"/>
          <p:cNvSpPr/>
          <p:nvPr/>
        </p:nvSpPr>
        <p:spPr>
          <a:xfrm>
            <a:off x="1035050" y="1835785"/>
            <a:ext cx="2218690" cy="2218690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598E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r>
              <a:rPr lang="en-US" sz="6000" dirty="0">
                <a:solidFill>
                  <a:srgbClr val="FFFFFF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rPr>
              <a:t>L</a:t>
            </a:r>
            <a:endParaRPr lang="en-US" sz="6000" dirty="0">
              <a:solidFill>
                <a:srgbClr val="FFFFFF"/>
              </a:solidFill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  <a:p>
            <a:pPr algn="ctr" defTabSz="913765">
              <a:defRPr/>
            </a:pPr>
            <a:r>
              <a:rPr lang="en-US" sz="1400" b="1" dirty="0">
                <a:solidFill>
                  <a:srgbClr val="FFFFFF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rPr>
              <a:t>TWITTER</a:t>
            </a:r>
            <a:endParaRPr lang="en-US" sz="1400" b="1" dirty="0">
              <a:solidFill>
                <a:srgbClr val="FFFFFF"/>
              </a:solidFill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70" y="3353435"/>
            <a:ext cx="2758440" cy="901065"/>
          </a:xfrm>
          <a:prstGeom prst="rect">
            <a:avLst/>
          </a:prstGeom>
        </p:spPr>
      </p:pic>
      <p:sp>
        <p:nvSpPr>
          <p:cNvPr id="14" name="Freeform 11"/>
          <p:cNvSpPr/>
          <p:nvPr/>
        </p:nvSpPr>
        <p:spPr>
          <a:xfrm>
            <a:off x="3010535" y="1835785"/>
            <a:ext cx="2218690" cy="2218690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78A8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r>
              <a:rPr lang="en-US" sz="6000" dirty="0">
                <a:solidFill>
                  <a:srgbClr val="FFFFFF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rPr>
              <a:t>F</a:t>
            </a:r>
            <a:endParaRPr lang="en-US" sz="6000" dirty="0">
              <a:solidFill>
                <a:srgbClr val="FFFFFF"/>
              </a:solidFill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  <a:p>
            <a:pPr algn="ctr" defTabSz="913765">
              <a:defRPr/>
            </a:pPr>
            <a:r>
              <a:rPr lang="en-US" sz="1400" b="1" dirty="0">
                <a:solidFill>
                  <a:srgbClr val="FFFFFF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rPr>
              <a:t>FACEBOOK</a:t>
            </a:r>
            <a:endParaRPr lang="en-US" sz="1400" b="1" dirty="0">
              <a:solidFill>
                <a:srgbClr val="FFFFFF"/>
              </a:solidFill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pic>
        <p:nvPicPr>
          <p:cNvPr id="15" name="Picture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40" y="3353435"/>
            <a:ext cx="2758440" cy="901065"/>
          </a:xfrm>
          <a:prstGeom prst="rect">
            <a:avLst/>
          </a:prstGeom>
        </p:spPr>
      </p:pic>
      <p:sp>
        <p:nvSpPr>
          <p:cNvPr id="16" name="Freeform 14"/>
          <p:cNvSpPr/>
          <p:nvPr/>
        </p:nvSpPr>
        <p:spPr>
          <a:xfrm>
            <a:off x="6962140" y="1835785"/>
            <a:ext cx="2218690" cy="2218690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78A8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r>
              <a:rPr lang="en-US" sz="6000" dirty="0">
                <a:solidFill>
                  <a:srgbClr val="FFFFFF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rPr>
              <a:t>X</a:t>
            </a:r>
            <a:endParaRPr lang="en-US" sz="6000" dirty="0">
              <a:solidFill>
                <a:srgbClr val="FFFFFF"/>
              </a:solidFill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  <a:p>
            <a:pPr algn="ctr" defTabSz="913765">
              <a:defRPr/>
            </a:pPr>
            <a:r>
              <a:rPr lang="en-US" sz="1400" b="1" dirty="0">
                <a:solidFill>
                  <a:srgbClr val="FFFFFF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rPr>
              <a:t>YOUTUBE</a:t>
            </a:r>
            <a:endParaRPr lang="en-US" sz="1400" b="1" dirty="0">
              <a:solidFill>
                <a:srgbClr val="FFFFFF"/>
              </a:solidFill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pic>
        <p:nvPicPr>
          <p:cNvPr id="18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55" y="3353435"/>
            <a:ext cx="2758440" cy="901065"/>
          </a:xfrm>
          <a:prstGeom prst="rect">
            <a:avLst/>
          </a:prstGeom>
        </p:spPr>
      </p:pic>
      <p:sp>
        <p:nvSpPr>
          <p:cNvPr id="19" name="Freeform 17"/>
          <p:cNvSpPr/>
          <p:nvPr/>
        </p:nvSpPr>
        <p:spPr>
          <a:xfrm>
            <a:off x="4986655" y="1835785"/>
            <a:ext cx="2218690" cy="2218690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598E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r>
              <a:rPr lang="en-US" sz="6000" dirty="0">
                <a:solidFill>
                  <a:srgbClr val="FFFFFF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rPr>
              <a:t>G</a:t>
            </a:r>
            <a:endParaRPr lang="en-US" sz="6000" dirty="0">
              <a:solidFill>
                <a:srgbClr val="FFFFFF"/>
              </a:solidFill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  <a:p>
            <a:pPr algn="ctr" defTabSz="913765">
              <a:defRPr/>
            </a:pPr>
            <a:r>
              <a:rPr lang="en-US" sz="1400" b="1" dirty="0">
                <a:solidFill>
                  <a:srgbClr val="FFFFFF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rPr>
              <a:t>GOOGLE</a:t>
            </a:r>
            <a:endParaRPr lang="en-US" sz="1400" b="1" dirty="0">
              <a:solidFill>
                <a:srgbClr val="FFFFFF"/>
              </a:solidFill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  <a:p>
            <a:pPr algn="ctr" defTabSz="913765">
              <a:defRPr/>
            </a:pPr>
            <a:r>
              <a:rPr lang="en-US" sz="1400" b="1" dirty="0">
                <a:solidFill>
                  <a:srgbClr val="FFFFFF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rPr>
              <a:t>PLUS</a:t>
            </a:r>
            <a:endParaRPr lang="en-US" sz="1400" b="1" dirty="0">
              <a:solidFill>
                <a:srgbClr val="FFFFFF"/>
              </a:solidFill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43" name="TextBox 76"/>
          <p:cNvSpPr txBox="1"/>
          <p:nvPr/>
        </p:nvSpPr>
        <p:spPr>
          <a:xfrm>
            <a:off x="1538923" y="4403725"/>
            <a:ext cx="1213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179195" y="4802505"/>
            <a:ext cx="1930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3505518" y="4403725"/>
            <a:ext cx="1213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145790" y="4802505"/>
            <a:ext cx="1930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5588953" y="4403725"/>
            <a:ext cx="1213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229225" y="4802505"/>
            <a:ext cx="1930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7456488" y="4403725"/>
            <a:ext cx="1213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096760" y="4802505"/>
            <a:ext cx="1930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9441498" y="4403725"/>
            <a:ext cx="1213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081770" y="4802505"/>
            <a:ext cx="1930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  <p:bldP spid="25" grpId="0"/>
      <p:bldP spid="26" grpId="0"/>
      <p:bldP spid="27" grpId="0"/>
      <p:bldP spid="28" grpId="0"/>
      <p:bldP spid="29" grpId="0"/>
      <p:bldP spid="30" grpId="0"/>
      <p:bldP spid="1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9845"/>
            <a:ext cx="12202160" cy="6887845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2"/>
          <a:srcRect t="29423" b="8312"/>
          <a:stretch>
            <a:fillRect/>
          </a:stretch>
        </p:blipFill>
        <p:spPr>
          <a:xfrm flipH="1">
            <a:off x="435610" y="985520"/>
            <a:ext cx="5938520" cy="49301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38938" y="3945890"/>
            <a:ext cx="49187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PleaseaddaclearbusinesstemplateforthetitlecontentyouwantoaddPleaseaddaclearbuPleaseaddaclearbusinesstemplateforthetitlecontentyouwantoaddPleaseaddaclearbu</a:t>
            </a:r>
            <a:endParaRPr lang="zh-CN" altLang="en-US" sz="100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38938" y="3218815"/>
            <a:ext cx="470281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spc="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此处添加标题</a:t>
            </a:r>
            <a:endParaRPr kumimoji="1" lang="zh-CN" altLang="en-US" sz="3600" spc="3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38938" y="2468245"/>
            <a:ext cx="236029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62626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PART 04</a:t>
            </a:r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9845"/>
            <a:ext cx="12202160" cy="688784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958340" y="1917065"/>
            <a:ext cx="3266440" cy="676910"/>
            <a:chOff x="5998" y="1973"/>
            <a:chExt cx="5144" cy="1066"/>
          </a:xfrm>
        </p:grpSpPr>
        <p:sp>
          <p:nvSpPr>
            <p:cNvPr id="18" name="TextBox 32"/>
            <p:cNvSpPr txBox="1">
              <a:spLocks noChangeArrowheads="1"/>
            </p:cNvSpPr>
            <p:nvPr/>
          </p:nvSpPr>
          <p:spPr bwMode="auto">
            <a:xfrm>
              <a:off x="5998" y="2118"/>
              <a:ext cx="888" cy="919"/>
            </a:xfrm>
            <a:prstGeom prst="rect">
              <a:avLst/>
            </a:prstGeom>
            <a:solidFill>
              <a:srgbClr val="598E78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chemeClr val="bg1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01</a:t>
              </a:r>
              <a:endParaRPr lang="en-US" altLang="zh-CN" sz="32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7568" y="1973"/>
              <a:ext cx="3574" cy="1066"/>
              <a:chOff x="721" y="8673"/>
              <a:chExt cx="3574" cy="1066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721" y="9254"/>
                <a:ext cx="3574" cy="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charset="-122"/>
                    <a:ea typeface="字魂36号-正文宋楷" panose="02000000000000000000" charset="-122"/>
                  </a:rPr>
                  <a:t>Please add the title here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charset="-122"/>
                  <a:ea typeface="字魂36号-正文宋楷" panose="02000000000000000000" charset="-122"/>
                </a:endParaRPr>
              </a:p>
            </p:txBody>
          </p:sp>
          <p:sp>
            <p:nvSpPr>
              <p:cNvPr id="20" name="TextBox 76"/>
              <p:cNvSpPr txBox="1"/>
              <p:nvPr/>
            </p:nvSpPr>
            <p:spPr>
              <a:xfrm>
                <a:off x="721" y="8673"/>
                <a:ext cx="330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charset="-122"/>
                    <a:ea typeface="字魂36号-正文宋楷" panose="02000000000000000000" charset="-122"/>
                    <a:sym typeface="+mn-ea"/>
                  </a:rPr>
                  <a:t>此处添加标题</a:t>
                </a:r>
                <a:endPara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charset="-122"/>
                  <a:ea typeface="字魂36号-正文宋楷" panose="02000000000000000000" charset="-122"/>
                  <a:sym typeface="+mn-ea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958340" y="3366135"/>
            <a:ext cx="3266440" cy="677545"/>
            <a:chOff x="5998" y="5852"/>
            <a:chExt cx="5144" cy="1067"/>
          </a:xfrm>
        </p:grpSpPr>
        <p:sp>
          <p:nvSpPr>
            <p:cNvPr id="22" name="TextBox 32"/>
            <p:cNvSpPr txBox="1">
              <a:spLocks noChangeArrowheads="1"/>
            </p:cNvSpPr>
            <p:nvPr/>
          </p:nvSpPr>
          <p:spPr bwMode="auto">
            <a:xfrm>
              <a:off x="5998" y="5998"/>
              <a:ext cx="947" cy="921"/>
            </a:xfrm>
            <a:prstGeom prst="rect">
              <a:avLst/>
            </a:prstGeom>
            <a:solidFill>
              <a:srgbClr val="78A8B3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chemeClr val="bg1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03</a:t>
              </a:r>
              <a:endParaRPr lang="en-US" altLang="zh-CN" sz="32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7568" y="5852"/>
              <a:ext cx="3574" cy="1067"/>
              <a:chOff x="9531" y="8880"/>
              <a:chExt cx="3574" cy="1067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9531" y="9462"/>
                <a:ext cx="3574" cy="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charset="-122"/>
                    <a:ea typeface="字魂36号-正文宋楷" panose="02000000000000000000" charset="-122"/>
                  </a:rPr>
                  <a:t>Please add the title here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charset="-122"/>
                  <a:ea typeface="字魂36号-正文宋楷" panose="02000000000000000000" charset="-122"/>
                </a:endParaRPr>
              </a:p>
            </p:txBody>
          </p:sp>
          <p:sp>
            <p:nvSpPr>
              <p:cNvPr id="35" name="TextBox 76"/>
              <p:cNvSpPr txBox="1"/>
              <p:nvPr/>
            </p:nvSpPr>
            <p:spPr>
              <a:xfrm>
                <a:off x="9531" y="8880"/>
                <a:ext cx="330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charset="-122"/>
                    <a:ea typeface="字魂36号-正文宋楷" panose="02000000000000000000" charset="-122"/>
                    <a:sym typeface="+mn-ea"/>
                  </a:rPr>
                  <a:t>此处添加标题</a:t>
                </a:r>
                <a:endPara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charset="-122"/>
                  <a:ea typeface="字魂36号-正文宋楷" panose="02000000000000000000" charset="-122"/>
                  <a:sym typeface="+mn-ea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7486650" y="1916430"/>
            <a:ext cx="3266440" cy="677545"/>
            <a:chOff x="5998" y="3912"/>
            <a:chExt cx="5144" cy="1067"/>
          </a:xfrm>
        </p:grpSpPr>
        <p:sp>
          <p:nvSpPr>
            <p:cNvPr id="31" name="TextBox 32"/>
            <p:cNvSpPr txBox="1">
              <a:spLocks noChangeArrowheads="1"/>
            </p:cNvSpPr>
            <p:nvPr/>
          </p:nvSpPr>
          <p:spPr bwMode="auto">
            <a:xfrm>
              <a:off x="5998" y="4058"/>
              <a:ext cx="947" cy="921"/>
            </a:xfrm>
            <a:prstGeom prst="rect">
              <a:avLst/>
            </a:prstGeom>
            <a:solidFill>
              <a:srgbClr val="78A8B3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chemeClr val="bg1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02</a:t>
              </a:r>
              <a:endParaRPr lang="en-US" altLang="zh-CN" sz="32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7568" y="3912"/>
              <a:ext cx="3574" cy="1067"/>
              <a:chOff x="5405" y="8671"/>
              <a:chExt cx="3574" cy="1067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5405" y="9253"/>
                <a:ext cx="3574" cy="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charset="-122"/>
                    <a:ea typeface="字魂36号-正文宋楷" panose="02000000000000000000" charset="-122"/>
                  </a:rPr>
                  <a:t>Please add the title here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charset="-122"/>
                  <a:ea typeface="字魂36号-正文宋楷" panose="02000000000000000000" charset="-122"/>
                </a:endParaRPr>
              </a:p>
            </p:txBody>
          </p:sp>
          <p:sp>
            <p:nvSpPr>
              <p:cNvPr id="26" name="TextBox 76"/>
              <p:cNvSpPr txBox="1"/>
              <p:nvPr/>
            </p:nvSpPr>
            <p:spPr>
              <a:xfrm>
                <a:off x="5405" y="8671"/>
                <a:ext cx="336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charset="-122"/>
                    <a:ea typeface="字魂36号-正文宋楷" panose="02000000000000000000" charset="-122"/>
                    <a:sym typeface="+mn-ea"/>
                  </a:rPr>
                  <a:t>此处添加标题</a:t>
                </a:r>
                <a:endPara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charset="-122"/>
                  <a:ea typeface="字魂36号-正文宋楷" panose="02000000000000000000" charset="-122"/>
                  <a:sym typeface="+mn-ea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7486650" y="3366135"/>
            <a:ext cx="3266440" cy="677545"/>
            <a:chOff x="5998" y="7792"/>
            <a:chExt cx="5144" cy="1067"/>
          </a:xfrm>
        </p:grpSpPr>
        <p:sp>
          <p:nvSpPr>
            <p:cNvPr id="44" name="TextBox 32"/>
            <p:cNvSpPr txBox="1">
              <a:spLocks noChangeArrowheads="1"/>
            </p:cNvSpPr>
            <p:nvPr/>
          </p:nvSpPr>
          <p:spPr bwMode="auto">
            <a:xfrm>
              <a:off x="5998" y="7938"/>
              <a:ext cx="947" cy="921"/>
            </a:xfrm>
            <a:prstGeom prst="rect">
              <a:avLst/>
            </a:prstGeom>
            <a:solidFill>
              <a:srgbClr val="598E78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chemeClr val="bg1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04</a:t>
              </a:r>
              <a:endParaRPr lang="en-US" altLang="zh-CN" sz="32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7568" y="7792"/>
              <a:ext cx="3574" cy="1067"/>
              <a:chOff x="14798" y="8770"/>
              <a:chExt cx="3574" cy="1067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14798" y="9352"/>
                <a:ext cx="3574" cy="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charset="-122"/>
                    <a:ea typeface="字魂36号-正文宋楷" panose="02000000000000000000" charset="-122"/>
                  </a:rPr>
                  <a:t>Please add the title here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charset="-122"/>
                  <a:ea typeface="字魂36号-正文宋楷" panose="02000000000000000000" charset="-122"/>
                </a:endParaRPr>
              </a:p>
            </p:txBody>
          </p:sp>
          <p:sp>
            <p:nvSpPr>
              <p:cNvPr id="47" name="TextBox 76"/>
              <p:cNvSpPr txBox="1"/>
              <p:nvPr/>
            </p:nvSpPr>
            <p:spPr>
              <a:xfrm>
                <a:off x="14798" y="8770"/>
                <a:ext cx="336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charset="-122"/>
                    <a:ea typeface="字魂36号-正文宋楷" panose="02000000000000000000" charset="-122"/>
                    <a:sym typeface="+mn-ea"/>
                  </a:rPr>
                  <a:t>此处添加标题</a:t>
                </a:r>
                <a:endPara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charset="-122"/>
                  <a:ea typeface="字魂36号-正文宋楷" panose="02000000000000000000" charset="-122"/>
                  <a:sym typeface="+mn-ea"/>
                </a:endParaRPr>
              </a:p>
            </p:txBody>
          </p:sp>
        </p:grpSp>
      </p:grpSp>
      <p:sp>
        <p:nvSpPr>
          <p:cNvPr id="48" name="Text Box 3"/>
          <p:cNvSpPr>
            <a:spLocks noChangeArrowheads="1"/>
          </p:cNvSpPr>
          <p:nvPr/>
        </p:nvSpPr>
        <p:spPr bwMode="auto">
          <a:xfrm>
            <a:off x="4106545" y="414655"/>
            <a:ext cx="3989070" cy="922020"/>
          </a:xfrm>
          <a:prstGeom prst="rect">
            <a:avLst/>
          </a:prstGeom>
          <a:solidFill>
            <a:srgbClr val="598E78"/>
          </a:solidFill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5400" b="1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Noto Sans S Chinese Regular" panose="020B0500000000000000" charset="-122"/>
              </a:rPr>
              <a:t>COMPANY</a:t>
            </a:r>
            <a:endParaRPr lang="en-US" altLang="zh-CN" sz="5400" b="1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  <a:cs typeface="Noto Sans S Chinese Regular" panose="020B0500000000000000" charset="-122"/>
            </a:endParaRPr>
          </a:p>
        </p:txBody>
      </p:sp>
      <p:pic>
        <p:nvPicPr>
          <p:cNvPr id="9" name="图片 8" descr="2"/>
          <p:cNvPicPr>
            <a:picLocks noChangeAspect="1"/>
          </p:cNvPicPr>
          <p:nvPr/>
        </p:nvPicPr>
        <p:blipFill>
          <a:blip r:embed="rId2"/>
          <a:srcRect b="337"/>
          <a:stretch>
            <a:fillRect/>
          </a:stretch>
        </p:blipFill>
        <p:spPr>
          <a:xfrm>
            <a:off x="0" y="2914015"/>
            <a:ext cx="12212955" cy="3943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0">
        <p15:prstTrans prst="curtains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0" name="Group 7"/>
          <p:cNvGrpSpPr/>
          <p:nvPr/>
        </p:nvGrpSpPr>
        <p:grpSpPr bwMode="auto">
          <a:xfrm>
            <a:off x="903605" y="3263900"/>
            <a:ext cx="10391775" cy="231140"/>
            <a:chOff x="1621074" y="7248504"/>
            <a:chExt cx="20783391" cy="461590"/>
          </a:xfrm>
        </p:grpSpPr>
        <p:sp>
          <p:nvSpPr>
            <p:cNvPr id="29717" name="Chevron 3"/>
            <p:cNvSpPr>
              <a:spLocks noChangeArrowheads="1"/>
            </p:cNvSpPr>
            <p:nvPr/>
          </p:nvSpPr>
          <p:spPr bwMode="auto">
            <a:xfrm>
              <a:off x="3161904" y="7248504"/>
              <a:ext cx="2293416" cy="461590"/>
            </a:xfrm>
            <a:prstGeom prst="chevron">
              <a:avLst>
                <a:gd name="adj" fmla="val 50001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29718" name="Chevron 60"/>
            <p:cNvSpPr>
              <a:spLocks noChangeArrowheads="1"/>
            </p:cNvSpPr>
            <p:nvPr/>
          </p:nvSpPr>
          <p:spPr bwMode="auto">
            <a:xfrm>
              <a:off x="4702736" y="7248504"/>
              <a:ext cx="2293416" cy="461590"/>
            </a:xfrm>
            <a:prstGeom prst="chevron">
              <a:avLst>
                <a:gd name="adj" fmla="val 50001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29719" name="Chevron 61"/>
            <p:cNvSpPr>
              <a:spLocks noChangeArrowheads="1"/>
            </p:cNvSpPr>
            <p:nvPr/>
          </p:nvSpPr>
          <p:spPr bwMode="auto">
            <a:xfrm>
              <a:off x="6243567" y="7248504"/>
              <a:ext cx="2293416" cy="461590"/>
            </a:xfrm>
            <a:prstGeom prst="chevron">
              <a:avLst>
                <a:gd name="adj" fmla="val 50001"/>
              </a:avLst>
            </a:prstGeom>
            <a:solidFill>
              <a:srgbClr val="598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29720" name="Chevron 62"/>
            <p:cNvSpPr>
              <a:spLocks noChangeArrowheads="1"/>
            </p:cNvSpPr>
            <p:nvPr/>
          </p:nvSpPr>
          <p:spPr bwMode="auto">
            <a:xfrm>
              <a:off x="7784399" y="7248504"/>
              <a:ext cx="2293416" cy="461590"/>
            </a:xfrm>
            <a:prstGeom prst="chevron">
              <a:avLst>
                <a:gd name="adj" fmla="val 50001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29721" name="Chevron 64"/>
            <p:cNvSpPr>
              <a:spLocks noChangeArrowheads="1"/>
            </p:cNvSpPr>
            <p:nvPr/>
          </p:nvSpPr>
          <p:spPr bwMode="auto">
            <a:xfrm>
              <a:off x="9325229" y="7248504"/>
              <a:ext cx="2293416" cy="461590"/>
            </a:xfrm>
            <a:prstGeom prst="chevron">
              <a:avLst>
                <a:gd name="adj" fmla="val 50001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66" name="Chevron 65"/>
            <p:cNvSpPr/>
            <p:nvPr/>
          </p:nvSpPr>
          <p:spPr bwMode="auto">
            <a:xfrm>
              <a:off x="10866603" y="7248504"/>
              <a:ext cx="2292332" cy="461590"/>
            </a:xfrm>
            <a:prstGeom prst="chevron">
              <a:avLst/>
            </a:prstGeom>
            <a:solidFill>
              <a:srgbClr val="78A8B3"/>
            </a:solidFill>
            <a:ln w="254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29723" name="Chevron 67"/>
            <p:cNvSpPr>
              <a:spLocks noChangeArrowheads="1"/>
            </p:cNvSpPr>
            <p:nvPr/>
          </p:nvSpPr>
          <p:spPr bwMode="auto">
            <a:xfrm>
              <a:off x="12406891" y="7248504"/>
              <a:ext cx="2293416" cy="461590"/>
            </a:xfrm>
            <a:prstGeom prst="chevron">
              <a:avLst>
                <a:gd name="adj" fmla="val 50001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29724" name="Chevron 68"/>
            <p:cNvSpPr>
              <a:spLocks noChangeArrowheads="1"/>
            </p:cNvSpPr>
            <p:nvPr/>
          </p:nvSpPr>
          <p:spPr bwMode="auto">
            <a:xfrm>
              <a:off x="13947722" y="7248504"/>
              <a:ext cx="2293416" cy="461590"/>
            </a:xfrm>
            <a:prstGeom prst="chevron">
              <a:avLst>
                <a:gd name="adj" fmla="val 50001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70" name="Chevron 69"/>
            <p:cNvSpPr/>
            <p:nvPr/>
          </p:nvSpPr>
          <p:spPr bwMode="auto">
            <a:xfrm>
              <a:off x="15487780" y="7248504"/>
              <a:ext cx="2293920" cy="461590"/>
            </a:xfrm>
            <a:prstGeom prst="chevron">
              <a:avLst/>
            </a:prstGeom>
            <a:solidFill>
              <a:srgbClr val="598E78"/>
            </a:solidFill>
            <a:ln w="254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29726" name="Chevron 70"/>
            <p:cNvSpPr>
              <a:spLocks noChangeArrowheads="1"/>
            </p:cNvSpPr>
            <p:nvPr/>
          </p:nvSpPr>
          <p:spPr bwMode="auto">
            <a:xfrm>
              <a:off x="17029384" y="7248504"/>
              <a:ext cx="2293416" cy="461590"/>
            </a:xfrm>
            <a:prstGeom prst="chevron">
              <a:avLst>
                <a:gd name="adj" fmla="val 50001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29727" name="Chevron 71"/>
            <p:cNvSpPr>
              <a:spLocks noChangeArrowheads="1"/>
            </p:cNvSpPr>
            <p:nvPr/>
          </p:nvSpPr>
          <p:spPr bwMode="auto">
            <a:xfrm>
              <a:off x="18570214" y="7248504"/>
              <a:ext cx="2293416" cy="461590"/>
            </a:xfrm>
            <a:prstGeom prst="chevron">
              <a:avLst>
                <a:gd name="adj" fmla="val 50001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29728" name="Chevron 72"/>
            <p:cNvSpPr>
              <a:spLocks noChangeArrowheads="1"/>
            </p:cNvSpPr>
            <p:nvPr/>
          </p:nvSpPr>
          <p:spPr bwMode="auto">
            <a:xfrm>
              <a:off x="20111049" y="7248504"/>
              <a:ext cx="2293416" cy="461590"/>
            </a:xfrm>
            <a:prstGeom prst="chevron">
              <a:avLst>
                <a:gd name="adj" fmla="val 50001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29729" name="Chevron 74"/>
            <p:cNvSpPr>
              <a:spLocks noChangeArrowheads="1"/>
            </p:cNvSpPr>
            <p:nvPr/>
          </p:nvSpPr>
          <p:spPr bwMode="auto">
            <a:xfrm>
              <a:off x="1621074" y="7248504"/>
              <a:ext cx="2293416" cy="461590"/>
            </a:xfrm>
            <a:prstGeom prst="chevron">
              <a:avLst>
                <a:gd name="adj" fmla="val 50001"/>
              </a:avLst>
            </a:prstGeom>
            <a:solidFill>
              <a:srgbClr val="78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</p:grpSp>
      <p:sp>
        <p:nvSpPr>
          <p:cNvPr id="3" name="飞印象"/>
          <p:cNvSpPr txBox="1"/>
          <p:nvPr/>
        </p:nvSpPr>
        <p:spPr>
          <a:xfrm>
            <a:off x="972185" y="144589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2185" y="1844675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2" name="飞印象"/>
          <p:cNvSpPr txBox="1"/>
          <p:nvPr/>
        </p:nvSpPr>
        <p:spPr>
          <a:xfrm>
            <a:off x="5526405" y="144589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26405" y="1844675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6" name="飞印象"/>
          <p:cNvSpPr txBox="1"/>
          <p:nvPr/>
        </p:nvSpPr>
        <p:spPr>
          <a:xfrm>
            <a:off x="3121025" y="428244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21025" y="468122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8" name="飞印象"/>
          <p:cNvSpPr txBox="1"/>
          <p:nvPr/>
        </p:nvSpPr>
        <p:spPr>
          <a:xfrm>
            <a:off x="7837170" y="428244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37170" y="468122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3"/>
          <p:cNvSpPr/>
          <p:nvPr/>
        </p:nvSpPr>
        <p:spPr>
          <a:xfrm>
            <a:off x="3690620" y="1850390"/>
            <a:ext cx="2101850" cy="3353435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598E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12" name="任意多边形 4"/>
          <p:cNvSpPr/>
          <p:nvPr/>
        </p:nvSpPr>
        <p:spPr>
          <a:xfrm>
            <a:off x="3690620" y="4672965"/>
            <a:ext cx="2101850" cy="530225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>
              <a:solidFill>
                <a:srgbClr val="FFFFFF"/>
              </a:solidFill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13" name="任意多边形 5"/>
          <p:cNvSpPr/>
          <p:nvPr/>
        </p:nvSpPr>
        <p:spPr>
          <a:xfrm>
            <a:off x="6541770" y="1850390"/>
            <a:ext cx="2101850" cy="3353435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78A8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15" name="任意多边形 6"/>
          <p:cNvSpPr/>
          <p:nvPr/>
        </p:nvSpPr>
        <p:spPr>
          <a:xfrm>
            <a:off x="6541770" y="4672965"/>
            <a:ext cx="2101850" cy="530225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sz="1600" kern="0" dirty="0">
              <a:solidFill>
                <a:srgbClr val="FFFFFF"/>
              </a:solidFill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9392920" y="1850390"/>
            <a:ext cx="2101850" cy="3353435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598E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9392920" y="4672965"/>
            <a:ext cx="2101850" cy="530225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sz="1600" kern="0">
              <a:solidFill>
                <a:srgbClr val="FFFFFF"/>
              </a:solidFill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18" name="任意多边形 35"/>
          <p:cNvSpPr/>
          <p:nvPr/>
        </p:nvSpPr>
        <p:spPr>
          <a:xfrm>
            <a:off x="839470" y="1850390"/>
            <a:ext cx="2101850" cy="3353435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78A8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19" name="任意多边形 36"/>
          <p:cNvSpPr/>
          <p:nvPr/>
        </p:nvSpPr>
        <p:spPr>
          <a:xfrm>
            <a:off x="839470" y="4672965"/>
            <a:ext cx="2101850" cy="530225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>
              <a:solidFill>
                <a:srgbClr val="FFFFFF"/>
              </a:solidFill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9768523" y="287909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345930" y="327787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5" name="TextBox 76"/>
          <p:cNvSpPr txBox="1"/>
          <p:nvPr/>
        </p:nvSpPr>
        <p:spPr>
          <a:xfrm>
            <a:off x="6917373" y="287909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94780" y="327787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4089718" y="287909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67125" y="327787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1262063" y="287909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9470" y="327787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5" grpId="0"/>
      <p:bldP spid="5" grpId="0"/>
      <p:bldP spid="6" grpId="0"/>
      <p:bldP spid="7" grpId="0"/>
      <p:bldP spid="9" grpId="0"/>
      <p:bldP spid="10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1150" y="3738245"/>
            <a:ext cx="5619115" cy="1602105"/>
          </a:xfrm>
          <a:prstGeom prst="rect">
            <a:avLst/>
          </a:prstGeom>
          <a:solidFill>
            <a:srgbClr val="598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4510" y="4134485"/>
            <a:ext cx="53092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</a:t>
            </a:r>
            <a:endParaRPr lang="zh-CN" altLang="zh-CN" sz="12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5765" y="1446530"/>
            <a:ext cx="1572260" cy="495300"/>
          </a:xfrm>
          <a:prstGeom prst="rect">
            <a:avLst/>
          </a:prstGeom>
          <a:solidFill>
            <a:srgbClr val="78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5" name="TextBox 76"/>
          <p:cNvSpPr txBox="1"/>
          <p:nvPr/>
        </p:nvSpPr>
        <p:spPr>
          <a:xfrm>
            <a:off x="1978025" y="1473835"/>
            <a:ext cx="1213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78025" y="1941830"/>
            <a:ext cx="36182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pic>
        <p:nvPicPr>
          <p:cNvPr id="6" name="图片 5" descr="3"/>
          <p:cNvPicPr>
            <a:picLocks noChangeAspect="1"/>
          </p:cNvPicPr>
          <p:nvPr/>
        </p:nvPicPr>
        <p:blipFill>
          <a:blip r:embed="rId1"/>
          <a:srcRect t="29423" b="8312"/>
          <a:stretch>
            <a:fillRect/>
          </a:stretch>
        </p:blipFill>
        <p:spPr>
          <a:xfrm>
            <a:off x="6523990" y="1344930"/>
            <a:ext cx="5071745" cy="4210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8"/>
          <p:cNvSpPr/>
          <p:nvPr/>
        </p:nvSpPr>
        <p:spPr>
          <a:xfrm flipH="1">
            <a:off x="6002655" y="1938655"/>
            <a:ext cx="2936240" cy="3559175"/>
          </a:xfrm>
          <a:prstGeom prst="roundRect">
            <a:avLst/>
          </a:prstGeom>
          <a:noFill/>
          <a:ln w="15875">
            <a:solidFill>
              <a:srgbClr val="78A8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6" name="圆角矩形 10"/>
          <p:cNvSpPr/>
          <p:nvPr/>
        </p:nvSpPr>
        <p:spPr>
          <a:xfrm flipH="1">
            <a:off x="6819265" y="1704975"/>
            <a:ext cx="1439545" cy="431800"/>
          </a:xfrm>
          <a:prstGeom prst="roundRect">
            <a:avLst/>
          </a:prstGeom>
          <a:solidFill>
            <a:srgbClr val="78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4" name="圆角矩形 25"/>
          <p:cNvSpPr/>
          <p:nvPr/>
        </p:nvSpPr>
        <p:spPr>
          <a:xfrm flipH="1">
            <a:off x="9293225" y="2073910"/>
            <a:ext cx="1530985" cy="447040"/>
          </a:xfrm>
          <a:prstGeom prst="roundRect">
            <a:avLst/>
          </a:prstGeom>
          <a:solidFill>
            <a:srgbClr val="598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2" name="圆角矩形 28"/>
          <p:cNvSpPr/>
          <p:nvPr/>
        </p:nvSpPr>
        <p:spPr>
          <a:xfrm flipH="1">
            <a:off x="9293860" y="2988310"/>
            <a:ext cx="1530985" cy="447040"/>
          </a:xfrm>
          <a:prstGeom prst="roundRect">
            <a:avLst/>
          </a:prstGeom>
          <a:solidFill>
            <a:srgbClr val="78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0" name="圆角矩形 32"/>
          <p:cNvSpPr/>
          <p:nvPr/>
        </p:nvSpPr>
        <p:spPr>
          <a:xfrm flipH="1">
            <a:off x="9293860" y="3874135"/>
            <a:ext cx="1530985" cy="447040"/>
          </a:xfrm>
          <a:prstGeom prst="roundRect">
            <a:avLst/>
          </a:prstGeom>
          <a:solidFill>
            <a:srgbClr val="598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8" name="圆角矩形 35"/>
          <p:cNvSpPr/>
          <p:nvPr/>
        </p:nvSpPr>
        <p:spPr>
          <a:xfrm flipH="1">
            <a:off x="9293860" y="4747895"/>
            <a:ext cx="1530985" cy="447040"/>
          </a:xfrm>
          <a:prstGeom prst="roundRect">
            <a:avLst/>
          </a:prstGeom>
          <a:solidFill>
            <a:srgbClr val="78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9" name="PA_十字箭头 6"/>
          <p:cNvSpPr/>
          <p:nvPr>
            <p:custDataLst>
              <p:tags r:id="rId1"/>
            </p:custDataLst>
          </p:nvPr>
        </p:nvSpPr>
        <p:spPr>
          <a:xfrm>
            <a:off x="1520190" y="1651000"/>
            <a:ext cx="3910330" cy="3910330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rgbClr val="598E78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p/>
        </p:txBody>
      </p:sp>
      <p:sp>
        <p:nvSpPr>
          <p:cNvPr id="30" name="PA品 7"/>
          <p:cNvSpPr/>
          <p:nvPr>
            <p:custDataLst>
              <p:tags r:id="rId2"/>
            </p:custDataLst>
          </p:nvPr>
        </p:nvSpPr>
        <p:spPr>
          <a:xfrm>
            <a:off x="1637030" y="1767840"/>
            <a:ext cx="1564005" cy="1564005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598E7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774" tIns="284774" rIns="284774" bIns="284774" numCol="1" spcCol="1270" anchor="ctr" anchorCtr="0">
            <a:noAutofit/>
          </a:bodyPr>
          <a:lstStyle/>
          <a:p>
            <a:pPr algn="ctr" defTabSz="20885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1" name="PA_宝品 8"/>
          <p:cNvSpPr/>
          <p:nvPr>
            <p:custDataLst>
              <p:tags r:id="rId3"/>
            </p:custDataLst>
          </p:nvPr>
        </p:nvSpPr>
        <p:spPr>
          <a:xfrm>
            <a:off x="3749675" y="1767840"/>
            <a:ext cx="1564005" cy="1564005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78A8B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774" tIns="284774" rIns="284774" bIns="284774" numCol="1" spcCol="1270" anchor="ctr" anchorCtr="0">
            <a:noAutofit/>
          </a:bodyPr>
          <a:lstStyle/>
          <a:p>
            <a:pPr algn="ctr" defTabSz="20885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2" name="品 9"/>
          <p:cNvSpPr/>
          <p:nvPr>
            <p:custDataLst>
              <p:tags r:id="rId4"/>
            </p:custDataLst>
          </p:nvPr>
        </p:nvSpPr>
        <p:spPr>
          <a:xfrm>
            <a:off x="1637030" y="3880485"/>
            <a:ext cx="1564005" cy="1564005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78A8B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774" tIns="284774" rIns="284774" bIns="284774" numCol="1" spcCol="1270" anchor="ctr" anchorCtr="0">
            <a:noAutofit/>
          </a:bodyPr>
          <a:lstStyle/>
          <a:p>
            <a:pPr algn="ctr" defTabSz="20885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3" name="品 10"/>
          <p:cNvSpPr/>
          <p:nvPr>
            <p:custDataLst>
              <p:tags r:id="rId5"/>
            </p:custDataLst>
          </p:nvPr>
        </p:nvSpPr>
        <p:spPr>
          <a:xfrm>
            <a:off x="3749040" y="3880485"/>
            <a:ext cx="1564005" cy="1564005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598E7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774" tIns="284774" rIns="284774" bIns="284774" numCol="1" spcCol="1270" anchor="ctr" anchorCtr="0">
            <a:noAutofit/>
          </a:bodyPr>
          <a:lstStyle/>
          <a:p>
            <a:pPr algn="ctr" defTabSz="20885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4" name="PA_KSO_Shape_7"/>
          <p:cNvSpPr/>
          <p:nvPr>
            <p:custDataLst>
              <p:tags r:id="rId6"/>
            </p:custDataLst>
          </p:nvPr>
        </p:nvSpPr>
        <p:spPr>
          <a:xfrm>
            <a:off x="2158365" y="4142105"/>
            <a:ext cx="521335" cy="866775"/>
          </a:xfrm>
          <a:custGeom>
            <a:avLst/>
            <a:gdLst>
              <a:gd name="connsiteX0" fmla="*/ 588566 w 1536700"/>
              <a:gd name="connsiteY0" fmla="*/ 2172931 h 2555648"/>
              <a:gd name="connsiteX1" fmla="*/ 588566 w 1536700"/>
              <a:gd name="connsiteY1" fmla="*/ 2232462 h 2555648"/>
              <a:gd name="connsiteX2" fmla="*/ 948135 w 1536700"/>
              <a:gd name="connsiteY2" fmla="*/ 2232462 h 2555648"/>
              <a:gd name="connsiteX3" fmla="*/ 948135 w 1536700"/>
              <a:gd name="connsiteY3" fmla="*/ 2172931 h 2555648"/>
              <a:gd name="connsiteX4" fmla="*/ 588566 w 1536700"/>
              <a:gd name="connsiteY4" fmla="*/ 2014319 h 2555648"/>
              <a:gd name="connsiteX5" fmla="*/ 588566 w 1536700"/>
              <a:gd name="connsiteY5" fmla="*/ 2073850 h 2555648"/>
              <a:gd name="connsiteX6" fmla="*/ 948135 w 1536700"/>
              <a:gd name="connsiteY6" fmla="*/ 2073850 h 2555648"/>
              <a:gd name="connsiteX7" fmla="*/ 948135 w 1536700"/>
              <a:gd name="connsiteY7" fmla="*/ 2014319 h 2555648"/>
              <a:gd name="connsiteX8" fmla="*/ 439655 w 1536700"/>
              <a:gd name="connsiteY8" fmla="*/ 1865655 h 2555648"/>
              <a:gd name="connsiteX9" fmla="*/ 1097045 w 1536700"/>
              <a:gd name="connsiteY9" fmla="*/ 1865655 h 2555648"/>
              <a:gd name="connsiteX10" fmla="*/ 1189236 w 1536700"/>
              <a:gd name="connsiteY10" fmla="*/ 1953225 h 2555648"/>
              <a:gd name="connsiteX11" fmla="*/ 1097045 w 1536700"/>
              <a:gd name="connsiteY11" fmla="*/ 2040795 h 2555648"/>
              <a:gd name="connsiteX12" fmla="*/ 1189236 w 1536700"/>
              <a:gd name="connsiteY12" fmla="*/ 2128365 h 2555648"/>
              <a:gd name="connsiteX13" fmla="*/ 1097045 w 1536700"/>
              <a:gd name="connsiteY13" fmla="*/ 2215935 h 2555648"/>
              <a:gd name="connsiteX14" fmla="*/ 1189236 w 1536700"/>
              <a:gd name="connsiteY14" fmla="*/ 2303505 h 2555648"/>
              <a:gd name="connsiteX15" fmla="*/ 1097045 w 1536700"/>
              <a:gd name="connsiteY15" fmla="*/ 2391075 h 2555648"/>
              <a:gd name="connsiteX16" fmla="*/ 948071 w 1536700"/>
              <a:gd name="connsiteY16" fmla="*/ 2391075 h 2555648"/>
              <a:gd name="connsiteX17" fmla="*/ 937297 w 1536700"/>
              <a:gd name="connsiteY17" fmla="*/ 2444188 h 2555648"/>
              <a:gd name="connsiteX18" fmla="*/ 768350 w 1536700"/>
              <a:gd name="connsiteY18" fmla="*/ 2555648 h 2555648"/>
              <a:gd name="connsiteX19" fmla="*/ 599403 w 1536700"/>
              <a:gd name="connsiteY19" fmla="*/ 2444188 h 2555648"/>
              <a:gd name="connsiteX20" fmla="*/ 588630 w 1536700"/>
              <a:gd name="connsiteY20" fmla="*/ 2391075 h 2555648"/>
              <a:gd name="connsiteX21" fmla="*/ 439655 w 1536700"/>
              <a:gd name="connsiteY21" fmla="*/ 2391075 h 2555648"/>
              <a:gd name="connsiteX22" fmla="*/ 347464 w 1536700"/>
              <a:gd name="connsiteY22" fmla="*/ 2303505 h 2555648"/>
              <a:gd name="connsiteX23" fmla="*/ 439655 w 1536700"/>
              <a:gd name="connsiteY23" fmla="*/ 2215935 h 2555648"/>
              <a:gd name="connsiteX24" fmla="*/ 347464 w 1536700"/>
              <a:gd name="connsiteY24" fmla="*/ 2128365 h 2555648"/>
              <a:gd name="connsiteX25" fmla="*/ 439655 w 1536700"/>
              <a:gd name="connsiteY25" fmla="*/ 2040795 h 2555648"/>
              <a:gd name="connsiteX26" fmla="*/ 347464 w 1536700"/>
              <a:gd name="connsiteY26" fmla="*/ 1953225 h 2555648"/>
              <a:gd name="connsiteX27" fmla="*/ 439655 w 1536700"/>
              <a:gd name="connsiteY27" fmla="*/ 1865655 h 2555648"/>
              <a:gd name="connsiteX28" fmla="*/ 768350 w 1536700"/>
              <a:gd name="connsiteY28" fmla="*/ 0 h 2555648"/>
              <a:gd name="connsiteX29" fmla="*/ 1536700 w 1536700"/>
              <a:gd name="connsiteY29" fmla="*/ 770343 h 2555648"/>
              <a:gd name="connsiteX30" fmla="*/ 1521090 w 1536700"/>
              <a:gd name="connsiteY30" fmla="*/ 925594 h 2555648"/>
              <a:gd name="connsiteX31" fmla="*/ 1491688 w 1536700"/>
              <a:gd name="connsiteY31" fmla="*/ 1020556 h 2555648"/>
              <a:gd name="connsiteX32" fmla="*/ 1491950 w 1536700"/>
              <a:gd name="connsiteY32" fmla="*/ 1020556 h 2555648"/>
              <a:gd name="connsiteX33" fmla="*/ 1140478 w 1536700"/>
              <a:gd name="connsiteY33" fmla="*/ 1823920 h 2555648"/>
              <a:gd name="connsiteX34" fmla="*/ 396222 w 1536700"/>
              <a:gd name="connsiteY34" fmla="*/ 1823920 h 2555648"/>
              <a:gd name="connsiteX35" fmla="*/ 44750 w 1536700"/>
              <a:gd name="connsiteY35" fmla="*/ 1020556 h 2555648"/>
              <a:gd name="connsiteX36" fmla="*/ 45012 w 1536700"/>
              <a:gd name="connsiteY36" fmla="*/ 1020556 h 2555648"/>
              <a:gd name="connsiteX37" fmla="*/ 15610 w 1536700"/>
              <a:gd name="connsiteY37" fmla="*/ 925594 h 2555648"/>
              <a:gd name="connsiteX38" fmla="*/ 0 w 1536700"/>
              <a:gd name="connsiteY38" fmla="*/ 770343 h 2555648"/>
              <a:gd name="connsiteX39" fmla="*/ 768350 w 1536700"/>
              <a:gd name="connsiteY39" fmla="*/ 0 h 2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36700" h="2555648">
                <a:moveTo>
                  <a:pt x="588566" y="2172931"/>
                </a:moveTo>
                <a:lnTo>
                  <a:pt x="588566" y="2232462"/>
                </a:lnTo>
                <a:lnTo>
                  <a:pt x="948135" y="2232462"/>
                </a:lnTo>
                <a:lnTo>
                  <a:pt x="948135" y="2172931"/>
                </a:lnTo>
                <a:close/>
                <a:moveTo>
                  <a:pt x="588566" y="2014319"/>
                </a:moveTo>
                <a:lnTo>
                  <a:pt x="588566" y="2073850"/>
                </a:lnTo>
                <a:lnTo>
                  <a:pt x="948135" y="2073850"/>
                </a:lnTo>
                <a:lnTo>
                  <a:pt x="948135" y="2014319"/>
                </a:lnTo>
                <a:close/>
                <a:moveTo>
                  <a:pt x="439655" y="1865655"/>
                </a:moveTo>
                <a:lnTo>
                  <a:pt x="1097045" y="1865655"/>
                </a:lnTo>
                <a:cubicBezTo>
                  <a:pt x="1147961" y="1865655"/>
                  <a:pt x="1189236" y="1904861"/>
                  <a:pt x="1189236" y="1953225"/>
                </a:cubicBezTo>
                <a:cubicBezTo>
                  <a:pt x="1189236" y="2001589"/>
                  <a:pt x="1147961" y="2040795"/>
                  <a:pt x="1097045" y="2040795"/>
                </a:cubicBezTo>
                <a:cubicBezTo>
                  <a:pt x="1147961" y="2040795"/>
                  <a:pt x="1189236" y="2080001"/>
                  <a:pt x="1189236" y="2128365"/>
                </a:cubicBezTo>
                <a:cubicBezTo>
                  <a:pt x="1189236" y="2176729"/>
                  <a:pt x="1147961" y="2215935"/>
                  <a:pt x="1097045" y="2215935"/>
                </a:cubicBezTo>
                <a:cubicBezTo>
                  <a:pt x="1147961" y="2215935"/>
                  <a:pt x="1189236" y="2255141"/>
                  <a:pt x="1189236" y="2303505"/>
                </a:cubicBezTo>
                <a:cubicBezTo>
                  <a:pt x="1189236" y="2351869"/>
                  <a:pt x="1147961" y="2391075"/>
                  <a:pt x="1097045" y="2391075"/>
                </a:cubicBezTo>
                <a:lnTo>
                  <a:pt x="948071" y="2391075"/>
                </a:lnTo>
                <a:lnTo>
                  <a:pt x="937297" y="2444188"/>
                </a:lnTo>
                <a:cubicBezTo>
                  <a:pt x="909462" y="2509689"/>
                  <a:pt x="844299" y="2555648"/>
                  <a:pt x="768350" y="2555648"/>
                </a:cubicBezTo>
                <a:cubicBezTo>
                  <a:pt x="692402" y="2555648"/>
                  <a:pt x="627238" y="2509689"/>
                  <a:pt x="599403" y="2444188"/>
                </a:cubicBezTo>
                <a:lnTo>
                  <a:pt x="588630" y="2391075"/>
                </a:lnTo>
                <a:lnTo>
                  <a:pt x="439655" y="2391075"/>
                </a:lnTo>
                <a:cubicBezTo>
                  <a:pt x="388739" y="2391075"/>
                  <a:pt x="347464" y="2351869"/>
                  <a:pt x="347464" y="2303505"/>
                </a:cubicBezTo>
                <a:cubicBezTo>
                  <a:pt x="347464" y="2255141"/>
                  <a:pt x="388739" y="2215935"/>
                  <a:pt x="439655" y="2215935"/>
                </a:cubicBezTo>
                <a:cubicBezTo>
                  <a:pt x="388739" y="2215935"/>
                  <a:pt x="347464" y="2176729"/>
                  <a:pt x="347464" y="2128365"/>
                </a:cubicBezTo>
                <a:cubicBezTo>
                  <a:pt x="347464" y="2080001"/>
                  <a:pt x="388739" y="2040795"/>
                  <a:pt x="439655" y="2040795"/>
                </a:cubicBezTo>
                <a:cubicBezTo>
                  <a:pt x="388739" y="2040795"/>
                  <a:pt x="347464" y="2001589"/>
                  <a:pt x="347464" y="1953225"/>
                </a:cubicBezTo>
                <a:cubicBezTo>
                  <a:pt x="347464" y="1904861"/>
                  <a:pt x="388739" y="1865655"/>
                  <a:pt x="439655" y="1865655"/>
                </a:cubicBezTo>
                <a:close/>
                <a:moveTo>
                  <a:pt x="768350" y="0"/>
                </a:moveTo>
                <a:cubicBezTo>
                  <a:pt x="1192698" y="0"/>
                  <a:pt x="1536700" y="344894"/>
                  <a:pt x="1536700" y="770343"/>
                </a:cubicBezTo>
                <a:cubicBezTo>
                  <a:pt x="1536700" y="823524"/>
                  <a:pt x="1531325" y="875447"/>
                  <a:pt x="1521090" y="925594"/>
                </a:cubicBezTo>
                <a:lnTo>
                  <a:pt x="1491688" y="1020556"/>
                </a:lnTo>
                <a:lnTo>
                  <a:pt x="1491950" y="1020556"/>
                </a:lnTo>
                <a:lnTo>
                  <a:pt x="1140478" y="1823920"/>
                </a:lnTo>
                <a:lnTo>
                  <a:pt x="396222" y="1823920"/>
                </a:lnTo>
                <a:lnTo>
                  <a:pt x="44750" y="1020556"/>
                </a:lnTo>
                <a:lnTo>
                  <a:pt x="45012" y="1020556"/>
                </a:lnTo>
                <a:lnTo>
                  <a:pt x="15610" y="925594"/>
                </a:lnTo>
                <a:cubicBezTo>
                  <a:pt x="5375" y="875447"/>
                  <a:pt x="0" y="823524"/>
                  <a:pt x="0" y="770343"/>
                </a:cubicBezTo>
                <a:cubicBezTo>
                  <a:pt x="0" y="344894"/>
                  <a:pt x="344002" y="0"/>
                  <a:pt x="7683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5" name="PA_KSO_Shape_8"/>
          <p:cNvSpPr/>
          <p:nvPr>
            <p:custDataLst>
              <p:tags r:id="rId7"/>
            </p:custDataLst>
          </p:nvPr>
        </p:nvSpPr>
        <p:spPr bwMode="auto">
          <a:xfrm>
            <a:off x="2002155" y="2008505"/>
            <a:ext cx="866775" cy="842010"/>
          </a:xfrm>
          <a:custGeom>
            <a:avLst/>
            <a:gdLst>
              <a:gd name="T0" fmla="*/ 1300686 w 4656"/>
              <a:gd name="T1" fmla="*/ 3684 h 4524"/>
              <a:gd name="T2" fmla="*/ 1211082 w 4656"/>
              <a:gd name="T3" fmla="*/ 23332 h 4524"/>
              <a:gd name="T4" fmla="*/ 1130071 w 4656"/>
              <a:gd name="T5" fmla="*/ 57715 h 4524"/>
              <a:gd name="T6" fmla="*/ 1056424 w 4656"/>
              <a:gd name="T7" fmla="*/ 106425 h 4524"/>
              <a:gd name="T8" fmla="*/ 991369 w 4656"/>
              <a:gd name="T9" fmla="*/ 167006 h 4524"/>
              <a:gd name="T10" fmla="*/ 943090 w 4656"/>
              <a:gd name="T11" fmla="*/ 200980 h 4524"/>
              <a:gd name="T12" fmla="*/ 882126 w 4656"/>
              <a:gd name="T13" fmla="*/ 135488 h 4524"/>
              <a:gd name="T14" fmla="*/ 812571 w 4656"/>
              <a:gd name="T15" fmla="*/ 80638 h 4524"/>
              <a:gd name="T16" fmla="*/ 735242 w 4656"/>
              <a:gd name="T17" fmla="*/ 38886 h 4524"/>
              <a:gd name="T18" fmla="*/ 650139 w 4656"/>
              <a:gd name="T19" fmla="*/ 11461 h 4524"/>
              <a:gd name="T20" fmla="*/ 556443 w 4656"/>
              <a:gd name="T21" fmla="*/ 0 h 4524"/>
              <a:gd name="T22" fmla="*/ 484842 w 4656"/>
              <a:gd name="T23" fmla="*/ 2456 h 4524"/>
              <a:gd name="T24" fmla="*/ 405467 w 4656"/>
              <a:gd name="T25" fmla="*/ 17192 h 4524"/>
              <a:gd name="T26" fmla="*/ 329774 w 4656"/>
              <a:gd name="T27" fmla="*/ 42161 h 4524"/>
              <a:gd name="T28" fmla="*/ 259810 w 4656"/>
              <a:gd name="T29" fmla="*/ 78182 h 4524"/>
              <a:gd name="T30" fmla="*/ 196392 w 4656"/>
              <a:gd name="T31" fmla="*/ 123617 h 4524"/>
              <a:gd name="T32" fmla="*/ 140338 w 4656"/>
              <a:gd name="T33" fmla="*/ 176830 h 4524"/>
              <a:gd name="T34" fmla="*/ 92059 w 4656"/>
              <a:gd name="T35" fmla="*/ 238229 h 4524"/>
              <a:gd name="T36" fmla="*/ 52780 w 4656"/>
              <a:gd name="T37" fmla="*/ 306177 h 4524"/>
              <a:gd name="T38" fmla="*/ 23731 w 4656"/>
              <a:gd name="T39" fmla="*/ 379856 h 4524"/>
              <a:gd name="T40" fmla="*/ 6137 w 4656"/>
              <a:gd name="T41" fmla="*/ 458447 h 4524"/>
              <a:gd name="T42" fmla="*/ 0 w 4656"/>
              <a:gd name="T43" fmla="*/ 540722 h 4524"/>
              <a:gd name="T44" fmla="*/ 12274 w 4656"/>
              <a:gd name="T45" fmla="*/ 663930 h 4524"/>
              <a:gd name="T46" fmla="*/ 56053 w 4656"/>
              <a:gd name="T47" fmla="*/ 798189 h 4524"/>
              <a:gd name="T48" fmla="*/ 126836 w 4656"/>
              <a:gd name="T49" fmla="*/ 919760 h 4524"/>
              <a:gd name="T50" fmla="*/ 219304 w 4656"/>
              <a:gd name="T51" fmla="*/ 1028641 h 4524"/>
              <a:gd name="T52" fmla="*/ 326910 w 4656"/>
              <a:gd name="T53" fmla="*/ 1126061 h 4524"/>
              <a:gd name="T54" fmla="*/ 461930 w 4656"/>
              <a:gd name="T55" fmla="*/ 1230439 h 4524"/>
              <a:gd name="T56" fmla="*/ 608405 w 4656"/>
              <a:gd name="T57" fmla="*/ 1357331 h 4524"/>
              <a:gd name="T58" fmla="*/ 732787 w 4656"/>
              <a:gd name="T59" fmla="*/ 1485041 h 4524"/>
              <a:gd name="T60" fmla="*/ 842439 w 4656"/>
              <a:gd name="T61" fmla="*/ 1625850 h 4524"/>
              <a:gd name="T62" fmla="*/ 925087 w 4656"/>
              <a:gd name="T63" fmla="*/ 1775255 h 4524"/>
              <a:gd name="T64" fmla="*/ 952500 w 4656"/>
              <a:gd name="T65" fmla="*/ 1851799 h 4524"/>
              <a:gd name="T66" fmla="*/ 990960 w 4656"/>
              <a:gd name="T67" fmla="*/ 1749467 h 4524"/>
              <a:gd name="T68" fmla="*/ 1078927 w 4656"/>
              <a:gd name="T69" fmla="*/ 1601700 h 4524"/>
              <a:gd name="T70" fmla="*/ 1192262 w 4656"/>
              <a:gd name="T71" fmla="*/ 1462528 h 4524"/>
              <a:gd name="T72" fmla="*/ 1317461 w 4656"/>
              <a:gd name="T73" fmla="*/ 1337274 h 4524"/>
              <a:gd name="T74" fmla="*/ 1482349 w 4656"/>
              <a:gd name="T75" fmla="*/ 1199330 h 4524"/>
              <a:gd name="T76" fmla="*/ 1596910 w 4656"/>
              <a:gd name="T77" fmla="*/ 1110506 h 4524"/>
              <a:gd name="T78" fmla="*/ 1702062 w 4656"/>
              <a:gd name="T79" fmla="*/ 1011040 h 4524"/>
              <a:gd name="T80" fmla="*/ 1791256 w 4656"/>
              <a:gd name="T81" fmla="*/ 900521 h 4524"/>
              <a:gd name="T82" fmla="*/ 1858357 w 4656"/>
              <a:gd name="T83" fmla="*/ 776904 h 4524"/>
              <a:gd name="T84" fmla="*/ 1896817 w 4656"/>
              <a:gd name="T85" fmla="*/ 639779 h 4524"/>
              <a:gd name="T86" fmla="*/ 1905000 w 4656"/>
              <a:gd name="T87" fmla="*/ 526805 h 4524"/>
              <a:gd name="T88" fmla="*/ 1896408 w 4656"/>
              <a:gd name="T89" fmla="*/ 444939 h 4524"/>
              <a:gd name="T90" fmla="*/ 1876769 w 4656"/>
              <a:gd name="T91" fmla="*/ 367167 h 4524"/>
              <a:gd name="T92" fmla="*/ 1846082 w 4656"/>
              <a:gd name="T93" fmla="*/ 294307 h 4524"/>
              <a:gd name="T94" fmla="*/ 1805168 w 4656"/>
              <a:gd name="T95" fmla="*/ 227586 h 4524"/>
              <a:gd name="T96" fmla="*/ 1755660 w 4656"/>
              <a:gd name="T97" fmla="*/ 167415 h 4524"/>
              <a:gd name="T98" fmla="*/ 1698380 w 4656"/>
              <a:gd name="T99" fmla="*/ 115021 h 4524"/>
              <a:gd name="T100" fmla="*/ 1633734 w 4656"/>
              <a:gd name="T101" fmla="*/ 71632 h 4524"/>
              <a:gd name="T102" fmla="*/ 1562951 w 4656"/>
              <a:gd name="T103" fmla="*/ 37249 h 4524"/>
              <a:gd name="T104" fmla="*/ 1486849 w 4656"/>
              <a:gd name="T105" fmla="*/ 13917 h 4524"/>
              <a:gd name="T106" fmla="*/ 1406247 w 4656"/>
              <a:gd name="T107" fmla="*/ 1637 h 45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56" h="4524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200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6" name="PA_KSO_Shape_9"/>
          <p:cNvSpPr/>
          <p:nvPr>
            <p:custDataLst>
              <p:tags r:id="rId8"/>
            </p:custDataLst>
          </p:nvPr>
        </p:nvSpPr>
        <p:spPr bwMode="auto">
          <a:xfrm>
            <a:off x="4190365" y="4142105"/>
            <a:ext cx="681990" cy="866775"/>
          </a:xfrm>
          <a:custGeom>
            <a:avLst/>
            <a:gdLst>
              <a:gd name="T0" fmla="*/ 769455 w 4116"/>
              <a:gd name="T1" fmla="*/ 749055 h 5239"/>
              <a:gd name="T2" fmla="*/ 608652 w 4116"/>
              <a:gd name="T3" fmla="*/ 766145 h 5239"/>
              <a:gd name="T4" fmla="*/ 337614 w 4116"/>
              <a:gd name="T5" fmla="*/ 920683 h 5239"/>
              <a:gd name="T6" fmla="*/ 253575 w 4116"/>
              <a:gd name="T7" fmla="*/ 1028315 h 5239"/>
              <a:gd name="T8" fmla="*/ 196457 w 4116"/>
              <a:gd name="T9" fmla="*/ 1154127 h 5239"/>
              <a:gd name="T10" fmla="*/ 171354 w 4116"/>
              <a:gd name="T11" fmla="*/ 1294120 h 5239"/>
              <a:gd name="T12" fmla="*/ 176811 w 4116"/>
              <a:gd name="T13" fmla="*/ 1414842 h 5239"/>
              <a:gd name="T14" fmla="*/ 210645 w 4116"/>
              <a:gd name="T15" fmla="*/ 1539199 h 5239"/>
              <a:gd name="T16" fmla="*/ 269218 w 4116"/>
              <a:gd name="T17" fmla="*/ 1650103 h 5239"/>
              <a:gd name="T18" fmla="*/ 349620 w 4116"/>
              <a:gd name="T19" fmla="*/ 1745371 h 5239"/>
              <a:gd name="T20" fmla="*/ 448940 w 4116"/>
              <a:gd name="T21" fmla="*/ 1821368 h 5239"/>
              <a:gd name="T22" fmla="*/ 563539 w 4116"/>
              <a:gd name="T23" fmla="*/ 1874456 h 5239"/>
              <a:gd name="T24" fmla="*/ 689781 w 4116"/>
              <a:gd name="T25" fmla="*/ 1902091 h 5239"/>
              <a:gd name="T26" fmla="*/ 808019 w 4116"/>
              <a:gd name="T27" fmla="*/ 1902091 h 5239"/>
              <a:gd name="T28" fmla="*/ 934624 w 4116"/>
              <a:gd name="T29" fmla="*/ 1874456 h 5239"/>
              <a:gd name="T30" fmla="*/ 1048860 w 4116"/>
              <a:gd name="T31" fmla="*/ 1821368 h 5239"/>
              <a:gd name="T32" fmla="*/ 1147816 w 4116"/>
              <a:gd name="T33" fmla="*/ 1745371 h 5239"/>
              <a:gd name="T34" fmla="*/ 1228218 w 4116"/>
              <a:gd name="T35" fmla="*/ 1650103 h 5239"/>
              <a:gd name="T36" fmla="*/ 1287155 w 4116"/>
              <a:gd name="T37" fmla="*/ 1539199 h 5239"/>
              <a:gd name="T38" fmla="*/ 1320625 w 4116"/>
              <a:gd name="T39" fmla="*/ 1414842 h 5239"/>
              <a:gd name="T40" fmla="*/ 1326082 w 4116"/>
              <a:gd name="T41" fmla="*/ 1291575 h 5239"/>
              <a:gd name="T42" fmla="*/ 1296977 w 4116"/>
              <a:gd name="T43" fmla="*/ 1141400 h 5239"/>
              <a:gd name="T44" fmla="*/ 1231128 w 4116"/>
              <a:gd name="T45" fmla="*/ 1007588 h 5239"/>
              <a:gd name="T46" fmla="*/ 1134355 w 4116"/>
              <a:gd name="T47" fmla="*/ 895957 h 5239"/>
              <a:gd name="T48" fmla="*/ 1120530 w 4116"/>
              <a:gd name="T49" fmla="*/ 1326846 h 5239"/>
              <a:gd name="T50" fmla="*/ 1110708 w 4116"/>
              <a:gd name="T51" fmla="*/ 1410478 h 5239"/>
              <a:gd name="T52" fmla="*/ 1075418 w 4116"/>
              <a:gd name="T53" fmla="*/ 1503928 h 5239"/>
              <a:gd name="T54" fmla="*/ 971005 w 4116"/>
              <a:gd name="T55" fmla="*/ 1624286 h 5239"/>
              <a:gd name="T56" fmla="*/ 859316 w 4116"/>
              <a:gd name="T57" fmla="*/ 1681738 h 5239"/>
              <a:gd name="T58" fmla="*/ 777459 w 4116"/>
              <a:gd name="T59" fmla="*/ 1697374 h 5239"/>
              <a:gd name="T60" fmla="*/ 701787 w 4116"/>
              <a:gd name="T61" fmla="*/ 1695192 h 5239"/>
              <a:gd name="T62" fmla="*/ 621385 w 4116"/>
              <a:gd name="T63" fmla="*/ 1675556 h 5239"/>
              <a:gd name="T64" fmla="*/ 499509 w 4116"/>
              <a:gd name="T65" fmla="*/ 1601742 h 5239"/>
              <a:gd name="T66" fmla="*/ 406738 w 4116"/>
              <a:gd name="T67" fmla="*/ 1471203 h 5239"/>
              <a:gd name="T68" fmla="*/ 383090 w 4116"/>
              <a:gd name="T69" fmla="*/ 1392297 h 5239"/>
              <a:gd name="T70" fmla="*/ 377269 w 4116"/>
              <a:gd name="T71" fmla="*/ 1317028 h 5239"/>
              <a:gd name="T72" fmla="*/ 388911 w 4116"/>
              <a:gd name="T73" fmla="*/ 1234123 h 5239"/>
              <a:gd name="T74" fmla="*/ 431113 w 4116"/>
              <a:gd name="T75" fmla="*/ 1134491 h 5239"/>
              <a:gd name="T76" fmla="*/ 541347 w 4116"/>
              <a:gd name="T77" fmla="*/ 1018860 h 5239"/>
              <a:gd name="T78" fmla="*/ 647215 w 4116"/>
              <a:gd name="T79" fmla="*/ 969772 h 5239"/>
              <a:gd name="T80" fmla="*/ 729800 w 4116"/>
              <a:gd name="T81" fmla="*/ 955954 h 5239"/>
              <a:gd name="T82" fmla="*/ 805472 w 4116"/>
              <a:gd name="T83" fmla="*/ 959954 h 5239"/>
              <a:gd name="T84" fmla="*/ 884782 w 4116"/>
              <a:gd name="T85" fmla="*/ 981771 h 5239"/>
              <a:gd name="T86" fmla="*/ 1011388 w 4116"/>
              <a:gd name="T87" fmla="*/ 1064676 h 5239"/>
              <a:gd name="T88" fmla="*/ 1094700 w 4116"/>
              <a:gd name="T89" fmla="*/ 1190852 h 5239"/>
              <a:gd name="T90" fmla="*/ 1116165 w 4116"/>
              <a:gd name="T91" fmla="*/ 1270485 h 5239"/>
              <a:gd name="T92" fmla="*/ 0 w 4116"/>
              <a:gd name="T93" fmla="*/ 167992 h 5239"/>
              <a:gd name="T94" fmla="*/ 419835 w 4116"/>
              <a:gd name="T95" fmla="*/ 1208306 h 5239"/>
              <a:gd name="T96" fmla="*/ 410740 w 4116"/>
              <a:gd name="T97" fmla="*/ 1220669 h 5239"/>
              <a:gd name="T98" fmla="*/ 534435 w 4116"/>
              <a:gd name="T99" fmla="*/ 1599924 h 5239"/>
              <a:gd name="T100" fmla="*/ 539528 w 4116"/>
              <a:gd name="T101" fmla="*/ 1614105 h 5239"/>
              <a:gd name="T102" fmla="*/ 748718 w 4116"/>
              <a:gd name="T103" fmla="*/ 1473384 h 5239"/>
              <a:gd name="T104" fmla="*/ 954270 w 4116"/>
              <a:gd name="T105" fmla="*/ 1615923 h 5239"/>
              <a:gd name="T106" fmla="*/ 963365 w 4116"/>
              <a:gd name="T107" fmla="*/ 1603923 h 5239"/>
              <a:gd name="T108" fmla="*/ 1086332 w 4116"/>
              <a:gd name="T109" fmla="*/ 1224669 h 5239"/>
              <a:gd name="T110" fmla="*/ 1081603 w 4116"/>
              <a:gd name="T111" fmla="*/ 1210124 h 5239"/>
              <a:gd name="T112" fmla="*/ 759632 w 4116"/>
              <a:gd name="T113" fmla="*/ 977044 h 5239"/>
              <a:gd name="T114" fmla="*/ 744716 w 4116"/>
              <a:gd name="T115" fmla="*/ 972317 h 52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116" h="5239">
                <a:moveTo>
                  <a:pt x="2496" y="2121"/>
                </a:moveTo>
                <a:lnTo>
                  <a:pt x="2496" y="2121"/>
                </a:lnTo>
                <a:lnTo>
                  <a:pt x="2443" y="2107"/>
                </a:lnTo>
                <a:lnTo>
                  <a:pt x="2390" y="2095"/>
                </a:lnTo>
                <a:lnTo>
                  <a:pt x="2336" y="2084"/>
                </a:lnTo>
                <a:lnTo>
                  <a:pt x="2282" y="2075"/>
                </a:lnTo>
                <a:lnTo>
                  <a:pt x="2227" y="2068"/>
                </a:lnTo>
                <a:lnTo>
                  <a:pt x="2171" y="2063"/>
                </a:lnTo>
                <a:lnTo>
                  <a:pt x="2115" y="2060"/>
                </a:lnTo>
                <a:lnTo>
                  <a:pt x="2058" y="2059"/>
                </a:lnTo>
                <a:lnTo>
                  <a:pt x="2002" y="2060"/>
                </a:lnTo>
                <a:lnTo>
                  <a:pt x="1945" y="2063"/>
                </a:lnTo>
                <a:lnTo>
                  <a:pt x="1890" y="2068"/>
                </a:lnTo>
                <a:lnTo>
                  <a:pt x="1835" y="2075"/>
                </a:lnTo>
                <a:lnTo>
                  <a:pt x="1780" y="2084"/>
                </a:lnTo>
                <a:lnTo>
                  <a:pt x="1726" y="2095"/>
                </a:lnTo>
                <a:lnTo>
                  <a:pt x="1673" y="2107"/>
                </a:lnTo>
                <a:lnTo>
                  <a:pt x="1621" y="2121"/>
                </a:lnTo>
                <a:lnTo>
                  <a:pt x="1621" y="761"/>
                </a:lnTo>
                <a:lnTo>
                  <a:pt x="452" y="761"/>
                </a:lnTo>
                <a:lnTo>
                  <a:pt x="452" y="1438"/>
                </a:lnTo>
                <a:lnTo>
                  <a:pt x="1020" y="2446"/>
                </a:lnTo>
                <a:lnTo>
                  <a:pt x="989" y="2473"/>
                </a:lnTo>
                <a:lnTo>
                  <a:pt x="958" y="2502"/>
                </a:lnTo>
                <a:lnTo>
                  <a:pt x="928" y="2532"/>
                </a:lnTo>
                <a:lnTo>
                  <a:pt x="900" y="2561"/>
                </a:lnTo>
                <a:lnTo>
                  <a:pt x="871" y="2593"/>
                </a:lnTo>
                <a:lnTo>
                  <a:pt x="844" y="2624"/>
                </a:lnTo>
                <a:lnTo>
                  <a:pt x="817" y="2656"/>
                </a:lnTo>
                <a:lnTo>
                  <a:pt x="792" y="2689"/>
                </a:lnTo>
                <a:lnTo>
                  <a:pt x="767" y="2723"/>
                </a:lnTo>
                <a:lnTo>
                  <a:pt x="743" y="2758"/>
                </a:lnTo>
                <a:lnTo>
                  <a:pt x="720" y="2792"/>
                </a:lnTo>
                <a:lnTo>
                  <a:pt x="697" y="2828"/>
                </a:lnTo>
                <a:lnTo>
                  <a:pt x="676" y="2864"/>
                </a:lnTo>
                <a:lnTo>
                  <a:pt x="655" y="2901"/>
                </a:lnTo>
                <a:lnTo>
                  <a:pt x="636" y="2938"/>
                </a:lnTo>
                <a:lnTo>
                  <a:pt x="618" y="2977"/>
                </a:lnTo>
                <a:lnTo>
                  <a:pt x="600" y="3015"/>
                </a:lnTo>
                <a:lnTo>
                  <a:pt x="584" y="3054"/>
                </a:lnTo>
                <a:lnTo>
                  <a:pt x="569" y="3094"/>
                </a:lnTo>
                <a:lnTo>
                  <a:pt x="554" y="3134"/>
                </a:lnTo>
                <a:lnTo>
                  <a:pt x="540" y="3174"/>
                </a:lnTo>
                <a:lnTo>
                  <a:pt x="528" y="3216"/>
                </a:lnTo>
                <a:lnTo>
                  <a:pt x="517" y="3257"/>
                </a:lnTo>
                <a:lnTo>
                  <a:pt x="507" y="3300"/>
                </a:lnTo>
                <a:lnTo>
                  <a:pt x="499" y="3341"/>
                </a:lnTo>
                <a:lnTo>
                  <a:pt x="490" y="3384"/>
                </a:lnTo>
                <a:lnTo>
                  <a:pt x="483" y="3428"/>
                </a:lnTo>
                <a:lnTo>
                  <a:pt x="478" y="3472"/>
                </a:lnTo>
                <a:lnTo>
                  <a:pt x="474" y="3515"/>
                </a:lnTo>
                <a:lnTo>
                  <a:pt x="471" y="3559"/>
                </a:lnTo>
                <a:lnTo>
                  <a:pt x="469" y="3604"/>
                </a:lnTo>
                <a:lnTo>
                  <a:pt x="468" y="3649"/>
                </a:lnTo>
                <a:lnTo>
                  <a:pt x="469" y="3691"/>
                </a:lnTo>
                <a:lnTo>
                  <a:pt x="470" y="3731"/>
                </a:lnTo>
                <a:lnTo>
                  <a:pt x="473" y="3771"/>
                </a:lnTo>
                <a:lnTo>
                  <a:pt x="476" y="3812"/>
                </a:lnTo>
                <a:lnTo>
                  <a:pt x="481" y="3852"/>
                </a:lnTo>
                <a:lnTo>
                  <a:pt x="486" y="3891"/>
                </a:lnTo>
                <a:lnTo>
                  <a:pt x="493" y="3931"/>
                </a:lnTo>
                <a:lnTo>
                  <a:pt x="501" y="3970"/>
                </a:lnTo>
                <a:lnTo>
                  <a:pt x="509" y="4008"/>
                </a:lnTo>
                <a:lnTo>
                  <a:pt x="519" y="4046"/>
                </a:lnTo>
                <a:lnTo>
                  <a:pt x="529" y="4085"/>
                </a:lnTo>
                <a:lnTo>
                  <a:pt x="540" y="4122"/>
                </a:lnTo>
                <a:lnTo>
                  <a:pt x="552" y="4159"/>
                </a:lnTo>
                <a:lnTo>
                  <a:pt x="565" y="4196"/>
                </a:lnTo>
                <a:lnTo>
                  <a:pt x="579" y="4233"/>
                </a:lnTo>
                <a:lnTo>
                  <a:pt x="593" y="4268"/>
                </a:lnTo>
                <a:lnTo>
                  <a:pt x="609" y="4304"/>
                </a:lnTo>
                <a:lnTo>
                  <a:pt x="625" y="4339"/>
                </a:lnTo>
                <a:lnTo>
                  <a:pt x="642" y="4373"/>
                </a:lnTo>
                <a:lnTo>
                  <a:pt x="661" y="4407"/>
                </a:lnTo>
                <a:lnTo>
                  <a:pt x="679" y="4440"/>
                </a:lnTo>
                <a:lnTo>
                  <a:pt x="698" y="4474"/>
                </a:lnTo>
                <a:lnTo>
                  <a:pt x="719" y="4507"/>
                </a:lnTo>
                <a:lnTo>
                  <a:pt x="740" y="4538"/>
                </a:lnTo>
                <a:lnTo>
                  <a:pt x="761" y="4570"/>
                </a:lnTo>
                <a:lnTo>
                  <a:pt x="785" y="4600"/>
                </a:lnTo>
                <a:lnTo>
                  <a:pt x="807" y="4631"/>
                </a:lnTo>
                <a:lnTo>
                  <a:pt x="832" y="4660"/>
                </a:lnTo>
                <a:lnTo>
                  <a:pt x="856" y="4690"/>
                </a:lnTo>
                <a:lnTo>
                  <a:pt x="882" y="4718"/>
                </a:lnTo>
                <a:lnTo>
                  <a:pt x="907" y="4746"/>
                </a:lnTo>
                <a:lnTo>
                  <a:pt x="935" y="4773"/>
                </a:lnTo>
                <a:lnTo>
                  <a:pt x="961" y="4800"/>
                </a:lnTo>
                <a:lnTo>
                  <a:pt x="990" y="4826"/>
                </a:lnTo>
                <a:lnTo>
                  <a:pt x="1018" y="4852"/>
                </a:lnTo>
                <a:lnTo>
                  <a:pt x="1047" y="4876"/>
                </a:lnTo>
                <a:lnTo>
                  <a:pt x="1077" y="4900"/>
                </a:lnTo>
                <a:lnTo>
                  <a:pt x="1107" y="4923"/>
                </a:lnTo>
                <a:lnTo>
                  <a:pt x="1138" y="4946"/>
                </a:lnTo>
                <a:lnTo>
                  <a:pt x="1170" y="4968"/>
                </a:lnTo>
                <a:lnTo>
                  <a:pt x="1201" y="4988"/>
                </a:lnTo>
                <a:lnTo>
                  <a:pt x="1234" y="5009"/>
                </a:lnTo>
                <a:lnTo>
                  <a:pt x="1267" y="5028"/>
                </a:lnTo>
                <a:lnTo>
                  <a:pt x="1300" y="5047"/>
                </a:lnTo>
                <a:lnTo>
                  <a:pt x="1335" y="5065"/>
                </a:lnTo>
                <a:lnTo>
                  <a:pt x="1370" y="5082"/>
                </a:lnTo>
                <a:lnTo>
                  <a:pt x="1404" y="5098"/>
                </a:lnTo>
                <a:lnTo>
                  <a:pt x="1440" y="5114"/>
                </a:lnTo>
                <a:lnTo>
                  <a:pt x="1476" y="5129"/>
                </a:lnTo>
                <a:lnTo>
                  <a:pt x="1512" y="5142"/>
                </a:lnTo>
                <a:lnTo>
                  <a:pt x="1549" y="5155"/>
                </a:lnTo>
                <a:lnTo>
                  <a:pt x="1586" y="5168"/>
                </a:lnTo>
                <a:lnTo>
                  <a:pt x="1623" y="5179"/>
                </a:lnTo>
                <a:lnTo>
                  <a:pt x="1661" y="5189"/>
                </a:lnTo>
                <a:lnTo>
                  <a:pt x="1700" y="5198"/>
                </a:lnTo>
                <a:lnTo>
                  <a:pt x="1738" y="5206"/>
                </a:lnTo>
                <a:lnTo>
                  <a:pt x="1777" y="5214"/>
                </a:lnTo>
                <a:lnTo>
                  <a:pt x="1817" y="5221"/>
                </a:lnTo>
                <a:lnTo>
                  <a:pt x="1855" y="5227"/>
                </a:lnTo>
                <a:lnTo>
                  <a:pt x="1896" y="5231"/>
                </a:lnTo>
                <a:lnTo>
                  <a:pt x="1936" y="5235"/>
                </a:lnTo>
                <a:lnTo>
                  <a:pt x="1977" y="5237"/>
                </a:lnTo>
                <a:lnTo>
                  <a:pt x="2017" y="5239"/>
                </a:lnTo>
                <a:lnTo>
                  <a:pt x="2058" y="5239"/>
                </a:lnTo>
                <a:lnTo>
                  <a:pt x="2099" y="5239"/>
                </a:lnTo>
                <a:lnTo>
                  <a:pt x="2141" y="5237"/>
                </a:lnTo>
                <a:lnTo>
                  <a:pt x="2180" y="5235"/>
                </a:lnTo>
                <a:lnTo>
                  <a:pt x="2221" y="5231"/>
                </a:lnTo>
                <a:lnTo>
                  <a:pt x="2261" y="5227"/>
                </a:lnTo>
                <a:lnTo>
                  <a:pt x="2301" y="5221"/>
                </a:lnTo>
                <a:lnTo>
                  <a:pt x="2339" y="5214"/>
                </a:lnTo>
                <a:lnTo>
                  <a:pt x="2379" y="5206"/>
                </a:lnTo>
                <a:lnTo>
                  <a:pt x="2418" y="5198"/>
                </a:lnTo>
                <a:lnTo>
                  <a:pt x="2456" y="5189"/>
                </a:lnTo>
                <a:lnTo>
                  <a:pt x="2494" y="5179"/>
                </a:lnTo>
                <a:lnTo>
                  <a:pt x="2531" y="5168"/>
                </a:lnTo>
                <a:lnTo>
                  <a:pt x="2569" y="5155"/>
                </a:lnTo>
                <a:lnTo>
                  <a:pt x="2605" y="5142"/>
                </a:lnTo>
                <a:lnTo>
                  <a:pt x="2642" y="5129"/>
                </a:lnTo>
                <a:lnTo>
                  <a:pt x="2678" y="5114"/>
                </a:lnTo>
                <a:lnTo>
                  <a:pt x="2713" y="5098"/>
                </a:lnTo>
                <a:lnTo>
                  <a:pt x="2748" y="5082"/>
                </a:lnTo>
                <a:lnTo>
                  <a:pt x="2783" y="5065"/>
                </a:lnTo>
                <a:lnTo>
                  <a:pt x="2816" y="5047"/>
                </a:lnTo>
                <a:lnTo>
                  <a:pt x="2850" y="5028"/>
                </a:lnTo>
                <a:lnTo>
                  <a:pt x="2883" y="5009"/>
                </a:lnTo>
                <a:lnTo>
                  <a:pt x="2915" y="4988"/>
                </a:lnTo>
                <a:lnTo>
                  <a:pt x="2948" y="4968"/>
                </a:lnTo>
                <a:lnTo>
                  <a:pt x="2979" y="4946"/>
                </a:lnTo>
                <a:lnTo>
                  <a:pt x="3010" y="4923"/>
                </a:lnTo>
                <a:lnTo>
                  <a:pt x="3040" y="4900"/>
                </a:lnTo>
                <a:lnTo>
                  <a:pt x="3070" y="4876"/>
                </a:lnTo>
                <a:lnTo>
                  <a:pt x="3099" y="4852"/>
                </a:lnTo>
                <a:lnTo>
                  <a:pt x="3128" y="4826"/>
                </a:lnTo>
                <a:lnTo>
                  <a:pt x="3155" y="4800"/>
                </a:lnTo>
                <a:lnTo>
                  <a:pt x="3183" y="4773"/>
                </a:lnTo>
                <a:lnTo>
                  <a:pt x="3209" y="4746"/>
                </a:lnTo>
                <a:lnTo>
                  <a:pt x="3236" y="4718"/>
                </a:lnTo>
                <a:lnTo>
                  <a:pt x="3260" y="4690"/>
                </a:lnTo>
                <a:lnTo>
                  <a:pt x="3286" y="4660"/>
                </a:lnTo>
                <a:lnTo>
                  <a:pt x="3309" y="4631"/>
                </a:lnTo>
                <a:lnTo>
                  <a:pt x="3333" y="4600"/>
                </a:lnTo>
                <a:lnTo>
                  <a:pt x="3355" y="4570"/>
                </a:lnTo>
                <a:lnTo>
                  <a:pt x="3376" y="4538"/>
                </a:lnTo>
                <a:lnTo>
                  <a:pt x="3398" y="4507"/>
                </a:lnTo>
                <a:lnTo>
                  <a:pt x="3418" y="4474"/>
                </a:lnTo>
                <a:lnTo>
                  <a:pt x="3438" y="4440"/>
                </a:lnTo>
                <a:lnTo>
                  <a:pt x="3457" y="4407"/>
                </a:lnTo>
                <a:lnTo>
                  <a:pt x="3474" y="4373"/>
                </a:lnTo>
                <a:lnTo>
                  <a:pt x="3492" y="4339"/>
                </a:lnTo>
                <a:lnTo>
                  <a:pt x="3508" y="4304"/>
                </a:lnTo>
                <a:lnTo>
                  <a:pt x="3523" y="4268"/>
                </a:lnTo>
                <a:lnTo>
                  <a:pt x="3538" y="4233"/>
                </a:lnTo>
                <a:lnTo>
                  <a:pt x="3552" y="4196"/>
                </a:lnTo>
                <a:lnTo>
                  <a:pt x="3565" y="4159"/>
                </a:lnTo>
                <a:lnTo>
                  <a:pt x="3577" y="4122"/>
                </a:lnTo>
                <a:lnTo>
                  <a:pt x="3588" y="4085"/>
                </a:lnTo>
                <a:lnTo>
                  <a:pt x="3599" y="4046"/>
                </a:lnTo>
                <a:lnTo>
                  <a:pt x="3608" y="4008"/>
                </a:lnTo>
                <a:lnTo>
                  <a:pt x="3616" y="3970"/>
                </a:lnTo>
                <a:lnTo>
                  <a:pt x="3624" y="3931"/>
                </a:lnTo>
                <a:lnTo>
                  <a:pt x="3630" y="3891"/>
                </a:lnTo>
                <a:lnTo>
                  <a:pt x="3635" y="3852"/>
                </a:lnTo>
                <a:lnTo>
                  <a:pt x="3640" y="3812"/>
                </a:lnTo>
                <a:lnTo>
                  <a:pt x="3643" y="3771"/>
                </a:lnTo>
                <a:lnTo>
                  <a:pt x="3646" y="3731"/>
                </a:lnTo>
                <a:lnTo>
                  <a:pt x="3648" y="3691"/>
                </a:lnTo>
                <a:lnTo>
                  <a:pt x="3648" y="3649"/>
                </a:lnTo>
                <a:lnTo>
                  <a:pt x="3647" y="3601"/>
                </a:lnTo>
                <a:lnTo>
                  <a:pt x="3645" y="3552"/>
                </a:lnTo>
                <a:lnTo>
                  <a:pt x="3642" y="3504"/>
                </a:lnTo>
                <a:lnTo>
                  <a:pt x="3637" y="3457"/>
                </a:lnTo>
                <a:lnTo>
                  <a:pt x="3631" y="3411"/>
                </a:lnTo>
                <a:lnTo>
                  <a:pt x="3623" y="3364"/>
                </a:lnTo>
                <a:lnTo>
                  <a:pt x="3614" y="3318"/>
                </a:lnTo>
                <a:lnTo>
                  <a:pt x="3604" y="3272"/>
                </a:lnTo>
                <a:lnTo>
                  <a:pt x="3591" y="3227"/>
                </a:lnTo>
                <a:lnTo>
                  <a:pt x="3579" y="3182"/>
                </a:lnTo>
                <a:lnTo>
                  <a:pt x="3565" y="3139"/>
                </a:lnTo>
                <a:lnTo>
                  <a:pt x="3550" y="3095"/>
                </a:lnTo>
                <a:lnTo>
                  <a:pt x="3532" y="3052"/>
                </a:lnTo>
                <a:lnTo>
                  <a:pt x="3515" y="3010"/>
                </a:lnTo>
                <a:lnTo>
                  <a:pt x="3496" y="2969"/>
                </a:lnTo>
                <a:lnTo>
                  <a:pt x="3475" y="2928"/>
                </a:lnTo>
                <a:lnTo>
                  <a:pt x="3454" y="2887"/>
                </a:lnTo>
                <a:lnTo>
                  <a:pt x="3431" y="2847"/>
                </a:lnTo>
                <a:lnTo>
                  <a:pt x="3408" y="2809"/>
                </a:lnTo>
                <a:lnTo>
                  <a:pt x="3384" y="2771"/>
                </a:lnTo>
                <a:lnTo>
                  <a:pt x="3358" y="2733"/>
                </a:lnTo>
                <a:lnTo>
                  <a:pt x="3332" y="2697"/>
                </a:lnTo>
                <a:lnTo>
                  <a:pt x="3304" y="2661"/>
                </a:lnTo>
                <a:lnTo>
                  <a:pt x="3276" y="2626"/>
                </a:lnTo>
                <a:lnTo>
                  <a:pt x="3246" y="2592"/>
                </a:lnTo>
                <a:lnTo>
                  <a:pt x="3215" y="2559"/>
                </a:lnTo>
                <a:lnTo>
                  <a:pt x="3184" y="2526"/>
                </a:lnTo>
                <a:lnTo>
                  <a:pt x="3151" y="2495"/>
                </a:lnTo>
                <a:lnTo>
                  <a:pt x="3118" y="2464"/>
                </a:lnTo>
                <a:lnTo>
                  <a:pt x="3084" y="2435"/>
                </a:lnTo>
                <a:lnTo>
                  <a:pt x="3049" y="2406"/>
                </a:lnTo>
                <a:lnTo>
                  <a:pt x="3014" y="2378"/>
                </a:lnTo>
                <a:lnTo>
                  <a:pt x="3666" y="1453"/>
                </a:lnTo>
                <a:lnTo>
                  <a:pt x="3666" y="761"/>
                </a:lnTo>
                <a:lnTo>
                  <a:pt x="2496" y="761"/>
                </a:lnTo>
                <a:lnTo>
                  <a:pt x="2496" y="2121"/>
                </a:lnTo>
                <a:close/>
                <a:moveTo>
                  <a:pt x="3080" y="3649"/>
                </a:moveTo>
                <a:lnTo>
                  <a:pt x="3080" y="3649"/>
                </a:lnTo>
                <a:lnTo>
                  <a:pt x="3079" y="3675"/>
                </a:lnTo>
                <a:lnTo>
                  <a:pt x="3078" y="3702"/>
                </a:lnTo>
                <a:lnTo>
                  <a:pt x="3077" y="3727"/>
                </a:lnTo>
                <a:lnTo>
                  <a:pt x="3074" y="3754"/>
                </a:lnTo>
                <a:lnTo>
                  <a:pt x="3072" y="3779"/>
                </a:lnTo>
                <a:lnTo>
                  <a:pt x="3068" y="3805"/>
                </a:lnTo>
                <a:lnTo>
                  <a:pt x="3064" y="3829"/>
                </a:lnTo>
                <a:lnTo>
                  <a:pt x="3059" y="3855"/>
                </a:lnTo>
                <a:lnTo>
                  <a:pt x="3053" y="3879"/>
                </a:lnTo>
                <a:lnTo>
                  <a:pt x="3047" y="3905"/>
                </a:lnTo>
                <a:lnTo>
                  <a:pt x="3041" y="3928"/>
                </a:lnTo>
                <a:lnTo>
                  <a:pt x="3033" y="3952"/>
                </a:lnTo>
                <a:lnTo>
                  <a:pt x="3026" y="3976"/>
                </a:lnTo>
                <a:lnTo>
                  <a:pt x="3018" y="4000"/>
                </a:lnTo>
                <a:lnTo>
                  <a:pt x="3009" y="4023"/>
                </a:lnTo>
                <a:lnTo>
                  <a:pt x="3000" y="4046"/>
                </a:lnTo>
                <a:lnTo>
                  <a:pt x="2979" y="4091"/>
                </a:lnTo>
                <a:lnTo>
                  <a:pt x="2956" y="4136"/>
                </a:lnTo>
                <a:lnTo>
                  <a:pt x="2931" y="4179"/>
                </a:lnTo>
                <a:lnTo>
                  <a:pt x="2905" y="4219"/>
                </a:lnTo>
                <a:lnTo>
                  <a:pt x="2876" y="4260"/>
                </a:lnTo>
                <a:lnTo>
                  <a:pt x="2846" y="4299"/>
                </a:lnTo>
                <a:lnTo>
                  <a:pt x="2814" y="4335"/>
                </a:lnTo>
                <a:lnTo>
                  <a:pt x="2780" y="4371"/>
                </a:lnTo>
                <a:lnTo>
                  <a:pt x="2745" y="4405"/>
                </a:lnTo>
                <a:lnTo>
                  <a:pt x="2707" y="4437"/>
                </a:lnTo>
                <a:lnTo>
                  <a:pt x="2669" y="4467"/>
                </a:lnTo>
                <a:lnTo>
                  <a:pt x="2629" y="4495"/>
                </a:lnTo>
                <a:lnTo>
                  <a:pt x="2588" y="4522"/>
                </a:lnTo>
                <a:lnTo>
                  <a:pt x="2545" y="4547"/>
                </a:lnTo>
                <a:lnTo>
                  <a:pt x="2500" y="4570"/>
                </a:lnTo>
                <a:lnTo>
                  <a:pt x="2456" y="4590"/>
                </a:lnTo>
                <a:lnTo>
                  <a:pt x="2432" y="4599"/>
                </a:lnTo>
                <a:lnTo>
                  <a:pt x="2410" y="4608"/>
                </a:lnTo>
                <a:lnTo>
                  <a:pt x="2385" y="4617"/>
                </a:lnTo>
                <a:lnTo>
                  <a:pt x="2362" y="4625"/>
                </a:lnTo>
                <a:lnTo>
                  <a:pt x="2337" y="4632"/>
                </a:lnTo>
                <a:lnTo>
                  <a:pt x="2313" y="4638"/>
                </a:lnTo>
                <a:lnTo>
                  <a:pt x="2288" y="4644"/>
                </a:lnTo>
                <a:lnTo>
                  <a:pt x="2264" y="4649"/>
                </a:lnTo>
                <a:lnTo>
                  <a:pt x="2239" y="4654"/>
                </a:lnTo>
                <a:lnTo>
                  <a:pt x="2214" y="4658"/>
                </a:lnTo>
                <a:lnTo>
                  <a:pt x="2189" y="4662"/>
                </a:lnTo>
                <a:lnTo>
                  <a:pt x="2163" y="4665"/>
                </a:lnTo>
                <a:lnTo>
                  <a:pt x="2137" y="4668"/>
                </a:lnTo>
                <a:lnTo>
                  <a:pt x="2111" y="4669"/>
                </a:lnTo>
                <a:lnTo>
                  <a:pt x="2085" y="4670"/>
                </a:lnTo>
                <a:lnTo>
                  <a:pt x="2058" y="4671"/>
                </a:lnTo>
                <a:lnTo>
                  <a:pt x="2032" y="4670"/>
                </a:lnTo>
                <a:lnTo>
                  <a:pt x="2006" y="4669"/>
                </a:lnTo>
                <a:lnTo>
                  <a:pt x="1980" y="4668"/>
                </a:lnTo>
                <a:lnTo>
                  <a:pt x="1954" y="4665"/>
                </a:lnTo>
                <a:lnTo>
                  <a:pt x="1929" y="4662"/>
                </a:lnTo>
                <a:lnTo>
                  <a:pt x="1903" y="4658"/>
                </a:lnTo>
                <a:lnTo>
                  <a:pt x="1878" y="4654"/>
                </a:lnTo>
                <a:lnTo>
                  <a:pt x="1852" y="4649"/>
                </a:lnTo>
                <a:lnTo>
                  <a:pt x="1828" y="4644"/>
                </a:lnTo>
                <a:lnTo>
                  <a:pt x="1804" y="4638"/>
                </a:lnTo>
                <a:lnTo>
                  <a:pt x="1779" y="4632"/>
                </a:lnTo>
                <a:lnTo>
                  <a:pt x="1755" y="4625"/>
                </a:lnTo>
                <a:lnTo>
                  <a:pt x="1731" y="4617"/>
                </a:lnTo>
                <a:lnTo>
                  <a:pt x="1708" y="4608"/>
                </a:lnTo>
                <a:lnTo>
                  <a:pt x="1684" y="4599"/>
                </a:lnTo>
                <a:lnTo>
                  <a:pt x="1661" y="4590"/>
                </a:lnTo>
                <a:lnTo>
                  <a:pt x="1616" y="4570"/>
                </a:lnTo>
                <a:lnTo>
                  <a:pt x="1572" y="4547"/>
                </a:lnTo>
                <a:lnTo>
                  <a:pt x="1530" y="4522"/>
                </a:lnTo>
                <a:lnTo>
                  <a:pt x="1488" y="4495"/>
                </a:lnTo>
                <a:lnTo>
                  <a:pt x="1448" y="4467"/>
                </a:lnTo>
                <a:lnTo>
                  <a:pt x="1409" y="4437"/>
                </a:lnTo>
                <a:lnTo>
                  <a:pt x="1373" y="4405"/>
                </a:lnTo>
                <a:lnTo>
                  <a:pt x="1337" y="4371"/>
                </a:lnTo>
                <a:lnTo>
                  <a:pt x="1303" y="4335"/>
                </a:lnTo>
                <a:lnTo>
                  <a:pt x="1271" y="4299"/>
                </a:lnTo>
                <a:lnTo>
                  <a:pt x="1240" y="4260"/>
                </a:lnTo>
                <a:lnTo>
                  <a:pt x="1212" y="4219"/>
                </a:lnTo>
                <a:lnTo>
                  <a:pt x="1185" y="4179"/>
                </a:lnTo>
                <a:lnTo>
                  <a:pt x="1161" y="4136"/>
                </a:lnTo>
                <a:lnTo>
                  <a:pt x="1138" y="4091"/>
                </a:lnTo>
                <a:lnTo>
                  <a:pt x="1118" y="4046"/>
                </a:lnTo>
                <a:lnTo>
                  <a:pt x="1108" y="4023"/>
                </a:lnTo>
                <a:lnTo>
                  <a:pt x="1100" y="4000"/>
                </a:lnTo>
                <a:lnTo>
                  <a:pt x="1091" y="3976"/>
                </a:lnTo>
                <a:lnTo>
                  <a:pt x="1083" y="3952"/>
                </a:lnTo>
                <a:lnTo>
                  <a:pt x="1076" y="3928"/>
                </a:lnTo>
                <a:lnTo>
                  <a:pt x="1069" y="3905"/>
                </a:lnTo>
                <a:lnTo>
                  <a:pt x="1064" y="3879"/>
                </a:lnTo>
                <a:lnTo>
                  <a:pt x="1058" y="3855"/>
                </a:lnTo>
                <a:lnTo>
                  <a:pt x="1053" y="3829"/>
                </a:lnTo>
                <a:lnTo>
                  <a:pt x="1049" y="3805"/>
                </a:lnTo>
                <a:lnTo>
                  <a:pt x="1046" y="3779"/>
                </a:lnTo>
                <a:lnTo>
                  <a:pt x="1043" y="3754"/>
                </a:lnTo>
                <a:lnTo>
                  <a:pt x="1041" y="3727"/>
                </a:lnTo>
                <a:lnTo>
                  <a:pt x="1038" y="3702"/>
                </a:lnTo>
                <a:lnTo>
                  <a:pt x="1037" y="3675"/>
                </a:lnTo>
                <a:lnTo>
                  <a:pt x="1037" y="3649"/>
                </a:lnTo>
                <a:lnTo>
                  <a:pt x="1037" y="3622"/>
                </a:lnTo>
                <a:lnTo>
                  <a:pt x="1038" y="3597"/>
                </a:lnTo>
                <a:lnTo>
                  <a:pt x="1041" y="3571"/>
                </a:lnTo>
                <a:lnTo>
                  <a:pt x="1043" y="3545"/>
                </a:lnTo>
                <a:lnTo>
                  <a:pt x="1046" y="3520"/>
                </a:lnTo>
                <a:lnTo>
                  <a:pt x="1049" y="3494"/>
                </a:lnTo>
                <a:lnTo>
                  <a:pt x="1053" y="3469"/>
                </a:lnTo>
                <a:lnTo>
                  <a:pt x="1058" y="3444"/>
                </a:lnTo>
                <a:lnTo>
                  <a:pt x="1064" y="3419"/>
                </a:lnTo>
                <a:lnTo>
                  <a:pt x="1069" y="3394"/>
                </a:lnTo>
                <a:lnTo>
                  <a:pt x="1076" y="3370"/>
                </a:lnTo>
                <a:lnTo>
                  <a:pt x="1083" y="3346"/>
                </a:lnTo>
                <a:lnTo>
                  <a:pt x="1091" y="3322"/>
                </a:lnTo>
                <a:lnTo>
                  <a:pt x="1100" y="3299"/>
                </a:lnTo>
                <a:lnTo>
                  <a:pt x="1108" y="3275"/>
                </a:lnTo>
                <a:lnTo>
                  <a:pt x="1118" y="3252"/>
                </a:lnTo>
                <a:lnTo>
                  <a:pt x="1138" y="3207"/>
                </a:lnTo>
                <a:lnTo>
                  <a:pt x="1161" y="3163"/>
                </a:lnTo>
                <a:lnTo>
                  <a:pt x="1185" y="3120"/>
                </a:lnTo>
                <a:lnTo>
                  <a:pt x="1212" y="3079"/>
                </a:lnTo>
                <a:lnTo>
                  <a:pt x="1240" y="3039"/>
                </a:lnTo>
                <a:lnTo>
                  <a:pt x="1271" y="3000"/>
                </a:lnTo>
                <a:lnTo>
                  <a:pt x="1303" y="2963"/>
                </a:lnTo>
                <a:lnTo>
                  <a:pt x="1337" y="2928"/>
                </a:lnTo>
                <a:lnTo>
                  <a:pt x="1373" y="2894"/>
                </a:lnTo>
                <a:lnTo>
                  <a:pt x="1409" y="2862"/>
                </a:lnTo>
                <a:lnTo>
                  <a:pt x="1448" y="2831"/>
                </a:lnTo>
                <a:lnTo>
                  <a:pt x="1488" y="2802"/>
                </a:lnTo>
                <a:lnTo>
                  <a:pt x="1530" y="2776"/>
                </a:lnTo>
                <a:lnTo>
                  <a:pt x="1572" y="2752"/>
                </a:lnTo>
                <a:lnTo>
                  <a:pt x="1616" y="2729"/>
                </a:lnTo>
                <a:lnTo>
                  <a:pt x="1661" y="2709"/>
                </a:lnTo>
                <a:lnTo>
                  <a:pt x="1684" y="2700"/>
                </a:lnTo>
                <a:lnTo>
                  <a:pt x="1708" y="2690"/>
                </a:lnTo>
                <a:lnTo>
                  <a:pt x="1731" y="2682"/>
                </a:lnTo>
                <a:lnTo>
                  <a:pt x="1755" y="2674"/>
                </a:lnTo>
                <a:lnTo>
                  <a:pt x="1779" y="2667"/>
                </a:lnTo>
                <a:lnTo>
                  <a:pt x="1804" y="2661"/>
                </a:lnTo>
                <a:lnTo>
                  <a:pt x="1828" y="2655"/>
                </a:lnTo>
                <a:lnTo>
                  <a:pt x="1852" y="2649"/>
                </a:lnTo>
                <a:lnTo>
                  <a:pt x="1878" y="2645"/>
                </a:lnTo>
                <a:lnTo>
                  <a:pt x="1903" y="2640"/>
                </a:lnTo>
                <a:lnTo>
                  <a:pt x="1929" y="2636"/>
                </a:lnTo>
                <a:lnTo>
                  <a:pt x="1954" y="2633"/>
                </a:lnTo>
                <a:lnTo>
                  <a:pt x="1980" y="2631"/>
                </a:lnTo>
                <a:lnTo>
                  <a:pt x="2006" y="2629"/>
                </a:lnTo>
                <a:lnTo>
                  <a:pt x="2032" y="2628"/>
                </a:lnTo>
                <a:lnTo>
                  <a:pt x="2058" y="2628"/>
                </a:lnTo>
                <a:lnTo>
                  <a:pt x="2085" y="2628"/>
                </a:lnTo>
                <a:lnTo>
                  <a:pt x="2111" y="2629"/>
                </a:lnTo>
                <a:lnTo>
                  <a:pt x="2137" y="2631"/>
                </a:lnTo>
                <a:lnTo>
                  <a:pt x="2163" y="2633"/>
                </a:lnTo>
                <a:lnTo>
                  <a:pt x="2189" y="2636"/>
                </a:lnTo>
                <a:lnTo>
                  <a:pt x="2214" y="2640"/>
                </a:lnTo>
                <a:lnTo>
                  <a:pt x="2239" y="2645"/>
                </a:lnTo>
                <a:lnTo>
                  <a:pt x="2264" y="2649"/>
                </a:lnTo>
                <a:lnTo>
                  <a:pt x="2288" y="2655"/>
                </a:lnTo>
                <a:lnTo>
                  <a:pt x="2313" y="2661"/>
                </a:lnTo>
                <a:lnTo>
                  <a:pt x="2337" y="2667"/>
                </a:lnTo>
                <a:lnTo>
                  <a:pt x="2362" y="2674"/>
                </a:lnTo>
                <a:lnTo>
                  <a:pt x="2385" y="2682"/>
                </a:lnTo>
                <a:lnTo>
                  <a:pt x="2410" y="2690"/>
                </a:lnTo>
                <a:lnTo>
                  <a:pt x="2432" y="2700"/>
                </a:lnTo>
                <a:lnTo>
                  <a:pt x="2456" y="2709"/>
                </a:lnTo>
                <a:lnTo>
                  <a:pt x="2500" y="2729"/>
                </a:lnTo>
                <a:lnTo>
                  <a:pt x="2545" y="2752"/>
                </a:lnTo>
                <a:lnTo>
                  <a:pt x="2588" y="2776"/>
                </a:lnTo>
                <a:lnTo>
                  <a:pt x="2629" y="2802"/>
                </a:lnTo>
                <a:lnTo>
                  <a:pt x="2669" y="2831"/>
                </a:lnTo>
                <a:lnTo>
                  <a:pt x="2707" y="2862"/>
                </a:lnTo>
                <a:lnTo>
                  <a:pt x="2745" y="2894"/>
                </a:lnTo>
                <a:lnTo>
                  <a:pt x="2780" y="2928"/>
                </a:lnTo>
                <a:lnTo>
                  <a:pt x="2814" y="2963"/>
                </a:lnTo>
                <a:lnTo>
                  <a:pt x="2846" y="3000"/>
                </a:lnTo>
                <a:lnTo>
                  <a:pt x="2876" y="3039"/>
                </a:lnTo>
                <a:lnTo>
                  <a:pt x="2905" y="3079"/>
                </a:lnTo>
                <a:lnTo>
                  <a:pt x="2931" y="3120"/>
                </a:lnTo>
                <a:lnTo>
                  <a:pt x="2956" y="3163"/>
                </a:lnTo>
                <a:lnTo>
                  <a:pt x="2979" y="3207"/>
                </a:lnTo>
                <a:lnTo>
                  <a:pt x="3000" y="3252"/>
                </a:lnTo>
                <a:lnTo>
                  <a:pt x="3009" y="3275"/>
                </a:lnTo>
                <a:lnTo>
                  <a:pt x="3018" y="3299"/>
                </a:lnTo>
                <a:lnTo>
                  <a:pt x="3026" y="3322"/>
                </a:lnTo>
                <a:lnTo>
                  <a:pt x="3033" y="3346"/>
                </a:lnTo>
                <a:lnTo>
                  <a:pt x="3041" y="3370"/>
                </a:lnTo>
                <a:lnTo>
                  <a:pt x="3047" y="3394"/>
                </a:lnTo>
                <a:lnTo>
                  <a:pt x="3053" y="3419"/>
                </a:lnTo>
                <a:lnTo>
                  <a:pt x="3059" y="3444"/>
                </a:lnTo>
                <a:lnTo>
                  <a:pt x="3064" y="3469"/>
                </a:lnTo>
                <a:lnTo>
                  <a:pt x="3068" y="3494"/>
                </a:lnTo>
                <a:lnTo>
                  <a:pt x="3072" y="3520"/>
                </a:lnTo>
                <a:lnTo>
                  <a:pt x="3074" y="3545"/>
                </a:lnTo>
                <a:lnTo>
                  <a:pt x="3077" y="3571"/>
                </a:lnTo>
                <a:lnTo>
                  <a:pt x="3078" y="3597"/>
                </a:lnTo>
                <a:lnTo>
                  <a:pt x="3079" y="3622"/>
                </a:lnTo>
                <a:lnTo>
                  <a:pt x="3080" y="3649"/>
                </a:lnTo>
                <a:close/>
                <a:moveTo>
                  <a:pt x="0" y="0"/>
                </a:moveTo>
                <a:lnTo>
                  <a:pt x="0" y="462"/>
                </a:lnTo>
                <a:lnTo>
                  <a:pt x="4116" y="462"/>
                </a:lnTo>
                <a:lnTo>
                  <a:pt x="4116" y="0"/>
                </a:lnTo>
                <a:lnTo>
                  <a:pt x="0" y="0"/>
                </a:lnTo>
                <a:close/>
                <a:moveTo>
                  <a:pt x="2024" y="2698"/>
                </a:moveTo>
                <a:lnTo>
                  <a:pt x="1820" y="3321"/>
                </a:lnTo>
                <a:lnTo>
                  <a:pt x="1165" y="3321"/>
                </a:lnTo>
                <a:lnTo>
                  <a:pt x="1159" y="3321"/>
                </a:lnTo>
                <a:lnTo>
                  <a:pt x="1154" y="3323"/>
                </a:lnTo>
                <a:lnTo>
                  <a:pt x="1149" y="3325"/>
                </a:lnTo>
                <a:lnTo>
                  <a:pt x="1143" y="3328"/>
                </a:lnTo>
                <a:lnTo>
                  <a:pt x="1139" y="3331"/>
                </a:lnTo>
                <a:lnTo>
                  <a:pt x="1135" y="3335"/>
                </a:lnTo>
                <a:lnTo>
                  <a:pt x="1133" y="3340"/>
                </a:lnTo>
                <a:lnTo>
                  <a:pt x="1130" y="3345"/>
                </a:lnTo>
                <a:lnTo>
                  <a:pt x="1129" y="3352"/>
                </a:lnTo>
                <a:lnTo>
                  <a:pt x="1129" y="3357"/>
                </a:lnTo>
                <a:lnTo>
                  <a:pt x="1129" y="3363"/>
                </a:lnTo>
                <a:lnTo>
                  <a:pt x="1130" y="3368"/>
                </a:lnTo>
                <a:lnTo>
                  <a:pt x="1132" y="3373"/>
                </a:lnTo>
                <a:lnTo>
                  <a:pt x="1135" y="3378"/>
                </a:lnTo>
                <a:lnTo>
                  <a:pt x="1139" y="3382"/>
                </a:lnTo>
                <a:lnTo>
                  <a:pt x="1143" y="3386"/>
                </a:lnTo>
                <a:lnTo>
                  <a:pt x="1673" y="3772"/>
                </a:lnTo>
                <a:lnTo>
                  <a:pt x="1469" y="4400"/>
                </a:lnTo>
                <a:lnTo>
                  <a:pt x="1468" y="4405"/>
                </a:lnTo>
                <a:lnTo>
                  <a:pt x="1467" y="4411"/>
                </a:lnTo>
                <a:lnTo>
                  <a:pt x="1468" y="4416"/>
                </a:lnTo>
                <a:lnTo>
                  <a:pt x="1469" y="4422"/>
                </a:lnTo>
                <a:lnTo>
                  <a:pt x="1471" y="4427"/>
                </a:lnTo>
                <a:lnTo>
                  <a:pt x="1475" y="4431"/>
                </a:lnTo>
                <a:lnTo>
                  <a:pt x="1479" y="4436"/>
                </a:lnTo>
                <a:lnTo>
                  <a:pt x="1483" y="4439"/>
                </a:lnTo>
                <a:lnTo>
                  <a:pt x="1488" y="4442"/>
                </a:lnTo>
                <a:lnTo>
                  <a:pt x="1493" y="4444"/>
                </a:lnTo>
                <a:lnTo>
                  <a:pt x="1498" y="4446"/>
                </a:lnTo>
                <a:lnTo>
                  <a:pt x="1504" y="4446"/>
                </a:lnTo>
                <a:lnTo>
                  <a:pt x="1509" y="4446"/>
                </a:lnTo>
                <a:lnTo>
                  <a:pt x="1515" y="4444"/>
                </a:lnTo>
                <a:lnTo>
                  <a:pt x="1520" y="4442"/>
                </a:lnTo>
                <a:lnTo>
                  <a:pt x="1525" y="4439"/>
                </a:lnTo>
                <a:lnTo>
                  <a:pt x="2058" y="4052"/>
                </a:lnTo>
                <a:lnTo>
                  <a:pt x="2591" y="4439"/>
                </a:lnTo>
                <a:lnTo>
                  <a:pt x="2596" y="4442"/>
                </a:lnTo>
                <a:lnTo>
                  <a:pt x="2601" y="4444"/>
                </a:lnTo>
                <a:lnTo>
                  <a:pt x="2606" y="4446"/>
                </a:lnTo>
                <a:lnTo>
                  <a:pt x="2612" y="4446"/>
                </a:lnTo>
                <a:lnTo>
                  <a:pt x="2617" y="4446"/>
                </a:lnTo>
                <a:lnTo>
                  <a:pt x="2623" y="4444"/>
                </a:lnTo>
                <a:lnTo>
                  <a:pt x="2628" y="4442"/>
                </a:lnTo>
                <a:lnTo>
                  <a:pt x="2633" y="4439"/>
                </a:lnTo>
                <a:lnTo>
                  <a:pt x="2638" y="4436"/>
                </a:lnTo>
                <a:lnTo>
                  <a:pt x="2641" y="4431"/>
                </a:lnTo>
                <a:lnTo>
                  <a:pt x="2644" y="4427"/>
                </a:lnTo>
                <a:lnTo>
                  <a:pt x="2646" y="4422"/>
                </a:lnTo>
                <a:lnTo>
                  <a:pt x="2648" y="4416"/>
                </a:lnTo>
                <a:lnTo>
                  <a:pt x="2648" y="4411"/>
                </a:lnTo>
                <a:lnTo>
                  <a:pt x="2648" y="4405"/>
                </a:lnTo>
                <a:lnTo>
                  <a:pt x="2646" y="4400"/>
                </a:lnTo>
                <a:lnTo>
                  <a:pt x="2442" y="3772"/>
                </a:lnTo>
                <a:lnTo>
                  <a:pt x="2973" y="3386"/>
                </a:lnTo>
                <a:lnTo>
                  <a:pt x="2977" y="3382"/>
                </a:lnTo>
                <a:lnTo>
                  <a:pt x="2981" y="3378"/>
                </a:lnTo>
                <a:lnTo>
                  <a:pt x="2984" y="3373"/>
                </a:lnTo>
                <a:lnTo>
                  <a:pt x="2986" y="3368"/>
                </a:lnTo>
                <a:lnTo>
                  <a:pt x="2987" y="3363"/>
                </a:lnTo>
                <a:lnTo>
                  <a:pt x="2988" y="3357"/>
                </a:lnTo>
                <a:lnTo>
                  <a:pt x="2987" y="3352"/>
                </a:lnTo>
                <a:lnTo>
                  <a:pt x="2986" y="3345"/>
                </a:lnTo>
                <a:lnTo>
                  <a:pt x="2984" y="3340"/>
                </a:lnTo>
                <a:lnTo>
                  <a:pt x="2981" y="3335"/>
                </a:lnTo>
                <a:lnTo>
                  <a:pt x="2977" y="3331"/>
                </a:lnTo>
                <a:lnTo>
                  <a:pt x="2973" y="3328"/>
                </a:lnTo>
                <a:lnTo>
                  <a:pt x="2968" y="3325"/>
                </a:lnTo>
                <a:lnTo>
                  <a:pt x="2963" y="3323"/>
                </a:lnTo>
                <a:lnTo>
                  <a:pt x="2958" y="3321"/>
                </a:lnTo>
                <a:lnTo>
                  <a:pt x="2952" y="3321"/>
                </a:lnTo>
                <a:lnTo>
                  <a:pt x="2296" y="3321"/>
                </a:lnTo>
                <a:lnTo>
                  <a:pt x="2093" y="2698"/>
                </a:lnTo>
                <a:lnTo>
                  <a:pt x="2091" y="2691"/>
                </a:lnTo>
                <a:lnTo>
                  <a:pt x="2088" y="2687"/>
                </a:lnTo>
                <a:lnTo>
                  <a:pt x="2084" y="2682"/>
                </a:lnTo>
                <a:lnTo>
                  <a:pt x="2080" y="2679"/>
                </a:lnTo>
                <a:lnTo>
                  <a:pt x="2075" y="2676"/>
                </a:lnTo>
                <a:lnTo>
                  <a:pt x="2069" y="2674"/>
                </a:lnTo>
                <a:lnTo>
                  <a:pt x="2064" y="2673"/>
                </a:lnTo>
                <a:lnTo>
                  <a:pt x="2058" y="2672"/>
                </a:lnTo>
                <a:lnTo>
                  <a:pt x="2053" y="2673"/>
                </a:lnTo>
                <a:lnTo>
                  <a:pt x="2047" y="2674"/>
                </a:lnTo>
                <a:lnTo>
                  <a:pt x="2042" y="2676"/>
                </a:lnTo>
                <a:lnTo>
                  <a:pt x="2037" y="2679"/>
                </a:lnTo>
                <a:lnTo>
                  <a:pt x="2033" y="2682"/>
                </a:lnTo>
                <a:lnTo>
                  <a:pt x="2030" y="2687"/>
                </a:lnTo>
                <a:lnTo>
                  <a:pt x="2027" y="2691"/>
                </a:lnTo>
                <a:lnTo>
                  <a:pt x="2024" y="26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200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7" name="PA_KSO_Shape_10"/>
          <p:cNvSpPr/>
          <p:nvPr>
            <p:custDataLst>
              <p:tags r:id="rId9"/>
            </p:custDataLst>
          </p:nvPr>
        </p:nvSpPr>
        <p:spPr bwMode="auto">
          <a:xfrm>
            <a:off x="4067810" y="1996440"/>
            <a:ext cx="865505" cy="866775"/>
          </a:xfrm>
          <a:custGeom>
            <a:avLst/>
            <a:gdLst>
              <a:gd name="T0" fmla="*/ 1677554 w 4408"/>
              <a:gd name="T1" fmla="*/ 780497 h 4408"/>
              <a:gd name="T2" fmla="*/ 1588217 w 4408"/>
              <a:gd name="T3" fmla="*/ 591639 h 4408"/>
              <a:gd name="T4" fmla="*/ 1608502 w 4408"/>
              <a:gd name="T5" fmla="*/ 502180 h 4408"/>
              <a:gd name="T6" fmla="*/ 1696976 w 4408"/>
              <a:gd name="T7" fmla="*/ 375555 h 4408"/>
              <a:gd name="T8" fmla="*/ 1554554 w 4408"/>
              <a:gd name="T9" fmla="*/ 213924 h 4408"/>
              <a:gd name="T10" fmla="*/ 1473848 w 4408"/>
              <a:gd name="T11" fmla="*/ 222135 h 4408"/>
              <a:gd name="T12" fmla="*/ 1343079 w 4408"/>
              <a:gd name="T13" fmla="*/ 316780 h 4408"/>
              <a:gd name="T14" fmla="*/ 1147142 w 4408"/>
              <a:gd name="T15" fmla="*/ 246336 h 4408"/>
              <a:gd name="T16" fmla="*/ 1097941 w 4408"/>
              <a:gd name="T17" fmla="*/ 168978 h 4408"/>
              <a:gd name="T18" fmla="*/ 1070752 w 4408"/>
              <a:gd name="T19" fmla="*/ 16855 h 4408"/>
              <a:gd name="T20" fmla="*/ 856688 w 4408"/>
              <a:gd name="T21" fmla="*/ 3025 h 4408"/>
              <a:gd name="T22" fmla="*/ 805761 w 4408"/>
              <a:gd name="T23" fmla="*/ 65690 h 4408"/>
              <a:gd name="T24" fmla="*/ 779866 w 4408"/>
              <a:gd name="T25" fmla="*/ 225592 h 4408"/>
              <a:gd name="T26" fmla="*/ 591266 w 4408"/>
              <a:gd name="T27" fmla="*/ 314619 h 4408"/>
              <a:gd name="T28" fmla="*/ 502360 w 4408"/>
              <a:gd name="T29" fmla="*/ 294739 h 4408"/>
              <a:gd name="T30" fmla="*/ 375044 w 4408"/>
              <a:gd name="T31" fmla="*/ 206145 h 4408"/>
              <a:gd name="T32" fmla="*/ 214064 w 4408"/>
              <a:gd name="T33" fmla="*/ 348328 h 4408"/>
              <a:gd name="T34" fmla="*/ 221833 w 4408"/>
              <a:gd name="T35" fmla="*/ 428711 h 4408"/>
              <a:gd name="T36" fmla="*/ 316780 w 4408"/>
              <a:gd name="T37" fmla="*/ 560091 h 4408"/>
              <a:gd name="T38" fmla="*/ 246001 w 4408"/>
              <a:gd name="T39" fmla="*/ 756728 h 4408"/>
              <a:gd name="T40" fmla="*/ 168748 w 4408"/>
              <a:gd name="T41" fmla="*/ 805563 h 4408"/>
              <a:gd name="T42" fmla="*/ 16832 w 4408"/>
              <a:gd name="T43" fmla="*/ 832357 h 4408"/>
              <a:gd name="T44" fmla="*/ 3453 w 4408"/>
              <a:gd name="T45" fmla="*/ 1047577 h 4408"/>
              <a:gd name="T46" fmla="*/ 65600 w 4408"/>
              <a:gd name="T47" fmla="*/ 1098573 h 4408"/>
              <a:gd name="T48" fmla="*/ 225717 w 4408"/>
              <a:gd name="T49" fmla="*/ 1124935 h 4408"/>
              <a:gd name="T50" fmla="*/ 314191 w 4408"/>
              <a:gd name="T51" fmla="*/ 1313361 h 4408"/>
              <a:gd name="T52" fmla="*/ 294338 w 4408"/>
              <a:gd name="T53" fmla="*/ 1402820 h 4408"/>
              <a:gd name="T54" fmla="*/ 205864 w 4408"/>
              <a:gd name="T55" fmla="*/ 1529445 h 4408"/>
              <a:gd name="T56" fmla="*/ 348286 w 4408"/>
              <a:gd name="T57" fmla="*/ 1691076 h 4408"/>
              <a:gd name="T58" fmla="*/ 428560 w 4408"/>
              <a:gd name="T59" fmla="*/ 1682865 h 4408"/>
              <a:gd name="T60" fmla="*/ 559329 w 4408"/>
              <a:gd name="T61" fmla="*/ 1588220 h 4408"/>
              <a:gd name="T62" fmla="*/ 755698 w 4408"/>
              <a:gd name="T63" fmla="*/ 1658664 h 4408"/>
              <a:gd name="T64" fmla="*/ 804467 w 4408"/>
              <a:gd name="T65" fmla="*/ 1736886 h 4408"/>
              <a:gd name="T66" fmla="*/ 831656 w 4408"/>
              <a:gd name="T67" fmla="*/ 1888578 h 4408"/>
              <a:gd name="T68" fmla="*/ 1046152 w 4408"/>
              <a:gd name="T69" fmla="*/ 1901543 h 4408"/>
              <a:gd name="T70" fmla="*/ 1097510 w 4408"/>
              <a:gd name="T71" fmla="*/ 1839310 h 4408"/>
              <a:gd name="T72" fmla="*/ 1123405 w 4408"/>
              <a:gd name="T73" fmla="*/ 1679840 h 4408"/>
              <a:gd name="T74" fmla="*/ 1311574 w 4408"/>
              <a:gd name="T75" fmla="*/ 1590813 h 4408"/>
              <a:gd name="T76" fmla="*/ 1400911 w 4408"/>
              <a:gd name="T77" fmla="*/ 1610693 h 4408"/>
              <a:gd name="T78" fmla="*/ 1527364 w 4408"/>
              <a:gd name="T79" fmla="*/ 1699288 h 4408"/>
              <a:gd name="T80" fmla="*/ 1688776 w 4408"/>
              <a:gd name="T81" fmla="*/ 1556672 h 4408"/>
              <a:gd name="T82" fmla="*/ 1681007 w 4408"/>
              <a:gd name="T83" fmla="*/ 1475856 h 4408"/>
              <a:gd name="T84" fmla="*/ 1586059 w 4408"/>
              <a:gd name="T85" fmla="*/ 1344909 h 4408"/>
              <a:gd name="T86" fmla="*/ 1656407 w 4408"/>
              <a:gd name="T87" fmla="*/ 1148705 h 4408"/>
              <a:gd name="T88" fmla="*/ 1734092 w 4408"/>
              <a:gd name="T89" fmla="*/ 1099437 h 4408"/>
              <a:gd name="T90" fmla="*/ 1886008 w 4408"/>
              <a:gd name="T91" fmla="*/ 1072211 h 4408"/>
              <a:gd name="T92" fmla="*/ 1899387 w 4408"/>
              <a:gd name="T93" fmla="*/ 857423 h 4408"/>
              <a:gd name="T94" fmla="*/ 1836808 w 4408"/>
              <a:gd name="T95" fmla="*/ 805995 h 4408"/>
              <a:gd name="T96" fmla="*/ 1281363 w 4408"/>
              <a:gd name="T97" fmla="*/ 1111106 h 4408"/>
              <a:gd name="T98" fmla="*/ 1141100 w 4408"/>
              <a:gd name="T99" fmla="*/ 1265390 h 4408"/>
              <a:gd name="T100" fmla="*/ 951636 w 4408"/>
              <a:gd name="T101" fmla="*/ 1318547 h 4408"/>
              <a:gd name="T102" fmla="*/ 747066 w 4408"/>
              <a:gd name="T103" fmla="*/ 1256315 h 4408"/>
              <a:gd name="T104" fmla="*/ 614139 w 4408"/>
              <a:gd name="T105" fmla="*/ 1095116 h 4408"/>
              <a:gd name="T106" fmla="*/ 589539 w 4408"/>
              <a:gd name="T107" fmla="*/ 896318 h 4408"/>
              <a:gd name="T108" fmla="*/ 680603 w 4408"/>
              <a:gd name="T109" fmla="*/ 706164 h 4408"/>
              <a:gd name="T110" fmla="*/ 860140 w 4408"/>
              <a:gd name="T111" fmla="*/ 597689 h 4408"/>
              <a:gd name="T112" fmla="*/ 1060394 w 4408"/>
              <a:gd name="T113" fmla="*/ 602443 h 4408"/>
              <a:gd name="T114" fmla="*/ 1233458 w 4408"/>
              <a:gd name="T115" fmla="*/ 719561 h 4408"/>
              <a:gd name="T116" fmla="*/ 1315458 w 4408"/>
              <a:gd name="T117" fmla="*/ 914901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200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8" name="出品 19"/>
          <p:cNvSpPr txBox="1"/>
          <p:nvPr>
            <p:custDataLst>
              <p:tags r:id="rId10"/>
            </p:custDataLst>
          </p:nvPr>
        </p:nvSpPr>
        <p:spPr>
          <a:xfrm>
            <a:off x="2009775" y="2960370"/>
            <a:ext cx="972185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加入标题</a:t>
            </a:r>
            <a:endParaRPr lang="zh-CN" altLang="en-US" sz="14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9" name="出品 20"/>
          <p:cNvSpPr txBox="1"/>
          <p:nvPr>
            <p:custDataLst>
              <p:tags r:id="rId11"/>
            </p:custDataLst>
          </p:nvPr>
        </p:nvSpPr>
        <p:spPr>
          <a:xfrm>
            <a:off x="4045585" y="2960370"/>
            <a:ext cx="972185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加入标题</a:t>
            </a:r>
            <a:endParaRPr lang="zh-CN" altLang="en-US" sz="14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40" name="P品 21"/>
          <p:cNvSpPr txBox="1"/>
          <p:nvPr>
            <p:custDataLst>
              <p:tags r:id="rId12"/>
            </p:custDataLst>
          </p:nvPr>
        </p:nvSpPr>
        <p:spPr>
          <a:xfrm>
            <a:off x="4075430" y="5089525"/>
            <a:ext cx="972185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加入标题</a:t>
            </a:r>
            <a:endParaRPr lang="zh-CN" altLang="en-US" sz="14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41" name="22"/>
          <p:cNvSpPr txBox="1"/>
          <p:nvPr>
            <p:custDataLst>
              <p:tags r:id="rId13"/>
            </p:custDataLst>
          </p:nvPr>
        </p:nvSpPr>
        <p:spPr>
          <a:xfrm>
            <a:off x="1949450" y="5089525"/>
            <a:ext cx="972185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加入标题</a:t>
            </a:r>
            <a:endParaRPr lang="zh-CN" altLang="en-US" sz="14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" name="TextBox 76"/>
          <p:cNvSpPr txBox="1"/>
          <p:nvPr/>
        </p:nvSpPr>
        <p:spPr>
          <a:xfrm>
            <a:off x="9462452" y="211328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79820" y="2520950"/>
            <a:ext cx="2581275" cy="23069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5" name="TextBox 76"/>
          <p:cNvSpPr txBox="1"/>
          <p:nvPr/>
        </p:nvSpPr>
        <p:spPr>
          <a:xfrm>
            <a:off x="9463087" y="299466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9463087" y="391350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9463722" y="474789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8" name="TextBox 76"/>
          <p:cNvSpPr txBox="1"/>
          <p:nvPr/>
        </p:nvSpPr>
        <p:spPr>
          <a:xfrm>
            <a:off x="6942137" y="173672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9845"/>
            <a:ext cx="12202160" cy="6887845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2"/>
          <a:srcRect t="29423" b="8312"/>
          <a:stretch>
            <a:fillRect/>
          </a:stretch>
        </p:blipFill>
        <p:spPr>
          <a:xfrm flipH="1">
            <a:off x="435610" y="985520"/>
            <a:ext cx="5938520" cy="49301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38938" y="3945890"/>
            <a:ext cx="49187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PleaseaddaclearbusinesstemplateforthetitlecontentyouwantoaddPleaseaddaclearbuPleaseaddaclearbusinesstemplateforthetitlecontentyouwantoaddPleaseaddaclearbu</a:t>
            </a:r>
            <a:endParaRPr lang="zh-CN" altLang="en-US" sz="100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38938" y="3218815"/>
            <a:ext cx="470281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spc="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此处添加标题</a:t>
            </a:r>
            <a:endParaRPr kumimoji="1" lang="zh-CN" altLang="en-US" sz="3600" spc="3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38938" y="2468245"/>
            <a:ext cx="236029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62626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PART 05</a:t>
            </a:r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0" name="Group 7"/>
          <p:cNvGrpSpPr/>
          <p:nvPr/>
        </p:nvGrpSpPr>
        <p:grpSpPr bwMode="auto">
          <a:xfrm>
            <a:off x="903605" y="3263900"/>
            <a:ext cx="10391775" cy="231140"/>
            <a:chOff x="1621074" y="7248504"/>
            <a:chExt cx="20783391" cy="461590"/>
          </a:xfrm>
        </p:grpSpPr>
        <p:sp>
          <p:nvSpPr>
            <p:cNvPr id="29717" name="Chevron 3"/>
            <p:cNvSpPr>
              <a:spLocks noChangeArrowheads="1"/>
            </p:cNvSpPr>
            <p:nvPr/>
          </p:nvSpPr>
          <p:spPr bwMode="auto">
            <a:xfrm>
              <a:off x="3161904" y="7248504"/>
              <a:ext cx="2293416" cy="461590"/>
            </a:xfrm>
            <a:prstGeom prst="chevron">
              <a:avLst>
                <a:gd name="adj" fmla="val 50001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29718" name="Chevron 60"/>
            <p:cNvSpPr>
              <a:spLocks noChangeArrowheads="1"/>
            </p:cNvSpPr>
            <p:nvPr/>
          </p:nvSpPr>
          <p:spPr bwMode="auto">
            <a:xfrm>
              <a:off x="4702736" y="7248504"/>
              <a:ext cx="2293416" cy="461590"/>
            </a:xfrm>
            <a:prstGeom prst="chevron">
              <a:avLst>
                <a:gd name="adj" fmla="val 50001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29719" name="Chevron 61"/>
            <p:cNvSpPr>
              <a:spLocks noChangeArrowheads="1"/>
            </p:cNvSpPr>
            <p:nvPr/>
          </p:nvSpPr>
          <p:spPr bwMode="auto">
            <a:xfrm>
              <a:off x="6243567" y="7248504"/>
              <a:ext cx="2293416" cy="461590"/>
            </a:xfrm>
            <a:prstGeom prst="chevron">
              <a:avLst>
                <a:gd name="adj" fmla="val 50001"/>
              </a:avLst>
            </a:prstGeom>
            <a:solidFill>
              <a:srgbClr val="598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29720" name="Chevron 62"/>
            <p:cNvSpPr>
              <a:spLocks noChangeArrowheads="1"/>
            </p:cNvSpPr>
            <p:nvPr/>
          </p:nvSpPr>
          <p:spPr bwMode="auto">
            <a:xfrm>
              <a:off x="7784399" y="7248504"/>
              <a:ext cx="2293416" cy="461590"/>
            </a:xfrm>
            <a:prstGeom prst="chevron">
              <a:avLst>
                <a:gd name="adj" fmla="val 50001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29721" name="Chevron 64"/>
            <p:cNvSpPr>
              <a:spLocks noChangeArrowheads="1"/>
            </p:cNvSpPr>
            <p:nvPr/>
          </p:nvSpPr>
          <p:spPr bwMode="auto">
            <a:xfrm>
              <a:off x="9325229" y="7248504"/>
              <a:ext cx="2293416" cy="461590"/>
            </a:xfrm>
            <a:prstGeom prst="chevron">
              <a:avLst>
                <a:gd name="adj" fmla="val 50001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66" name="Chevron 65"/>
            <p:cNvSpPr/>
            <p:nvPr/>
          </p:nvSpPr>
          <p:spPr bwMode="auto">
            <a:xfrm>
              <a:off x="10866603" y="7248504"/>
              <a:ext cx="2292332" cy="461590"/>
            </a:xfrm>
            <a:prstGeom prst="chevron">
              <a:avLst/>
            </a:prstGeom>
            <a:solidFill>
              <a:srgbClr val="78A8B3"/>
            </a:solidFill>
            <a:ln w="254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29723" name="Chevron 67"/>
            <p:cNvSpPr>
              <a:spLocks noChangeArrowheads="1"/>
            </p:cNvSpPr>
            <p:nvPr/>
          </p:nvSpPr>
          <p:spPr bwMode="auto">
            <a:xfrm>
              <a:off x="12406891" y="7248504"/>
              <a:ext cx="2293416" cy="461590"/>
            </a:xfrm>
            <a:prstGeom prst="chevron">
              <a:avLst>
                <a:gd name="adj" fmla="val 50001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29724" name="Chevron 68"/>
            <p:cNvSpPr>
              <a:spLocks noChangeArrowheads="1"/>
            </p:cNvSpPr>
            <p:nvPr/>
          </p:nvSpPr>
          <p:spPr bwMode="auto">
            <a:xfrm>
              <a:off x="13947722" y="7248504"/>
              <a:ext cx="2293416" cy="461590"/>
            </a:xfrm>
            <a:prstGeom prst="chevron">
              <a:avLst>
                <a:gd name="adj" fmla="val 50001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70" name="Chevron 69"/>
            <p:cNvSpPr/>
            <p:nvPr/>
          </p:nvSpPr>
          <p:spPr bwMode="auto">
            <a:xfrm>
              <a:off x="15487780" y="7248504"/>
              <a:ext cx="2293920" cy="461590"/>
            </a:xfrm>
            <a:prstGeom prst="chevron">
              <a:avLst/>
            </a:prstGeom>
            <a:solidFill>
              <a:srgbClr val="598E78"/>
            </a:solidFill>
            <a:ln w="254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29726" name="Chevron 70"/>
            <p:cNvSpPr>
              <a:spLocks noChangeArrowheads="1"/>
            </p:cNvSpPr>
            <p:nvPr/>
          </p:nvSpPr>
          <p:spPr bwMode="auto">
            <a:xfrm>
              <a:off x="17029384" y="7248504"/>
              <a:ext cx="2293416" cy="461590"/>
            </a:xfrm>
            <a:prstGeom prst="chevron">
              <a:avLst>
                <a:gd name="adj" fmla="val 50001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29727" name="Chevron 71"/>
            <p:cNvSpPr>
              <a:spLocks noChangeArrowheads="1"/>
            </p:cNvSpPr>
            <p:nvPr/>
          </p:nvSpPr>
          <p:spPr bwMode="auto">
            <a:xfrm>
              <a:off x="18570214" y="7248504"/>
              <a:ext cx="2293416" cy="461590"/>
            </a:xfrm>
            <a:prstGeom prst="chevron">
              <a:avLst>
                <a:gd name="adj" fmla="val 50001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29728" name="Chevron 72"/>
            <p:cNvSpPr>
              <a:spLocks noChangeArrowheads="1"/>
            </p:cNvSpPr>
            <p:nvPr/>
          </p:nvSpPr>
          <p:spPr bwMode="auto">
            <a:xfrm>
              <a:off x="20111049" y="7248504"/>
              <a:ext cx="2293416" cy="461590"/>
            </a:xfrm>
            <a:prstGeom prst="chevron">
              <a:avLst>
                <a:gd name="adj" fmla="val 50001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  <p:sp>
          <p:nvSpPr>
            <p:cNvPr id="29729" name="Chevron 74"/>
            <p:cNvSpPr>
              <a:spLocks noChangeArrowheads="1"/>
            </p:cNvSpPr>
            <p:nvPr/>
          </p:nvSpPr>
          <p:spPr bwMode="auto">
            <a:xfrm>
              <a:off x="1621074" y="7248504"/>
              <a:ext cx="2293416" cy="461590"/>
            </a:xfrm>
            <a:prstGeom prst="chevron">
              <a:avLst>
                <a:gd name="adj" fmla="val 50001"/>
              </a:avLst>
            </a:prstGeom>
            <a:solidFill>
              <a:srgbClr val="78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Helvetica Neue" charset="0"/>
              </a:endParaRPr>
            </a:p>
          </p:txBody>
        </p:sp>
      </p:grpSp>
      <p:sp>
        <p:nvSpPr>
          <p:cNvPr id="3" name="飞印象"/>
          <p:cNvSpPr txBox="1"/>
          <p:nvPr/>
        </p:nvSpPr>
        <p:spPr>
          <a:xfrm>
            <a:off x="972185" y="144589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2185" y="1844675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2" name="飞印象"/>
          <p:cNvSpPr txBox="1"/>
          <p:nvPr/>
        </p:nvSpPr>
        <p:spPr>
          <a:xfrm>
            <a:off x="5526405" y="144589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26405" y="1844675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6" name="飞印象"/>
          <p:cNvSpPr txBox="1"/>
          <p:nvPr/>
        </p:nvSpPr>
        <p:spPr>
          <a:xfrm>
            <a:off x="3121025" y="428244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21025" y="468122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8" name="飞印象"/>
          <p:cNvSpPr txBox="1"/>
          <p:nvPr/>
        </p:nvSpPr>
        <p:spPr>
          <a:xfrm>
            <a:off x="7837170" y="428244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37170" y="468122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3"/>
          <p:cNvSpPr/>
          <p:nvPr/>
        </p:nvSpPr>
        <p:spPr>
          <a:xfrm>
            <a:off x="3690620" y="1850390"/>
            <a:ext cx="2101850" cy="3353435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598E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12" name="任意多边形 4"/>
          <p:cNvSpPr/>
          <p:nvPr/>
        </p:nvSpPr>
        <p:spPr>
          <a:xfrm>
            <a:off x="3690620" y="4672965"/>
            <a:ext cx="2101850" cy="530225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>
              <a:solidFill>
                <a:srgbClr val="FFFFFF"/>
              </a:solidFill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13" name="任意多边形 5"/>
          <p:cNvSpPr/>
          <p:nvPr/>
        </p:nvSpPr>
        <p:spPr>
          <a:xfrm>
            <a:off x="6541770" y="1850390"/>
            <a:ext cx="2101850" cy="3353435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78A8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15" name="任意多边形 6"/>
          <p:cNvSpPr/>
          <p:nvPr/>
        </p:nvSpPr>
        <p:spPr>
          <a:xfrm>
            <a:off x="6541770" y="4672965"/>
            <a:ext cx="2101850" cy="530225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sz="1600" kern="0" dirty="0">
              <a:solidFill>
                <a:srgbClr val="FFFFFF"/>
              </a:solidFill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9392920" y="1850390"/>
            <a:ext cx="2101850" cy="3353435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598E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9392920" y="4672965"/>
            <a:ext cx="2101850" cy="530225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sz="1600" kern="0">
              <a:solidFill>
                <a:srgbClr val="FFFFFF"/>
              </a:solidFill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18" name="任意多边形 35"/>
          <p:cNvSpPr/>
          <p:nvPr/>
        </p:nvSpPr>
        <p:spPr>
          <a:xfrm>
            <a:off x="839470" y="1850390"/>
            <a:ext cx="2101850" cy="3353435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78A8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19" name="任意多边形 36"/>
          <p:cNvSpPr/>
          <p:nvPr/>
        </p:nvSpPr>
        <p:spPr>
          <a:xfrm>
            <a:off x="839470" y="4672965"/>
            <a:ext cx="2101850" cy="530225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>
              <a:solidFill>
                <a:srgbClr val="FFFFFF"/>
              </a:solidFill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9768523" y="287909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345930" y="327787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5" name="TextBox 76"/>
          <p:cNvSpPr txBox="1"/>
          <p:nvPr/>
        </p:nvSpPr>
        <p:spPr>
          <a:xfrm>
            <a:off x="6917373" y="287909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94780" y="327787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4089718" y="287909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67125" y="327787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1262063" y="287909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9470" y="327787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5" grpId="0"/>
      <p:bldP spid="5" grpId="0"/>
      <p:bldP spid="6" grpId="0"/>
      <p:bldP spid="7" grpId="0"/>
      <p:bldP spid="9" grpId="0"/>
      <p:bldP spid="10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1150" y="3738245"/>
            <a:ext cx="5619115" cy="1602105"/>
          </a:xfrm>
          <a:prstGeom prst="rect">
            <a:avLst/>
          </a:prstGeom>
          <a:solidFill>
            <a:srgbClr val="598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4510" y="4134485"/>
            <a:ext cx="53092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</a:t>
            </a:r>
            <a:endParaRPr lang="zh-CN" altLang="zh-CN" sz="12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5765" y="1446530"/>
            <a:ext cx="1572260" cy="495300"/>
          </a:xfrm>
          <a:prstGeom prst="rect">
            <a:avLst/>
          </a:prstGeom>
          <a:solidFill>
            <a:srgbClr val="78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5" name="TextBox 76"/>
          <p:cNvSpPr txBox="1"/>
          <p:nvPr/>
        </p:nvSpPr>
        <p:spPr>
          <a:xfrm>
            <a:off x="1978025" y="1473835"/>
            <a:ext cx="1213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78025" y="1941830"/>
            <a:ext cx="36182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pic>
        <p:nvPicPr>
          <p:cNvPr id="6" name="图片 5" descr="3"/>
          <p:cNvPicPr>
            <a:picLocks noChangeAspect="1"/>
          </p:cNvPicPr>
          <p:nvPr/>
        </p:nvPicPr>
        <p:blipFill>
          <a:blip r:embed="rId1"/>
          <a:srcRect t="29423" b="8312"/>
          <a:stretch>
            <a:fillRect/>
          </a:stretch>
        </p:blipFill>
        <p:spPr>
          <a:xfrm>
            <a:off x="6523990" y="1344930"/>
            <a:ext cx="5071745" cy="4210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8"/>
          <p:cNvSpPr/>
          <p:nvPr/>
        </p:nvSpPr>
        <p:spPr>
          <a:xfrm flipH="1">
            <a:off x="6002655" y="1938655"/>
            <a:ext cx="2936240" cy="3559175"/>
          </a:xfrm>
          <a:prstGeom prst="roundRect">
            <a:avLst/>
          </a:prstGeom>
          <a:noFill/>
          <a:ln w="15875">
            <a:solidFill>
              <a:srgbClr val="78A8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6" name="圆角矩形 10"/>
          <p:cNvSpPr/>
          <p:nvPr/>
        </p:nvSpPr>
        <p:spPr>
          <a:xfrm flipH="1">
            <a:off x="6819265" y="1704975"/>
            <a:ext cx="1439545" cy="431800"/>
          </a:xfrm>
          <a:prstGeom prst="roundRect">
            <a:avLst/>
          </a:prstGeom>
          <a:solidFill>
            <a:srgbClr val="78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4" name="圆角矩形 25"/>
          <p:cNvSpPr/>
          <p:nvPr/>
        </p:nvSpPr>
        <p:spPr>
          <a:xfrm flipH="1">
            <a:off x="9293225" y="2073910"/>
            <a:ext cx="1530985" cy="447040"/>
          </a:xfrm>
          <a:prstGeom prst="roundRect">
            <a:avLst/>
          </a:prstGeom>
          <a:solidFill>
            <a:srgbClr val="598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2" name="圆角矩形 28"/>
          <p:cNvSpPr/>
          <p:nvPr/>
        </p:nvSpPr>
        <p:spPr>
          <a:xfrm flipH="1">
            <a:off x="9293860" y="2988310"/>
            <a:ext cx="1530985" cy="447040"/>
          </a:xfrm>
          <a:prstGeom prst="roundRect">
            <a:avLst/>
          </a:prstGeom>
          <a:solidFill>
            <a:srgbClr val="78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0" name="圆角矩形 32"/>
          <p:cNvSpPr/>
          <p:nvPr/>
        </p:nvSpPr>
        <p:spPr>
          <a:xfrm flipH="1">
            <a:off x="9293860" y="3874135"/>
            <a:ext cx="1530985" cy="447040"/>
          </a:xfrm>
          <a:prstGeom prst="roundRect">
            <a:avLst/>
          </a:prstGeom>
          <a:solidFill>
            <a:srgbClr val="598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8" name="圆角矩形 35"/>
          <p:cNvSpPr/>
          <p:nvPr/>
        </p:nvSpPr>
        <p:spPr>
          <a:xfrm flipH="1">
            <a:off x="9293860" y="4747895"/>
            <a:ext cx="1530985" cy="447040"/>
          </a:xfrm>
          <a:prstGeom prst="roundRect">
            <a:avLst/>
          </a:prstGeom>
          <a:solidFill>
            <a:srgbClr val="78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9" name="PA_十字箭头 6"/>
          <p:cNvSpPr/>
          <p:nvPr>
            <p:custDataLst>
              <p:tags r:id="rId1"/>
            </p:custDataLst>
          </p:nvPr>
        </p:nvSpPr>
        <p:spPr>
          <a:xfrm>
            <a:off x="1520190" y="1651000"/>
            <a:ext cx="3910330" cy="3910330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rgbClr val="598E78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p/>
        </p:txBody>
      </p:sp>
      <p:sp>
        <p:nvSpPr>
          <p:cNvPr id="30" name="PA品 7"/>
          <p:cNvSpPr/>
          <p:nvPr>
            <p:custDataLst>
              <p:tags r:id="rId2"/>
            </p:custDataLst>
          </p:nvPr>
        </p:nvSpPr>
        <p:spPr>
          <a:xfrm>
            <a:off x="1637030" y="1767840"/>
            <a:ext cx="1564005" cy="1564005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598E7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774" tIns="284774" rIns="284774" bIns="284774" numCol="1" spcCol="1270" anchor="ctr" anchorCtr="0">
            <a:noAutofit/>
          </a:bodyPr>
          <a:lstStyle/>
          <a:p>
            <a:pPr algn="ctr" defTabSz="20885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1" name="PA_宝品 8"/>
          <p:cNvSpPr/>
          <p:nvPr>
            <p:custDataLst>
              <p:tags r:id="rId3"/>
            </p:custDataLst>
          </p:nvPr>
        </p:nvSpPr>
        <p:spPr>
          <a:xfrm>
            <a:off x="3749675" y="1767840"/>
            <a:ext cx="1564005" cy="1564005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78A8B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774" tIns="284774" rIns="284774" bIns="284774" numCol="1" spcCol="1270" anchor="ctr" anchorCtr="0">
            <a:noAutofit/>
          </a:bodyPr>
          <a:lstStyle/>
          <a:p>
            <a:pPr algn="ctr" defTabSz="20885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2" name="品 9"/>
          <p:cNvSpPr/>
          <p:nvPr>
            <p:custDataLst>
              <p:tags r:id="rId4"/>
            </p:custDataLst>
          </p:nvPr>
        </p:nvSpPr>
        <p:spPr>
          <a:xfrm>
            <a:off x="1637030" y="3880485"/>
            <a:ext cx="1564005" cy="1564005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78A8B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774" tIns="284774" rIns="284774" bIns="284774" numCol="1" spcCol="1270" anchor="ctr" anchorCtr="0">
            <a:noAutofit/>
          </a:bodyPr>
          <a:lstStyle/>
          <a:p>
            <a:pPr algn="ctr" defTabSz="20885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3" name="品 10"/>
          <p:cNvSpPr/>
          <p:nvPr>
            <p:custDataLst>
              <p:tags r:id="rId5"/>
            </p:custDataLst>
          </p:nvPr>
        </p:nvSpPr>
        <p:spPr>
          <a:xfrm>
            <a:off x="3749040" y="3880485"/>
            <a:ext cx="1564005" cy="1564005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598E7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774" tIns="284774" rIns="284774" bIns="284774" numCol="1" spcCol="1270" anchor="ctr" anchorCtr="0">
            <a:noAutofit/>
          </a:bodyPr>
          <a:lstStyle/>
          <a:p>
            <a:pPr algn="ctr" defTabSz="20885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4" name="PA_KSO_Shape_7"/>
          <p:cNvSpPr/>
          <p:nvPr>
            <p:custDataLst>
              <p:tags r:id="rId6"/>
            </p:custDataLst>
          </p:nvPr>
        </p:nvSpPr>
        <p:spPr>
          <a:xfrm>
            <a:off x="2158365" y="4142105"/>
            <a:ext cx="521335" cy="866775"/>
          </a:xfrm>
          <a:custGeom>
            <a:avLst/>
            <a:gdLst>
              <a:gd name="connsiteX0" fmla="*/ 588566 w 1536700"/>
              <a:gd name="connsiteY0" fmla="*/ 2172931 h 2555648"/>
              <a:gd name="connsiteX1" fmla="*/ 588566 w 1536700"/>
              <a:gd name="connsiteY1" fmla="*/ 2232462 h 2555648"/>
              <a:gd name="connsiteX2" fmla="*/ 948135 w 1536700"/>
              <a:gd name="connsiteY2" fmla="*/ 2232462 h 2555648"/>
              <a:gd name="connsiteX3" fmla="*/ 948135 w 1536700"/>
              <a:gd name="connsiteY3" fmla="*/ 2172931 h 2555648"/>
              <a:gd name="connsiteX4" fmla="*/ 588566 w 1536700"/>
              <a:gd name="connsiteY4" fmla="*/ 2014319 h 2555648"/>
              <a:gd name="connsiteX5" fmla="*/ 588566 w 1536700"/>
              <a:gd name="connsiteY5" fmla="*/ 2073850 h 2555648"/>
              <a:gd name="connsiteX6" fmla="*/ 948135 w 1536700"/>
              <a:gd name="connsiteY6" fmla="*/ 2073850 h 2555648"/>
              <a:gd name="connsiteX7" fmla="*/ 948135 w 1536700"/>
              <a:gd name="connsiteY7" fmla="*/ 2014319 h 2555648"/>
              <a:gd name="connsiteX8" fmla="*/ 439655 w 1536700"/>
              <a:gd name="connsiteY8" fmla="*/ 1865655 h 2555648"/>
              <a:gd name="connsiteX9" fmla="*/ 1097045 w 1536700"/>
              <a:gd name="connsiteY9" fmla="*/ 1865655 h 2555648"/>
              <a:gd name="connsiteX10" fmla="*/ 1189236 w 1536700"/>
              <a:gd name="connsiteY10" fmla="*/ 1953225 h 2555648"/>
              <a:gd name="connsiteX11" fmla="*/ 1097045 w 1536700"/>
              <a:gd name="connsiteY11" fmla="*/ 2040795 h 2555648"/>
              <a:gd name="connsiteX12" fmla="*/ 1189236 w 1536700"/>
              <a:gd name="connsiteY12" fmla="*/ 2128365 h 2555648"/>
              <a:gd name="connsiteX13" fmla="*/ 1097045 w 1536700"/>
              <a:gd name="connsiteY13" fmla="*/ 2215935 h 2555648"/>
              <a:gd name="connsiteX14" fmla="*/ 1189236 w 1536700"/>
              <a:gd name="connsiteY14" fmla="*/ 2303505 h 2555648"/>
              <a:gd name="connsiteX15" fmla="*/ 1097045 w 1536700"/>
              <a:gd name="connsiteY15" fmla="*/ 2391075 h 2555648"/>
              <a:gd name="connsiteX16" fmla="*/ 948071 w 1536700"/>
              <a:gd name="connsiteY16" fmla="*/ 2391075 h 2555648"/>
              <a:gd name="connsiteX17" fmla="*/ 937297 w 1536700"/>
              <a:gd name="connsiteY17" fmla="*/ 2444188 h 2555648"/>
              <a:gd name="connsiteX18" fmla="*/ 768350 w 1536700"/>
              <a:gd name="connsiteY18" fmla="*/ 2555648 h 2555648"/>
              <a:gd name="connsiteX19" fmla="*/ 599403 w 1536700"/>
              <a:gd name="connsiteY19" fmla="*/ 2444188 h 2555648"/>
              <a:gd name="connsiteX20" fmla="*/ 588630 w 1536700"/>
              <a:gd name="connsiteY20" fmla="*/ 2391075 h 2555648"/>
              <a:gd name="connsiteX21" fmla="*/ 439655 w 1536700"/>
              <a:gd name="connsiteY21" fmla="*/ 2391075 h 2555648"/>
              <a:gd name="connsiteX22" fmla="*/ 347464 w 1536700"/>
              <a:gd name="connsiteY22" fmla="*/ 2303505 h 2555648"/>
              <a:gd name="connsiteX23" fmla="*/ 439655 w 1536700"/>
              <a:gd name="connsiteY23" fmla="*/ 2215935 h 2555648"/>
              <a:gd name="connsiteX24" fmla="*/ 347464 w 1536700"/>
              <a:gd name="connsiteY24" fmla="*/ 2128365 h 2555648"/>
              <a:gd name="connsiteX25" fmla="*/ 439655 w 1536700"/>
              <a:gd name="connsiteY25" fmla="*/ 2040795 h 2555648"/>
              <a:gd name="connsiteX26" fmla="*/ 347464 w 1536700"/>
              <a:gd name="connsiteY26" fmla="*/ 1953225 h 2555648"/>
              <a:gd name="connsiteX27" fmla="*/ 439655 w 1536700"/>
              <a:gd name="connsiteY27" fmla="*/ 1865655 h 2555648"/>
              <a:gd name="connsiteX28" fmla="*/ 768350 w 1536700"/>
              <a:gd name="connsiteY28" fmla="*/ 0 h 2555648"/>
              <a:gd name="connsiteX29" fmla="*/ 1536700 w 1536700"/>
              <a:gd name="connsiteY29" fmla="*/ 770343 h 2555648"/>
              <a:gd name="connsiteX30" fmla="*/ 1521090 w 1536700"/>
              <a:gd name="connsiteY30" fmla="*/ 925594 h 2555648"/>
              <a:gd name="connsiteX31" fmla="*/ 1491688 w 1536700"/>
              <a:gd name="connsiteY31" fmla="*/ 1020556 h 2555648"/>
              <a:gd name="connsiteX32" fmla="*/ 1491950 w 1536700"/>
              <a:gd name="connsiteY32" fmla="*/ 1020556 h 2555648"/>
              <a:gd name="connsiteX33" fmla="*/ 1140478 w 1536700"/>
              <a:gd name="connsiteY33" fmla="*/ 1823920 h 2555648"/>
              <a:gd name="connsiteX34" fmla="*/ 396222 w 1536700"/>
              <a:gd name="connsiteY34" fmla="*/ 1823920 h 2555648"/>
              <a:gd name="connsiteX35" fmla="*/ 44750 w 1536700"/>
              <a:gd name="connsiteY35" fmla="*/ 1020556 h 2555648"/>
              <a:gd name="connsiteX36" fmla="*/ 45012 w 1536700"/>
              <a:gd name="connsiteY36" fmla="*/ 1020556 h 2555648"/>
              <a:gd name="connsiteX37" fmla="*/ 15610 w 1536700"/>
              <a:gd name="connsiteY37" fmla="*/ 925594 h 2555648"/>
              <a:gd name="connsiteX38" fmla="*/ 0 w 1536700"/>
              <a:gd name="connsiteY38" fmla="*/ 770343 h 2555648"/>
              <a:gd name="connsiteX39" fmla="*/ 768350 w 1536700"/>
              <a:gd name="connsiteY39" fmla="*/ 0 h 2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36700" h="2555648">
                <a:moveTo>
                  <a:pt x="588566" y="2172931"/>
                </a:moveTo>
                <a:lnTo>
                  <a:pt x="588566" y="2232462"/>
                </a:lnTo>
                <a:lnTo>
                  <a:pt x="948135" y="2232462"/>
                </a:lnTo>
                <a:lnTo>
                  <a:pt x="948135" y="2172931"/>
                </a:lnTo>
                <a:close/>
                <a:moveTo>
                  <a:pt x="588566" y="2014319"/>
                </a:moveTo>
                <a:lnTo>
                  <a:pt x="588566" y="2073850"/>
                </a:lnTo>
                <a:lnTo>
                  <a:pt x="948135" y="2073850"/>
                </a:lnTo>
                <a:lnTo>
                  <a:pt x="948135" y="2014319"/>
                </a:lnTo>
                <a:close/>
                <a:moveTo>
                  <a:pt x="439655" y="1865655"/>
                </a:moveTo>
                <a:lnTo>
                  <a:pt x="1097045" y="1865655"/>
                </a:lnTo>
                <a:cubicBezTo>
                  <a:pt x="1147961" y="1865655"/>
                  <a:pt x="1189236" y="1904861"/>
                  <a:pt x="1189236" y="1953225"/>
                </a:cubicBezTo>
                <a:cubicBezTo>
                  <a:pt x="1189236" y="2001589"/>
                  <a:pt x="1147961" y="2040795"/>
                  <a:pt x="1097045" y="2040795"/>
                </a:cubicBezTo>
                <a:cubicBezTo>
                  <a:pt x="1147961" y="2040795"/>
                  <a:pt x="1189236" y="2080001"/>
                  <a:pt x="1189236" y="2128365"/>
                </a:cubicBezTo>
                <a:cubicBezTo>
                  <a:pt x="1189236" y="2176729"/>
                  <a:pt x="1147961" y="2215935"/>
                  <a:pt x="1097045" y="2215935"/>
                </a:cubicBezTo>
                <a:cubicBezTo>
                  <a:pt x="1147961" y="2215935"/>
                  <a:pt x="1189236" y="2255141"/>
                  <a:pt x="1189236" y="2303505"/>
                </a:cubicBezTo>
                <a:cubicBezTo>
                  <a:pt x="1189236" y="2351869"/>
                  <a:pt x="1147961" y="2391075"/>
                  <a:pt x="1097045" y="2391075"/>
                </a:cubicBezTo>
                <a:lnTo>
                  <a:pt x="948071" y="2391075"/>
                </a:lnTo>
                <a:lnTo>
                  <a:pt x="937297" y="2444188"/>
                </a:lnTo>
                <a:cubicBezTo>
                  <a:pt x="909462" y="2509689"/>
                  <a:pt x="844299" y="2555648"/>
                  <a:pt x="768350" y="2555648"/>
                </a:cubicBezTo>
                <a:cubicBezTo>
                  <a:pt x="692402" y="2555648"/>
                  <a:pt x="627238" y="2509689"/>
                  <a:pt x="599403" y="2444188"/>
                </a:cubicBezTo>
                <a:lnTo>
                  <a:pt x="588630" y="2391075"/>
                </a:lnTo>
                <a:lnTo>
                  <a:pt x="439655" y="2391075"/>
                </a:lnTo>
                <a:cubicBezTo>
                  <a:pt x="388739" y="2391075"/>
                  <a:pt x="347464" y="2351869"/>
                  <a:pt x="347464" y="2303505"/>
                </a:cubicBezTo>
                <a:cubicBezTo>
                  <a:pt x="347464" y="2255141"/>
                  <a:pt x="388739" y="2215935"/>
                  <a:pt x="439655" y="2215935"/>
                </a:cubicBezTo>
                <a:cubicBezTo>
                  <a:pt x="388739" y="2215935"/>
                  <a:pt x="347464" y="2176729"/>
                  <a:pt x="347464" y="2128365"/>
                </a:cubicBezTo>
                <a:cubicBezTo>
                  <a:pt x="347464" y="2080001"/>
                  <a:pt x="388739" y="2040795"/>
                  <a:pt x="439655" y="2040795"/>
                </a:cubicBezTo>
                <a:cubicBezTo>
                  <a:pt x="388739" y="2040795"/>
                  <a:pt x="347464" y="2001589"/>
                  <a:pt x="347464" y="1953225"/>
                </a:cubicBezTo>
                <a:cubicBezTo>
                  <a:pt x="347464" y="1904861"/>
                  <a:pt x="388739" y="1865655"/>
                  <a:pt x="439655" y="1865655"/>
                </a:cubicBezTo>
                <a:close/>
                <a:moveTo>
                  <a:pt x="768350" y="0"/>
                </a:moveTo>
                <a:cubicBezTo>
                  <a:pt x="1192698" y="0"/>
                  <a:pt x="1536700" y="344894"/>
                  <a:pt x="1536700" y="770343"/>
                </a:cubicBezTo>
                <a:cubicBezTo>
                  <a:pt x="1536700" y="823524"/>
                  <a:pt x="1531325" y="875447"/>
                  <a:pt x="1521090" y="925594"/>
                </a:cubicBezTo>
                <a:lnTo>
                  <a:pt x="1491688" y="1020556"/>
                </a:lnTo>
                <a:lnTo>
                  <a:pt x="1491950" y="1020556"/>
                </a:lnTo>
                <a:lnTo>
                  <a:pt x="1140478" y="1823920"/>
                </a:lnTo>
                <a:lnTo>
                  <a:pt x="396222" y="1823920"/>
                </a:lnTo>
                <a:lnTo>
                  <a:pt x="44750" y="1020556"/>
                </a:lnTo>
                <a:lnTo>
                  <a:pt x="45012" y="1020556"/>
                </a:lnTo>
                <a:lnTo>
                  <a:pt x="15610" y="925594"/>
                </a:lnTo>
                <a:cubicBezTo>
                  <a:pt x="5375" y="875447"/>
                  <a:pt x="0" y="823524"/>
                  <a:pt x="0" y="770343"/>
                </a:cubicBezTo>
                <a:cubicBezTo>
                  <a:pt x="0" y="344894"/>
                  <a:pt x="344002" y="0"/>
                  <a:pt x="7683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5" name="PA_KSO_Shape_8"/>
          <p:cNvSpPr/>
          <p:nvPr>
            <p:custDataLst>
              <p:tags r:id="rId7"/>
            </p:custDataLst>
          </p:nvPr>
        </p:nvSpPr>
        <p:spPr bwMode="auto">
          <a:xfrm>
            <a:off x="2002155" y="2008505"/>
            <a:ext cx="866775" cy="842010"/>
          </a:xfrm>
          <a:custGeom>
            <a:avLst/>
            <a:gdLst>
              <a:gd name="T0" fmla="*/ 1300686 w 4656"/>
              <a:gd name="T1" fmla="*/ 3684 h 4524"/>
              <a:gd name="T2" fmla="*/ 1211082 w 4656"/>
              <a:gd name="T3" fmla="*/ 23332 h 4524"/>
              <a:gd name="T4" fmla="*/ 1130071 w 4656"/>
              <a:gd name="T5" fmla="*/ 57715 h 4524"/>
              <a:gd name="T6" fmla="*/ 1056424 w 4656"/>
              <a:gd name="T7" fmla="*/ 106425 h 4524"/>
              <a:gd name="T8" fmla="*/ 991369 w 4656"/>
              <a:gd name="T9" fmla="*/ 167006 h 4524"/>
              <a:gd name="T10" fmla="*/ 943090 w 4656"/>
              <a:gd name="T11" fmla="*/ 200980 h 4524"/>
              <a:gd name="T12" fmla="*/ 882126 w 4656"/>
              <a:gd name="T13" fmla="*/ 135488 h 4524"/>
              <a:gd name="T14" fmla="*/ 812571 w 4656"/>
              <a:gd name="T15" fmla="*/ 80638 h 4524"/>
              <a:gd name="T16" fmla="*/ 735242 w 4656"/>
              <a:gd name="T17" fmla="*/ 38886 h 4524"/>
              <a:gd name="T18" fmla="*/ 650139 w 4656"/>
              <a:gd name="T19" fmla="*/ 11461 h 4524"/>
              <a:gd name="T20" fmla="*/ 556443 w 4656"/>
              <a:gd name="T21" fmla="*/ 0 h 4524"/>
              <a:gd name="T22" fmla="*/ 484842 w 4656"/>
              <a:gd name="T23" fmla="*/ 2456 h 4524"/>
              <a:gd name="T24" fmla="*/ 405467 w 4656"/>
              <a:gd name="T25" fmla="*/ 17192 h 4524"/>
              <a:gd name="T26" fmla="*/ 329774 w 4656"/>
              <a:gd name="T27" fmla="*/ 42161 h 4524"/>
              <a:gd name="T28" fmla="*/ 259810 w 4656"/>
              <a:gd name="T29" fmla="*/ 78182 h 4524"/>
              <a:gd name="T30" fmla="*/ 196392 w 4656"/>
              <a:gd name="T31" fmla="*/ 123617 h 4524"/>
              <a:gd name="T32" fmla="*/ 140338 w 4656"/>
              <a:gd name="T33" fmla="*/ 176830 h 4524"/>
              <a:gd name="T34" fmla="*/ 92059 w 4656"/>
              <a:gd name="T35" fmla="*/ 238229 h 4524"/>
              <a:gd name="T36" fmla="*/ 52780 w 4656"/>
              <a:gd name="T37" fmla="*/ 306177 h 4524"/>
              <a:gd name="T38" fmla="*/ 23731 w 4656"/>
              <a:gd name="T39" fmla="*/ 379856 h 4524"/>
              <a:gd name="T40" fmla="*/ 6137 w 4656"/>
              <a:gd name="T41" fmla="*/ 458447 h 4524"/>
              <a:gd name="T42" fmla="*/ 0 w 4656"/>
              <a:gd name="T43" fmla="*/ 540722 h 4524"/>
              <a:gd name="T44" fmla="*/ 12274 w 4656"/>
              <a:gd name="T45" fmla="*/ 663930 h 4524"/>
              <a:gd name="T46" fmla="*/ 56053 w 4656"/>
              <a:gd name="T47" fmla="*/ 798189 h 4524"/>
              <a:gd name="T48" fmla="*/ 126836 w 4656"/>
              <a:gd name="T49" fmla="*/ 919760 h 4524"/>
              <a:gd name="T50" fmla="*/ 219304 w 4656"/>
              <a:gd name="T51" fmla="*/ 1028641 h 4524"/>
              <a:gd name="T52" fmla="*/ 326910 w 4656"/>
              <a:gd name="T53" fmla="*/ 1126061 h 4524"/>
              <a:gd name="T54" fmla="*/ 461930 w 4656"/>
              <a:gd name="T55" fmla="*/ 1230439 h 4524"/>
              <a:gd name="T56" fmla="*/ 608405 w 4656"/>
              <a:gd name="T57" fmla="*/ 1357331 h 4524"/>
              <a:gd name="T58" fmla="*/ 732787 w 4656"/>
              <a:gd name="T59" fmla="*/ 1485041 h 4524"/>
              <a:gd name="T60" fmla="*/ 842439 w 4656"/>
              <a:gd name="T61" fmla="*/ 1625850 h 4524"/>
              <a:gd name="T62" fmla="*/ 925087 w 4656"/>
              <a:gd name="T63" fmla="*/ 1775255 h 4524"/>
              <a:gd name="T64" fmla="*/ 952500 w 4656"/>
              <a:gd name="T65" fmla="*/ 1851799 h 4524"/>
              <a:gd name="T66" fmla="*/ 990960 w 4656"/>
              <a:gd name="T67" fmla="*/ 1749467 h 4524"/>
              <a:gd name="T68" fmla="*/ 1078927 w 4656"/>
              <a:gd name="T69" fmla="*/ 1601700 h 4524"/>
              <a:gd name="T70" fmla="*/ 1192262 w 4656"/>
              <a:gd name="T71" fmla="*/ 1462528 h 4524"/>
              <a:gd name="T72" fmla="*/ 1317461 w 4656"/>
              <a:gd name="T73" fmla="*/ 1337274 h 4524"/>
              <a:gd name="T74" fmla="*/ 1482349 w 4656"/>
              <a:gd name="T75" fmla="*/ 1199330 h 4524"/>
              <a:gd name="T76" fmla="*/ 1596910 w 4656"/>
              <a:gd name="T77" fmla="*/ 1110506 h 4524"/>
              <a:gd name="T78" fmla="*/ 1702062 w 4656"/>
              <a:gd name="T79" fmla="*/ 1011040 h 4524"/>
              <a:gd name="T80" fmla="*/ 1791256 w 4656"/>
              <a:gd name="T81" fmla="*/ 900521 h 4524"/>
              <a:gd name="T82" fmla="*/ 1858357 w 4656"/>
              <a:gd name="T83" fmla="*/ 776904 h 4524"/>
              <a:gd name="T84" fmla="*/ 1896817 w 4656"/>
              <a:gd name="T85" fmla="*/ 639779 h 4524"/>
              <a:gd name="T86" fmla="*/ 1905000 w 4656"/>
              <a:gd name="T87" fmla="*/ 526805 h 4524"/>
              <a:gd name="T88" fmla="*/ 1896408 w 4656"/>
              <a:gd name="T89" fmla="*/ 444939 h 4524"/>
              <a:gd name="T90" fmla="*/ 1876769 w 4656"/>
              <a:gd name="T91" fmla="*/ 367167 h 4524"/>
              <a:gd name="T92" fmla="*/ 1846082 w 4656"/>
              <a:gd name="T93" fmla="*/ 294307 h 4524"/>
              <a:gd name="T94" fmla="*/ 1805168 w 4656"/>
              <a:gd name="T95" fmla="*/ 227586 h 4524"/>
              <a:gd name="T96" fmla="*/ 1755660 w 4656"/>
              <a:gd name="T97" fmla="*/ 167415 h 4524"/>
              <a:gd name="T98" fmla="*/ 1698380 w 4656"/>
              <a:gd name="T99" fmla="*/ 115021 h 4524"/>
              <a:gd name="T100" fmla="*/ 1633734 w 4656"/>
              <a:gd name="T101" fmla="*/ 71632 h 4524"/>
              <a:gd name="T102" fmla="*/ 1562951 w 4656"/>
              <a:gd name="T103" fmla="*/ 37249 h 4524"/>
              <a:gd name="T104" fmla="*/ 1486849 w 4656"/>
              <a:gd name="T105" fmla="*/ 13917 h 4524"/>
              <a:gd name="T106" fmla="*/ 1406247 w 4656"/>
              <a:gd name="T107" fmla="*/ 1637 h 45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56" h="4524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200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6" name="PA_KSO_Shape_9"/>
          <p:cNvSpPr/>
          <p:nvPr>
            <p:custDataLst>
              <p:tags r:id="rId8"/>
            </p:custDataLst>
          </p:nvPr>
        </p:nvSpPr>
        <p:spPr bwMode="auto">
          <a:xfrm>
            <a:off x="4190365" y="4142105"/>
            <a:ext cx="681990" cy="866775"/>
          </a:xfrm>
          <a:custGeom>
            <a:avLst/>
            <a:gdLst>
              <a:gd name="T0" fmla="*/ 769455 w 4116"/>
              <a:gd name="T1" fmla="*/ 749055 h 5239"/>
              <a:gd name="T2" fmla="*/ 608652 w 4116"/>
              <a:gd name="T3" fmla="*/ 766145 h 5239"/>
              <a:gd name="T4" fmla="*/ 337614 w 4116"/>
              <a:gd name="T5" fmla="*/ 920683 h 5239"/>
              <a:gd name="T6" fmla="*/ 253575 w 4116"/>
              <a:gd name="T7" fmla="*/ 1028315 h 5239"/>
              <a:gd name="T8" fmla="*/ 196457 w 4116"/>
              <a:gd name="T9" fmla="*/ 1154127 h 5239"/>
              <a:gd name="T10" fmla="*/ 171354 w 4116"/>
              <a:gd name="T11" fmla="*/ 1294120 h 5239"/>
              <a:gd name="T12" fmla="*/ 176811 w 4116"/>
              <a:gd name="T13" fmla="*/ 1414842 h 5239"/>
              <a:gd name="T14" fmla="*/ 210645 w 4116"/>
              <a:gd name="T15" fmla="*/ 1539199 h 5239"/>
              <a:gd name="T16" fmla="*/ 269218 w 4116"/>
              <a:gd name="T17" fmla="*/ 1650103 h 5239"/>
              <a:gd name="T18" fmla="*/ 349620 w 4116"/>
              <a:gd name="T19" fmla="*/ 1745371 h 5239"/>
              <a:gd name="T20" fmla="*/ 448940 w 4116"/>
              <a:gd name="T21" fmla="*/ 1821368 h 5239"/>
              <a:gd name="T22" fmla="*/ 563539 w 4116"/>
              <a:gd name="T23" fmla="*/ 1874456 h 5239"/>
              <a:gd name="T24" fmla="*/ 689781 w 4116"/>
              <a:gd name="T25" fmla="*/ 1902091 h 5239"/>
              <a:gd name="T26" fmla="*/ 808019 w 4116"/>
              <a:gd name="T27" fmla="*/ 1902091 h 5239"/>
              <a:gd name="T28" fmla="*/ 934624 w 4116"/>
              <a:gd name="T29" fmla="*/ 1874456 h 5239"/>
              <a:gd name="T30" fmla="*/ 1048860 w 4116"/>
              <a:gd name="T31" fmla="*/ 1821368 h 5239"/>
              <a:gd name="T32" fmla="*/ 1147816 w 4116"/>
              <a:gd name="T33" fmla="*/ 1745371 h 5239"/>
              <a:gd name="T34" fmla="*/ 1228218 w 4116"/>
              <a:gd name="T35" fmla="*/ 1650103 h 5239"/>
              <a:gd name="T36" fmla="*/ 1287155 w 4116"/>
              <a:gd name="T37" fmla="*/ 1539199 h 5239"/>
              <a:gd name="T38" fmla="*/ 1320625 w 4116"/>
              <a:gd name="T39" fmla="*/ 1414842 h 5239"/>
              <a:gd name="T40" fmla="*/ 1326082 w 4116"/>
              <a:gd name="T41" fmla="*/ 1291575 h 5239"/>
              <a:gd name="T42" fmla="*/ 1296977 w 4116"/>
              <a:gd name="T43" fmla="*/ 1141400 h 5239"/>
              <a:gd name="T44" fmla="*/ 1231128 w 4116"/>
              <a:gd name="T45" fmla="*/ 1007588 h 5239"/>
              <a:gd name="T46" fmla="*/ 1134355 w 4116"/>
              <a:gd name="T47" fmla="*/ 895957 h 5239"/>
              <a:gd name="T48" fmla="*/ 1120530 w 4116"/>
              <a:gd name="T49" fmla="*/ 1326846 h 5239"/>
              <a:gd name="T50" fmla="*/ 1110708 w 4116"/>
              <a:gd name="T51" fmla="*/ 1410478 h 5239"/>
              <a:gd name="T52" fmla="*/ 1075418 w 4116"/>
              <a:gd name="T53" fmla="*/ 1503928 h 5239"/>
              <a:gd name="T54" fmla="*/ 971005 w 4116"/>
              <a:gd name="T55" fmla="*/ 1624286 h 5239"/>
              <a:gd name="T56" fmla="*/ 859316 w 4116"/>
              <a:gd name="T57" fmla="*/ 1681738 h 5239"/>
              <a:gd name="T58" fmla="*/ 777459 w 4116"/>
              <a:gd name="T59" fmla="*/ 1697374 h 5239"/>
              <a:gd name="T60" fmla="*/ 701787 w 4116"/>
              <a:gd name="T61" fmla="*/ 1695192 h 5239"/>
              <a:gd name="T62" fmla="*/ 621385 w 4116"/>
              <a:gd name="T63" fmla="*/ 1675556 h 5239"/>
              <a:gd name="T64" fmla="*/ 499509 w 4116"/>
              <a:gd name="T65" fmla="*/ 1601742 h 5239"/>
              <a:gd name="T66" fmla="*/ 406738 w 4116"/>
              <a:gd name="T67" fmla="*/ 1471203 h 5239"/>
              <a:gd name="T68" fmla="*/ 383090 w 4116"/>
              <a:gd name="T69" fmla="*/ 1392297 h 5239"/>
              <a:gd name="T70" fmla="*/ 377269 w 4116"/>
              <a:gd name="T71" fmla="*/ 1317028 h 5239"/>
              <a:gd name="T72" fmla="*/ 388911 w 4116"/>
              <a:gd name="T73" fmla="*/ 1234123 h 5239"/>
              <a:gd name="T74" fmla="*/ 431113 w 4116"/>
              <a:gd name="T75" fmla="*/ 1134491 h 5239"/>
              <a:gd name="T76" fmla="*/ 541347 w 4116"/>
              <a:gd name="T77" fmla="*/ 1018860 h 5239"/>
              <a:gd name="T78" fmla="*/ 647215 w 4116"/>
              <a:gd name="T79" fmla="*/ 969772 h 5239"/>
              <a:gd name="T80" fmla="*/ 729800 w 4116"/>
              <a:gd name="T81" fmla="*/ 955954 h 5239"/>
              <a:gd name="T82" fmla="*/ 805472 w 4116"/>
              <a:gd name="T83" fmla="*/ 959954 h 5239"/>
              <a:gd name="T84" fmla="*/ 884782 w 4116"/>
              <a:gd name="T85" fmla="*/ 981771 h 5239"/>
              <a:gd name="T86" fmla="*/ 1011388 w 4116"/>
              <a:gd name="T87" fmla="*/ 1064676 h 5239"/>
              <a:gd name="T88" fmla="*/ 1094700 w 4116"/>
              <a:gd name="T89" fmla="*/ 1190852 h 5239"/>
              <a:gd name="T90" fmla="*/ 1116165 w 4116"/>
              <a:gd name="T91" fmla="*/ 1270485 h 5239"/>
              <a:gd name="T92" fmla="*/ 0 w 4116"/>
              <a:gd name="T93" fmla="*/ 167992 h 5239"/>
              <a:gd name="T94" fmla="*/ 419835 w 4116"/>
              <a:gd name="T95" fmla="*/ 1208306 h 5239"/>
              <a:gd name="T96" fmla="*/ 410740 w 4116"/>
              <a:gd name="T97" fmla="*/ 1220669 h 5239"/>
              <a:gd name="T98" fmla="*/ 534435 w 4116"/>
              <a:gd name="T99" fmla="*/ 1599924 h 5239"/>
              <a:gd name="T100" fmla="*/ 539528 w 4116"/>
              <a:gd name="T101" fmla="*/ 1614105 h 5239"/>
              <a:gd name="T102" fmla="*/ 748718 w 4116"/>
              <a:gd name="T103" fmla="*/ 1473384 h 5239"/>
              <a:gd name="T104" fmla="*/ 954270 w 4116"/>
              <a:gd name="T105" fmla="*/ 1615923 h 5239"/>
              <a:gd name="T106" fmla="*/ 963365 w 4116"/>
              <a:gd name="T107" fmla="*/ 1603923 h 5239"/>
              <a:gd name="T108" fmla="*/ 1086332 w 4116"/>
              <a:gd name="T109" fmla="*/ 1224669 h 5239"/>
              <a:gd name="T110" fmla="*/ 1081603 w 4116"/>
              <a:gd name="T111" fmla="*/ 1210124 h 5239"/>
              <a:gd name="T112" fmla="*/ 759632 w 4116"/>
              <a:gd name="T113" fmla="*/ 977044 h 5239"/>
              <a:gd name="T114" fmla="*/ 744716 w 4116"/>
              <a:gd name="T115" fmla="*/ 972317 h 52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116" h="5239">
                <a:moveTo>
                  <a:pt x="2496" y="2121"/>
                </a:moveTo>
                <a:lnTo>
                  <a:pt x="2496" y="2121"/>
                </a:lnTo>
                <a:lnTo>
                  <a:pt x="2443" y="2107"/>
                </a:lnTo>
                <a:lnTo>
                  <a:pt x="2390" y="2095"/>
                </a:lnTo>
                <a:lnTo>
                  <a:pt x="2336" y="2084"/>
                </a:lnTo>
                <a:lnTo>
                  <a:pt x="2282" y="2075"/>
                </a:lnTo>
                <a:lnTo>
                  <a:pt x="2227" y="2068"/>
                </a:lnTo>
                <a:lnTo>
                  <a:pt x="2171" y="2063"/>
                </a:lnTo>
                <a:lnTo>
                  <a:pt x="2115" y="2060"/>
                </a:lnTo>
                <a:lnTo>
                  <a:pt x="2058" y="2059"/>
                </a:lnTo>
                <a:lnTo>
                  <a:pt x="2002" y="2060"/>
                </a:lnTo>
                <a:lnTo>
                  <a:pt x="1945" y="2063"/>
                </a:lnTo>
                <a:lnTo>
                  <a:pt x="1890" y="2068"/>
                </a:lnTo>
                <a:lnTo>
                  <a:pt x="1835" y="2075"/>
                </a:lnTo>
                <a:lnTo>
                  <a:pt x="1780" y="2084"/>
                </a:lnTo>
                <a:lnTo>
                  <a:pt x="1726" y="2095"/>
                </a:lnTo>
                <a:lnTo>
                  <a:pt x="1673" y="2107"/>
                </a:lnTo>
                <a:lnTo>
                  <a:pt x="1621" y="2121"/>
                </a:lnTo>
                <a:lnTo>
                  <a:pt x="1621" y="761"/>
                </a:lnTo>
                <a:lnTo>
                  <a:pt x="452" y="761"/>
                </a:lnTo>
                <a:lnTo>
                  <a:pt x="452" y="1438"/>
                </a:lnTo>
                <a:lnTo>
                  <a:pt x="1020" y="2446"/>
                </a:lnTo>
                <a:lnTo>
                  <a:pt x="989" y="2473"/>
                </a:lnTo>
                <a:lnTo>
                  <a:pt x="958" y="2502"/>
                </a:lnTo>
                <a:lnTo>
                  <a:pt x="928" y="2532"/>
                </a:lnTo>
                <a:lnTo>
                  <a:pt x="900" y="2561"/>
                </a:lnTo>
                <a:lnTo>
                  <a:pt x="871" y="2593"/>
                </a:lnTo>
                <a:lnTo>
                  <a:pt x="844" y="2624"/>
                </a:lnTo>
                <a:lnTo>
                  <a:pt x="817" y="2656"/>
                </a:lnTo>
                <a:lnTo>
                  <a:pt x="792" y="2689"/>
                </a:lnTo>
                <a:lnTo>
                  <a:pt x="767" y="2723"/>
                </a:lnTo>
                <a:lnTo>
                  <a:pt x="743" y="2758"/>
                </a:lnTo>
                <a:lnTo>
                  <a:pt x="720" y="2792"/>
                </a:lnTo>
                <a:lnTo>
                  <a:pt x="697" y="2828"/>
                </a:lnTo>
                <a:lnTo>
                  <a:pt x="676" y="2864"/>
                </a:lnTo>
                <a:lnTo>
                  <a:pt x="655" y="2901"/>
                </a:lnTo>
                <a:lnTo>
                  <a:pt x="636" y="2938"/>
                </a:lnTo>
                <a:lnTo>
                  <a:pt x="618" y="2977"/>
                </a:lnTo>
                <a:lnTo>
                  <a:pt x="600" y="3015"/>
                </a:lnTo>
                <a:lnTo>
                  <a:pt x="584" y="3054"/>
                </a:lnTo>
                <a:lnTo>
                  <a:pt x="569" y="3094"/>
                </a:lnTo>
                <a:lnTo>
                  <a:pt x="554" y="3134"/>
                </a:lnTo>
                <a:lnTo>
                  <a:pt x="540" y="3174"/>
                </a:lnTo>
                <a:lnTo>
                  <a:pt x="528" y="3216"/>
                </a:lnTo>
                <a:lnTo>
                  <a:pt x="517" y="3257"/>
                </a:lnTo>
                <a:lnTo>
                  <a:pt x="507" y="3300"/>
                </a:lnTo>
                <a:lnTo>
                  <a:pt x="499" y="3341"/>
                </a:lnTo>
                <a:lnTo>
                  <a:pt x="490" y="3384"/>
                </a:lnTo>
                <a:lnTo>
                  <a:pt x="483" y="3428"/>
                </a:lnTo>
                <a:lnTo>
                  <a:pt x="478" y="3472"/>
                </a:lnTo>
                <a:lnTo>
                  <a:pt x="474" y="3515"/>
                </a:lnTo>
                <a:lnTo>
                  <a:pt x="471" y="3559"/>
                </a:lnTo>
                <a:lnTo>
                  <a:pt x="469" y="3604"/>
                </a:lnTo>
                <a:lnTo>
                  <a:pt x="468" y="3649"/>
                </a:lnTo>
                <a:lnTo>
                  <a:pt x="469" y="3691"/>
                </a:lnTo>
                <a:lnTo>
                  <a:pt x="470" y="3731"/>
                </a:lnTo>
                <a:lnTo>
                  <a:pt x="473" y="3771"/>
                </a:lnTo>
                <a:lnTo>
                  <a:pt x="476" y="3812"/>
                </a:lnTo>
                <a:lnTo>
                  <a:pt x="481" y="3852"/>
                </a:lnTo>
                <a:lnTo>
                  <a:pt x="486" y="3891"/>
                </a:lnTo>
                <a:lnTo>
                  <a:pt x="493" y="3931"/>
                </a:lnTo>
                <a:lnTo>
                  <a:pt x="501" y="3970"/>
                </a:lnTo>
                <a:lnTo>
                  <a:pt x="509" y="4008"/>
                </a:lnTo>
                <a:lnTo>
                  <a:pt x="519" y="4046"/>
                </a:lnTo>
                <a:lnTo>
                  <a:pt x="529" y="4085"/>
                </a:lnTo>
                <a:lnTo>
                  <a:pt x="540" y="4122"/>
                </a:lnTo>
                <a:lnTo>
                  <a:pt x="552" y="4159"/>
                </a:lnTo>
                <a:lnTo>
                  <a:pt x="565" y="4196"/>
                </a:lnTo>
                <a:lnTo>
                  <a:pt x="579" y="4233"/>
                </a:lnTo>
                <a:lnTo>
                  <a:pt x="593" y="4268"/>
                </a:lnTo>
                <a:lnTo>
                  <a:pt x="609" y="4304"/>
                </a:lnTo>
                <a:lnTo>
                  <a:pt x="625" y="4339"/>
                </a:lnTo>
                <a:lnTo>
                  <a:pt x="642" y="4373"/>
                </a:lnTo>
                <a:lnTo>
                  <a:pt x="661" y="4407"/>
                </a:lnTo>
                <a:lnTo>
                  <a:pt x="679" y="4440"/>
                </a:lnTo>
                <a:lnTo>
                  <a:pt x="698" y="4474"/>
                </a:lnTo>
                <a:lnTo>
                  <a:pt x="719" y="4507"/>
                </a:lnTo>
                <a:lnTo>
                  <a:pt x="740" y="4538"/>
                </a:lnTo>
                <a:lnTo>
                  <a:pt x="761" y="4570"/>
                </a:lnTo>
                <a:lnTo>
                  <a:pt x="785" y="4600"/>
                </a:lnTo>
                <a:lnTo>
                  <a:pt x="807" y="4631"/>
                </a:lnTo>
                <a:lnTo>
                  <a:pt x="832" y="4660"/>
                </a:lnTo>
                <a:lnTo>
                  <a:pt x="856" y="4690"/>
                </a:lnTo>
                <a:lnTo>
                  <a:pt x="882" y="4718"/>
                </a:lnTo>
                <a:lnTo>
                  <a:pt x="907" y="4746"/>
                </a:lnTo>
                <a:lnTo>
                  <a:pt x="935" y="4773"/>
                </a:lnTo>
                <a:lnTo>
                  <a:pt x="961" y="4800"/>
                </a:lnTo>
                <a:lnTo>
                  <a:pt x="990" y="4826"/>
                </a:lnTo>
                <a:lnTo>
                  <a:pt x="1018" y="4852"/>
                </a:lnTo>
                <a:lnTo>
                  <a:pt x="1047" y="4876"/>
                </a:lnTo>
                <a:lnTo>
                  <a:pt x="1077" y="4900"/>
                </a:lnTo>
                <a:lnTo>
                  <a:pt x="1107" y="4923"/>
                </a:lnTo>
                <a:lnTo>
                  <a:pt x="1138" y="4946"/>
                </a:lnTo>
                <a:lnTo>
                  <a:pt x="1170" y="4968"/>
                </a:lnTo>
                <a:lnTo>
                  <a:pt x="1201" y="4988"/>
                </a:lnTo>
                <a:lnTo>
                  <a:pt x="1234" y="5009"/>
                </a:lnTo>
                <a:lnTo>
                  <a:pt x="1267" y="5028"/>
                </a:lnTo>
                <a:lnTo>
                  <a:pt x="1300" y="5047"/>
                </a:lnTo>
                <a:lnTo>
                  <a:pt x="1335" y="5065"/>
                </a:lnTo>
                <a:lnTo>
                  <a:pt x="1370" y="5082"/>
                </a:lnTo>
                <a:lnTo>
                  <a:pt x="1404" y="5098"/>
                </a:lnTo>
                <a:lnTo>
                  <a:pt x="1440" y="5114"/>
                </a:lnTo>
                <a:lnTo>
                  <a:pt x="1476" y="5129"/>
                </a:lnTo>
                <a:lnTo>
                  <a:pt x="1512" y="5142"/>
                </a:lnTo>
                <a:lnTo>
                  <a:pt x="1549" y="5155"/>
                </a:lnTo>
                <a:lnTo>
                  <a:pt x="1586" y="5168"/>
                </a:lnTo>
                <a:lnTo>
                  <a:pt x="1623" y="5179"/>
                </a:lnTo>
                <a:lnTo>
                  <a:pt x="1661" y="5189"/>
                </a:lnTo>
                <a:lnTo>
                  <a:pt x="1700" y="5198"/>
                </a:lnTo>
                <a:lnTo>
                  <a:pt x="1738" y="5206"/>
                </a:lnTo>
                <a:lnTo>
                  <a:pt x="1777" y="5214"/>
                </a:lnTo>
                <a:lnTo>
                  <a:pt x="1817" y="5221"/>
                </a:lnTo>
                <a:lnTo>
                  <a:pt x="1855" y="5227"/>
                </a:lnTo>
                <a:lnTo>
                  <a:pt x="1896" y="5231"/>
                </a:lnTo>
                <a:lnTo>
                  <a:pt x="1936" y="5235"/>
                </a:lnTo>
                <a:lnTo>
                  <a:pt x="1977" y="5237"/>
                </a:lnTo>
                <a:lnTo>
                  <a:pt x="2017" y="5239"/>
                </a:lnTo>
                <a:lnTo>
                  <a:pt x="2058" y="5239"/>
                </a:lnTo>
                <a:lnTo>
                  <a:pt x="2099" y="5239"/>
                </a:lnTo>
                <a:lnTo>
                  <a:pt x="2141" y="5237"/>
                </a:lnTo>
                <a:lnTo>
                  <a:pt x="2180" y="5235"/>
                </a:lnTo>
                <a:lnTo>
                  <a:pt x="2221" y="5231"/>
                </a:lnTo>
                <a:lnTo>
                  <a:pt x="2261" y="5227"/>
                </a:lnTo>
                <a:lnTo>
                  <a:pt x="2301" y="5221"/>
                </a:lnTo>
                <a:lnTo>
                  <a:pt x="2339" y="5214"/>
                </a:lnTo>
                <a:lnTo>
                  <a:pt x="2379" y="5206"/>
                </a:lnTo>
                <a:lnTo>
                  <a:pt x="2418" y="5198"/>
                </a:lnTo>
                <a:lnTo>
                  <a:pt x="2456" y="5189"/>
                </a:lnTo>
                <a:lnTo>
                  <a:pt x="2494" y="5179"/>
                </a:lnTo>
                <a:lnTo>
                  <a:pt x="2531" y="5168"/>
                </a:lnTo>
                <a:lnTo>
                  <a:pt x="2569" y="5155"/>
                </a:lnTo>
                <a:lnTo>
                  <a:pt x="2605" y="5142"/>
                </a:lnTo>
                <a:lnTo>
                  <a:pt x="2642" y="5129"/>
                </a:lnTo>
                <a:lnTo>
                  <a:pt x="2678" y="5114"/>
                </a:lnTo>
                <a:lnTo>
                  <a:pt x="2713" y="5098"/>
                </a:lnTo>
                <a:lnTo>
                  <a:pt x="2748" y="5082"/>
                </a:lnTo>
                <a:lnTo>
                  <a:pt x="2783" y="5065"/>
                </a:lnTo>
                <a:lnTo>
                  <a:pt x="2816" y="5047"/>
                </a:lnTo>
                <a:lnTo>
                  <a:pt x="2850" y="5028"/>
                </a:lnTo>
                <a:lnTo>
                  <a:pt x="2883" y="5009"/>
                </a:lnTo>
                <a:lnTo>
                  <a:pt x="2915" y="4988"/>
                </a:lnTo>
                <a:lnTo>
                  <a:pt x="2948" y="4968"/>
                </a:lnTo>
                <a:lnTo>
                  <a:pt x="2979" y="4946"/>
                </a:lnTo>
                <a:lnTo>
                  <a:pt x="3010" y="4923"/>
                </a:lnTo>
                <a:lnTo>
                  <a:pt x="3040" y="4900"/>
                </a:lnTo>
                <a:lnTo>
                  <a:pt x="3070" y="4876"/>
                </a:lnTo>
                <a:lnTo>
                  <a:pt x="3099" y="4852"/>
                </a:lnTo>
                <a:lnTo>
                  <a:pt x="3128" y="4826"/>
                </a:lnTo>
                <a:lnTo>
                  <a:pt x="3155" y="4800"/>
                </a:lnTo>
                <a:lnTo>
                  <a:pt x="3183" y="4773"/>
                </a:lnTo>
                <a:lnTo>
                  <a:pt x="3209" y="4746"/>
                </a:lnTo>
                <a:lnTo>
                  <a:pt x="3236" y="4718"/>
                </a:lnTo>
                <a:lnTo>
                  <a:pt x="3260" y="4690"/>
                </a:lnTo>
                <a:lnTo>
                  <a:pt x="3286" y="4660"/>
                </a:lnTo>
                <a:lnTo>
                  <a:pt x="3309" y="4631"/>
                </a:lnTo>
                <a:lnTo>
                  <a:pt x="3333" y="4600"/>
                </a:lnTo>
                <a:lnTo>
                  <a:pt x="3355" y="4570"/>
                </a:lnTo>
                <a:lnTo>
                  <a:pt x="3376" y="4538"/>
                </a:lnTo>
                <a:lnTo>
                  <a:pt x="3398" y="4507"/>
                </a:lnTo>
                <a:lnTo>
                  <a:pt x="3418" y="4474"/>
                </a:lnTo>
                <a:lnTo>
                  <a:pt x="3438" y="4440"/>
                </a:lnTo>
                <a:lnTo>
                  <a:pt x="3457" y="4407"/>
                </a:lnTo>
                <a:lnTo>
                  <a:pt x="3474" y="4373"/>
                </a:lnTo>
                <a:lnTo>
                  <a:pt x="3492" y="4339"/>
                </a:lnTo>
                <a:lnTo>
                  <a:pt x="3508" y="4304"/>
                </a:lnTo>
                <a:lnTo>
                  <a:pt x="3523" y="4268"/>
                </a:lnTo>
                <a:lnTo>
                  <a:pt x="3538" y="4233"/>
                </a:lnTo>
                <a:lnTo>
                  <a:pt x="3552" y="4196"/>
                </a:lnTo>
                <a:lnTo>
                  <a:pt x="3565" y="4159"/>
                </a:lnTo>
                <a:lnTo>
                  <a:pt x="3577" y="4122"/>
                </a:lnTo>
                <a:lnTo>
                  <a:pt x="3588" y="4085"/>
                </a:lnTo>
                <a:lnTo>
                  <a:pt x="3599" y="4046"/>
                </a:lnTo>
                <a:lnTo>
                  <a:pt x="3608" y="4008"/>
                </a:lnTo>
                <a:lnTo>
                  <a:pt x="3616" y="3970"/>
                </a:lnTo>
                <a:lnTo>
                  <a:pt x="3624" y="3931"/>
                </a:lnTo>
                <a:lnTo>
                  <a:pt x="3630" y="3891"/>
                </a:lnTo>
                <a:lnTo>
                  <a:pt x="3635" y="3852"/>
                </a:lnTo>
                <a:lnTo>
                  <a:pt x="3640" y="3812"/>
                </a:lnTo>
                <a:lnTo>
                  <a:pt x="3643" y="3771"/>
                </a:lnTo>
                <a:lnTo>
                  <a:pt x="3646" y="3731"/>
                </a:lnTo>
                <a:lnTo>
                  <a:pt x="3648" y="3691"/>
                </a:lnTo>
                <a:lnTo>
                  <a:pt x="3648" y="3649"/>
                </a:lnTo>
                <a:lnTo>
                  <a:pt x="3647" y="3601"/>
                </a:lnTo>
                <a:lnTo>
                  <a:pt x="3645" y="3552"/>
                </a:lnTo>
                <a:lnTo>
                  <a:pt x="3642" y="3504"/>
                </a:lnTo>
                <a:lnTo>
                  <a:pt x="3637" y="3457"/>
                </a:lnTo>
                <a:lnTo>
                  <a:pt x="3631" y="3411"/>
                </a:lnTo>
                <a:lnTo>
                  <a:pt x="3623" y="3364"/>
                </a:lnTo>
                <a:lnTo>
                  <a:pt x="3614" y="3318"/>
                </a:lnTo>
                <a:lnTo>
                  <a:pt x="3604" y="3272"/>
                </a:lnTo>
                <a:lnTo>
                  <a:pt x="3591" y="3227"/>
                </a:lnTo>
                <a:lnTo>
                  <a:pt x="3579" y="3182"/>
                </a:lnTo>
                <a:lnTo>
                  <a:pt x="3565" y="3139"/>
                </a:lnTo>
                <a:lnTo>
                  <a:pt x="3550" y="3095"/>
                </a:lnTo>
                <a:lnTo>
                  <a:pt x="3532" y="3052"/>
                </a:lnTo>
                <a:lnTo>
                  <a:pt x="3515" y="3010"/>
                </a:lnTo>
                <a:lnTo>
                  <a:pt x="3496" y="2969"/>
                </a:lnTo>
                <a:lnTo>
                  <a:pt x="3475" y="2928"/>
                </a:lnTo>
                <a:lnTo>
                  <a:pt x="3454" y="2887"/>
                </a:lnTo>
                <a:lnTo>
                  <a:pt x="3431" y="2847"/>
                </a:lnTo>
                <a:lnTo>
                  <a:pt x="3408" y="2809"/>
                </a:lnTo>
                <a:lnTo>
                  <a:pt x="3384" y="2771"/>
                </a:lnTo>
                <a:lnTo>
                  <a:pt x="3358" y="2733"/>
                </a:lnTo>
                <a:lnTo>
                  <a:pt x="3332" y="2697"/>
                </a:lnTo>
                <a:lnTo>
                  <a:pt x="3304" y="2661"/>
                </a:lnTo>
                <a:lnTo>
                  <a:pt x="3276" y="2626"/>
                </a:lnTo>
                <a:lnTo>
                  <a:pt x="3246" y="2592"/>
                </a:lnTo>
                <a:lnTo>
                  <a:pt x="3215" y="2559"/>
                </a:lnTo>
                <a:lnTo>
                  <a:pt x="3184" y="2526"/>
                </a:lnTo>
                <a:lnTo>
                  <a:pt x="3151" y="2495"/>
                </a:lnTo>
                <a:lnTo>
                  <a:pt x="3118" y="2464"/>
                </a:lnTo>
                <a:lnTo>
                  <a:pt x="3084" y="2435"/>
                </a:lnTo>
                <a:lnTo>
                  <a:pt x="3049" y="2406"/>
                </a:lnTo>
                <a:lnTo>
                  <a:pt x="3014" y="2378"/>
                </a:lnTo>
                <a:lnTo>
                  <a:pt x="3666" y="1453"/>
                </a:lnTo>
                <a:lnTo>
                  <a:pt x="3666" y="761"/>
                </a:lnTo>
                <a:lnTo>
                  <a:pt x="2496" y="761"/>
                </a:lnTo>
                <a:lnTo>
                  <a:pt x="2496" y="2121"/>
                </a:lnTo>
                <a:close/>
                <a:moveTo>
                  <a:pt x="3080" y="3649"/>
                </a:moveTo>
                <a:lnTo>
                  <a:pt x="3080" y="3649"/>
                </a:lnTo>
                <a:lnTo>
                  <a:pt x="3079" y="3675"/>
                </a:lnTo>
                <a:lnTo>
                  <a:pt x="3078" y="3702"/>
                </a:lnTo>
                <a:lnTo>
                  <a:pt x="3077" y="3727"/>
                </a:lnTo>
                <a:lnTo>
                  <a:pt x="3074" y="3754"/>
                </a:lnTo>
                <a:lnTo>
                  <a:pt x="3072" y="3779"/>
                </a:lnTo>
                <a:lnTo>
                  <a:pt x="3068" y="3805"/>
                </a:lnTo>
                <a:lnTo>
                  <a:pt x="3064" y="3829"/>
                </a:lnTo>
                <a:lnTo>
                  <a:pt x="3059" y="3855"/>
                </a:lnTo>
                <a:lnTo>
                  <a:pt x="3053" y="3879"/>
                </a:lnTo>
                <a:lnTo>
                  <a:pt x="3047" y="3905"/>
                </a:lnTo>
                <a:lnTo>
                  <a:pt x="3041" y="3928"/>
                </a:lnTo>
                <a:lnTo>
                  <a:pt x="3033" y="3952"/>
                </a:lnTo>
                <a:lnTo>
                  <a:pt x="3026" y="3976"/>
                </a:lnTo>
                <a:lnTo>
                  <a:pt x="3018" y="4000"/>
                </a:lnTo>
                <a:lnTo>
                  <a:pt x="3009" y="4023"/>
                </a:lnTo>
                <a:lnTo>
                  <a:pt x="3000" y="4046"/>
                </a:lnTo>
                <a:lnTo>
                  <a:pt x="2979" y="4091"/>
                </a:lnTo>
                <a:lnTo>
                  <a:pt x="2956" y="4136"/>
                </a:lnTo>
                <a:lnTo>
                  <a:pt x="2931" y="4179"/>
                </a:lnTo>
                <a:lnTo>
                  <a:pt x="2905" y="4219"/>
                </a:lnTo>
                <a:lnTo>
                  <a:pt x="2876" y="4260"/>
                </a:lnTo>
                <a:lnTo>
                  <a:pt x="2846" y="4299"/>
                </a:lnTo>
                <a:lnTo>
                  <a:pt x="2814" y="4335"/>
                </a:lnTo>
                <a:lnTo>
                  <a:pt x="2780" y="4371"/>
                </a:lnTo>
                <a:lnTo>
                  <a:pt x="2745" y="4405"/>
                </a:lnTo>
                <a:lnTo>
                  <a:pt x="2707" y="4437"/>
                </a:lnTo>
                <a:lnTo>
                  <a:pt x="2669" y="4467"/>
                </a:lnTo>
                <a:lnTo>
                  <a:pt x="2629" y="4495"/>
                </a:lnTo>
                <a:lnTo>
                  <a:pt x="2588" y="4522"/>
                </a:lnTo>
                <a:lnTo>
                  <a:pt x="2545" y="4547"/>
                </a:lnTo>
                <a:lnTo>
                  <a:pt x="2500" y="4570"/>
                </a:lnTo>
                <a:lnTo>
                  <a:pt x="2456" y="4590"/>
                </a:lnTo>
                <a:lnTo>
                  <a:pt x="2432" y="4599"/>
                </a:lnTo>
                <a:lnTo>
                  <a:pt x="2410" y="4608"/>
                </a:lnTo>
                <a:lnTo>
                  <a:pt x="2385" y="4617"/>
                </a:lnTo>
                <a:lnTo>
                  <a:pt x="2362" y="4625"/>
                </a:lnTo>
                <a:lnTo>
                  <a:pt x="2337" y="4632"/>
                </a:lnTo>
                <a:lnTo>
                  <a:pt x="2313" y="4638"/>
                </a:lnTo>
                <a:lnTo>
                  <a:pt x="2288" y="4644"/>
                </a:lnTo>
                <a:lnTo>
                  <a:pt x="2264" y="4649"/>
                </a:lnTo>
                <a:lnTo>
                  <a:pt x="2239" y="4654"/>
                </a:lnTo>
                <a:lnTo>
                  <a:pt x="2214" y="4658"/>
                </a:lnTo>
                <a:lnTo>
                  <a:pt x="2189" y="4662"/>
                </a:lnTo>
                <a:lnTo>
                  <a:pt x="2163" y="4665"/>
                </a:lnTo>
                <a:lnTo>
                  <a:pt x="2137" y="4668"/>
                </a:lnTo>
                <a:lnTo>
                  <a:pt x="2111" y="4669"/>
                </a:lnTo>
                <a:lnTo>
                  <a:pt x="2085" y="4670"/>
                </a:lnTo>
                <a:lnTo>
                  <a:pt x="2058" y="4671"/>
                </a:lnTo>
                <a:lnTo>
                  <a:pt x="2032" y="4670"/>
                </a:lnTo>
                <a:lnTo>
                  <a:pt x="2006" y="4669"/>
                </a:lnTo>
                <a:lnTo>
                  <a:pt x="1980" y="4668"/>
                </a:lnTo>
                <a:lnTo>
                  <a:pt x="1954" y="4665"/>
                </a:lnTo>
                <a:lnTo>
                  <a:pt x="1929" y="4662"/>
                </a:lnTo>
                <a:lnTo>
                  <a:pt x="1903" y="4658"/>
                </a:lnTo>
                <a:lnTo>
                  <a:pt x="1878" y="4654"/>
                </a:lnTo>
                <a:lnTo>
                  <a:pt x="1852" y="4649"/>
                </a:lnTo>
                <a:lnTo>
                  <a:pt x="1828" y="4644"/>
                </a:lnTo>
                <a:lnTo>
                  <a:pt x="1804" y="4638"/>
                </a:lnTo>
                <a:lnTo>
                  <a:pt x="1779" y="4632"/>
                </a:lnTo>
                <a:lnTo>
                  <a:pt x="1755" y="4625"/>
                </a:lnTo>
                <a:lnTo>
                  <a:pt x="1731" y="4617"/>
                </a:lnTo>
                <a:lnTo>
                  <a:pt x="1708" y="4608"/>
                </a:lnTo>
                <a:lnTo>
                  <a:pt x="1684" y="4599"/>
                </a:lnTo>
                <a:lnTo>
                  <a:pt x="1661" y="4590"/>
                </a:lnTo>
                <a:lnTo>
                  <a:pt x="1616" y="4570"/>
                </a:lnTo>
                <a:lnTo>
                  <a:pt x="1572" y="4547"/>
                </a:lnTo>
                <a:lnTo>
                  <a:pt x="1530" y="4522"/>
                </a:lnTo>
                <a:lnTo>
                  <a:pt x="1488" y="4495"/>
                </a:lnTo>
                <a:lnTo>
                  <a:pt x="1448" y="4467"/>
                </a:lnTo>
                <a:lnTo>
                  <a:pt x="1409" y="4437"/>
                </a:lnTo>
                <a:lnTo>
                  <a:pt x="1373" y="4405"/>
                </a:lnTo>
                <a:lnTo>
                  <a:pt x="1337" y="4371"/>
                </a:lnTo>
                <a:lnTo>
                  <a:pt x="1303" y="4335"/>
                </a:lnTo>
                <a:lnTo>
                  <a:pt x="1271" y="4299"/>
                </a:lnTo>
                <a:lnTo>
                  <a:pt x="1240" y="4260"/>
                </a:lnTo>
                <a:lnTo>
                  <a:pt x="1212" y="4219"/>
                </a:lnTo>
                <a:lnTo>
                  <a:pt x="1185" y="4179"/>
                </a:lnTo>
                <a:lnTo>
                  <a:pt x="1161" y="4136"/>
                </a:lnTo>
                <a:lnTo>
                  <a:pt x="1138" y="4091"/>
                </a:lnTo>
                <a:lnTo>
                  <a:pt x="1118" y="4046"/>
                </a:lnTo>
                <a:lnTo>
                  <a:pt x="1108" y="4023"/>
                </a:lnTo>
                <a:lnTo>
                  <a:pt x="1100" y="4000"/>
                </a:lnTo>
                <a:lnTo>
                  <a:pt x="1091" y="3976"/>
                </a:lnTo>
                <a:lnTo>
                  <a:pt x="1083" y="3952"/>
                </a:lnTo>
                <a:lnTo>
                  <a:pt x="1076" y="3928"/>
                </a:lnTo>
                <a:lnTo>
                  <a:pt x="1069" y="3905"/>
                </a:lnTo>
                <a:lnTo>
                  <a:pt x="1064" y="3879"/>
                </a:lnTo>
                <a:lnTo>
                  <a:pt x="1058" y="3855"/>
                </a:lnTo>
                <a:lnTo>
                  <a:pt x="1053" y="3829"/>
                </a:lnTo>
                <a:lnTo>
                  <a:pt x="1049" y="3805"/>
                </a:lnTo>
                <a:lnTo>
                  <a:pt x="1046" y="3779"/>
                </a:lnTo>
                <a:lnTo>
                  <a:pt x="1043" y="3754"/>
                </a:lnTo>
                <a:lnTo>
                  <a:pt x="1041" y="3727"/>
                </a:lnTo>
                <a:lnTo>
                  <a:pt x="1038" y="3702"/>
                </a:lnTo>
                <a:lnTo>
                  <a:pt x="1037" y="3675"/>
                </a:lnTo>
                <a:lnTo>
                  <a:pt x="1037" y="3649"/>
                </a:lnTo>
                <a:lnTo>
                  <a:pt x="1037" y="3622"/>
                </a:lnTo>
                <a:lnTo>
                  <a:pt x="1038" y="3597"/>
                </a:lnTo>
                <a:lnTo>
                  <a:pt x="1041" y="3571"/>
                </a:lnTo>
                <a:lnTo>
                  <a:pt x="1043" y="3545"/>
                </a:lnTo>
                <a:lnTo>
                  <a:pt x="1046" y="3520"/>
                </a:lnTo>
                <a:lnTo>
                  <a:pt x="1049" y="3494"/>
                </a:lnTo>
                <a:lnTo>
                  <a:pt x="1053" y="3469"/>
                </a:lnTo>
                <a:lnTo>
                  <a:pt x="1058" y="3444"/>
                </a:lnTo>
                <a:lnTo>
                  <a:pt x="1064" y="3419"/>
                </a:lnTo>
                <a:lnTo>
                  <a:pt x="1069" y="3394"/>
                </a:lnTo>
                <a:lnTo>
                  <a:pt x="1076" y="3370"/>
                </a:lnTo>
                <a:lnTo>
                  <a:pt x="1083" y="3346"/>
                </a:lnTo>
                <a:lnTo>
                  <a:pt x="1091" y="3322"/>
                </a:lnTo>
                <a:lnTo>
                  <a:pt x="1100" y="3299"/>
                </a:lnTo>
                <a:lnTo>
                  <a:pt x="1108" y="3275"/>
                </a:lnTo>
                <a:lnTo>
                  <a:pt x="1118" y="3252"/>
                </a:lnTo>
                <a:lnTo>
                  <a:pt x="1138" y="3207"/>
                </a:lnTo>
                <a:lnTo>
                  <a:pt x="1161" y="3163"/>
                </a:lnTo>
                <a:lnTo>
                  <a:pt x="1185" y="3120"/>
                </a:lnTo>
                <a:lnTo>
                  <a:pt x="1212" y="3079"/>
                </a:lnTo>
                <a:lnTo>
                  <a:pt x="1240" y="3039"/>
                </a:lnTo>
                <a:lnTo>
                  <a:pt x="1271" y="3000"/>
                </a:lnTo>
                <a:lnTo>
                  <a:pt x="1303" y="2963"/>
                </a:lnTo>
                <a:lnTo>
                  <a:pt x="1337" y="2928"/>
                </a:lnTo>
                <a:lnTo>
                  <a:pt x="1373" y="2894"/>
                </a:lnTo>
                <a:lnTo>
                  <a:pt x="1409" y="2862"/>
                </a:lnTo>
                <a:lnTo>
                  <a:pt x="1448" y="2831"/>
                </a:lnTo>
                <a:lnTo>
                  <a:pt x="1488" y="2802"/>
                </a:lnTo>
                <a:lnTo>
                  <a:pt x="1530" y="2776"/>
                </a:lnTo>
                <a:lnTo>
                  <a:pt x="1572" y="2752"/>
                </a:lnTo>
                <a:lnTo>
                  <a:pt x="1616" y="2729"/>
                </a:lnTo>
                <a:lnTo>
                  <a:pt x="1661" y="2709"/>
                </a:lnTo>
                <a:lnTo>
                  <a:pt x="1684" y="2700"/>
                </a:lnTo>
                <a:lnTo>
                  <a:pt x="1708" y="2690"/>
                </a:lnTo>
                <a:lnTo>
                  <a:pt x="1731" y="2682"/>
                </a:lnTo>
                <a:lnTo>
                  <a:pt x="1755" y="2674"/>
                </a:lnTo>
                <a:lnTo>
                  <a:pt x="1779" y="2667"/>
                </a:lnTo>
                <a:lnTo>
                  <a:pt x="1804" y="2661"/>
                </a:lnTo>
                <a:lnTo>
                  <a:pt x="1828" y="2655"/>
                </a:lnTo>
                <a:lnTo>
                  <a:pt x="1852" y="2649"/>
                </a:lnTo>
                <a:lnTo>
                  <a:pt x="1878" y="2645"/>
                </a:lnTo>
                <a:lnTo>
                  <a:pt x="1903" y="2640"/>
                </a:lnTo>
                <a:lnTo>
                  <a:pt x="1929" y="2636"/>
                </a:lnTo>
                <a:lnTo>
                  <a:pt x="1954" y="2633"/>
                </a:lnTo>
                <a:lnTo>
                  <a:pt x="1980" y="2631"/>
                </a:lnTo>
                <a:lnTo>
                  <a:pt x="2006" y="2629"/>
                </a:lnTo>
                <a:lnTo>
                  <a:pt x="2032" y="2628"/>
                </a:lnTo>
                <a:lnTo>
                  <a:pt x="2058" y="2628"/>
                </a:lnTo>
                <a:lnTo>
                  <a:pt x="2085" y="2628"/>
                </a:lnTo>
                <a:lnTo>
                  <a:pt x="2111" y="2629"/>
                </a:lnTo>
                <a:lnTo>
                  <a:pt x="2137" y="2631"/>
                </a:lnTo>
                <a:lnTo>
                  <a:pt x="2163" y="2633"/>
                </a:lnTo>
                <a:lnTo>
                  <a:pt x="2189" y="2636"/>
                </a:lnTo>
                <a:lnTo>
                  <a:pt x="2214" y="2640"/>
                </a:lnTo>
                <a:lnTo>
                  <a:pt x="2239" y="2645"/>
                </a:lnTo>
                <a:lnTo>
                  <a:pt x="2264" y="2649"/>
                </a:lnTo>
                <a:lnTo>
                  <a:pt x="2288" y="2655"/>
                </a:lnTo>
                <a:lnTo>
                  <a:pt x="2313" y="2661"/>
                </a:lnTo>
                <a:lnTo>
                  <a:pt x="2337" y="2667"/>
                </a:lnTo>
                <a:lnTo>
                  <a:pt x="2362" y="2674"/>
                </a:lnTo>
                <a:lnTo>
                  <a:pt x="2385" y="2682"/>
                </a:lnTo>
                <a:lnTo>
                  <a:pt x="2410" y="2690"/>
                </a:lnTo>
                <a:lnTo>
                  <a:pt x="2432" y="2700"/>
                </a:lnTo>
                <a:lnTo>
                  <a:pt x="2456" y="2709"/>
                </a:lnTo>
                <a:lnTo>
                  <a:pt x="2500" y="2729"/>
                </a:lnTo>
                <a:lnTo>
                  <a:pt x="2545" y="2752"/>
                </a:lnTo>
                <a:lnTo>
                  <a:pt x="2588" y="2776"/>
                </a:lnTo>
                <a:lnTo>
                  <a:pt x="2629" y="2802"/>
                </a:lnTo>
                <a:lnTo>
                  <a:pt x="2669" y="2831"/>
                </a:lnTo>
                <a:lnTo>
                  <a:pt x="2707" y="2862"/>
                </a:lnTo>
                <a:lnTo>
                  <a:pt x="2745" y="2894"/>
                </a:lnTo>
                <a:lnTo>
                  <a:pt x="2780" y="2928"/>
                </a:lnTo>
                <a:lnTo>
                  <a:pt x="2814" y="2963"/>
                </a:lnTo>
                <a:lnTo>
                  <a:pt x="2846" y="3000"/>
                </a:lnTo>
                <a:lnTo>
                  <a:pt x="2876" y="3039"/>
                </a:lnTo>
                <a:lnTo>
                  <a:pt x="2905" y="3079"/>
                </a:lnTo>
                <a:lnTo>
                  <a:pt x="2931" y="3120"/>
                </a:lnTo>
                <a:lnTo>
                  <a:pt x="2956" y="3163"/>
                </a:lnTo>
                <a:lnTo>
                  <a:pt x="2979" y="3207"/>
                </a:lnTo>
                <a:lnTo>
                  <a:pt x="3000" y="3252"/>
                </a:lnTo>
                <a:lnTo>
                  <a:pt x="3009" y="3275"/>
                </a:lnTo>
                <a:lnTo>
                  <a:pt x="3018" y="3299"/>
                </a:lnTo>
                <a:lnTo>
                  <a:pt x="3026" y="3322"/>
                </a:lnTo>
                <a:lnTo>
                  <a:pt x="3033" y="3346"/>
                </a:lnTo>
                <a:lnTo>
                  <a:pt x="3041" y="3370"/>
                </a:lnTo>
                <a:lnTo>
                  <a:pt x="3047" y="3394"/>
                </a:lnTo>
                <a:lnTo>
                  <a:pt x="3053" y="3419"/>
                </a:lnTo>
                <a:lnTo>
                  <a:pt x="3059" y="3444"/>
                </a:lnTo>
                <a:lnTo>
                  <a:pt x="3064" y="3469"/>
                </a:lnTo>
                <a:lnTo>
                  <a:pt x="3068" y="3494"/>
                </a:lnTo>
                <a:lnTo>
                  <a:pt x="3072" y="3520"/>
                </a:lnTo>
                <a:lnTo>
                  <a:pt x="3074" y="3545"/>
                </a:lnTo>
                <a:lnTo>
                  <a:pt x="3077" y="3571"/>
                </a:lnTo>
                <a:lnTo>
                  <a:pt x="3078" y="3597"/>
                </a:lnTo>
                <a:lnTo>
                  <a:pt x="3079" y="3622"/>
                </a:lnTo>
                <a:lnTo>
                  <a:pt x="3080" y="3649"/>
                </a:lnTo>
                <a:close/>
                <a:moveTo>
                  <a:pt x="0" y="0"/>
                </a:moveTo>
                <a:lnTo>
                  <a:pt x="0" y="462"/>
                </a:lnTo>
                <a:lnTo>
                  <a:pt x="4116" y="462"/>
                </a:lnTo>
                <a:lnTo>
                  <a:pt x="4116" y="0"/>
                </a:lnTo>
                <a:lnTo>
                  <a:pt x="0" y="0"/>
                </a:lnTo>
                <a:close/>
                <a:moveTo>
                  <a:pt x="2024" y="2698"/>
                </a:moveTo>
                <a:lnTo>
                  <a:pt x="1820" y="3321"/>
                </a:lnTo>
                <a:lnTo>
                  <a:pt x="1165" y="3321"/>
                </a:lnTo>
                <a:lnTo>
                  <a:pt x="1159" y="3321"/>
                </a:lnTo>
                <a:lnTo>
                  <a:pt x="1154" y="3323"/>
                </a:lnTo>
                <a:lnTo>
                  <a:pt x="1149" y="3325"/>
                </a:lnTo>
                <a:lnTo>
                  <a:pt x="1143" y="3328"/>
                </a:lnTo>
                <a:lnTo>
                  <a:pt x="1139" y="3331"/>
                </a:lnTo>
                <a:lnTo>
                  <a:pt x="1135" y="3335"/>
                </a:lnTo>
                <a:lnTo>
                  <a:pt x="1133" y="3340"/>
                </a:lnTo>
                <a:lnTo>
                  <a:pt x="1130" y="3345"/>
                </a:lnTo>
                <a:lnTo>
                  <a:pt x="1129" y="3352"/>
                </a:lnTo>
                <a:lnTo>
                  <a:pt x="1129" y="3357"/>
                </a:lnTo>
                <a:lnTo>
                  <a:pt x="1129" y="3363"/>
                </a:lnTo>
                <a:lnTo>
                  <a:pt x="1130" y="3368"/>
                </a:lnTo>
                <a:lnTo>
                  <a:pt x="1132" y="3373"/>
                </a:lnTo>
                <a:lnTo>
                  <a:pt x="1135" y="3378"/>
                </a:lnTo>
                <a:lnTo>
                  <a:pt x="1139" y="3382"/>
                </a:lnTo>
                <a:lnTo>
                  <a:pt x="1143" y="3386"/>
                </a:lnTo>
                <a:lnTo>
                  <a:pt x="1673" y="3772"/>
                </a:lnTo>
                <a:lnTo>
                  <a:pt x="1469" y="4400"/>
                </a:lnTo>
                <a:lnTo>
                  <a:pt x="1468" y="4405"/>
                </a:lnTo>
                <a:lnTo>
                  <a:pt x="1467" y="4411"/>
                </a:lnTo>
                <a:lnTo>
                  <a:pt x="1468" y="4416"/>
                </a:lnTo>
                <a:lnTo>
                  <a:pt x="1469" y="4422"/>
                </a:lnTo>
                <a:lnTo>
                  <a:pt x="1471" y="4427"/>
                </a:lnTo>
                <a:lnTo>
                  <a:pt x="1475" y="4431"/>
                </a:lnTo>
                <a:lnTo>
                  <a:pt x="1479" y="4436"/>
                </a:lnTo>
                <a:lnTo>
                  <a:pt x="1483" y="4439"/>
                </a:lnTo>
                <a:lnTo>
                  <a:pt x="1488" y="4442"/>
                </a:lnTo>
                <a:lnTo>
                  <a:pt x="1493" y="4444"/>
                </a:lnTo>
                <a:lnTo>
                  <a:pt x="1498" y="4446"/>
                </a:lnTo>
                <a:lnTo>
                  <a:pt x="1504" y="4446"/>
                </a:lnTo>
                <a:lnTo>
                  <a:pt x="1509" y="4446"/>
                </a:lnTo>
                <a:lnTo>
                  <a:pt x="1515" y="4444"/>
                </a:lnTo>
                <a:lnTo>
                  <a:pt x="1520" y="4442"/>
                </a:lnTo>
                <a:lnTo>
                  <a:pt x="1525" y="4439"/>
                </a:lnTo>
                <a:lnTo>
                  <a:pt x="2058" y="4052"/>
                </a:lnTo>
                <a:lnTo>
                  <a:pt x="2591" y="4439"/>
                </a:lnTo>
                <a:lnTo>
                  <a:pt x="2596" y="4442"/>
                </a:lnTo>
                <a:lnTo>
                  <a:pt x="2601" y="4444"/>
                </a:lnTo>
                <a:lnTo>
                  <a:pt x="2606" y="4446"/>
                </a:lnTo>
                <a:lnTo>
                  <a:pt x="2612" y="4446"/>
                </a:lnTo>
                <a:lnTo>
                  <a:pt x="2617" y="4446"/>
                </a:lnTo>
                <a:lnTo>
                  <a:pt x="2623" y="4444"/>
                </a:lnTo>
                <a:lnTo>
                  <a:pt x="2628" y="4442"/>
                </a:lnTo>
                <a:lnTo>
                  <a:pt x="2633" y="4439"/>
                </a:lnTo>
                <a:lnTo>
                  <a:pt x="2638" y="4436"/>
                </a:lnTo>
                <a:lnTo>
                  <a:pt x="2641" y="4431"/>
                </a:lnTo>
                <a:lnTo>
                  <a:pt x="2644" y="4427"/>
                </a:lnTo>
                <a:lnTo>
                  <a:pt x="2646" y="4422"/>
                </a:lnTo>
                <a:lnTo>
                  <a:pt x="2648" y="4416"/>
                </a:lnTo>
                <a:lnTo>
                  <a:pt x="2648" y="4411"/>
                </a:lnTo>
                <a:lnTo>
                  <a:pt x="2648" y="4405"/>
                </a:lnTo>
                <a:lnTo>
                  <a:pt x="2646" y="4400"/>
                </a:lnTo>
                <a:lnTo>
                  <a:pt x="2442" y="3772"/>
                </a:lnTo>
                <a:lnTo>
                  <a:pt x="2973" y="3386"/>
                </a:lnTo>
                <a:lnTo>
                  <a:pt x="2977" y="3382"/>
                </a:lnTo>
                <a:lnTo>
                  <a:pt x="2981" y="3378"/>
                </a:lnTo>
                <a:lnTo>
                  <a:pt x="2984" y="3373"/>
                </a:lnTo>
                <a:lnTo>
                  <a:pt x="2986" y="3368"/>
                </a:lnTo>
                <a:lnTo>
                  <a:pt x="2987" y="3363"/>
                </a:lnTo>
                <a:lnTo>
                  <a:pt x="2988" y="3357"/>
                </a:lnTo>
                <a:lnTo>
                  <a:pt x="2987" y="3352"/>
                </a:lnTo>
                <a:lnTo>
                  <a:pt x="2986" y="3345"/>
                </a:lnTo>
                <a:lnTo>
                  <a:pt x="2984" y="3340"/>
                </a:lnTo>
                <a:lnTo>
                  <a:pt x="2981" y="3335"/>
                </a:lnTo>
                <a:lnTo>
                  <a:pt x="2977" y="3331"/>
                </a:lnTo>
                <a:lnTo>
                  <a:pt x="2973" y="3328"/>
                </a:lnTo>
                <a:lnTo>
                  <a:pt x="2968" y="3325"/>
                </a:lnTo>
                <a:lnTo>
                  <a:pt x="2963" y="3323"/>
                </a:lnTo>
                <a:lnTo>
                  <a:pt x="2958" y="3321"/>
                </a:lnTo>
                <a:lnTo>
                  <a:pt x="2952" y="3321"/>
                </a:lnTo>
                <a:lnTo>
                  <a:pt x="2296" y="3321"/>
                </a:lnTo>
                <a:lnTo>
                  <a:pt x="2093" y="2698"/>
                </a:lnTo>
                <a:lnTo>
                  <a:pt x="2091" y="2691"/>
                </a:lnTo>
                <a:lnTo>
                  <a:pt x="2088" y="2687"/>
                </a:lnTo>
                <a:lnTo>
                  <a:pt x="2084" y="2682"/>
                </a:lnTo>
                <a:lnTo>
                  <a:pt x="2080" y="2679"/>
                </a:lnTo>
                <a:lnTo>
                  <a:pt x="2075" y="2676"/>
                </a:lnTo>
                <a:lnTo>
                  <a:pt x="2069" y="2674"/>
                </a:lnTo>
                <a:lnTo>
                  <a:pt x="2064" y="2673"/>
                </a:lnTo>
                <a:lnTo>
                  <a:pt x="2058" y="2672"/>
                </a:lnTo>
                <a:lnTo>
                  <a:pt x="2053" y="2673"/>
                </a:lnTo>
                <a:lnTo>
                  <a:pt x="2047" y="2674"/>
                </a:lnTo>
                <a:lnTo>
                  <a:pt x="2042" y="2676"/>
                </a:lnTo>
                <a:lnTo>
                  <a:pt x="2037" y="2679"/>
                </a:lnTo>
                <a:lnTo>
                  <a:pt x="2033" y="2682"/>
                </a:lnTo>
                <a:lnTo>
                  <a:pt x="2030" y="2687"/>
                </a:lnTo>
                <a:lnTo>
                  <a:pt x="2027" y="2691"/>
                </a:lnTo>
                <a:lnTo>
                  <a:pt x="2024" y="26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200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7" name="PA_KSO_Shape_10"/>
          <p:cNvSpPr/>
          <p:nvPr>
            <p:custDataLst>
              <p:tags r:id="rId9"/>
            </p:custDataLst>
          </p:nvPr>
        </p:nvSpPr>
        <p:spPr bwMode="auto">
          <a:xfrm>
            <a:off x="4067810" y="1996440"/>
            <a:ext cx="865505" cy="866775"/>
          </a:xfrm>
          <a:custGeom>
            <a:avLst/>
            <a:gdLst>
              <a:gd name="T0" fmla="*/ 1677554 w 4408"/>
              <a:gd name="T1" fmla="*/ 780497 h 4408"/>
              <a:gd name="T2" fmla="*/ 1588217 w 4408"/>
              <a:gd name="T3" fmla="*/ 591639 h 4408"/>
              <a:gd name="T4" fmla="*/ 1608502 w 4408"/>
              <a:gd name="T5" fmla="*/ 502180 h 4408"/>
              <a:gd name="T6" fmla="*/ 1696976 w 4408"/>
              <a:gd name="T7" fmla="*/ 375555 h 4408"/>
              <a:gd name="T8" fmla="*/ 1554554 w 4408"/>
              <a:gd name="T9" fmla="*/ 213924 h 4408"/>
              <a:gd name="T10" fmla="*/ 1473848 w 4408"/>
              <a:gd name="T11" fmla="*/ 222135 h 4408"/>
              <a:gd name="T12" fmla="*/ 1343079 w 4408"/>
              <a:gd name="T13" fmla="*/ 316780 h 4408"/>
              <a:gd name="T14" fmla="*/ 1147142 w 4408"/>
              <a:gd name="T15" fmla="*/ 246336 h 4408"/>
              <a:gd name="T16" fmla="*/ 1097941 w 4408"/>
              <a:gd name="T17" fmla="*/ 168978 h 4408"/>
              <a:gd name="T18" fmla="*/ 1070752 w 4408"/>
              <a:gd name="T19" fmla="*/ 16855 h 4408"/>
              <a:gd name="T20" fmla="*/ 856688 w 4408"/>
              <a:gd name="T21" fmla="*/ 3025 h 4408"/>
              <a:gd name="T22" fmla="*/ 805761 w 4408"/>
              <a:gd name="T23" fmla="*/ 65690 h 4408"/>
              <a:gd name="T24" fmla="*/ 779866 w 4408"/>
              <a:gd name="T25" fmla="*/ 225592 h 4408"/>
              <a:gd name="T26" fmla="*/ 591266 w 4408"/>
              <a:gd name="T27" fmla="*/ 314619 h 4408"/>
              <a:gd name="T28" fmla="*/ 502360 w 4408"/>
              <a:gd name="T29" fmla="*/ 294739 h 4408"/>
              <a:gd name="T30" fmla="*/ 375044 w 4408"/>
              <a:gd name="T31" fmla="*/ 206145 h 4408"/>
              <a:gd name="T32" fmla="*/ 214064 w 4408"/>
              <a:gd name="T33" fmla="*/ 348328 h 4408"/>
              <a:gd name="T34" fmla="*/ 221833 w 4408"/>
              <a:gd name="T35" fmla="*/ 428711 h 4408"/>
              <a:gd name="T36" fmla="*/ 316780 w 4408"/>
              <a:gd name="T37" fmla="*/ 560091 h 4408"/>
              <a:gd name="T38" fmla="*/ 246001 w 4408"/>
              <a:gd name="T39" fmla="*/ 756728 h 4408"/>
              <a:gd name="T40" fmla="*/ 168748 w 4408"/>
              <a:gd name="T41" fmla="*/ 805563 h 4408"/>
              <a:gd name="T42" fmla="*/ 16832 w 4408"/>
              <a:gd name="T43" fmla="*/ 832357 h 4408"/>
              <a:gd name="T44" fmla="*/ 3453 w 4408"/>
              <a:gd name="T45" fmla="*/ 1047577 h 4408"/>
              <a:gd name="T46" fmla="*/ 65600 w 4408"/>
              <a:gd name="T47" fmla="*/ 1098573 h 4408"/>
              <a:gd name="T48" fmla="*/ 225717 w 4408"/>
              <a:gd name="T49" fmla="*/ 1124935 h 4408"/>
              <a:gd name="T50" fmla="*/ 314191 w 4408"/>
              <a:gd name="T51" fmla="*/ 1313361 h 4408"/>
              <a:gd name="T52" fmla="*/ 294338 w 4408"/>
              <a:gd name="T53" fmla="*/ 1402820 h 4408"/>
              <a:gd name="T54" fmla="*/ 205864 w 4408"/>
              <a:gd name="T55" fmla="*/ 1529445 h 4408"/>
              <a:gd name="T56" fmla="*/ 348286 w 4408"/>
              <a:gd name="T57" fmla="*/ 1691076 h 4408"/>
              <a:gd name="T58" fmla="*/ 428560 w 4408"/>
              <a:gd name="T59" fmla="*/ 1682865 h 4408"/>
              <a:gd name="T60" fmla="*/ 559329 w 4408"/>
              <a:gd name="T61" fmla="*/ 1588220 h 4408"/>
              <a:gd name="T62" fmla="*/ 755698 w 4408"/>
              <a:gd name="T63" fmla="*/ 1658664 h 4408"/>
              <a:gd name="T64" fmla="*/ 804467 w 4408"/>
              <a:gd name="T65" fmla="*/ 1736886 h 4408"/>
              <a:gd name="T66" fmla="*/ 831656 w 4408"/>
              <a:gd name="T67" fmla="*/ 1888578 h 4408"/>
              <a:gd name="T68" fmla="*/ 1046152 w 4408"/>
              <a:gd name="T69" fmla="*/ 1901543 h 4408"/>
              <a:gd name="T70" fmla="*/ 1097510 w 4408"/>
              <a:gd name="T71" fmla="*/ 1839310 h 4408"/>
              <a:gd name="T72" fmla="*/ 1123405 w 4408"/>
              <a:gd name="T73" fmla="*/ 1679840 h 4408"/>
              <a:gd name="T74" fmla="*/ 1311574 w 4408"/>
              <a:gd name="T75" fmla="*/ 1590813 h 4408"/>
              <a:gd name="T76" fmla="*/ 1400911 w 4408"/>
              <a:gd name="T77" fmla="*/ 1610693 h 4408"/>
              <a:gd name="T78" fmla="*/ 1527364 w 4408"/>
              <a:gd name="T79" fmla="*/ 1699288 h 4408"/>
              <a:gd name="T80" fmla="*/ 1688776 w 4408"/>
              <a:gd name="T81" fmla="*/ 1556672 h 4408"/>
              <a:gd name="T82" fmla="*/ 1681007 w 4408"/>
              <a:gd name="T83" fmla="*/ 1475856 h 4408"/>
              <a:gd name="T84" fmla="*/ 1586059 w 4408"/>
              <a:gd name="T85" fmla="*/ 1344909 h 4408"/>
              <a:gd name="T86" fmla="*/ 1656407 w 4408"/>
              <a:gd name="T87" fmla="*/ 1148705 h 4408"/>
              <a:gd name="T88" fmla="*/ 1734092 w 4408"/>
              <a:gd name="T89" fmla="*/ 1099437 h 4408"/>
              <a:gd name="T90" fmla="*/ 1886008 w 4408"/>
              <a:gd name="T91" fmla="*/ 1072211 h 4408"/>
              <a:gd name="T92" fmla="*/ 1899387 w 4408"/>
              <a:gd name="T93" fmla="*/ 857423 h 4408"/>
              <a:gd name="T94" fmla="*/ 1836808 w 4408"/>
              <a:gd name="T95" fmla="*/ 805995 h 4408"/>
              <a:gd name="T96" fmla="*/ 1281363 w 4408"/>
              <a:gd name="T97" fmla="*/ 1111106 h 4408"/>
              <a:gd name="T98" fmla="*/ 1141100 w 4408"/>
              <a:gd name="T99" fmla="*/ 1265390 h 4408"/>
              <a:gd name="T100" fmla="*/ 951636 w 4408"/>
              <a:gd name="T101" fmla="*/ 1318547 h 4408"/>
              <a:gd name="T102" fmla="*/ 747066 w 4408"/>
              <a:gd name="T103" fmla="*/ 1256315 h 4408"/>
              <a:gd name="T104" fmla="*/ 614139 w 4408"/>
              <a:gd name="T105" fmla="*/ 1095116 h 4408"/>
              <a:gd name="T106" fmla="*/ 589539 w 4408"/>
              <a:gd name="T107" fmla="*/ 896318 h 4408"/>
              <a:gd name="T108" fmla="*/ 680603 w 4408"/>
              <a:gd name="T109" fmla="*/ 706164 h 4408"/>
              <a:gd name="T110" fmla="*/ 860140 w 4408"/>
              <a:gd name="T111" fmla="*/ 597689 h 4408"/>
              <a:gd name="T112" fmla="*/ 1060394 w 4408"/>
              <a:gd name="T113" fmla="*/ 602443 h 4408"/>
              <a:gd name="T114" fmla="*/ 1233458 w 4408"/>
              <a:gd name="T115" fmla="*/ 719561 h 4408"/>
              <a:gd name="T116" fmla="*/ 1315458 w 4408"/>
              <a:gd name="T117" fmla="*/ 914901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200" dirty="0"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8" name="出品 19"/>
          <p:cNvSpPr txBox="1"/>
          <p:nvPr>
            <p:custDataLst>
              <p:tags r:id="rId10"/>
            </p:custDataLst>
          </p:nvPr>
        </p:nvSpPr>
        <p:spPr>
          <a:xfrm>
            <a:off x="2009775" y="2960370"/>
            <a:ext cx="972185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加入标题</a:t>
            </a:r>
            <a:endParaRPr lang="zh-CN" altLang="en-US" sz="14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9" name="出品 20"/>
          <p:cNvSpPr txBox="1"/>
          <p:nvPr>
            <p:custDataLst>
              <p:tags r:id="rId11"/>
            </p:custDataLst>
          </p:nvPr>
        </p:nvSpPr>
        <p:spPr>
          <a:xfrm>
            <a:off x="4045585" y="2960370"/>
            <a:ext cx="972185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加入标题</a:t>
            </a:r>
            <a:endParaRPr lang="zh-CN" altLang="en-US" sz="14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40" name="P品 21"/>
          <p:cNvSpPr txBox="1"/>
          <p:nvPr>
            <p:custDataLst>
              <p:tags r:id="rId12"/>
            </p:custDataLst>
          </p:nvPr>
        </p:nvSpPr>
        <p:spPr>
          <a:xfrm>
            <a:off x="4075430" y="5089525"/>
            <a:ext cx="972185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加入标题</a:t>
            </a:r>
            <a:endParaRPr lang="zh-CN" altLang="en-US" sz="14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41" name="22"/>
          <p:cNvSpPr txBox="1"/>
          <p:nvPr>
            <p:custDataLst>
              <p:tags r:id="rId13"/>
            </p:custDataLst>
          </p:nvPr>
        </p:nvSpPr>
        <p:spPr>
          <a:xfrm>
            <a:off x="1949450" y="5089525"/>
            <a:ext cx="972185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加入标题</a:t>
            </a:r>
            <a:endParaRPr lang="zh-CN" altLang="en-US" sz="14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" name="TextBox 76"/>
          <p:cNvSpPr txBox="1"/>
          <p:nvPr/>
        </p:nvSpPr>
        <p:spPr>
          <a:xfrm>
            <a:off x="9462452" y="211328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79820" y="2520950"/>
            <a:ext cx="2581275" cy="23069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5" name="TextBox 76"/>
          <p:cNvSpPr txBox="1"/>
          <p:nvPr/>
        </p:nvSpPr>
        <p:spPr>
          <a:xfrm>
            <a:off x="9463087" y="299466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9463087" y="391350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9463722" y="474789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8" name="TextBox 76"/>
          <p:cNvSpPr txBox="1"/>
          <p:nvPr/>
        </p:nvSpPr>
        <p:spPr>
          <a:xfrm>
            <a:off x="6942137" y="173672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9845"/>
            <a:ext cx="12202160" cy="6887845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rcRect b="24199"/>
          <a:stretch>
            <a:fillRect/>
          </a:stretch>
        </p:blipFill>
        <p:spPr>
          <a:xfrm>
            <a:off x="0" y="3569970"/>
            <a:ext cx="12212955" cy="3288030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3"/>
          <a:srcRect t="29423" b="8312"/>
          <a:stretch>
            <a:fillRect/>
          </a:stretch>
        </p:blipFill>
        <p:spPr>
          <a:xfrm>
            <a:off x="5118735" y="985520"/>
            <a:ext cx="7073265" cy="58724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8053" y="1612660"/>
            <a:ext cx="6102626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感谢你的聆听</a:t>
            </a:r>
            <a:endParaRPr lang="zh-CN" altLang="zh-CN" sz="7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0">
        <p15:prstTrans prst="curtains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9845"/>
            <a:ext cx="12202160" cy="6887845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2"/>
          <a:srcRect t="29423" b="8312"/>
          <a:stretch>
            <a:fillRect/>
          </a:stretch>
        </p:blipFill>
        <p:spPr>
          <a:xfrm flipH="1">
            <a:off x="435610" y="985520"/>
            <a:ext cx="5938520" cy="49301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38938" y="3945890"/>
            <a:ext cx="49187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PleaseaddaclearbusinesstemplateforthetitlecontentyouwantoaddPleaseaddaclearbuPleaseaddaclearbusinesstemplateforthetitlecontentyouwantoaddPleaseaddaclearbu</a:t>
            </a:r>
            <a:endParaRPr lang="zh-CN" altLang="en-US" sz="100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38938" y="3218815"/>
            <a:ext cx="470281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spc="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此处添加标题</a:t>
            </a:r>
            <a:endParaRPr kumimoji="1" lang="zh-CN" altLang="en-US" sz="3600" spc="3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38938" y="2468245"/>
            <a:ext cx="236029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62626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PART 01</a:t>
            </a:r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"/>
          <p:cNvSpPr/>
          <p:nvPr/>
        </p:nvSpPr>
        <p:spPr>
          <a:xfrm rot="18900000">
            <a:off x="1681238" y="1981437"/>
            <a:ext cx="2895381" cy="2895381"/>
          </a:xfrm>
          <a:prstGeom prst="round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4" name="Rectangle: Rounded Corners 2"/>
          <p:cNvSpPr/>
          <p:nvPr/>
        </p:nvSpPr>
        <p:spPr>
          <a:xfrm rot="2700000">
            <a:off x="1575805" y="1881577"/>
            <a:ext cx="1217655" cy="1217655"/>
          </a:xfrm>
          <a:prstGeom prst="roundRect">
            <a:avLst/>
          </a:prstGeom>
          <a:solidFill>
            <a:srgbClr val="598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32" name="Rectangle: Rounded Corners 31"/>
          <p:cNvSpPr/>
          <p:nvPr/>
        </p:nvSpPr>
        <p:spPr>
          <a:xfrm rot="2700000">
            <a:off x="3426297" y="1881577"/>
            <a:ext cx="1217655" cy="1217655"/>
          </a:xfrm>
          <a:prstGeom prst="roundRect">
            <a:avLst/>
          </a:prstGeom>
          <a:solidFill>
            <a:srgbClr val="78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33" name="Rectangle: Rounded Corners 32"/>
          <p:cNvSpPr/>
          <p:nvPr/>
        </p:nvSpPr>
        <p:spPr>
          <a:xfrm rot="2700000">
            <a:off x="1575805" y="3643893"/>
            <a:ext cx="1217655" cy="1217655"/>
          </a:xfrm>
          <a:prstGeom prst="roundRect">
            <a:avLst/>
          </a:prstGeom>
          <a:solidFill>
            <a:srgbClr val="78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34" name="Rectangle: Rounded Corners 33"/>
          <p:cNvSpPr/>
          <p:nvPr/>
        </p:nvSpPr>
        <p:spPr>
          <a:xfrm rot="2700000">
            <a:off x="3425662" y="3646433"/>
            <a:ext cx="1217655" cy="1217655"/>
          </a:xfrm>
          <a:prstGeom prst="roundRect">
            <a:avLst/>
          </a:prstGeom>
          <a:solidFill>
            <a:srgbClr val="598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grpSp>
        <p:nvGrpSpPr>
          <p:cNvPr id="25" name="Group 766"/>
          <p:cNvGrpSpPr>
            <a:grpSpLocks noChangeAspect="1"/>
          </p:cNvGrpSpPr>
          <p:nvPr/>
        </p:nvGrpSpPr>
        <p:grpSpPr bwMode="auto">
          <a:xfrm>
            <a:off x="3852026" y="2338888"/>
            <a:ext cx="366195" cy="313256"/>
            <a:chOff x="198" y="2642"/>
            <a:chExt cx="1923" cy="1645"/>
          </a:xfrm>
          <a:solidFill>
            <a:schemeClr val="bg1"/>
          </a:solidFill>
        </p:grpSpPr>
        <p:sp>
          <p:nvSpPr>
            <p:cNvPr id="26" name="Freeform 768"/>
            <p:cNvSpPr/>
            <p:nvPr/>
          </p:nvSpPr>
          <p:spPr bwMode="auto">
            <a:xfrm>
              <a:off x="198" y="3638"/>
              <a:ext cx="290" cy="625"/>
            </a:xfrm>
            <a:custGeom>
              <a:avLst/>
              <a:gdLst>
                <a:gd name="T0" fmla="*/ 88 w 580"/>
                <a:gd name="T1" fmla="*/ 0 h 1250"/>
                <a:gd name="T2" fmla="*/ 493 w 580"/>
                <a:gd name="T3" fmla="*/ 0 h 1250"/>
                <a:gd name="T4" fmla="*/ 516 w 580"/>
                <a:gd name="T5" fmla="*/ 3 h 1250"/>
                <a:gd name="T6" fmla="*/ 537 w 580"/>
                <a:gd name="T7" fmla="*/ 11 h 1250"/>
                <a:gd name="T8" fmla="*/ 555 w 580"/>
                <a:gd name="T9" fmla="*/ 25 h 1250"/>
                <a:gd name="T10" fmla="*/ 568 w 580"/>
                <a:gd name="T11" fmla="*/ 43 h 1250"/>
                <a:gd name="T12" fmla="*/ 577 w 580"/>
                <a:gd name="T13" fmla="*/ 64 h 1250"/>
                <a:gd name="T14" fmla="*/ 580 w 580"/>
                <a:gd name="T15" fmla="*/ 87 h 1250"/>
                <a:gd name="T16" fmla="*/ 580 w 580"/>
                <a:gd name="T17" fmla="*/ 1163 h 1250"/>
                <a:gd name="T18" fmla="*/ 577 w 580"/>
                <a:gd name="T19" fmla="*/ 1186 h 1250"/>
                <a:gd name="T20" fmla="*/ 568 w 580"/>
                <a:gd name="T21" fmla="*/ 1207 h 1250"/>
                <a:gd name="T22" fmla="*/ 555 w 580"/>
                <a:gd name="T23" fmla="*/ 1224 h 1250"/>
                <a:gd name="T24" fmla="*/ 537 w 580"/>
                <a:gd name="T25" fmla="*/ 1238 h 1250"/>
                <a:gd name="T26" fmla="*/ 516 w 580"/>
                <a:gd name="T27" fmla="*/ 1247 h 1250"/>
                <a:gd name="T28" fmla="*/ 493 w 580"/>
                <a:gd name="T29" fmla="*/ 1250 h 1250"/>
                <a:gd name="T30" fmla="*/ 88 w 580"/>
                <a:gd name="T31" fmla="*/ 1250 h 1250"/>
                <a:gd name="T32" fmla="*/ 64 w 580"/>
                <a:gd name="T33" fmla="*/ 1247 h 1250"/>
                <a:gd name="T34" fmla="*/ 43 w 580"/>
                <a:gd name="T35" fmla="*/ 1238 h 1250"/>
                <a:gd name="T36" fmla="*/ 26 w 580"/>
                <a:gd name="T37" fmla="*/ 1224 h 1250"/>
                <a:gd name="T38" fmla="*/ 12 w 580"/>
                <a:gd name="T39" fmla="*/ 1207 h 1250"/>
                <a:gd name="T40" fmla="*/ 4 w 580"/>
                <a:gd name="T41" fmla="*/ 1186 h 1250"/>
                <a:gd name="T42" fmla="*/ 0 w 580"/>
                <a:gd name="T43" fmla="*/ 1163 h 1250"/>
                <a:gd name="T44" fmla="*/ 0 w 580"/>
                <a:gd name="T45" fmla="*/ 87 h 1250"/>
                <a:gd name="T46" fmla="*/ 4 w 580"/>
                <a:gd name="T47" fmla="*/ 64 h 1250"/>
                <a:gd name="T48" fmla="*/ 12 w 580"/>
                <a:gd name="T49" fmla="*/ 43 h 1250"/>
                <a:gd name="T50" fmla="*/ 26 w 580"/>
                <a:gd name="T51" fmla="*/ 25 h 1250"/>
                <a:gd name="T52" fmla="*/ 43 w 580"/>
                <a:gd name="T53" fmla="*/ 11 h 1250"/>
                <a:gd name="T54" fmla="*/ 64 w 580"/>
                <a:gd name="T55" fmla="*/ 3 h 1250"/>
                <a:gd name="T56" fmla="*/ 88 w 580"/>
                <a:gd name="T57" fmla="*/ 0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0" h="1250">
                  <a:moveTo>
                    <a:pt x="88" y="0"/>
                  </a:moveTo>
                  <a:lnTo>
                    <a:pt x="493" y="0"/>
                  </a:lnTo>
                  <a:lnTo>
                    <a:pt x="516" y="3"/>
                  </a:lnTo>
                  <a:lnTo>
                    <a:pt x="537" y="11"/>
                  </a:lnTo>
                  <a:lnTo>
                    <a:pt x="555" y="25"/>
                  </a:lnTo>
                  <a:lnTo>
                    <a:pt x="568" y="43"/>
                  </a:lnTo>
                  <a:lnTo>
                    <a:pt x="577" y="64"/>
                  </a:lnTo>
                  <a:lnTo>
                    <a:pt x="580" y="87"/>
                  </a:lnTo>
                  <a:lnTo>
                    <a:pt x="580" y="1163"/>
                  </a:lnTo>
                  <a:lnTo>
                    <a:pt x="577" y="1186"/>
                  </a:lnTo>
                  <a:lnTo>
                    <a:pt x="568" y="1207"/>
                  </a:lnTo>
                  <a:lnTo>
                    <a:pt x="555" y="1224"/>
                  </a:lnTo>
                  <a:lnTo>
                    <a:pt x="537" y="1238"/>
                  </a:lnTo>
                  <a:lnTo>
                    <a:pt x="516" y="1247"/>
                  </a:lnTo>
                  <a:lnTo>
                    <a:pt x="493" y="1250"/>
                  </a:lnTo>
                  <a:lnTo>
                    <a:pt x="88" y="1250"/>
                  </a:lnTo>
                  <a:lnTo>
                    <a:pt x="64" y="1247"/>
                  </a:lnTo>
                  <a:lnTo>
                    <a:pt x="43" y="1238"/>
                  </a:lnTo>
                  <a:lnTo>
                    <a:pt x="26" y="1224"/>
                  </a:lnTo>
                  <a:lnTo>
                    <a:pt x="12" y="1207"/>
                  </a:lnTo>
                  <a:lnTo>
                    <a:pt x="4" y="1186"/>
                  </a:lnTo>
                  <a:lnTo>
                    <a:pt x="0" y="1163"/>
                  </a:lnTo>
                  <a:lnTo>
                    <a:pt x="0" y="87"/>
                  </a:lnTo>
                  <a:lnTo>
                    <a:pt x="4" y="64"/>
                  </a:lnTo>
                  <a:lnTo>
                    <a:pt x="12" y="43"/>
                  </a:lnTo>
                  <a:lnTo>
                    <a:pt x="26" y="25"/>
                  </a:lnTo>
                  <a:lnTo>
                    <a:pt x="43" y="11"/>
                  </a:lnTo>
                  <a:lnTo>
                    <a:pt x="64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  <p:sp>
          <p:nvSpPr>
            <p:cNvPr id="27" name="Freeform 769"/>
            <p:cNvSpPr/>
            <p:nvPr/>
          </p:nvSpPr>
          <p:spPr bwMode="auto">
            <a:xfrm>
              <a:off x="608" y="3396"/>
              <a:ext cx="290" cy="867"/>
            </a:xfrm>
            <a:custGeom>
              <a:avLst/>
              <a:gdLst>
                <a:gd name="T0" fmla="*/ 86 w 579"/>
                <a:gd name="T1" fmla="*/ 0 h 1734"/>
                <a:gd name="T2" fmla="*/ 493 w 579"/>
                <a:gd name="T3" fmla="*/ 0 h 1734"/>
                <a:gd name="T4" fmla="*/ 515 w 579"/>
                <a:gd name="T5" fmla="*/ 3 h 1734"/>
                <a:gd name="T6" fmla="*/ 536 w 579"/>
                <a:gd name="T7" fmla="*/ 11 h 1734"/>
                <a:gd name="T8" fmla="*/ 553 w 579"/>
                <a:gd name="T9" fmla="*/ 25 h 1734"/>
                <a:gd name="T10" fmla="*/ 567 w 579"/>
                <a:gd name="T11" fmla="*/ 43 h 1734"/>
                <a:gd name="T12" fmla="*/ 577 w 579"/>
                <a:gd name="T13" fmla="*/ 64 h 1734"/>
                <a:gd name="T14" fmla="*/ 579 w 579"/>
                <a:gd name="T15" fmla="*/ 87 h 1734"/>
                <a:gd name="T16" fmla="*/ 579 w 579"/>
                <a:gd name="T17" fmla="*/ 1647 h 1734"/>
                <a:gd name="T18" fmla="*/ 577 w 579"/>
                <a:gd name="T19" fmla="*/ 1670 h 1734"/>
                <a:gd name="T20" fmla="*/ 567 w 579"/>
                <a:gd name="T21" fmla="*/ 1691 h 1734"/>
                <a:gd name="T22" fmla="*/ 553 w 579"/>
                <a:gd name="T23" fmla="*/ 1708 h 1734"/>
                <a:gd name="T24" fmla="*/ 536 w 579"/>
                <a:gd name="T25" fmla="*/ 1722 h 1734"/>
                <a:gd name="T26" fmla="*/ 515 w 579"/>
                <a:gd name="T27" fmla="*/ 1731 h 1734"/>
                <a:gd name="T28" fmla="*/ 493 w 579"/>
                <a:gd name="T29" fmla="*/ 1734 h 1734"/>
                <a:gd name="T30" fmla="*/ 86 w 579"/>
                <a:gd name="T31" fmla="*/ 1734 h 1734"/>
                <a:gd name="T32" fmla="*/ 63 w 579"/>
                <a:gd name="T33" fmla="*/ 1731 h 1734"/>
                <a:gd name="T34" fmla="*/ 43 w 579"/>
                <a:gd name="T35" fmla="*/ 1722 h 1734"/>
                <a:gd name="T36" fmla="*/ 26 w 579"/>
                <a:gd name="T37" fmla="*/ 1708 h 1734"/>
                <a:gd name="T38" fmla="*/ 12 w 579"/>
                <a:gd name="T39" fmla="*/ 1691 h 1734"/>
                <a:gd name="T40" fmla="*/ 2 w 579"/>
                <a:gd name="T41" fmla="*/ 1670 h 1734"/>
                <a:gd name="T42" fmla="*/ 0 w 579"/>
                <a:gd name="T43" fmla="*/ 1647 h 1734"/>
                <a:gd name="T44" fmla="*/ 0 w 579"/>
                <a:gd name="T45" fmla="*/ 87 h 1734"/>
                <a:gd name="T46" fmla="*/ 2 w 579"/>
                <a:gd name="T47" fmla="*/ 64 h 1734"/>
                <a:gd name="T48" fmla="*/ 12 w 579"/>
                <a:gd name="T49" fmla="*/ 43 h 1734"/>
                <a:gd name="T50" fmla="*/ 26 w 579"/>
                <a:gd name="T51" fmla="*/ 25 h 1734"/>
                <a:gd name="T52" fmla="*/ 43 w 579"/>
                <a:gd name="T53" fmla="*/ 11 h 1734"/>
                <a:gd name="T54" fmla="*/ 63 w 579"/>
                <a:gd name="T55" fmla="*/ 3 h 1734"/>
                <a:gd name="T56" fmla="*/ 86 w 579"/>
                <a:gd name="T57" fmla="*/ 0 h 1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9" h="1734">
                  <a:moveTo>
                    <a:pt x="86" y="0"/>
                  </a:moveTo>
                  <a:lnTo>
                    <a:pt x="493" y="0"/>
                  </a:lnTo>
                  <a:lnTo>
                    <a:pt x="515" y="3"/>
                  </a:lnTo>
                  <a:lnTo>
                    <a:pt x="536" y="11"/>
                  </a:lnTo>
                  <a:lnTo>
                    <a:pt x="553" y="25"/>
                  </a:lnTo>
                  <a:lnTo>
                    <a:pt x="567" y="43"/>
                  </a:lnTo>
                  <a:lnTo>
                    <a:pt x="577" y="64"/>
                  </a:lnTo>
                  <a:lnTo>
                    <a:pt x="579" y="87"/>
                  </a:lnTo>
                  <a:lnTo>
                    <a:pt x="579" y="1647"/>
                  </a:lnTo>
                  <a:lnTo>
                    <a:pt x="577" y="1670"/>
                  </a:lnTo>
                  <a:lnTo>
                    <a:pt x="567" y="1691"/>
                  </a:lnTo>
                  <a:lnTo>
                    <a:pt x="553" y="1708"/>
                  </a:lnTo>
                  <a:lnTo>
                    <a:pt x="536" y="1722"/>
                  </a:lnTo>
                  <a:lnTo>
                    <a:pt x="515" y="1731"/>
                  </a:lnTo>
                  <a:lnTo>
                    <a:pt x="493" y="1734"/>
                  </a:lnTo>
                  <a:lnTo>
                    <a:pt x="86" y="1734"/>
                  </a:lnTo>
                  <a:lnTo>
                    <a:pt x="63" y="1731"/>
                  </a:lnTo>
                  <a:lnTo>
                    <a:pt x="43" y="1722"/>
                  </a:lnTo>
                  <a:lnTo>
                    <a:pt x="26" y="1708"/>
                  </a:lnTo>
                  <a:lnTo>
                    <a:pt x="12" y="1691"/>
                  </a:lnTo>
                  <a:lnTo>
                    <a:pt x="2" y="1670"/>
                  </a:lnTo>
                  <a:lnTo>
                    <a:pt x="0" y="1647"/>
                  </a:lnTo>
                  <a:lnTo>
                    <a:pt x="0" y="87"/>
                  </a:lnTo>
                  <a:lnTo>
                    <a:pt x="2" y="64"/>
                  </a:lnTo>
                  <a:lnTo>
                    <a:pt x="12" y="43"/>
                  </a:lnTo>
                  <a:lnTo>
                    <a:pt x="26" y="25"/>
                  </a:lnTo>
                  <a:lnTo>
                    <a:pt x="43" y="11"/>
                  </a:lnTo>
                  <a:lnTo>
                    <a:pt x="63" y="3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  <p:sp>
          <p:nvSpPr>
            <p:cNvPr id="28" name="Freeform 770"/>
            <p:cNvSpPr/>
            <p:nvPr/>
          </p:nvSpPr>
          <p:spPr bwMode="auto">
            <a:xfrm>
              <a:off x="844" y="2642"/>
              <a:ext cx="636" cy="1621"/>
            </a:xfrm>
            <a:custGeom>
              <a:avLst/>
              <a:gdLst>
                <a:gd name="T0" fmla="*/ 636 w 1273"/>
                <a:gd name="T1" fmla="*/ 0 h 3242"/>
                <a:gd name="T2" fmla="*/ 653 w 1273"/>
                <a:gd name="T3" fmla="*/ 1 h 3242"/>
                <a:gd name="T4" fmla="*/ 668 w 1273"/>
                <a:gd name="T5" fmla="*/ 7 h 3242"/>
                <a:gd name="T6" fmla="*/ 682 w 1273"/>
                <a:gd name="T7" fmla="*/ 18 h 3242"/>
                <a:gd name="T8" fmla="*/ 692 w 1273"/>
                <a:gd name="T9" fmla="*/ 30 h 3242"/>
                <a:gd name="T10" fmla="*/ 1262 w 1273"/>
                <a:gd name="T11" fmla="*/ 946 h 3242"/>
                <a:gd name="T12" fmla="*/ 1270 w 1273"/>
                <a:gd name="T13" fmla="*/ 962 h 3242"/>
                <a:gd name="T14" fmla="*/ 1273 w 1273"/>
                <a:gd name="T15" fmla="*/ 980 h 3242"/>
                <a:gd name="T16" fmla="*/ 1270 w 1273"/>
                <a:gd name="T17" fmla="*/ 996 h 3242"/>
                <a:gd name="T18" fmla="*/ 1264 w 1273"/>
                <a:gd name="T19" fmla="*/ 1012 h 3242"/>
                <a:gd name="T20" fmla="*/ 1254 w 1273"/>
                <a:gd name="T21" fmla="*/ 1025 h 3242"/>
                <a:gd name="T22" fmla="*/ 1241 w 1273"/>
                <a:gd name="T23" fmla="*/ 1037 h 3242"/>
                <a:gd name="T24" fmla="*/ 1225 w 1273"/>
                <a:gd name="T25" fmla="*/ 1044 h 3242"/>
                <a:gd name="T26" fmla="*/ 1207 w 1273"/>
                <a:gd name="T27" fmla="*/ 1046 h 3242"/>
                <a:gd name="T28" fmla="*/ 927 w 1273"/>
                <a:gd name="T29" fmla="*/ 1046 h 3242"/>
                <a:gd name="T30" fmla="*/ 927 w 1273"/>
                <a:gd name="T31" fmla="*/ 1766 h 3242"/>
                <a:gd name="T32" fmla="*/ 874 w 1273"/>
                <a:gd name="T33" fmla="*/ 1830 h 3242"/>
                <a:gd name="T34" fmla="*/ 828 w 1273"/>
                <a:gd name="T35" fmla="*/ 1898 h 3242"/>
                <a:gd name="T36" fmla="*/ 786 w 1273"/>
                <a:gd name="T37" fmla="*/ 1970 h 3242"/>
                <a:gd name="T38" fmla="*/ 749 w 1273"/>
                <a:gd name="T39" fmla="*/ 2044 h 3242"/>
                <a:gd name="T40" fmla="*/ 720 w 1273"/>
                <a:gd name="T41" fmla="*/ 2122 h 3242"/>
                <a:gd name="T42" fmla="*/ 696 w 1273"/>
                <a:gd name="T43" fmla="*/ 2204 h 3242"/>
                <a:gd name="T44" fmla="*/ 678 w 1273"/>
                <a:gd name="T45" fmla="*/ 2287 h 3242"/>
                <a:gd name="T46" fmla="*/ 668 w 1273"/>
                <a:gd name="T47" fmla="*/ 2373 h 3242"/>
                <a:gd name="T48" fmla="*/ 664 w 1273"/>
                <a:gd name="T49" fmla="*/ 2460 h 3242"/>
                <a:gd name="T50" fmla="*/ 668 w 1273"/>
                <a:gd name="T51" fmla="*/ 2548 h 3242"/>
                <a:gd name="T52" fmla="*/ 678 w 1273"/>
                <a:gd name="T53" fmla="*/ 2634 h 3242"/>
                <a:gd name="T54" fmla="*/ 696 w 1273"/>
                <a:gd name="T55" fmla="*/ 2718 h 3242"/>
                <a:gd name="T56" fmla="*/ 720 w 1273"/>
                <a:gd name="T57" fmla="*/ 2799 h 3242"/>
                <a:gd name="T58" fmla="*/ 749 w 1273"/>
                <a:gd name="T59" fmla="*/ 2877 h 3242"/>
                <a:gd name="T60" fmla="*/ 786 w 1273"/>
                <a:gd name="T61" fmla="*/ 2953 h 3242"/>
                <a:gd name="T62" fmla="*/ 828 w 1273"/>
                <a:gd name="T63" fmla="*/ 3024 h 3242"/>
                <a:gd name="T64" fmla="*/ 874 w 1273"/>
                <a:gd name="T65" fmla="*/ 3091 h 3242"/>
                <a:gd name="T66" fmla="*/ 926 w 1273"/>
                <a:gd name="T67" fmla="*/ 3155 h 3242"/>
                <a:gd name="T68" fmla="*/ 923 w 1273"/>
                <a:gd name="T69" fmla="*/ 3179 h 3242"/>
                <a:gd name="T70" fmla="*/ 914 w 1273"/>
                <a:gd name="T71" fmla="*/ 3199 h 3242"/>
                <a:gd name="T72" fmla="*/ 900 w 1273"/>
                <a:gd name="T73" fmla="*/ 3216 h 3242"/>
                <a:gd name="T74" fmla="*/ 883 w 1273"/>
                <a:gd name="T75" fmla="*/ 3230 h 3242"/>
                <a:gd name="T76" fmla="*/ 862 w 1273"/>
                <a:gd name="T77" fmla="*/ 3239 h 3242"/>
                <a:gd name="T78" fmla="*/ 839 w 1273"/>
                <a:gd name="T79" fmla="*/ 3242 h 3242"/>
                <a:gd name="T80" fmla="*/ 433 w 1273"/>
                <a:gd name="T81" fmla="*/ 3242 h 3242"/>
                <a:gd name="T82" fmla="*/ 410 w 1273"/>
                <a:gd name="T83" fmla="*/ 3239 h 3242"/>
                <a:gd name="T84" fmla="*/ 390 w 1273"/>
                <a:gd name="T85" fmla="*/ 3230 h 3242"/>
                <a:gd name="T86" fmla="*/ 371 w 1273"/>
                <a:gd name="T87" fmla="*/ 3216 h 3242"/>
                <a:gd name="T88" fmla="*/ 358 w 1273"/>
                <a:gd name="T89" fmla="*/ 3199 h 3242"/>
                <a:gd name="T90" fmla="*/ 349 w 1273"/>
                <a:gd name="T91" fmla="*/ 3178 h 3242"/>
                <a:gd name="T92" fmla="*/ 347 w 1273"/>
                <a:gd name="T93" fmla="*/ 3155 h 3242"/>
                <a:gd name="T94" fmla="*/ 347 w 1273"/>
                <a:gd name="T95" fmla="*/ 1046 h 3242"/>
                <a:gd name="T96" fmla="*/ 66 w 1273"/>
                <a:gd name="T97" fmla="*/ 1046 h 3242"/>
                <a:gd name="T98" fmla="*/ 48 w 1273"/>
                <a:gd name="T99" fmla="*/ 1044 h 3242"/>
                <a:gd name="T100" fmla="*/ 31 w 1273"/>
                <a:gd name="T101" fmla="*/ 1037 h 3242"/>
                <a:gd name="T102" fmla="*/ 18 w 1273"/>
                <a:gd name="T103" fmla="*/ 1025 h 3242"/>
                <a:gd name="T104" fmla="*/ 9 w 1273"/>
                <a:gd name="T105" fmla="*/ 1012 h 3242"/>
                <a:gd name="T106" fmla="*/ 2 w 1273"/>
                <a:gd name="T107" fmla="*/ 996 h 3242"/>
                <a:gd name="T108" fmla="*/ 0 w 1273"/>
                <a:gd name="T109" fmla="*/ 980 h 3242"/>
                <a:gd name="T110" fmla="*/ 3 w 1273"/>
                <a:gd name="T111" fmla="*/ 962 h 3242"/>
                <a:gd name="T112" fmla="*/ 10 w 1273"/>
                <a:gd name="T113" fmla="*/ 946 h 3242"/>
                <a:gd name="T114" fmla="*/ 580 w 1273"/>
                <a:gd name="T115" fmla="*/ 30 h 3242"/>
                <a:gd name="T116" fmla="*/ 592 w 1273"/>
                <a:gd name="T117" fmla="*/ 18 h 3242"/>
                <a:gd name="T118" fmla="*/ 605 w 1273"/>
                <a:gd name="T119" fmla="*/ 7 h 3242"/>
                <a:gd name="T120" fmla="*/ 620 w 1273"/>
                <a:gd name="T121" fmla="*/ 1 h 3242"/>
                <a:gd name="T122" fmla="*/ 636 w 1273"/>
                <a:gd name="T123" fmla="*/ 0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3" h="3242">
                  <a:moveTo>
                    <a:pt x="636" y="0"/>
                  </a:moveTo>
                  <a:lnTo>
                    <a:pt x="653" y="1"/>
                  </a:lnTo>
                  <a:lnTo>
                    <a:pt x="668" y="7"/>
                  </a:lnTo>
                  <a:lnTo>
                    <a:pt x="682" y="18"/>
                  </a:lnTo>
                  <a:lnTo>
                    <a:pt x="692" y="30"/>
                  </a:lnTo>
                  <a:lnTo>
                    <a:pt x="1262" y="946"/>
                  </a:lnTo>
                  <a:lnTo>
                    <a:pt x="1270" y="962"/>
                  </a:lnTo>
                  <a:lnTo>
                    <a:pt x="1273" y="980"/>
                  </a:lnTo>
                  <a:lnTo>
                    <a:pt x="1270" y="996"/>
                  </a:lnTo>
                  <a:lnTo>
                    <a:pt x="1264" y="1012"/>
                  </a:lnTo>
                  <a:lnTo>
                    <a:pt x="1254" y="1025"/>
                  </a:lnTo>
                  <a:lnTo>
                    <a:pt x="1241" y="1037"/>
                  </a:lnTo>
                  <a:lnTo>
                    <a:pt x="1225" y="1044"/>
                  </a:lnTo>
                  <a:lnTo>
                    <a:pt x="1207" y="1046"/>
                  </a:lnTo>
                  <a:lnTo>
                    <a:pt x="927" y="1046"/>
                  </a:lnTo>
                  <a:lnTo>
                    <a:pt x="927" y="1766"/>
                  </a:lnTo>
                  <a:lnTo>
                    <a:pt x="874" y="1830"/>
                  </a:lnTo>
                  <a:lnTo>
                    <a:pt x="828" y="1898"/>
                  </a:lnTo>
                  <a:lnTo>
                    <a:pt x="786" y="1970"/>
                  </a:lnTo>
                  <a:lnTo>
                    <a:pt x="749" y="2044"/>
                  </a:lnTo>
                  <a:lnTo>
                    <a:pt x="720" y="2122"/>
                  </a:lnTo>
                  <a:lnTo>
                    <a:pt x="696" y="2204"/>
                  </a:lnTo>
                  <a:lnTo>
                    <a:pt x="678" y="2287"/>
                  </a:lnTo>
                  <a:lnTo>
                    <a:pt x="668" y="2373"/>
                  </a:lnTo>
                  <a:lnTo>
                    <a:pt x="664" y="2460"/>
                  </a:lnTo>
                  <a:lnTo>
                    <a:pt x="668" y="2548"/>
                  </a:lnTo>
                  <a:lnTo>
                    <a:pt x="678" y="2634"/>
                  </a:lnTo>
                  <a:lnTo>
                    <a:pt x="696" y="2718"/>
                  </a:lnTo>
                  <a:lnTo>
                    <a:pt x="720" y="2799"/>
                  </a:lnTo>
                  <a:lnTo>
                    <a:pt x="749" y="2877"/>
                  </a:lnTo>
                  <a:lnTo>
                    <a:pt x="786" y="2953"/>
                  </a:lnTo>
                  <a:lnTo>
                    <a:pt x="828" y="3024"/>
                  </a:lnTo>
                  <a:lnTo>
                    <a:pt x="874" y="3091"/>
                  </a:lnTo>
                  <a:lnTo>
                    <a:pt x="926" y="3155"/>
                  </a:lnTo>
                  <a:lnTo>
                    <a:pt x="923" y="3179"/>
                  </a:lnTo>
                  <a:lnTo>
                    <a:pt x="914" y="3199"/>
                  </a:lnTo>
                  <a:lnTo>
                    <a:pt x="900" y="3216"/>
                  </a:lnTo>
                  <a:lnTo>
                    <a:pt x="883" y="3230"/>
                  </a:lnTo>
                  <a:lnTo>
                    <a:pt x="862" y="3239"/>
                  </a:lnTo>
                  <a:lnTo>
                    <a:pt x="839" y="3242"/>
                  </a:lnTo>
                  <a:lnTo>
                    <a:pt x="433" y="3242"/>
                  </a:lnTo>
                  <a:lnTo>
                    <a:pt x="410" y="3239"/>
                  </a:lnTo>
                  <a:lnTo>
                    <a:pt x="390" y="3230"/>
                  </a:lnTo>
                  <a:lnTo>
                    <a:pt x="371" y="3216"/>
                  </a:lnTo>
                  <a:lnTo>
                    <a:pt x="358" y="3199"/>
                  </a:lnTo>
                  <a:lnTo>
                    <a:pt x="349" y="3178"/>
                  </a:lnTo>
                  <a:lnTo>
                    <a:pt x="347" y="3155"/>
                  </a:lnTo>
                  <a:lnTo>
                    <a:pt x="347" y="1046"/>
                  </a:lnTo>
                  <a:lnTo>
                    <a:pt x="66" y="1046"/>
                  </a:lnTo>
                  <a:lnTo>
                    <a:pt x="48" y="1044"/>
                  </a:lnTo>
                  <a:lnTo>
                    <a:pt x="31" y="1037"/>
                  </a:lnTo>
                  <a:lnTo>
                    <a:pt x="18" y="1025"/>
                  </a:lnTo>
                  <a:lnTo>
                    <a:pt x="9" y="1012"/>
                  </a:lnTo>
                  <a:lnTo>
                    <a:pt x="2" y="996"/>
                  </a:lnTo>
                  <a:lnTo>
                    <a:pt x="0" y="980"/>
                  </a:lnTo>
                  <a:lnTo>
                    <a:pt x="3" y="962"/>
                  </a:lnTo>
                  <a:lnTo>
                    <a:pt x="10" y="946"/>
                  </a:lnTo>
                  <a:lnTo>
                    <a:pt x="580" y="30"/>
                  </a:lnTo>
                  <a:lnTo>
                    <a:pt x="592" y="18"/>
                  </a:lnTo>
                  <a:lnTo>
                    <a:pt x="605" y="7"/>
                  </a:lnTo>
                  <a:lnTo>
                    <a:pt x="620" y="1"/>
                  </a:lnTo>
                  <a:lnTo>
                    <a:pt x="6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  <p:sp>
          <p:nvSpPr>
            <p:cNvPr id="29" name="Freeform 771"/>
            <p:cNvSpPr>
              <a:spLocks noEditPoints="1"/>
            </p:cNvSpPr>
            <p:nvPr/>
          </p:nvSpPr>
          <p:spPr bwMode="auto">
            <a:xfrm>
              <a:off x="1291" y="3458"/>
              <a:ext cx="830" cy="829"/>
            </a:xfrm>
            <a:custGeom>
              <a:avLst/>
              <a:gdLst>
                <a:gd name="T0" fmla="*/ 766 w 1661"/>
                <a:gd name="T1" fmla="*/ 276 h 1659"/>
                <a:gd name="T2" fmla="*/ 762 w 1661"/>
                <a:gd name="T3" fmla="*/ 365 h 1659"/>
                <a:gd name="T4" fmla="*/ 746 w 1661"/>
                <a:gd name="T5" fmla="*/ 398 h 1659"/>
                <a:gd name="T6" fmla="*/ 655 w 1661"/>
                <a:gd name="T7" fmla="*/ 439 h 1659"/>
                <a:gd name="T8" fmla="*/ 569 w 1661"/>
                <a:gd name="T9" fmla="*/ 530 h 1659"/>
                <a:gd name="T10" fmla="*/ 544 w 1661"/>
                <a:gd name="T11" fmla="*/ 665 h 1659"/>
                <a:gd name="T12" fmla="*/ 595 w 1661"/>
                <a:gd name="T13" fmla="*/ 782 h 1659"/>
                <a:gd name="T14" fmla="*/ 710 w 1661"/>
                <a:gd name="T15" fmla="*/ 866 h 1659"/>
                <a:gd name="T16" fmla="*/ 862 w 1661"/>
                <a:gd name="T17" fmla="*/ 932 h 1659"/>
                <a:gd name="T18" fmla="*/ 923 w 1661"/>
                <a:gd name="T19" fmla="*/ 1007 h 1659"/>
                <a:gd name="T20" fmla="*/ 891 w 1661"/>
                <a:gd name="T21" fmla="*/ 1078 h 1659"/>
                <a:gd name="T22" fmla="*/ 769 w 1661"/>
                <a:gd name="T23" fmla="*/ 1103 h 1659"/>
                <a:gd name="T24" fmla="*/ 612 w 1661"/>
                <a:gd name="T25" fmla="*/ 1057 h 1659"/>
                <a:gd name="T26" fmla="*/ 575 w 1661"/>
                <a:gd name="T27" fmla="*/ 1055 h 1659"/>
                <a:gd name="T28" fmla="*/ 542 w 1661"/>
                <a:gd name="T29" fmla="*/ 1158 h 1659"/>
                <a:gd name="T30" fmla="*/ 544 w 1661"/>
                <a:gd name="T31" fmla="*/ 1205 h 1659"/>
                <a:gd name="T32" fmla="*/ 662 w 1661"/>
                <a:gd name="T33" fmla="*/ 1252 h 1659"/>
                <a:gd name="T34" fmla="*/ 745 w 1661"/>
                <a:gd name="T35" fmla="*/ 1271 h 1659"/>
                <a:gd name="T36" fmla="*/ 752 w 1661"/>
                <a:gd name="T37" fmla="*/ 1336 h 1659"/>
                <a:gd name="T38" fmla="*/ 771 w 1661"/>
                <a:gd name="T39" fmla="*/ 1395 h 1659"/>
                <a:gd name="T40" fmla="*/ 880 w 1661"/>
                <a:gd name="T41" fmla="*/ 1395 h 1659"/>
                <a:gd name="T42" fmla="*/ 898 w 1661"/>
                <a:gd name="T43" fmla="*/ 1326 h 1659"/>
                <a:gd name="T44" fmla="*/ 908 w 1661"/>
                <a:gd name="T45" fmla="*/ 1257 h 1659"/>
                <a:gd name="T46" fmla="*/ 1007 w 1661"/>
                <a:gd name="T47" fmla="*/ 1212 h 1659"/>
                <a:gd name="T48" fmla="*/ 1108 w 1661"/>
                <a:gd name="T49" fmla="*/ 1092 h 1659"/>
                <a:gd name="T50" fmla="*/ 1120 w 1661"/>
                <a:gd name="T51" fmla="*/ 952 h 1659"/>
                <a:gd name="T52" fmla="*/ 1051 w 1661"/>
                <a:gd name="T53" fmla="*/ 826 h 1659"/>
                <a:gd name="T54" fmla="*/ 897 w 1661"/>
                <a:gd name="T55" fmla="*/ 736 h 1659"/>
                <a:gd name="T56" fmla="*/ 773 w 1661"/>
                <a:gd name="T57" fmla="*/ 674 h 1659"/>
                <a:gd name="T58" fmla="*/ 745 w 1661"/>
                <a:gd name="T59" fmla="*/ 610 h 1659"/>
                <a:gd name="T60" fmla="*/ 790 w 1661"/>
                <a:gd name="T61" fmla="*/ 557 h 1659"/>
                <a:gd name="T62" fmla="*/ 926 w 1661"/>
                <a:gd name="T63" fmla="*/ 553 h 1659"/>
                <a:gd name="T64" fmla="*/ 1038 w 1661"/>
                <a:gd name="T65" fmla="*/ 588 h 1659"/>
                <a:gd name="T66" fmla="*/ 1072 w 1661"/>
                <a:gd name="T67" fmla="*/ 516 h 1659"/>
                <a:gd name="T68" fmla="*/ 1078 w 1661"/>
                <a:gd name="T69" fmla="*/ 433 h 1659"/>
                <a:gd name="T70" fmla="*/ 954 w 1661"/>
                <a:gd name="T71" fmla="*/ 393 h 1659"/>
                <a:gd name="T72" fmla="*/ 908 w 1661"/>
                <a:gd name="T73" fmla="*/ 377 h 1659"/>
                <a:gd name="T74" fmla="*/ 904 w 1661"/>
                <a:gd name="T75" fmla="*/ 308 h 1659"/>
                <a:gd name="T76" fmla="*/ 878 w 1661"/>
                <a:gd name="T77" fmla="*/ 265 h 1659"/>
                <a:gd name="T78" fmla="*/ 830 w 1661"/>
                <a:gd name="T79" fmla="*/ 0 h 1659"/>
                <a:gd name="T80" fmla="*/ 1120 w 1661"/>
                <a:gd name="T81" fmla="*/ 53 h 1659"/>
                <a:gd name="T82" fmla="*/ 1365 w 1661"/>
                <a:gd name="T83" fmla="*/ 195 h 1659"/>
                <a:gd name="T84" fmla="*/ 1548 w 1661"/>
                <a:gd name="T85" fmla="*/ 411 h 1659"/>
                <a:gd name="T86" fmla="*/ 1648 w 1661"/>
                <a:gd name="T87" fmla="*/ 680 h 1659"/>
                <a:gd name="T88" fmla="*/ 1648 w 1661"/>
                <a:gd name="T89" fmla="*/ 979 h 1659"/>
                <a:gd name="T90" fmla="*/ 1548 w 1661"/>
                <a:gd name="T91" fmla="*/ 1248 h 1659"/>
                <a:gd name="T92" fmla="*/ 1365 w 1661"/>
                <a:gd name="T93" fmla="*/ 1464 h 1659"/>
                <a:gd name="T94" fmla="*/ 1120 w 1661"/>
                <a:gd name="T95" fmla="*/ 1606 h 1659"/>
                <a:gd name="T96" fmla="*/ 830 w 1661"/>
                <a:gd name="T97" fmla="*/ 1659 h 1659"/>
                <a:gd name="T98" fmla="*/ 541 w 1661"/>
                <a:gd name="T99" fmla="*/ 1606 h 1659"/>
                <a:gd name="T100" fmla="*/ 296 w 1661"/>
                <a:gd name="T101" fmla="*/ 1464 h 1659"/>
                <a:gd name="T102" fmla="*/ 113 w 1661"/>
                <a:gd name="T103" fmla="*/ 1248 h 1659"/>
                <a:gd name="T104" fmla="*/ 14 w 1661"/>
                <a:gd name="T105" fmla="*/ 979 h 1659"/>
                <a:gd name="T106" fmla="*/ 14 w 1661"/>
                <a:gd name="T107" fmla="*/ 680 h 1659"/>
                <a:gd name="T108" fmla="*/ 113 w 1661"/>
                <a:gd name="T109" fmla="*/ 411 h 1659"/>
                <a:gd name="T110" fmla="*/ 296 w 1661"/>
                <a:gd name="T111" fmla="*/ 195 h 1659"/>
                <a:gd name="T112" fmla="*/ 541 w 1661"/>
                <a:gd name="T113" fmla="*/ 53 h 1659"/>
                <a:gd name="T114" fmla="*/ 830 w 1661"/>
                <a:gd name="T115" fmla="*/ 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61" h="1659">
                  <a:moveTo>
                    <a:pt x="801" y="264"/>
                  </a:moveTo>
                  <a:lnTo>
                    <a:pt x="785" y="265"/>
                  </a:lnTo>
                  <a:lnTo>
                    <a:pt x="773" y="269"/>
                  </a:lnTo>
                  <a:lnTo>
                    <a:pt x="766" y="276"/>
                  </a:lnTo>
                  <a:lnTo>
                    <a:pt x="763" y="287"/>
                  </a:lnTo>
                  <a:lnTo>
                    <a:pt x="762" y="305"/>
                  </a:lnTo>
                  <a:lnTo>
                    <a:pt x="762" y="349"/>
                  </a:lnTo>
                  <a:lnTo>
                    <a:pt x="762" y="365"/>
                  </a:lnTo>
                  <a:lnTo>
                    <a:pt x="760" y="378"/>
                  </a:lnTo>
                  <a:lnTo>
                    <a:pt x="758" y="386"/>
                  </a:lnTo>
                  <a:lnTo>
                    <a:pt x="753" y="392"/>
                  </a:lnTo>
                  <a:lnTo>
                    <a:pt x="746" y="398"/>
                  </a:lnTo>
                  <a:lnTo>
                    <a:pt x="735" y="403"/>
                  </a:lnTo>
                  <a:lnTo>
                    <a:pt x="718" y="409"/>
                  </a:lnTo>
                  <a:lnTo>
                    <a:pt x="686" y="423"/>
                  </a:lnTo>
                  <a:lnTo>
                    <a:pt x="655" y="439"/>
                  </a:lnTo>
                  <a:lnTo>
                    <a:pt x="628" y="458"/>
                  </a:lnTo>
                  <a:lnTo>
                    <a:pt x="605" y="478"/>
                  </a:lnTo>
                  <a:lnTo>
                    <a:pt x="585" y="503"/>
                  </a:lnTo>
                  <a:lnTo>
                    <a:pt x="569" y="530"/>
                  </a:lnTo>
                  <a:lnTo>
                    <a:pt x="557" y="560"/>
                  </a:lnTo>
                  <a:lnTo>
                    <a:pt x="549" y="594"/>
                  </a:lnTo>
                  <a:lnTo>
                    <a:pt x="544" y="629"/>
                  </a:lnTo>
                  <a:lnTo>
                    <a:pt x="544" y="665"/>
                  </a:lnTo>
                  <a:lnTo>
                    <a:pt x="550" y="698"/>
                  </a:lnTo>
                  <a:lnTo>
                    <a:pt x="561" y="728"/>
                  </a:lnTo>
                  <a:lnTo>
                    <a:pt x="575" y="756"/>
                  </a:lnTo>
                  <a:lnTo>
                    <a:pt x="595" y="782"/>
                  </a:lnTo>
                  <a:lnTo>
                    <a:pt x="617" y="805"/>
                  </a:lnTo>
                  <a:lnTo>
                    <a:pt x="642" y="826"/>
                  </a:lnTo>
                  <a:lnTo>
                    <a:pt x="672" y="845"/>
                  </a:lnTo>
                  <a:lnTo>
                    <a:pt x="710" y="866"/>
                  </a:lnTo>
                  <a:lnTo>
                    <a:pt x="751" y="883"/>
                  </a:lnTo>
                  <a:lnTo>
                    <a:pt x="792" y="899"/>
                  </a:lnTo>
                  <a:lnTo>
                    <a:pt x="832" y="917"/>
                  </a:lnTo>
                  <a:lnTo>
                    <a:pt x="862" y="932"/>
                  </a:lnTo>
                  <a:lnTo>
                    <a:pt x="890" y="951"/>
                  </a:lnTo>
                  <a:lnTo>
                    <a:pt x="906" y="967"/>
                  </a:lnTo>
                  <a:lnTo>
                    <a:pt x="917" y="987"/>
                  </a:lnTo>
                  <a:lnTo>
                    <a:pt x="923" y="1007"/>
                  </a:lnTo>
                  <a:lnTo>
                    <a:pt x="923" y="1027"/>
                  </a:lnTo>
                  <a:lnTo>
                    <a:pt x="917" y="1045"/>
                  </a:lnTo>
                  <a:lnTo>
                    <a:pt x="906" y="1063"/>
                  </a:lnTo>
                  <a:lnTo>
                    <a:pt x="891" y="1078"/>
                  </a:lnTo>
                  <a:lnTo>
                    <a:pt x="871" y="1089"/>
                  </a:lnTo>
                  <a:lnTo>
                    <a:pt x="837" y="1101"/>
                  </a:lnTo>
                  <a:lnTo>
                    <a:pt x="804" y="1105"/>
                  </a:lnTo>
                  <a:lnTo>
                    <a:pt x="769" y="1103"/>
                  </a:lnTo>
                  <a:lnTo>
                    <a:pt x="728" y="1096"/>
                  </a:lnTo>
                  <a:lnTo>
                    <a:pt x="688" y="1087"/>
                  </a:lnTo>
                  <a:lnTo>
                    <a:pt x="649" y="1074"/>
                  </a:lnTo>
                  <a:lnTo>
                    <a:pt x="612" y="1057"/>
                  </a:lnTo>
                  <a:lnTo>
                    <a:pt x="599" y="1051"/>
                  </a:lnTo>
                  <a:lnTo>
                    <a:pt x="590" y="1049"/>
                  </a:lnTo>
                  <a:lnTo>
                    <a:pt x="582" y="1050"/>
                  </a:lnTo>
                  <a:lnTo>
                    <a:pt x="575" y="1055"/>
                  </a:lnTo>
                  <a:lnTo>
                    <a:pt x="570" y="1063"/>
                  </a:lnTo>
                  <a:lnTo>
                    <a:pt x="565" y="1077"/>
                  </a:lnTo>
                  <a:lnTo>
                    <a:pt x="553" y="1117"/>
                  </a:lnTo>
                  <a:lnTo>
                    <a:pt x="542" y="1158"/>
                  </a:lnTo>
                  <a:lnTo>
                    <a:pt x="537" y="1175"/>
                  </a:lnTo>
                  <a:lnTo>
                    <a:pt x="537" y="1186"/>
                  </a:lnTo>
                  <a:lnTo>
                    <a:pt x="538" y="1197"/>
                  </a:lnTo>
                  <a:lnTo>
                    <a:pt x="544" y="1205"/>
                  </a:lnTo>
                  <a:lnTo>
                    <a:pt x="555" y="1212"/>
                  </a:lnTo>
                  <a:lnTo>
                    <a:pt x="570" y="1220"/>
                  </a:lnTo>
                  <a:lnTo>
                    <a:pt x="616" y="1239"/>
                  </a:lnTo>
                  <a:lnTo>
                    <a:pt x="662" y="1252"/>
                  </a:lnTo>
                  <a:lnTo>
                    <a:pt x="711" y="1261"/>
                  </a:lnTo>
                  <a:lnTo>
                    <a:pt x="728" y="1263"/>
                  </a:lnTo>
                  <a:lnTo>
                    <a:pt x="738" y="1267"/>
                  </a:lnTo>
                  <a:lnTo>
                    <a:pt x="745" y="1271"/>
                  </a:lnTo>
                  <a:lnTo>
                    <a:pt x="749" y="1280"/>
                  </a:lnTo>
                  <a:lnTo>
                    <a:pt x="751" y="1291"/>
                  </a:lnTo>
                  <a:lnTo>
                    <a:pt x="751" y="1309"/>
                  </a:lnTo>
                  <a:lnTo>
                    <a:pt x="752" y="1336"/>
                  </a:lnTo>
                  <a:lnTo>
                    <a:pt x="752" y="1362"/>
                  </a:lnTo>
                  <a:lnTo>
                    <a:pt x="755" y="1377"/>
                  </a:lnTo>
                  <a:lnTo>
                    <a:pt x="760" y="1388"/>
                  </a:lnTo>
                  <a:lnTo>
                    <a:pt x="771" y="1395"/>
                  </a:lnTo>
                  <a:lnTo>
                    <a:pt x="786" y="1397"/>
                  </a:lnTo>
                  <a:lnTo>
                    <a:pt x="825" y="1398"/>
                  </a:lnTo>
                  <a:lnTo>
                    <a:pt x="865" y="1397"/>
                  </a:lnTo>
                  <a:lnTo>
                    <a:pt x="880" y="1395"/>
                  </a:lnTo>
                  <a:lnTo>
                    <a:pt x="889" y="1388"/>
                  </a:lnTo>
                  <a:lnTo>
                    <a:pt x="896" y="1377"/>
                  </a:lnTo>
                  <a:lnTo>
                    <a:pt x="897" y="1364"/>
                  </a:lnTo>
                  <a:lnTo>
                    <a:pt x="898" y="1326"/>
                  </a:lnTo>
                  <a:lnTo>
                    <a:pt x="897" y="1290"/>
                  </a:lnTo>
                  <a:lnTo>
                    <a:pt x="898" y="1276"/>
                  </a:lnTo>
                  <a:lnTo>
                    <a:pt x="902" y="1266"/>
                  </a:lnTo>
                  <a:lnTo>
                    <a:pt x="908" y="1257"/>
                  </a:lnTo>
                  <a:lnTo>
                    <a:pt x="918" y="1250"/>
                  </a:lnTo>
                  <a:lnTo>
                    <a:pt x="931" y="1246"/>
                  </a:lnTo>
                  <a:lnTo>
                    <a:pt x="971" y="1232"/>
                  </a:lnTo>
                  <a:lnTo>
                    <a:pt x="1007" y="1212"/>
                  </a:lnTo>
                  <a:lnTo>
                    <a:pt x="1041" y="1187"/>
                  </a:lnTo>
                  <a:lnTo>
                    <a:pt x="1070" y="1157"/>
                  </a:lnTo>
                  <a:lnTo>
                    <a:pt x="1091" y="1126"/>
                  </a:lnTo>
                  <a:lnTo>
                    <a:pt x="1108" y="1092"/>
                  </a:lnTo>
                  <a:lnTo>
                    <a:pt x="1119" y="1058"/>
                  </a:lnTo>
                  <a:lnTo>
                    <a:pt x="1125" y="1022"/>
                  </a:lnTo>
                  <a:lnTo>
                    <a:pt x="1125" y="987"/>
                  </a:lnTo>
                  <a:lnTo>
                    <a:pt x="1120" y="952"/>
                  </a:lnTo>
                  <a:lnTo>
                    <a:pt x="1110" y="918"/>
                  </a:lnTo>
                  <a:lnTo>
                    <a:pt x="1096" y="885"/>
                  </a:lnTo>
                  <a:lnTo>
                    <a:pt x="1076" y="854"/>
                  </a:lnTo>
                  <a:lnTo>
                    <a:pt x="1051" y="826"/>
                  </a:lnTo>
                  <a:lnTo>
                    <a:pt x="1022" y="801"/>
                  </a:lnTo>
                  <a:lnTo>
                    <a:pt x="989" y="780"/>
                  </a:lnTo>
                  <a:lnTo>
                    <a:pt x="944" y="757"/>
                  </a:lnTo>
                  <a:lnTo>
                    <a:pt x="897" y="736"/>
                  </a:lnTo>
                  <a:lnTo>
                    <a:pt x="850" y="718"/>
                  </a:lnTo>
                  <a:lnTo>
                    <a:pt x="823" y="705"/>
                  </a:lnTo>
                  <a:lnTo>
                    <a:pt x="798" y="691"/>
                  </a:lnTo>
                  <a:lnTo>
                    <a:pt x="773" y="674"/>
                  </a:lnTo>
                  <a:lnTo>
                    <a:pt x="759" y="660"/>
                  </a:lnTo>
                  <a:lnTo>
                    <a:pt x="750" y="644"/>
                  </a:lnTo>
                  <a:lnTo>
                    <a:pt x="745" y="628"/>
                  </a:lnTo>
                  <a:lnTo>
                    <a:pt x="745" y="610"/>
                  </a:lnTo>
                  <a:lnTo>
                    <a:pt x="750" y="595"/>
                  </a:lnTo>
                  <a:lnTo>
                    <a:pt x="759" y="580"/>
                  </a:lnTo>
                  <a:lnTo>
                    <a:pt x="772" y="567"/>
                  </a:lnTo>
                  <a:lnTo>
                    <a:pt x="790" y="557"/>
                  </a:lnTo>
                  <a:lnTo>
                    <a:pt x="813" y="550"/>
                  </a:lnTo>
                  <a:lnTo>
                    <a:pt x="836" y="546"/>
                  </a:lnTo>
                  <a:lnTo>
                    <a:pt x="882" y="547"/>
                  </a:lnTo>
                  <a:lnTo>
                    <a:pt x="926" y="553"/>
                  </a:lnTo>
                  <a:lnTo>
                    <a:pt x="969" y="565"/>
                  </a:lnTo>
                  <a:lnTo>
                    <a:pt x="1013" y="581"/>
                  </a:lnTo>
                  <a:lnTo>
                    <a:pt x="1027" y="587"/>
                  </a:lnTo>
                  <a:lnTo>
                    <a:pt x="1038" y="588"/>
                  </a:lnTo>
                  <a:lnTo>
                    <a:pt x="1047" y="585"/>
                  </a:lnTo>
                  <a:lnTo>
                    <a:pt x="1052" y="576"/>
                  </a:lnTo>
                  <a:lnTo>
                    <a:pt x="1058" y="561"/>
                  </a:lnTo>
                  <a:lnTo>
                    <a:pt x="1072" y="516"/>
                  </a:lnTo>
                  <a:lnTo>
                    <a:pt x="1086" y="469"/>
                  </a:lnTo>
                  <a:lnTo>
                    <a:pt x="1089" y="455"/>
                  </a:lnTo>
                  <a:lnTo>
                    <a:pt x="1085" y="444"/>
                  </a:lnTo>
                  <a:lnTo>
                    <a:pt x="1078" y="433"/>
                  </a:lnTo>
                  <a:lnTo>
                    <a:pt x="1065" y="426"/>
                  </a:lnTo>
                  <a:lnTo>
                    <a:pt x="1029" y="412"/>
                  </a:lnTo>
                  <a:lnTo>
                    <a:pt x="993" y="400"/>
                  </a:lnTo>
                  <a:lnTo>
                    <a:pt x="954" y="393"/>
                  </a:lnTo>
                  <a:lnTo>
                    <a:pt x="936" y="390"/>
                  </a:lnTo>
                  <a:lnTo>
                    <a:pt x="923" y="388"/>
                  </a:lnTo>
                  <a:lnTo>
                    <a:pt x="913" y="383"/>
                  </a:lnTo>
                  <a:lnTo>
                    <a:pt x="908" y="377"/>
                  </a:lnTo>
                  <a:lnTo>
                    <a:pt x="905" y="368"/>
                  </a:lnTo>
                  <a:lnTo>
                    <a:pt x="904" y="354"/>
                  </a:lnTo>
                  <a:lnTo>
                    <a:pt x="904" y="335"/>
                  </a:lnTo>
                  <a:lnTo>
                    <a:pt x="904" y="308"/>
                  </a:lnTo>
                  <a:lnTo>
                    <a:pt x="903" y="290"/>
                  </a:lnTo>
                  <a:lnTo>
                    <a:pt x="898" y="277"/>
                  </a:lnTo>
                  <a:lnTo>
                    <a:pt x="891" y="269"/>
                  </a:lnTo>
                  <a:lnTo>
                    <a:pt x="878" y="265"/>
                  </a:lnTo>
                  <a:lnTo>
                    <a:pt x="858" y="264"/>
                  </a:lnTo>
                  <a:lnTo>
                    <a:pt x="833" y="264"/>
                  </a:lnTo>
                  <a:lnTo>
                    <a:pt x="801" y="264"/>
                  </a:lnTo>
                  <a:close/>
                  <a:moveTo>
                    <a:pt x="830" y="0"/>
                  </a:moveTo>
                  <a:lnTo>
                    <a:pt x="906" y="4"/>
                  </a:lnTo>
                  <a:lnTo>
                    <a:pt x="980" y="13"/>
                  </a:lnTo>
                  <a:lnTo>
                    <a:pt x="1051" y="30"/>
                  </a:lnTo>
                  <a:lnTo>
                    <a:pt x="1120" y="53"/>
                  </a:lnTo>
                  <a:lnTo>
                    <a:pt x="1187" y="80"/>
                  </a:lnTo>
                  <a:lnTo>
                    <a:pt x="1250" y="114"/>
                  </a:lnTo>
                  <a:lnTo>
                    <a:pt x="1309" y="152"/>
                  </a:lnTo>
                  <a:lnTo>
                    <a:pt x="1365" y="195"/>
                  </a:lnTo>
                  <a:lnTo>
                    <a:pt x="1418" y="243"/>
                  </a:lnTo>
                  <a:lnTo>
                    <a:pt x="1466" y="295"/>
                  </a:lnTo>
                  <a:lnTo>
                    <a:pt x="1509" y="351"/>
                  </a:lnTo>
                  <a:lnTo>
                    <a:pt x="1548" y="411"/>
                  </a:lnTo>
                  <a:lnTo>
                    <a:pt x="1581" y="474"/>
                  </a:lnTo>
                  <a:lnTo>
                    <a:pt x="1609" y="540"/>
                  </a:lnTo>
                  <a:lnTo>
                    <a:pt x="1632" y="609"/>
                  </a:lnTo>
                  <a:lnTo>
                    <a:pt x="1648" y="680"/>
                  </a:lnTo>
                  <a:lnTo>
                    <a:pt x="1657" y="754"/>
                  </a:lnTo>
                  <a:lnTo>
                    <a:pt x="1661" y="829"/>
                  </a:lnTo>
                  <a:lnTo>
                    <a:pt x="1657" y="905"/>
                  </a:lnTo>
                  <a:lnTo>
                    <a:pt x="1648" y="979"/>
                  </a:lnTo>
                  <a:lnTo>
                    <a:pt x="1632" y="1050"/>
                  </a:lnTo>
                  <a:lnTo>
                    <a:pt x="1609" y="1119"/>
                  </a:lnTo>
                  <a:lnTo>
                    <a:pt x="1581" y="1185"/>
                  </a:lnTo>
                  <a:lnTo>
                    <a:pt x="1548" y="1248"/>
                  </a:lnTo>
                  <a:lnTo>
                    <a:pt x="1509" y="1308"/>
                  </a:lnTo>
                  <a:lnTo>
                    <a:pt x="1466" y="1364"/>
                  </a:lnTo>
                  <a:lnTo>
                    <a:pt x="1418" y="1416"/>
                  </a:lnTo>
                  <a:lnTo>
                    <a:pt x="1365" y="1464"/>
                  </a:lnTo>
                  <a:lnTo>
                    <a:pt x="1309" y="1507"/>
                  </a:lnTo>
                  <a:lnTo>
                    <a:pt x="1250" y="1545"/>
                  </a:lnTo>
                  <a:lnTo>
                    <a:pt x="1187" y="1578"/>
                  </a:lnTo>
                  <a:lnTo>
                    <a:pt x="1120" y="1606"/>
                  </a:lnTo>
                  <a:lnTo>
                    <a:pt x="1051" y="1628"/>
                  </a:lnTo>
                  <a:lnTo>
                    <a:pt x="980" y="1645"/>
                  </a:lnTo>
                  <a:lnTo>
                    <a:pt x="906" y="1655"/>
                  </a:lnTo>
                  <a:lnTo>
                    <a:pt x="830" y="1659"/>
                  </a:lnTo>
                  <a:lnTo>
                    <a:pt x="756" y="1655"/>
                  </a:lnTo>
                  <a:lnTo>
                    <a:pt x="682" y="1645"/>
                  </a:lnTo>
                  <a:lnTo>
                    <a:pt x="610" y="1628"/>
                  </a:lnTo>
                  <a:lnTo>
                    <a:pt x="541" y="1606"/>
                  </a:lnTo>
                  <a:lnTo>
                    <a:pt x="475" y="1578"/>
                  </a:lnTo>
                  <a:lnTo>
                    <a:pt x="411" y="1545"/>
                  </a:lnTo>
                  <a:lnTo>
                    <a:pt x="352" y="1507"/>
                  </a:lnTo>
                  <a:lnTo>
                    <a:pt x="296" y="1464"/>
                  </a:lnTo>
                  <a:lnTo>
                    <a:pt x="244" y="1416"/>
                  </a:lnTo>
                  <a:lnTo>
                    <a:pt x="196" y="1364"/>
                  </a:lnTo>
                  <a:lnTo>
                    <a:pt x="152" y="1308"/>
                  </a:lnTo>
                  <a:lnTo>
                    <a:pt x="113" y="1248"/>
                  </a:lnTo>
                  <a:lnTo>
                    <a:pt x="81" y="1185"/>
                  </a:lnTo>
                  <a:lnTo>
                    <a:pt x="53" y="1119"/>
                  </a:lnTo>
                  <a:lnTo>
                    <a:pt x="30" y="1050"/>
                  </a:lnTo>
                  <a:lnTo>
                    <a:pt x="14" y="979"/>
                  </a:lnTo>
                  <a:lnTo>
                    <a:pt x="4" y="905"/>
                  </a:lnTo>
                  <a:lnTo>
                    <a:pt x="0" y="829"/>
                  </a:lnTo>
                  <a:lnTo>
                    <a:pt x="4" y="754"/>
                  </a:lnTo>
                  <a:lnTo>
                    <a:pt x="14" y="680"/>
                  </a:lnTo>
                  <a:lnTo>
                    <a:pt x="30" y="609"/>
                  </a:lnTo>
                  <a:lnTo>
                    <a:pt x="53" y="540"/>
                  </a:lnTo>
                  <a:lnTo>
                    <a:pt x="81" y="474"/>
                  </a:lnTo>
                  <a:lnTo>
                    <a:pt x="113" y="411"/>
                  </a:lnTo>
                  <a:lnTo>
                    <a:pt x="152" y="351"/>
                  </a:lnTo>
                  <a:lnTo>
                    <a:pt x="196" y="295"/>
                  </a:lnTo>
                  <a:lnTo>
                    <a:pt x="244" y="243"/>
                  </a:lnTo>
                  <a:lnTo>
                    <a:pt x="296" y="195"/>
                  </a:lnTo>
                  <a:lnTo>
                    <a:pt x="352" y="152"/>
                  </a:lnTo>
                  <a:lnTo>
                    <a:pt x="411" y="114"/>
                  </a:lnTo>
                  <a:lnTo>
                    <a:pt x="475" y="80"/>
                  </a:lnTo>
                  <a:lnTo>
                    <a:pt x="541" y="53"/>
                  </a:lnTo>
                  <a:lnTo>
                    <a:pt x="610" y="30"/>
                  </a:lnTo>
                  <a:lnTo>
                    <a:pt x="682" y="13"/>
                  </a:lnTo>
                  <a:lnTo>
                    <a:pt x="756" y="4"/>
                  </a:lnTo>
                  <a:lnTo>
                    <a:pt x="8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</p:grpSp>
      <p:grpSp>
        <p:nvGrpSpPr>
          <p:cNvPr id="30" name="Group 1445"/>
          <p:cNvGrpSpPr>
            <a:grpSpLocks noChangeAspect="1"/>
          </p:cNvGrpSpPr>
          <p:nvPr/>
        </p:nvGrpSpPr>
        <p:grpSpPr bwMode="auto">
          <a:xfrm>
            <a:off x="2046094" y="2345319"/>
            <a:ext cx="277074" cy="288650"/>
            <a:chOff x="3542" y="3710"/>
            <a:chExt cx="383" cy="399"/>
          </a:xfrm>
          <a:solidFill>
            <a:schemeClr val="bg1"/>
          </a:solidFill>
        </p:grpSpPr>
        <p:sp>
          <p:nvSpPr>
            <p:cNvPr id="31" name="Freeform 1447"/>
            <p:cNvSpPr/>
            <p:nvPr/>
          </p:nvSpPr>
          <p:spPr bwMode="auto">
            <a:xfrm>
              <a:off x="3542" y="3710"/>
              <a:ext cx="383" cy="284"/>
            </a:xfrm>
            <a:custGeom>
              <a:avLst/>
              <a:gdLst>
                <a:gd name="T0" fmla="*/ 2567 w 3446"/>
                <a:gd name="T1" fmla="*/ 0 h 2558"/>
                <a:gd name="T2" fmla="*/ 3446 w 3446"/>
                <a:gd name="T3" fmla="*/ 762 h 2558"/>
                <a:gd name="T4" fmla="*/ 3020 w 3446"/>
                <a:gd name="T5" fmla="*/ 875 h 2558"/>
                <a:gd name="T6" fmla="*/ 2961 w 3446"/>
                <a:gd name="T7" fmla="*/ 1092 h 2558"/>
                <a:gd name="T8" fmla="*/ 2880 w 3446"/>
                <a:gd name="T9" fmla="*/ 1297 h 2558"/>
                <a:gd name="T10" fmla="*/ 2780 w 3446"/>
                <a:gd name="T11" fmla="*/ 1488 h 2558"/>
                <a:gd name="T12" fmla="*/ 2661 w 3446"/>
                <a:gd name="T13" fmla="*/ 1666 h 2558"/>
                <a:gd name="T14" fmla="*/ 2526 w 3446"/>
                <a:gd name="T15" fmla="*/ 1829 h 2558"/>
                <a:gd name="T16" fmla="*/ 2374 w 3446"/>
                <a:gd name="T17" fmla="*/ 1977 h 2558"/>
                <a:gd name="T18" fmla="*/ 2209 w 3446"/>
                <a:gd name="T19" fmla="*/ 2110 h 2558"/>
                <a:gd name="T20" fmla="*/ 2032 w 3446"/>
                <a:gd name="T21" fmla="*/ 2227 h 2558"/>
                <a:gd name="T22" fmla="*/ 1844 w 3446"/>
                <a:gd name="T23" fmla="*/ 2327 h 2558"/>
                <a:gd name="T24" fmla="*/ 1647 w 3446"/>
                <a:gd name="T25" fmla="*/ 2410 h 2558"/>
                <a:gd name="T26" fmla="*/ 1442 w 3446"/>
                <a:gd name="T27" fmla="*/ 2476 h 2558"/>
                <a:gd name="T28" fmla="*/ 1231 w 3446"/>
                <a:gd name="T29" fmla="*/ 2522 h 2558"/>
                <a:gd name="T30" fmla="*/ 1015 w 3446"/>
                <a:gd name="T31" fmla="*/ 2550 h 2558"/>
                <a:gd name="T32" fmla="*/ 796 w 3446"/>
                <a:gd name="T33" fmla="*/ 2558 h 2558"/>
                <a:gd name="T34" fmla="*/ 575 w 3446"/>
                <a:gd name="T35" fmla="*/ 2547 h 2558"/>
                <a:gd name="T36" fmla="*/ 354 w 3446"/>
                <a:gd name="T37" fmla="*/ 2515 h 2558"/>
                <a:gd name="T38" fmla="*/ 135 w 3446"/>
                <a:gd name="T39" fmla="*/ 2461 h 2558"/>
                <a:gd name="T40" fmla="*/ 12 w 3446"/>
                <a:gd name="T41" fmla="*/ 2420 h 2558"/>
                <a:gd name="T42" fmla="*/ 0 w 3446"/>
                <a:gd name="T43" fmla="*/ 2400 h 2558"/>
                <a:gd name="T44" fmla="*/ 3 w 3446"/>
                <a:gd name="T45" fmla="*/ 2377 h 2558"/>
                <a:gd name="T46" fmla="*/ 19 w 3446"/>
                <a:gd name="T47" fmla="*/ 2361 h 2558"/>
                <a:gd name="T48" fmla="*/ 45 w 3446"/>
                <a:gd name="T49" fmla="*/ 2356 h 2558"/>
                <a:gd name="T50" fmla="*/ 275 w 3446"/>
                <a:gd name="T51" fmla="*/ 2379 h 2558"/>
                <a:gd name="T52" fmla="*/ 499 w 3446"/>
                <a:gd name="T53" fmla="*/ 2371 h 2558"/>
                <a:gd name="T54" fmla="*/ 715 w 3446"/>
                <a:gd name="T55" fmla="*/ 2335 h 2558"/>
                <a:gd name="T56" fmla="*/ 924 w 3446"/>
                <a:gd name="T57" fmla="*/ 2275 h 2558"/>
                <a:gd name="T58" fmla="*/ 1122 w 3446"/>
                <a:gd name="T59" fmla="*/ 2191 h 2558"/>
                <a:gd name="T60" fmla="*/ 1308 w 3446"/>
                <a:gd name="T61" fmla="*/ 2085 h 2558"/>
                <a:gd name="T62" fmla="*/ 1480 w 3446"/>
                <a:gd name="T63" fmla="*/ 1958 h 2558"/>
                <a:gd name="T64" fmla="*/ 1638 w 3446"/>
                <a:gd name="T65" fmla="*/ 1813 h 2558"/>
                <a:gd name="T66" fmla="*/ 1779 w 3446"/>
                <a:gd name="T67" fmla="*/ 1651 h 2558"/>
                <a:gd name="T68" fmla="*/ 1902 w 3446"/>
                <a:gd name="T69" fmla="*/ 1475 h 2558"/>
                <a:gd name="T70" fmla="*/ 2007 w 3446"/>
                <a:gd name="T71" fmla="*/ 1284 h 2558"/>
                <a:gd name="T72" fmla="*/ 2088 w 3446"/>
                <a:gd name="T73" fmla="*/ 1082 h 2558"/>
                <a:gd name="T74" fmla="*/ 2149 w 3446"/>
                <a:gd name="T75" fmla="*/ 872 h 2558"/>
                <a:gd name="T76" fmla="*/ 1689 w 3446"/>
                <a:gd name="T77" fmla="*/ 762 h 2558"/>
                <a:gd name="T78" fmla="*/ 2567 w 3446"/>
                <a:gd name="T79" fmla="*/ 0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46" h="2558">
                  <a:moveTo>
                    <a:pt x="2567" y="0"/>
                  </a:moveTo>
                  <a:lnTo>
                    <a:pt x="2567" y="0"/>
                  </a:lnTo>
                  <a:lnTo>
                    <a:pt x="3007" y="381"/>
                  </a:lnTo>
                  <a:lnTo>
                    <a:pt x="3446" y="762"/>
                  </a:lnTo>
                  <a:lnTo>
                    <a:pt x="3041" y="762"/>
                  </a:lnTo>
                  <a:lnTo>
                    <a:pt x="3020" y="875"/>
                  </a:lnTo>
                  <a:lnTo>
                    <a:pt x="2993" y="985"/>
                  </a:lnTo>
                  <a:lnTo>
                    <a:pt x="2961" y="1092"/>
                  </a:lnTo>
                  <a:lnTo>
                    <a:pt x="2924" y="1196"/>
                  </a:lnTo>
                  <a:lnTo>
                    <a:pt x="2880" y="1297"/>
                  </a:lnTo>
                  <a:lnTo>
                    <a:pt x="2833" y="1395"/>
                  </a:lnTo>
                  <a:lnTo>
                    <a:pt x="2780" y="1488"/>
                  </a:lnTo>
                  <a:lnTo>
                    <a:pt x="2723" y="1579"/>
                  </a:lnTo>
                  <a:lnTo>
                    <a:pt x="2661" y="1666"/>
                  </a:lnTo>
                  <a:lnTo>
                    <a:pt x="2595" y="1749"/>
                  </a:lnTo>
                  <a:lnTo>
                    <a:pt x="2526" y="1829"/>
                  </a:lnTo>
                  <a:lnTo>
                    <a:pt x="2452" y="1904"/>
                  </a:lnTo>
                  <a:lnTo>
                    <a:pt x="2374" y="1977"/>
                  </a:lnTo>
                  <a:lnTo>
                    <a:pt x="2294" y="2046"/>
                  </a:lnTo>
                  <a:lnTo>
                    <a:pt x="2209" y="2110"/>
                  </a:lnTo>
                  <a:lnTo>
                    <a:pt x="2122" y="2170"/>
                  </a:lnTo>
                  <a:lnTo>
                    <a:pt x="2032" y="2227"/>
                  </a:lnTo>
                  <a:lnTo>
                    <a:pt x="1939" y="2279"/>
                  </a:lnTo>
                  <a:lnTo>
                    <a:pt x="1844" y="2327"/>
                  </a:lnTo>
                  <a:lnTo>
                    <a:pt x="1747" y="2371"/>
                  </a:lnTo>
                  <a:lnTo>
                    <a:pt x="1647" y="2410"/>
                  </a:lnTo>
                  <a:lnTo>
                    <a:pt x="1546" y="2444"/>
                  </a:lnTo>
                  <a:lnTo>
                    <a:pt x="1442" y="2476"/>
                  </a:lnTo>
                  <a:lnTo>
                    <a:pt x="1337" y="2501"/>
                  </a:lnTo>
                  <a:lnTo>
                    <a:pt x="1231" y="2522"/>
                  </a:lnTo>
                  <a:lnTo>
                    <a:pt x="1123" y="2538"/>
                  </a:lnTo>
                  <a:lnTo>
                    <a:pt x="1015" y="2550"/>
                  </a:lnTo>
                  <a:lnTo>
                    <a:pt x="906" y="2557"/>
                  </a:lnTo>
                  <a:lnTo>
                    <a:pt x="796" y="2558"/>
                  </a:lnTo>
                  <a:lnTo>
                    <a:pt x="685" y="2556"/>
                  </a:lnTo>
                  <a:lnTo>
                    <a:pt x="575" y="2547"/>
                  </a:lnTo>
                  <a:lnTo>
                    <a:pt x="464" y="2534"/>
                  </a:lnTo>
                  <a:lnTo>
                    <a:pt x="354" y="2515"/>
                  </a:lnTo>
                  <a:lnTo>
                    <a:pt x="243" y="2491"/>
                  </a:lnTo>
                  <a:lnTo>
                    <a:pt x="135" y="2461"/>
                  </a:lnTo>
                  <a:lnTo>
                    <a:pt x="26" y="2427"/>
                  </a:lnTo>
                  <a:lnTo>
                    <a:pt x="12" y="2420"/>
                  </a:lnTo>
                  <a:lnTo>
                    <a:pt x="4" y="2411"/>
                  </a:lnTo>
                  <a:lnTo>
                    <a:pt x="0" y="2400"/>
                  </a:lnTo>
                  <a:lnTo>
                    <a:pt x="0" y="2389"/>
                  </a:lnTo>
                  <a:lnTo>
                    <a:pt x="3" y="2377"/>
                  </a:lnTo>
                  <a:lnTo>
                    <a:pt x="9" y="2368"/>
                  </a:lnTo>
                  <a:lnTo>
                    <a:pt x="19" y="2361"/>
                  </a:lnTo>
                  <a:lnTo>
                    <a:pt x="30" y="2356"/>
                  </a:lnTo>
                  <a:lnTo>
                    <a:pt x="45" y="2356"/>
                  </a:lnTo>
                  <a:lnTo>
                    <a:pt x="160" y="2371"/>
                  </a:lnTo>
                  <a:lnTo>
                    <a:pt x="275" y="2379"/>
                  </a:lnTo>
                  <a:lnTo>
                    <a:pt x="388" y="2377"/>
                  </a:lnTo>
                  <a:lnTo>
                    <a:pt x="499" y="2371"/>
                  </a:lnTo>
                  <a:lnTo>
                    <a:pt x="609" y="2356"/>
                  </a:lnTo>
                  <a:lnTo>
                    <a:pt x="715" y="2335"/>
                  </a:lnTo>
                  <a:lnTo>
                    <a:pt x="821" y="2308"/>
                  </a:lnTo>
                  <a:lnTo>
                    <a:pt x="924" y="2275"/>
                  </a:lnTo>
                  <a:lnTo>
                    <a:pt x="1025" y="2236"/>
                  </a:lnTo>
                  <a:lnTo>
                    <a:pt x="1122" y="2191"/>
                  </a:lnTo>
                  <a:lnTo>
                    <a:pt x="1216" y="2140"/>
                  </a:lnTo>
                  <a:lnTo>
                    <a:pt x="1308" y="2085"/>
                  </a:lnTo>
                  <a:lnTo>
                    <a:pt x="1396" y="2024"/>
                  </a:lnTo>
                  <a:lnTo>
                    <a:pt x="1480" y="1958"/>
                  </a:lnTo>
                  <a:lnTo>
                    <a:pt x="1562" y="1888"/>
                  </a:lnTo>
                  <a:lnTo>
                    <a:pt x="1638" y="1813"/>
                  </a:lnTo>
                  <a:lnTo>
                    <a:pt x="1711" y="1734"/>
                  </a:lnTo>
                  <a:lnTo>
                    <a:pt x="1779" y="1651"/>
                  </a:lnTo>
                  <a:lnTo>
                    <a:pt x="1843" y="1564"/>
                  </a:lnTo>
                  <a:lnTo>
                    <a:pt x="1902" y="1475"/>
                  </a:lnTo>
                  <a:lnTo>
                    <a:pt x="1957" y="1381"/>
                  </a:lnTo>
                  <a:lnTo>
                    <a:pt x="2007" y="1284"/>
                  </a:lnTo>
                  <a:lnTo>
                    <a:pt x="2050" y="1185"/>
                  </a:lnTo>
                  <a:lnTo>
                    <a:pt x="2088" y="1082"/>
                  </a:lnTo>
                  <a:lnTo>
                    <a:pt x="2122" y="978"/>
                  </a:lnTo>
                  <a:lnTo>
                    <a:pt x="2149" y="872"/>
                  </a:lnTo>
                  <a:lnTo>
                    <a:pt x="2170" y="762"/>
                  </a:lnTo>
                  <a:lnTo>
                    <a:pt x="1689" y="762"/>
                  </a:lnTo>
                  <a:lnTo>
                    <a:pt x="2129" y="381"/>
                  </a:lnTo>
                  <a:lnTo>
                    <a:pt x="25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  <p:sp>
          <p:nvSpPr>
            <p:cNvPr id="35" name="Freeform 1448"/>
            <p:cNvSpPr/>
            <p:nvPr/>
          </p:nvSpPr>
          <p:spPr bwMode="auto">
            <a:xfrm>
              <a:off x="3767" y="3936"/>
              <a:ext cx="50" cy="173"/>
            </a:xfrm>
            <a:custGeom>
              <a:avLst/>
              <a:gdLst>
                <a:gd name="T0" fmla="*/ 450 w 450"/>
                <a:gd name="T1" fmla="*/ 0 h 1552"/>
                <a:gd name="T2" fmla="*/ 450 w 450"/>
                <a:gd name="T3" fmla="*/ 1552 h 1552"/>
                <a:gd name="T4" fmla="*/ 0 w 450"/>
                <a:gd name="T5" fmla="*/ 1552 h 1552"/>
                <a:gd name="T6" fmla="*/ 0 w 450"/>
                <a:gd name="T7" fmla="*/ 324 h 1552"/>
                <a:gd name="T8" fmla="*/ 97 w 450"/>
                <a:gd name="T9" fmla="*/ 267 h 1552"/>
                <a:gd name="T10" fmla="*/ 190 w 450"/>
                <a:gd name="T11" fmla="*/ 207 h 1552"/>
                <a:gd name="T12" fmla="*/ 281 w 450"/>
                <a:gd name="T13" fmla="*/ 142 h 1552"/>
                <a:gd name="T14" fmla="*/ 367 w 450"/>
                <a:gd name="T15" fmla="*/ 73 h 1552"/>
                <a:gd name="T16" fmla="*/ 450 w 450"/>
                <a:gd name="T17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0" h="1552">
                  <a:moveTo>
                    <a:pt x="450" y="0"/>
                  </a:moveTo>
                  <a:lnTo>
                    <a:pt x="450" y="1552"/>
                  </a:lnTo>
                  <a:lnTo>
                    <a:pt x="0" y="1552"/>
                  </a:lnTo>
                  <a:lnTo>
                    <a:pt x="0" y="324"/>
                  </a:lnTo>
                  <a:lnTo>
                    <a:pt x="97" y="267"/>
                  </a:lnTo>
                  <a:lnTo>
                    <a:pt x="190" y="207"/>
                  </a:lnTo>
                  <a:lnTo>
                    <a:pt x="281" y="142"/>
                  </a:lnTo>
                  <a:lnTo>
                    <a:pt x="367" y="73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  <p:sp>
          <p:nvSpPr>
            <p:cNvPr id="36" name="Freeform 1449"/>
            <p:cNvSpPr/>
            <p:nvPr/>
          </p:nvSpPr>
          <p:spPr bwMode="auto">
            <a:xfrm>
              <a:off x="3692" y="3984"/>
              <a:ext cx="50" cy="125"/>
            </a:xfrm>
            <a:custGeom>
              <a:avLst/>
              <a:gdLst>
                <a:gd name="T0" fmla="*/ 448 w 448"/>
                <a:gd name="T1" fmla="*/ 0 h 1119"/>
                <a:gd name="T2" fmla="*/ 448 w 448"/>
                <a:gd name="T3" fmla="*/ 1119 h 1119"/>
                <a:gd name="T4" fmla="*/ 0 w 448"/>
                <a:gd name="T5" fmla="*/ 1119 h 1119"/>
                <a:gd name="T6" fmla="*/ 0 w 448"/>
                <a:gd name="T7" fmla="*/ 142 h 1119"/>
                <a:gd name="T8" fmla="*/ 115 w 448"/>
                <a:gd name="T9" fmla="*/ 114 h 1119"/>
                <a:gd name="T10" fmla="*/ 228 w 448"/>
                <a:gd name="T11" fmla="*/ 82 h 1119"/>
                <a:gd name="T12" fmla="*/ 340 w 448"/>
                <a:gd name="T13" fmla="*/ 44 h 1119"/>
                <a:gd name="T14" fmla="*/ 448 w 448"/>
                <a:gd name="T15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1119">
                  <a:moveTo>
                    <a:pt x="448" y="0"/>
                  </a:moveTo>
                  <a:lnTo>
                    <a:pt x="448" y="1119"/>
                  </a:lnTo>
                  <a:lnTo>
                    <a:pt x="0" y="1119"/>
                  </a:lnTo>
                  <a:lnTo>
                    <a:pt x="0" y="142"/>
                  </a:lnTo>
                  <a:lnTo>
                    <a:pt x="115" y="114"/>
                  </a:lnTo>
                  <a:lnTo>
                    <a:pt x="228" y="82"/>
                  </a:lnTo>
                  <a:lnTo>
                    <a:pt x="340" y="44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  <p:sp>
          <p:nvSpPr>
            <p:cNvPr id="37" name="Freeform 1450"/>
            <p:cNvSpPr/>
            <p:nvPr/>
          </p:nvSpPr>
          <p:spPr bwMode="auto">
            <a:xfrm>
              <a:off x="3842" y="3807"/>
              <a:ext cx="50" cy="302"/>
            </a:xfrm>
            <a:custGeom>
              <a:avLst/>
              <a:gdLst>
                <a:gd name="T0" fmla="*/ 437 w 449"/>
                <a:gd name="T1" fmla="*/ 0 h 2717"/>
                <a:gd name="T2" fmla="*/ 449 w 449"/>
                <a:gd name="T3" fmla="*/ 0 h 2717"/>
                <a:gd name="T4" fmla="*/ 449 w 449"/>
                <a:gd name="T5" fmla="*/ 2717 h 2717"/>
                <a:gd name="T6" fmla="*/ 0 w 449"/>
                <a:gd name="T7" fmla="*/ 2717 h 2717"/>
                <a:gd name="T8" fmla="*/ 0 w 449"/>
                <a:gd name="T9" fmla="*/ 926 h 2717"/>
                <a:gd name="T10" fmla="*/ 68 w 449"/>
                <a:gd name="T11" fmla="*/ 835 h 2717"/>
                <a:gd name="T12" fmla="*/ 134 w 449"/>
                <a:gd name="T13" fmla="*/ 742 h 2717"/>
                <a:gd name="T14" fmla="*/ 193 w 449"/>
                <a:gd name="T15" fmla="*/ 645 h 2717"/>
                <a:gd name="T16" fmla="*/ 248 w 449"/>
                <a:gd name="T17" fmla="*/ 545 h 2717"/>
                <a:gd name="T18" fmla="*/ 297 w 449"/>
                <a:gd name="T19" fmla="*/ 442 h 2717"/>
                <a:gd name="T20" fmla="*/ 341 w 449"/>
                <a:gd name="T21" fmla="*/ 336 h 2717"/>
                <a:gd name="T22" fmla="*/ 379 w 449"/>
                <a:gd name="T23" fmla="*/ 226 h 2717"/>
                <a:gd name="T24" fmla="*/ 412 w 449"/>
                <a:gd name="T25" fmla="*/ 115 h 2717"/>
                <a:gd name="T26" fmla="*/ 437 w 449"/>
                <a:gd name="T27" fmla="*/ 0 h 2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9" h="2717">
                  <a:moveTo>
                    <a:pt x="437" y="0"/>
                  </a:moveTo>
                  <a:lnTo>
                    <a:pt x="449" y="0"/>
                  </a:lnTo>
                  <a:lnTo>
                    <a:pt x="449" y="2717"/>
                  </a:lnTo>
                  <a:lnTo>
                    <a:pt x="0" y="2717"/>
                  </a:lnTo>
                  <a:lnTo>
                    <a:pt x="0" y="926"/>
                  </a:lnTo>
                  <a:lnTo>
                    <a:pt x="68" y="835"/>
                  </a:lnTo>
                  <a:lnTo>
                    <a:pt x="134" y="742"/>
                  </a:lnTo>
                  <a:lnTo>
                    <a:pt x="193" y="645"/>
                  </a:lnTo>
                  <a:lnTo>
                    <a:pt x="248" y="545"/>
                  </a:lnTo>
                  <a:lnTo>
                    <a:pt x="297" y="442"/>
                  </a:lnTo>
                  <a:lnTo>
                    <a:pt x="341" y="336"/>
                  </a:lnTo>
                  <a:lnTo>
                    <a:pt x="379" y="226"/>
                  </a:lnTo>
                  <a:lnTo>
                    <a:pt x="412" y="115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  <p:sp>
          <p:nvSpPr>
            <p:cNvPr id="38" name="Freeform 1451"/>
            <p:cNvSpPr/>
            <p:nvPr/>
          </p:nvSpPr>
          <p:spPr bwMode="auto">
            <a:xfrm>
              <a:off x="3542" y="3991"/>
              <a:ext cx="50" cy="118"/>
            </a:xfrm>
            <a:custGeom>
              <a:avLst/>
              <a:gdLst>
                <a:gd name="T0" fmla="*/ 0 w 451"/>
                <a:gd name="T1" fmla="*/ 0 h 1055"/>
                <a:gd name="T2" fmla="*/ 111 w 451"/>
                <a:gd name="T3" fmla="*/ 34 h 1055"/>
                <a:gd name="T4" fmla="*/ 223 w 451"/>
                <a:gd name="T5" fmla="*/ 65 h 1055"/>
                <a:gd name="T6" fmla="*/ 336 w 451"/>
                <a:gd name="T7" fmla="*/ 89 h 1055"/>
                <a:gd name="T8" fmla="*/ 451 w 451"/>
                <a:gd name="T9" fmla="*/ 108 h 1055"/>
                <a:gd name="T10" fmla="*/ 451 w 451"/>
                <a:gd name="T11" fmla="*/ 1055 h 1055"/>
                <a:gd name="T12" fmla="*/ 0 w 451"/>
                <a:gd name="T13" fmla="*/ 1055 h 1055"/>
                <a:gd name="T14" fmla="*/ 0 w 451"/>
                <a:gd name="T15" fmla="*/ 0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1" h="1055">
                  <a:moveTo>
                    <a:pt x="0" y="0"/>
                  </a:moveTo>
                  <a:lnTo>
                    <a:pt x="111" y="34"/>
                  </a:lnTo>
                  <a:lnTo>
                    <a:pt x="223" y="65"/>
                  </a:lnTo>
                  <a:lnTo>
                    <a:pt x="336" y="89"/>
                  </a:lnTo>
                  <a:lnTo>
                    <a:pt x="451" y="108"/>
                  </a:lnTo>
                  <a:lnTo>
                    <a:pt x="451" y="1055"/>
                  </a:lnTo>
                  <a:lnTo>
                    <a:pt x="0" y="10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  <p:sp>
          <p:nvSpPr>
            <p:cNvPr id="39" name="Freeform 1452"/>
            <p:cNvSpPr/>
            <p:nvPr/>
          </p:nvSpPr>
          <p:spPr bwMode="auto">
            <a:xfrm>
              <a:off x="3617" y="4004"/>
              <a:ext cx="50" cy="105"/>
            </a:xfrm>
            <a:custGeom>
              <a:avLst/>
              <a:gdLst>
                <a:gd name="T0" fmla="*/ 449 w 449"/>
                <a:gd name="T1" fmla="*/ 0 h 939"/>
                <a:gd name="T2" fmla="*/ 449 w 449"/>
                <a:gd name="T3" fmla="*/ 939 h 939"/>
                <a:gd name="T4" fmla="*/ 0 w 449"/>
                <a:gd name="T5" fmla="*/ 939 h 939"/>
                <a:gd name="T6" fmla="*/ 0 w 449"/>
                <a:gd name="T7" fmla="*/ 14 h 939"/>
                <a:gd name="T8" fmla="*/ 68 w 449"/>
                <a:gd name="T9" fmla="*/ 18 h 939"/>
                <a:gd name="T10" fmla="*/ 136 w 449"/>
                <a:gd name="T11" fmla="*/ 19 h 939"/>
                <a:gd name="T12" fmla="*/ 242 w 449"/>
                <a:gd name="T13" fmla="*/ 17 h 939"/>
                <a:gd name="T14" fmla="*/ 346 w 449"/>
                <a:gd name="T15" fmla="*/ 10 h 939"/>
                <a:gd name="T16" fmla="*/ 449 w 449"/>
                <a:gd name="T17" fmla="*/ 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" h="939">
                  <a:moveTo>
                    <a:pt x="449" y="0"/>
                  </a:moveTo>
                  <a:lnTo>
                    <a:pt x="449" y="939"/>
                  </a:lnTo>
                  <a:lnTo>
                    <a:pt x="0" y="939"/>
                  </a:lnTo>
                  <a:lnTo>
                    <a:pt x="0" y="14"/>
                  </a:lnTo>
                  <a:lnTo>
                    <a:pt x="68" y="18"/>
                  </a:lnTo>
                  <a:lnTo>
                    <a:pt x="136" y="19"/>
                  </a:lnTo>
                  <a:lnTo>
                    <a:pt x="242" y="17"/>
                  </a:lnTo>
                  <a:lnTo>
                    <a:pt x="346" y="10"/>
                  </a:lnTo>
                  <a:lnTo>
                    <a:pt x="4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</p:grpSp>
      <p:sp>
        <p:nvSpPr>
          <p:cNvPr id="40" name="Freeform 1464"/>
          <p:cNvSpPr>
            <a:spLocks noEditPoints="1"/>
          </p:cNvSpPr>
          <p:nvPr/>
        </p:nvSpPr>
        <p:spPr bwMode="auto">
          <a:xfrm>
            <a:off x="2091202" y="4122259"/>
            <a:ext cx="186859" cy="264914"/>
          </a:xfrm>
          <a:custGeom>
            <a:avLst/>
            <a:gdLst>
              <a:gd name="T0" fmla="*/ 1783 w 2373"/>
              <a:gd name="T1" fmla="*/ 902 h 3358"/>
              <a:gd name="T2" fmla="*/ 1657 w 2373"/>
              <a:gd name="T3" fmla="*/ 1245 h 3358"/>
              <a:gd name="T4" fmla="*/ 1452 w 2373"/>
              <a:gd name="T5" fmla="*/ 1490 h 3358"/>
              <a:gd name="T6" fmla="*/ 1406 w 2373"/>
              <a:gd name="T7" fmla="*/ 1520 h 3358"/>
              <a:gd name="T8" fmla="*/ 1329 w 2373"/>
              <a:gd name="T9" fmla="*/ 1643 h 3358"/>
              <a:gd name="T10" fmla="*/ 1288 w 2373"/>
              <a:gd name="T11" fmla="*/ 1863 h 3358"/>
              <a:gd name="T12" fmla="*/ 1271 w 2373"/>
              <a:gd name="T13" fmla="*/ 2086 h 3358"/>
              <a:gd name="T14" fmla="*/ 1266 w 2373"/>
              <a:gd name="T15" fmla="*/ 2218 h 3358"/>
              <a:gd name="T16" fmla="*/ 1411 w 2373"/>
              <a:gd name="T17" fmla="*/ 2275 h 3358"/>
              <a:gd name="T18" fmla="*/ 1604 w 2373"/>
              <a:gd name="T19" fmla="*/ 2436 h 3358"/>
              <a:gd name="T20" fmla="*/ 1738 w 2373"/>
              <a:gd name="T21" fmla="*/ 2559 h 3358"/>
              <a:gd name="T22" fmla="*/ 1812 w 2373"/>
              <a:gd name="T23" fmla="*/ 2658 h 3358"/>
              <a:gd name="T24" fmla="*/ 1838 w 2373"/>
              <a:gd name="T25" fmla="*/ 2778 h 3358"/>
              <a:gd name="T26" fmla="*/ 649 w 2373"/>
              <a:gd name="T27" fmla="*/ 2616 h 3358"/>
              <a:gd name="T28" fmla="*/ 812 w 2373"/>
              <a:gd name="T29" fmla="*/ 2437 h 3358"/>
              <a:gd name="T30" fmla="*/ 954 w 2373"/>
              <a:gd name="T31" fmla="*/ 2325 h 3358"/>
              <a:gd name="T32" fmla="*/ 1029 w 2373"/>
              <a:gd name="T33" fmla="*/ 2277 h 3358"/>
              <a:gd name="T34" fmla="*/ 1165 w 2373"/>
              <a:gd name="T35" fmla="*/ 2229 h 3358"/>
              <a:gd name="T36" fmla="*/ 1160 w 2373"/>
              <a:gd name="T37" fmla="*/ 2145 h 3358"/>
              <a:gd name="T38" fmla="*/ 1121 w 2373"/>
              <a:gd name="T39" fmla="*/ 1831 h 3358"/>
              <a:gd name="T40" fmla="*/ 1057 w 2373"/>
              <a:gd name="T41" fmla="*/ 1633 h 3358"/>
              <a:gd name="T42" fmla="*/ 1010 w 2373"/>
              <a:gd name="T43" fmla="*/ 1544 h 3358"/>
              <a:gd name="T44" fmla="*/ 810 w 2373"/>
              <a:gd name="T45" fmla="*/ 1397 h 3358"/>
              <a:gd name="T46" fmla="*/ 655 w 2373"/>
              <a:gd name="T47" fmla="*/ 1142 h 3358"/>
              <a:gd name="T48" fmla="*/ 572 w 2373"/>
              <a:gd name="T49" fmla="*/ 814 h 3358"/>
              <a:gd name="T50" fmla="*/ 359 w 2373"/>
              <a:gd name="T51" fmla="*/ 683 h 3358"/>
              <a:gd name="T52" fmla="*/ 471 w 2373"/>
              <a:gd name="T53" fmla="*/ 1101 h 3358"/>
              <a:gd name="T54" fmla="*/ 667 w 2373"/>
              <a:gd name="T55" fmla="*/ 1438 h 3358"/>
              <a:gd name="T56" fmla="*/ 819 w 2373"/>
              <a:gd name="T57" fmla="*/ 1751 h 3358"/>
              <a:gd name="T58" fmla="*/ 579 w 2373"/>
              <a:gd name="T59" fmla="*/ 2021 h 3358"/>
              <a:gd name="T60" fmla="*/ 415 w 2373"/>
              <a:gd name="T61" fmla="*/ 2395 h 3358"/>
              <a:gd name="T62" fmla="*/ 340 w 2373"/>
              <a:gd name="T63" fmla="*/ 2835 h 3358"/>
              <a:gd name="T64" fmla="*/ 1981 w 2373"/>
              <a:gd name="T65" fmla="*/ 2479 h 3358"/>
              <a:gd name="T66" fmla="*/ 1833 w 2373"/>
              <a:gd name="T67" fmla="*/ 2090 h 3358"/>
              <a:gd name="T68" fmla="*/ 1607 w 2373"/>
              <a:gd name="T69" fmla="*/ 1795 h 3358"/>
              <a:gd name="T70" fmla="*/ 1658 w 2373"/>
              <a:gd name="T71" fmla="*/ 1493 h 3358"/>
              <a:gd name="T72" fmla="*/ 1869 w 2373"/>
              <a:gd name="T73" fmla="*/ 1177 h 3358"/>
              <a:gd name="T74" fmla="*/ 1999 w 2373"/>
              <a:gd name="T75" fmla="*/ 772 h 3358"/>
              <a:gd name="T76" fmla="*/ 0 w 2373"/>
              <a:gd name="T77" fmla="*/ 0 h 3358"/>
              <a:gd name="T78" fmla="*/ 2239 w 2373"/>
              <a:gd name="T79" fmla="*/ 502 h 3358"/>
              <a:gd name="T80" fmla="*/ 2162 w 2373"/>
              <a:gd name="T81" fmla="*/ 988 h 3358"/>
              <a:gd name="T82" fmla="*/ 1983 w 2373"/>
              <a:gd name="T83" fmla="*/ 1406 h 3358"/>
              <a:gd name="T84" fmla="*/ 1832 w 2373"/>
              <a:gd name="T85" fmla="*/ 1727 h 3358"/>
              <a:gd name="T86" fmla="*/ 2065 w 2373"/>
              <a:gd name="T87" fmla="*/ 2088 h 3358"/>
              <a:gd name="T88" fmla="*/ 2205 w 2373"/>
              <a:gd name="T89" fmla="*/ 2537 h 3358"/>
              <a:gd name="T90" fmla="*/ 2242 w 2373"/>
              <a:gd name="T91" fmla="*/ 3042 h 3358"/>
              <a:gd name="T92" fmla="*/ 131 w 2373"/>
              <a:gd name="T93" fmla="*/ 3042 h 3358"/>
              <a:gd name="T94" fmla="*/ 168 w 2373"/>
              <a:gd name="T95" fmla="*/ 2537 h 3358"/>
              <a:gd name="T96" fmla="*/ 308 w 2373"/>
              <a:gd name="T97" fmla="*/ 2088 h 3358"/>
              <a:gd name="T98" fmla="*/ 541 w 2373"/>
              <a:gd name="T99" fmla="*/ 1727 h 3358"/>
              <a:gd name="T100" fmla="*/ 391 w 2373"/>
              <a:gd name="T101" fmla="*/ 1406 h 3358"/>
              <a:gd name="T102" fmla="*/ 212 w 2373"/>
              <a:gd name="T103" fmla="*/ 988 h 3358"/>
              <a:gd name="T104" fmla="*/ 133 w 2373"/>
              <a:gd name="T105" fmla="*/ 502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3" h="3358">
                <a:moveTo>
                  <a:pt x="559" y="668"/>
                </a:moveTo>
                <a:lnTo>
                  <a:pt x="1814" y="668"/>
                </a:lnTo>
                <a:lnTo>
                  <a:pt x="1808" y="748"/>
                </a:lnTo>
                <a:lnTo>
                  <a:pt x="1797" y="825"/>
                </a:lnTo>
                <a:lnTo>
                  <a:pt x="1783" y="902"/>
                </a:lnTo>
                <a:lnTo>
                  <a:pt x="1765" y="977"/>
                </a:lnTo>
                <a:lnTo>
                  <a:pt x="1743" y="1048"/>
                </a:lnTo>
                <a:lnTo>
                  <a:pt x="1718" y="1118"/>
                </a:lnTo>
                <a:lnTo>
                  <a:pt x="1689" y="1183"/>
                </a:lnTo>
                <a:lnTo>
                  <a:pt x="1657" y="1245"/>
                </a:lnTo>
                <a:lnTo>
                  <a:pt x="1622" y="1303"/>
                </a:lnTo>
                <a:lnTo>
                  <a:pt x="1582" y="1357"/>
                </a:lnTo>
                <a:lnTo>
                  <a:pt x="1542" y="1407"/>
                </a:lnTo>
                <a:lnTo>
                  <a:pt x="1497" y="1451"/>
                </a:lnTo>
                <a:lnTo>
                  <a:pt x="1452" y="1490"/>
                </a:lnTo>
                <a:lnTo>
                  <a:pt x="1450" y="1491"/>
                </a:lnTo>
                <a:lnTo>
                  <a:pt x="1444" y="1494"/>
                </a:lnTo>
                <a:lnTo>
                  <a:pt x="1434" y="1500"/>
                </a:lnTo>
                <a:lnTo>
                  <a:pt x="1421" y="1508"/>
                </a:lnTo>
                <a:lnTo>
                  <a:pt x="1406" y="1520"/>
                </a:lnTo>
                <a:lnTo>
                  <a:pt x="1389" y="1534"/>
                </a:lnTo>
                <a:lnTo>
                  <a:pt x="1369" y="1553"/>
                </a:lnTo>
                <a:lnTo>
                  <a:pt x="1355" y="1578"/>
                </a:lnTo>
                <a:lnTo>
                  <a:pt x="1341" y="1608"/>
                </a:lnTo>
                <a:lnTo>
                  <a:pt x="1329" y="1643"/>
                </a:lnTo>
                <a:lnTo>
                  <a:pt x="1318" y="1682"/>
                </a:lnTo>
                <a:lnTo>
                  <a:pt x="1309" y="1724"/>
                </a:lnTo>
                <a:lnTo>
                  <a:pt x="1301" y="1768"/>
                </a:lnTo>
                <a:lnTo>
                  <a:pt x="1295" y="1815"/>
                </a:lnTo>
                <a:lnTo>
                  <a:pt x="1288" y="1863"/>
                </a:lnTo>
                <a:lnTo>
                  <a:pt x="1283" y="1909"/>
                </a:lnTo>
                <a:lnTo>
                  <a:pt x="1279" y="1956"/>
                </a:lnTo>
                <a:lnTo>
                  <a:pt x="1275" y="2002"/>
                </a:lnTo>
                <a:lnTo>
                  <a:pt x="1273" y="2045"/>
                </a:lnTo>
                <a:lnTo>
                  <a:pt x="1271" y="2086"/>
                </a:lnTo>
                <a:lnTo>
                  <a:pt x="1269" y="2122"/>
                </a:lnTo>
                <a:lnTo>
                  <a:pt x="1268" y="2154"/>
                </a:lnTo>
                <a:lnTo>
                  <a:pt x="1267" y="2182"/>
                </a:lnTo>
                <a:lnTo>
                  <a:pt x="1267" y="2203"/>
                </a:lnTo>
                <a:lnTo>
                  <a:pt x="1266" y="2218"/>
                </a:lnTo>
                <a:lnTo>
                  <a:pt x="1266" y="2225"/>
                </a:lnTo>
                <a:lnTo>
                  <a:pt x="1302" y="2231"/>
                </a:lnTo>
                <a:lnTo>
                  <a:pt x="1338" y="2241"/>
                </a:lnTo>
                <a:lnTo>
                  <a:pt x="1374" y="2255"/>
                </a:lnTo>
                <a:lnTo>
                  <a:pt x="1411" y="2275"/>
                </a:lnTo>
                <a:lnTo>
                  <a:pt x="1449" y="2300"/>
                </a:lnTo>
                <a:lnTo>
                  <a:pt x="1487" y="2331"/>
                </a:lnTo>
                <a:lnTo>
                  <a:pt x="1529" y="2369"/>
                </a:lnTo>
                <a:lnTo>
                  <a:pt x="1568" y="2405"/>
                </a:lnTo>
                <a:lnTo>
                  <a:pt x="1604" y="2436"/>
                </a:lnTo>
                <a:lnTo>
                  <a:pt x="1637" y="2465"/>
                </a:lnTo>
                <a:lnTo>
                  <a:pt x="1666" y="2492"/>
                </a:lnTo>
                <a:lnTo>
                  <a:pt x="1693" y="2516"/>
                </a:lnTo>
                <a:lnTo>
                  <a:pt x="1718" y="2538"/>
                </a:lnTo>
                <a:lnTo>
                  <a:pt x="1738" y="2559"/>
                </a:lnTo>
                <a:lnTo>
                  <a:pt x="1758" y="2580"/>
                </a:lnTo>
                <a:lnTo>
                  <a:pt x="1775" y="2599"/>
                </a:lnTo>
                <a:lnTo>
                  <a:pt x="1789" y="2618"/>
                </a:lnTo>
                <a:lnTo>
                  <a:pt x="1802" y="2638"/>
                </a:lnTo>
                <a:lnTo>
                  <a:pt x="1812" y="2658"/>
                </a:lnTo>
                <a:lnTo>
                  <a:pt x="1820" y="2678"/>
                </a:lnTo>
                <a:lnTo>
                  <a:pt x="1826" y="2700"/>
                </a:lnTo>
                <a:lnTo>
                  <a:pt x="1832" y="2724"/>
                </a:lnTo>
                <a:lnTo>
                  <a:pt x="1836" y="2750"/>
                </a:lnTo>
                <a:lnTo>
                  <a:pt x="1838" y="2778"/>
                </a:lnTo>
                <a:lnTo>
                  <a:pt x="596" y="2778"/>
                </a:lnTo>
                <a:lnTo>
                  <a:pt x="601" y="2735"/>
                </a:lnTo>
                <a:lnTo>
                  <a:pt x="612" y="2694"/>
                </a:lnTo>
                <a:lnTo>
                  <a:pt x="628" y="2654"/>
                </a:lnTo>
                <a:lnTo>
                  <a:pt x="649" y="2616"/>
                </a:lnTo>
                <a:lnTo>
                  <a:pt x="674" y="2579"/>
                </a:lnTo>
                <a:lnTo>
                  <a:pt x="703" y="2543"/>
                </a:lnTo>
                <a:lnTo>
                  <a:pt x="737" y="2507"/>
                </a:lnTo>
                <a:lnTo>
                  <a:pt x="773" y="2472"/>
                </a:lnTo>
                <a:lnTo>
                  <a:pt x="812" y="2437"/>
                </a:lnTo>
                <a:lnTo>
                  <a:pt x="855" y="2403"/>
                </a:lnTo>
                <a:lnTo>
                  <a:pt x="900" y="2367"/>
                </a:lnTo>
                <a:lnTo>
                  <a:pt x="947" y="2331"/>
                </a:lnTo>
                <a:lnTo>
                  <a:pt x="949" y="2329"/>
                </a:lnTo>
                <a:lnTo>
                  <a:pt x="954" y="2325"/>
                </a:lnTo>
                <a:lnTo>
                  <a:pt x="963" y="2318"/>
                </a:lnTo>
                <a:lnTo>
                  <a:pt x="975" y="2309"/>
                </a:lnTo>
                <a:lnTo>
                  <a:pt x="990" y="2299"/>
                </a:lnTo>
                <a:lnTo>
                  <a:pt x="1008" y="2289"/>
                </a:lnTo>
                <a:lnTo>
                  <a:pt x="1029" y="2277"/>
                </a:lnTo>
                <a:lnTo>
                  <a:pt x="1051" y="2265"/>
                </a:lnTo>
                <a:lnTo>
                  <a:pt x="1077" y="2254"/>
                </a:lnTo>
                <a:lnTo>
                  <a:pt x="1104" y="2244"/>
                </a:lnTo>
                <a:lnTo>
                  <a:pt x="1134" y="2236"/>
                </a:lnTo>
                <a:lnTo>
                  <a:pt x="1165" y="2229"/>
                </a:lnTo>
                <a:lnTo>
                  <a:pt x="1163" y="2226"/>
                </a:lnTo>
                <a:lnTo>
                  <a:pt x="1162" y="2224"/>
                </a:lnTo>
                <a:lnTo>
                  <a:pt x="1162" y="2222"/>
                </a:lnTo>
                <a:lnTo>
                  <a:pt x="1161" y="2222"/>
                </a:lnTo>
                <a:lnTo>
                  <a:pt x="1160" y="2145"/>
                </a:lnTo>
                <a:lnTo>
                  <a:pt x="1156" y="2072"/>
                </a:lnTo>
                <a:lnTo>
                  <a:pt x="1150" y="2005"/>
                </a:lnTo>
                <a:lnTo>
                  <a:pt x="1141" y="1941"/>
                </a:lnTo>
                <a:lnTo>
                  <a:pt x="1132" y="1883"/>
                </a:lnTo>
                <a:lnTo>
                  <a:pt x="1121" y="1831"/>
                </a:lnTo>
                <a:lnTo>
                  <a:pt x="1108" y="1782"/>
                </a:lnTo>
                <a:lnTo>
                  <a:pt x="1096" y="1738"/>
                </a:lnTo>
                <a:lnTo>
                  <a:pt x="1082" y="1699"/>
                </a:lnTo>
                <a:lnTo>
                  <a:pt x="1070" y="1664"/>
                </a:lnTo>
                <a:lnTo>
                  <a:pt x="1057" y="1633"/>
                </a:lnTo>
                <a:lnTo>
                  <a:pt x="1045" y="1607"/>
                </a:lnTo>
                <a:lnTo>
                  <a:pt x="1034" y="1585"/>
                </a:lnTo>
                <a:lnTo>
                  <a:pt x="1024" y="1566"/>
                </a:lnTo>
                <a:lnTo>
                  <a:pt x="1016" y="1553"/>
                </a:lnTo>
                <a:lnTo>
                  <a:pt x="1010" y="1544"/>
                </a:lnTo>
                <a:lnTo>
                  <a:pt x="1006" y="1537"/>
                </a:lnTo>
                <a:lnTo>
                  <a:pt x="1005" y="1535"/>
                </a:lnTo>
                <a:lnTo>
                  <a:pt x="893" y="1473"/>
                </a:lnTo>
                <a:lnTo>
                  <a:pt x="851" y="1437"/>
                </a:lnTo>
                <a:lnTo>
                  <a:pt x="810" y="1397"/>
                </a:lnTo>
                <a:lnTo>
                  <a:pt x="774" y="1353"/>
                </a:lnTo>
                <a:lnTo>
                  <a:pt x="740" y="1305"/>
                </a:lnTo>
                <a:lnTo>
                  <a:pt x="709" y="1254"/>
                </a:lnTo>
                <a:lnTo>
                  <a:pt x="681" y="1199"/>
                </a:lnTo>
                <a:lnTo>
                  <a:pt x="655" y="1142"/>
                </a:lnTo>
                <a:lnTo>
                  <a:pt x="633" y="1081"/>
                </a:lnTo>
                <a:lnTo>
                  <a:pt x="614" y="1018"/>
                </a:lnTo>
                <a:lnTo>
                  <a:pt x="597" y="952"/>
                </a:lnTo>
                <a:lnTo>
                  <a:pt x="584" y="884"/>
                </a:lnTo>
                <a:lnTo>
                  <a:pt x="572" y="814"/>
                </a:lnTo>
                <a:lnTo>
                  <a:pt x="564" y="741"/>
                </a:lnTo>
                <a:lnTo>
                  <a:pt x="559" y="668"/>
                </a:lnTo>
                <a:close/>
                <a:moveTo>
                  <a:pt x="340" y="503"/>
                </a:moveTo>
                <a:lnTo>
                  <a:pt x="348" y="594"/>
                </a:lnTo>
                <a:lnTo>
                  <a:pt x="359" y="683"/>
                </a:lnTo>
                <a:lnTo>
                  <a:pt x="374" y="772"/>
                </a:lnTo>
                <a:lnTo>
                  <a:pt x="392" y="858"/>
                </a:lnTo>
                <a:lnTo>
                  <a:pt x="415" y="941"/>
                </a:lnTo>
                <a:lnTo>
                  <a:pt x="441" y="1023"/>
                </a:lnTo>
                <a:lnTo>
                  <a:pt x="471" y="1101"/>
                </a:lnTo>
                <a:lnTo>
                  <a:pt x="504" y="1177"/>
                </a:lnTo>
                <a:lnTo>
                  <a:pt x="540" y="1248"/>
                </a:lnTo>
                <a:lnTo>
                  <a:pt x="579" y="1316"/>
                </a:lnTo>
                <a:lnTo>
                  <a:pt x="622" y="1379"/>
                </a:lnTo>
                <a:lnTo>
                  <a:pt x="667" y="1438"/>
                </a:lnTo>
                <a:lnTo>
                  <a:pt x="715" y="1493"/>
                </a:lnTo>
                <a:lnTo>
                  <a:pt x="766" y="1542"/>
                </a:lnTo>
                <a:lnTo>
                  <a:pt x="819" y="1586"/>
                </a:lnTo>
                <a:lnTo>
                  <a:pt x="927" y="1669"/>
                </a:lnTo>
                <a:lnTo>
                  <a:pt x="819" y="1751"/>
                </a:lnTo>
                <a:lnTo>
                  <a:pt x="766" y="1795"/>
                </a:lnTo>
                <a:lnTo>
                  <a:pt x="715" y="1845"/>
                </a:lnTo>
                <a:lnTo>
                  <a:pt x="667" y="1899"/>
                </a:lnTo>
                <a:lnTo>
                  <a:pt x="622" y="1958"/>
                </a:lnTo>
                <a:lnTo>
                  <a:pt x="579" y="2021"/>
                </a:lnTo>
                <a:lnTo>
                  <a:pt x="540" y="2090"/>
                </a:lnTo>
                <a:lnTo>
                  <a:pt x="504" y="2161"/>
                </a:lnTo>
                <a:lnTo>
                  <a:pt x="471" y="2236"/>
                </a:lnTo>
                <a:lnTo>
                  <a:pt x="441" y="2315"/>
                </a:lnTo>
                <a:lnTo>
                  <a:pt x="415" y="2395"/>
                </a:lnTo>
                <a:lnTo>
                  <a:pt x="392" y="2479"/>
                </a:lnTo>
                <a:lnTo>
                  <a:pt x="374" y="2565"/>
                </a:lnTo>
                <a:lnTo>
                  <a:pt x="359" y="2653"/>
                </a:lnTo>
                <a:lnTo>
                  <a:pt x="348" y="2744"/>
                </a:lnTo>
                <a:lnTo>
                  <a:pt x="340" y="2835"/>
                </a:lnTo>
                <a:lnTo>
                  <a:pt x="2032" y="2835"/>
                </a:lnTo>
                <a:lnTo>
                  <a:pt x="2025" y="2744"/>
                </a:lnTo>
                <a:lnTo>
                  <a:pt x="2015" y="2653"/>
                </a:lnTo>
                <a:lnTo>
                  <a:pt x="1999" y="2565"/>
                </a:lnTo>
                <a:lnTo>
                  <a:pt x="1981" y="2479"/>
                </a:lnTo>
                <a:lnTo>
                  <a:pt x="1958" y="2395"/>
                </a:lnTo>
                <a:lnTo>
                  <a:pt x="1932" y="2315"/>
                </a:lnTo>
                <a:lnTo>
                  <a:pt x="1902" y="2236"/>
                </a:lnTo>
                <a:lnTo>
                  <a:pt x="1869" y="2161"/>
                </a:lnTo>
                <a:lnTo>
                  <a:pt x="1833" y="2090"/>
                </a:lnTo>
                <a:lnTo>
                  <a:pt x="1793" y="2021"/>
                </a:lnTo>
                <a:lnTo>
                  <a:pt x="1751" y="1958"/>
                </a:lnTo>
                <a:lnTo>
                  <a:pt x="1706" y="1899"/>
                </a:lnTo>
                <a:lnTo>
                  <a:pt x="1658" y="1845"/>
                </a:lnTo>
                <a:lnTo>
                  <a:pt x="1607" y="1795"/>
                </a:lnTo>
                <a:lnTo>
                  <a:pt x="1554" y="1751"/>
                </a:lnTo>
                <a:lnTo>
                  <a:pt x="1446" y="1669"/>
                </a:lnTo>
                <a:lnTo>
                  <a:pt x="1554" y="1586"/>
                </a:lnTo>
                <a:lnTo>
                  <a:pt x="1607" y="1542"/>
                </a:lnTo>
                <a:lnTo>
                  <a:pt x="1658" y="1493"/>
                </a:lnTo>
                <a:lnTo>
                  <a:pt x="1706" y="1438"/>
                </a:lnTo>
                <a:lnTo>
                  <a:pt x="1751" y="1379"/>
                </a:lnTo>
                <a:lnTo>
                  <a:pt x="1793" y="1316"/>
                </a:lnTo>
                <a:lnTo>
                  <a:pt x="1833" y="1248"/>
                </a:lnTo>
                <a:lnTo>
                  <a:pt x="1869" y="1177"/>
                </a:lnTo>
                <a:lnTo>
                  <a:pt x="1902" y="1101"/>
                </a:lnTo>
                <a:lnTo>
                  <a:pt x="1932" y="1023"/>
                </a:lnTo>
                <a:lnTo>
                  <a:pt x="1958" y="941"/>
                </a:lnTo>
                <a:lnTo>
                  <a:pt x="1981" y="858"/>
                </a:lnTo>
                <a:lnTo>
                  <a:pt x="1999" y="772"/>
                </a:lnTo>
                <a:lnTo>
                  <a:pt x="2015" y="683"/>
                </a:lnTo>
                <a:lnTo>
                  <a:pt x="2025" y="594"/>
                </a:lnTo>
                <a:lnTo>
                  <a:pt x="2032" y="503"/>
                </a:lnTo>
                <a:lnTo>
                  <a:pt x="340" y="503"/>
                </a:lnTo>
                <a:close/>
                <a:moveTo>
                  <a:pt x="0" y="0"/>
                </a:moveTo>
                <a:lnTo>
                  <a:pt x="2373" y="0"/>
                </a:lnTo>
                <a:lnTo>
                  <a:pt x="2373" y="316"/>
                </a:lnTo>
                <a:lnTo>
                  <a:pt x="2242" y="316"/>
                </a:lnTo>
                <a:lnTo>
                  <a:pt x="2242" y="399"/>
                </a:lnTo>
                <a:lnTo>
                  <a:pt x="2239" y="502"/>
                </a:lnTo>
                <a:lnTo>
                  <a:pt x="2233" y="602"/>
                </a:lnTo>
                <a:lnTo>
                  <a:pt x="2222" y="702"/>
                </a:lnTo>
                <a:lnTo>
                  <a:pt x="2205" y="799"/>
                </a:lnTo>
                <a:lnTo>
                  <a:pt x="2185" y="895"/>
                </a:lnTo>
                <a:lnTo>
                  <a:pt x="2162" y="988"/>
                </a:lnTo>
                <a:lnTo>
                  <a:pt x="2133" y="1078"/>
                </a:lnTo>
                <a:lnTo>
                  <a:pt x="2101" y="1165"/>
                </a:lnTo>
                <a:lnTo>
                  <a:pt x="2065" y="1249"/>
                </a:lnTo>
                <a:lnTo>
                  <a:pt x="2025" y="1329"/>
                </a:lnTo>
                <a:lnTo>
                  <a:pt x="1983" y="1406"/>
                </a:lnTo>
                <a:lnTo>
                  <a:pt x="1935" y="1478"/>
                </a:lnTo>
                <a:lnTo>
                  <a:pt x="1885" y="1547"/>
                </a:lnTo>
                <a:lnTo>
                  <a:pt x="1832" y="1610"/>
                </a:lnTo>
                <a:lnTo>
                  <a:pt x="1776" y="1669"/>
                </a:lnTo>
                <a:lnTo>
                  <a:pt x="1832" y="1727"/>
                </a:lnTo>
                <a:lnTo>
                  <a:pt x="1885" y="1791"/>
                </a:lnTo>
                <a:lnTo>
                  <a:pt x="1935" y="1859"/>
                </a:lnTo>
                <a:lnTo>
                  <a:pt x="1983" y="1931"/>
                </a:lnTo>
                <a:lnTo>
                  <a:pt x="2025" y="2008"/>
                </a:lnTo>
                <a:lnTo>
                  <a:pt x="2065" y="2088"/>
                </a:lnTo>
                <a:lnTo>
                  <a:pt x="2101" y="2172"/>
                </a:lnTo>
                <a:lnTo>
                  <a:pt x="2133" y="2259"/>
                </a:lnTo>
                <a:lnTo>
                  <a:pt x="2162" y="2349"/>
                </a:lnTo>
                <a:lnTo>
                  <a:pt x="2185" y="2442"/>
                </a:lnTo>
                <a:lnTo>
                  <a:pt x="2205" y="2537"/>
                </a:lnTo>
                <a:lnTo>
                  <a:pt x="2222" y="2635"/>
                </a:lnTo>
                <a:lnTo>
                  <a:pt x="2233" y="2734"/>
                </a:lnTo>
                <a:lnTo>
                  <a:pt x="2239" y="2836"/>
                </a:lnTo>
                <a:lnTo>
                  <a:pt x="2242" y="2938"/>
                </a:lnTo>
                <a:lnTo>
                  <a:pt x="2242" y="3042"/>
                </a:lnTo>
                <a:lnTo>
                  <a:pt x="2373" y="3042"/>
                </a:lnTo>
                <a:lnTo>
                  <a:pt x="2373" y="3358"/>
                </a:lnTo>
                <a:lnTo>
                  <a:pt x="0" y="3358"/>
                </a:lnTo>
                <a:lnTo>
                  <a:pt x="0" y="3042"/>
                </a:lnTo>
                <a:lnTo>
                  <a:pt x="131" y="3042"/>
                </a:lnTo>
                <a:lnTo>
                  <a:pt x="131" y="2938"/>
                </a:lnTo>
                <a:lnTo>
                  <a:pt x="133" y="2836"/>
                </a:lnTo>
                <a:lnTo>
                  <a:pt x="141" y="2734"/>
                </a:lnTo>
                <a:lnTo>
                  <a:pt x="152" y="2635"/>
                </a:lnTo>
                <a:lnTo>
                  <a:pt x="168" y="2537"/>
                </a:lnTo>
                <a:lnTo>
                  <a:pt x="187" y="2442"/>
                </a:lnTo>
                <a:lnTo>
                  <a:pt x="212" y="2349"/>
                </a:lnTo>
                <a:lnTo>
                  <a:pt x="240" y="2259"/>
                </a:lnTo>
                <a:lnTo>
                  <a:pt x="272" y="2172"/>
                </a:lnTo>
                <a:lnTo>
                  <a:pt x="308" y="2088"/>
                </a:lnTo>
                <a:lnTo>
                  <a:pt x="348" y="2008"/>
                </a:lnTo>
                <a:lnTo>
                  <a:pt x="391" y="1931"/>
                </a:lnTo>
                <a:lnTo>
                  <a:pt x="438" y="1859"/>
                </a:lnTo>
                <a:lnTo>
                  <a:pt x="487" y="1791"/>
                </a:lnTo>
                <a:lnTo>
                  <a:pt x="541" y="1727"/>
                </a:lnTo>
                <a:lnTo>
                  <a:pt x="598" y="1669"/>
                </a:lnTo>
                <a:lnTo>
                  <a:pt x="541" y="1610"/>
                </a:lnTo>
                <a:lnTo>
                  <a:pt x="487" y="1547"/>
                </a:lnTo>
                <a:lnTo>
                  <a:pt x="438" y="1478"/>
                </a:lnTo>
                <a:lnTo>
                  <a:pt x="391" y="1406"/>
                </a:lnTo>
                <a:lnTo>
                  <a:pt x="348" y="1329"/>
                </a:lnTo>
                <a:lnTo>
                  <a:pt x="308" y="1249"/>
                </a:lnTo>
                <a:lnTo>
                  <a:pt x="272" y="1165"/>
                </a:lnTo>
                <a:lnTo>
                  <a:pt x="240" y="1078"/>
                </a:lnTo>
                <a:lnTo>
                  <a:pt x="212" y="988"/>
                </a:lnTo>
                <a:lnTo>
                  <a:pt x="187" y="895"/>
                </a:lnTo>
                <a:lnTo>
                  <a:pt x="168" y="799"/>
                </a:lnTo>
                <a:lnTo>
                  <a:pt x="152" y="702"/>
                </a:lnTo>
                <a:lnTo>
                  <a:pt x="141" y="602"/>
                </a:lnTo>
                <a:lnTo>
                  <a:pt x="133" y="502"/>
                </a:lnTo>
                <a:lnTo>
                  <a:pt x="131" y="399"/>
                </a:lnTo>
                <a:lnTo>
                  <a:pt x="131" y="316"/>
                </a:lnTo>
                <a:lnTo>
                  <a:pt x="0" y="3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20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grpSp>
        <p:nvGrpSpPr>
          <p:cNvPr id="41" name="飞印象"/>
          <p:cNvGrpSpPr>
            <a:grpSpLocks noChangeAspect="1"/>
          </p:cNvGrpSpPr>
          <p:nvPr/>
        </p:nvGrpSpPr>
        <p:grpSpPr bwMode="auto">
          <a:xfrm>
            <a:off x="3891765" y="4119292"/>
            <a:ext cx="286718" cy="266856"/>
            <a:chOff x="-2535" y="1171"/>
            <a:chExt cx="2454" cy="2284"/>
          </a:xfrm>
          <a:solidFill>
            <a:schemeClr val="bg1"/>
          </a:solidFill>
        </p:grpSpPr>
        <p:sp>
          <p:nvSpPr>
            <p:cNvPr id="42" name="Freeform 937"/>
            <p:cNvSpPr/>
            <p:nvPr/>
          </p:nvSpPr>
          <p:spPr bwMode="auto">
            <a:xfrm>
              <a:off x="-2165" y="3027"/>
              <a:ext cx="1714" cy="428"/>
            </a:xfrm>
            <a:custGeom>
              <a:avLst/>
              <a:gdLst>
                <a:gd name="T0" fmla="*/ 196 w 3428"/>
                <a:gd name="T1" fmla="*/ 0 h 856"/>
                <a:gd name="T2" fmla="*/ 719 w 3428"/>
                <a:gd name="T3" fmla="*/ 0 h 856"/>
                <a:gd name="T4" fmla="*/ 759 w 3428"/>
                <a:gd name="T5" fmla="*/ 49 h 856"/>
                <a:gd name="T6" fmla="*/ 805 w 3428"/>
                <a:gd name="T7" fmla="*/ 91 h 856"/>
                <a:gd name="T8" fmla="*/ 857 w 3428"/>
                <a:gd name="T9" fmla="*/ 128 h 856"/>
                <a:gd name="T10" fmla="*/ 912 w 3428"/>
                <a:gd name="T11" fmla="*/ 158 h 856"/>
                <a:gd name="T12" fmla="*/ 973 w 3428"/>
                <a:gd name="T13" fmla="*/ 178 h 856"/>
                <a:gd name="T14" fmla="*/ 1036 w 3428"/>
                <a:gd name="T15" fmla="*/ 192 h 856"/>
                <a:gd name="T16" fmla="*/ 1103 w 3428"/>
                <a:gd name="T17" fmla="*/ 196 h 856"/>
                <a:gd name="T18" fmla="*/ 2325 w 3428"/>
                <a:gd name="T19" fmla="*/ 196 h 856"/>
                <a:gd name="T20" fmla="*/ 2392 w 3428"/>
                <a:gd name="T21" fmla="*/ 192 h 856"/>
                <a:gd name="T22" fmla="*/ 2454 w 3428"/>
                <a:gd name="T23" fmla="*/ 178 h 856"/>
                <a:gd name="T24" fmla="*/ 2515 w 3428"/>
                <a:gd name="T25" fmla="*/ 158 h 856"/>
                <a:gd name="T26" fmla="*/ 2570 w 3428"/>
                <a:gd name="T27" fmla="*/ 128 h 856"/>
                <a:gd name="T28" fmla="*/ 2622 w 3428"/>
                <a:gd name="T29" fmla="*/ 91 h 856"/>
                <a:gd name="T30" fmla="*/ 2669 w 3428"/>
                <a:gd name="T31" fmla="*/ 49 h 856"/>
                <a:gd name="T32" fmla="*/ 2709 w 3428"/>
                <a:gd name="T33" fmla="*/ 0 h 856"/>
                <a:gd name="T34" fmla="*/ 3233 w 3428"/>
                <a:gd name="T35" fmla="*/ 0 h 856"/>
                <a:gd name="T36" fmla="*/ 3271 w 3428"/>
                <a:gd name="T37" fmla="*/ 4 h 856"/>
                <a:gd name="T38" fmla="*/ 3309 w 3428"/>
                <a:gd name="T39" fmla="*/ 16 h 856"/>
                <a:gd name="T40" fmla="*/ 3341 w 3428"/>
                <a:gd name="T41" fmla="*/ 34 h 856"/>
                <a:gd name="T42" fmla="*/ 3371 w 3428"/>
                <a:gd name="T43" fmla="*/ 58 h 856"/>
                <a:gd name="T44" fmla="*/ 3395 w 3428"/>
                <a:gd name="T45" fmla="*/ 88 h 856"/>
                <a:gd name="T46" fmla="*/ 3413 w 3428"/>
                <a:gd name="T47" fmla="*/ 120 h 856"/>
                <a:gd name="T48" fmla="*/ 3425 w 3428"/>
                <a:gd name="T49" fmla="*/ 158 h 856"/>
                <a:gd name="T50" fmla="*/ 3428 w 3428"/>
                <a:gd name="T51" fmla="*/ 196 h 856"/>
                <a:gd name="T52" fmla="*/ 3428 w 3428"/>
                <a:gd name="T53" fmla="*/ 856 h 856"/>
                <a:gd name="T54" fmla="*/ 0 w 3428"/>
                <a:gd name="T55" fmla="*/ 856 h 856"/>
                <a:gd name="T56" fmla="*/ 0 w 3428"/>
                <a:gd name="T57" fmla="*/ 196 h 856"/>
                <a:gd name="T58" fmla="*/ 3 w 3428"/>
                <a:gd name="T59" fmla="*/ 158 h 856"/>
                <a:gd name="T60" fmla="*/ 15 w 3428"/>
                <a:gd name="T61" fmla="*/ 120 h 856"/>
                <a:gd name="T62" fmla="*/ 33 w 3428"/>
                <a:gd name="T63" fmla="*/ 88 h 856"/>
                <a:gd name="T64" fmla="*/ 56 w 3428"/>
                <a:gd name="T65" fmla="*/ 58 h 856"/>
                <a:gd name="T66" fmla="*/ 86 w 3428"/>
                <a:gd name="T67" fmla="*/ 34 h 856"/>
                <a:gd name="T68" fmla="*/ 119 w 3428"/>
                <a:gd name="T69" fmla="*/ 16 h 856"/>
                <a:gd name="T70" fmla="*/ 156 w 3428"/>
                <a:gd name="T71" fmla="*/ 4 h 856"/>
                <a:gd name="T72" fmla="*/ 196 w 3428"/>
                <a:gd name="T73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28" h="856">
                  <a:moveTo>
                    <a:pt x="196" y="0"/>
                  </a:moveTo>
                  <a:lnTo>
                    <a:pt x="719" y="0"/>
                  </a:lnTo>
                  <a:lnTo>
                    <a:pt x="759" y="49"/>
                  </a:lnTo>
                  <a:lnTo>
                    <a:pt x="805" y="91"/>
                  </a:lnTo>
                  <a:lnTo>
                    <a:pt x="857" y="128"/>
                  </a:lnTo>
                  <a:lnTo>
                    <a:pt x="912" y="158"/>
                  </a:lnTo>
                  <a:lnTo>
                    <a:pt x="973" y="178"/>
                  </a:lnTo>
                  <a:lnTo>
                    <a:pt x="1036" y="192"/>
                  </a:lnTo>
                  <a:lnTo>
                    <a:pt x="1103" y="196"/>
                  </a:lnTo>
                  <a:lnTo>
                    <a:pt x="2325" y="196"/>
                  </a:lnTo>
                  <a:lnTo>
                    <a:pt x="2392" y="192"/>
                  </a:lnTo>
                  <a:lnTo>
                    <a:pt x="2454" y="178"/>
                  </a:lnTo>
                  <a:lnTo>
                    <a:pt x="2515" y="158"/>
                  </a:lnTo>
                  <a:lnTo>
                    <a:pt x="2570" y="128"/>
                  </a:lnTo>
                  <a:lnTo>
                    <a:pt x="2622" y="91"/>
                  </a:lnTo>
                  <a:lnTo>
                    <a:pt x="2669" y="49"/>
                  </a:lnTo>
                  <a:lnTo>
                    <a:pt x="2709" y="0"/>
                  </a:lnTo>
                  <a:lnTo>
                    <a:pt x="3233" y="0"/>
                  </a:lnTo>
                  <a:lnTo>
                    <a:pt x="3271" y="4"/>
                  </a:lnTo>
                  <a:lnTo>
                    <a:pt x="3309" y="16"/>
                  </a:lnTo>
                  <a:lnTo>
                    <a:pt x="3341" y="34"/>
                  </a:lnTo>
                  <a:lnTo>
                    <a:pt x="3371" y="58"/>
                  </a:lnTo>
                  <a:lnTo>
                    <a:pt x="3395" y="88"/>
                  </a:lnTo>
                  <a:lnTo>
                    <a:pt x="3413" y="120"/>
                  </a:lnTo>
                  <a:lnTo>
                    <a:pt x="3425" y="158"/>
                  </a:lnTo>
                  <a:lnTo>
                    <a:pt x="3428" y="196"/>
                  </a:lnTo>
                  <a:lnTo>
                    <a:pt x="3428" y="856"/>
                  </a:lnTo>
                  <a:lnTo>
                    <a:pt x="0" y="856"/>
                  </a:lnTo>
                  <a:lnTo>
                    <a:pt x="0" y="196"/>
                  </a:lnTo>
                  <a:lnTo>
                    <a:pt x="3" y="158"/>
                  </a:lnTo>
                  <a:lnTo>
                    <a:pt x="15" y="120"/>
                  </a:lnTo>
                  <a:lnTo>
                    <a:pt x="33" y="88"/>
                  </a:lnTo>
                  <a:lnTo>
                    <a:pt x="56" y="58"/>
                  </a:lnTo>
                  <a:lnTo>
                    <a:pt x="86" y="34"/>
                  </a:lnTo>
                  <a:lnTo>
                    <a:pt x="119" y="16"/>
                  </a:lnTo>
                  <a:lnTo>
                    <a:pt x="156" y="4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  <p:sp>
          <p:nvSpPr>
            <p:cNvPr id="43" name="Freeform 938"/>
            <p:cNvSpPr>
              <a:spLocks noEditPoints="1"/>
            </p:cNvSpPr>
            <p:nvPr/>
          </p:nvSpPr>
          <p:spPr bwMode="auto">
            <a:xfrm>
              <a:off x="-2535" y="1171"/>
              <a:ext cx="2454" cy="1856"/>
            </a:xfrm>
            <a:custGeom>
              <a:avLst/>
              <a:gdLst>
                <a:gd name="T0" fmla="*/ 327 w 4908"/>
                <a:gd name="T1" fmla="*/ 534 h 3713"/>
                <a:gd name="T2" fmla="*/ 201 w 4908"/>
                <a:gd name="T3" fmla="*/ 767 h 3713"/>
                <a:gd name="T4" fmla="*/ 253 w 4908"/>
                <a:gd name="T5" fmla="*/ 1059 h 3713"/>
                <a:gd name="T6" fmla="*/ 576 w 4908"/>
                <a:gd name="T7" fmla="*/ 1466 h 3713"/>
                <a:gd name="T8" fmla="*/ 1078 w 4908"/>
                <a:gd name="T9" fmla="*/ 1787 h 3713"/>
                <a:gd name="T10" fmla="*/ 918 w 4908"/>
                <a:gd name="T11" fmla="*/ 1260 h 3713"/>
                <a:gd name="T12" fmla="*/ 854 w 4908"/>
                <a:gd name="T13" fmla="*/ 610 h 3713"/>
                <a:gd name="T14" fmla="*/ 671 w 4908"/>
                <a:gd name="T15" fmla="*/ 505 h 3713"/>
                <a:gd name="T16" fmla="*/ 4413 w 4908"/>
                <a:gd name="T17" fmla="*/ 467 h 3713"/>
                <a:gd name="T18" fmla="*/ 4168 w 4908"/>
                <a:gd name="T19" fmla="*/ 538 h 3713"/>
                <a:gd name="T20" fmla="*/ 4037 w 4908"/>
                <a:gd name="T21" fmla="*/ 884 h 3713"/>
                <a:gd name="T22" fmla="*/ 3940 w 4908"/>
                <a:gd name="T23" fmla="*/ 1487 h 3713"/>
                <a:gd name="T24" fmla="*/ 4047 w 4908"/>
                <a:gd name="T25" fmla="*/ 1674 h 3713"/>
                <a:gd name="T26" fmla="*/ 4489 w 4908"/>
                <a:gd name="T27" fmla="*/ 1309 h 3713"/>
                <a:gd name="T28" fmla="*/ 4698 w 4908"/>
                <a:gd name="T29" fmla="*/ 936 h 3713"/>
                <a:gd name="T30" fmla="*/ 4675 w 4908"/>
                <a:gd name="T31" fmla="*/ 666 h 3713"/>
                <a:gd name="T32" fmla="*/ 4506 w 4908"/>
                <a:gd name="T33" fmla="*/ 484 h 3713"/>
                <a:gd name="T34" fmla="*/ 4065 w 4908"/>
                <a:gd name="T35" fmla="*/ 190 h 3713"/>
                <a:gd name="T36" fmla="*/ 4297 w 4908"/>
                <a:gd name="T37" fmla="*/ 282 h 3713"/>
                <a:gd name="T38" fmla="*/ 4607 w 4908"/>
                <a:gd name="T39" fmla="*/ 316 h 3713"/>
                <a:gd name="T40" fmla="*/ 4818 w 4908"/>
                <a:gd name="T41" fmla="*/ 519 h 3713"/>
                <a:gd name="T42" fmla="*/ 4908 w 4908"/>
                <a:gd name="T43" fmla="*/ 848 h 3713"/>
                <a:gd name="T44" fmla="*/ 4785 w 4908"/>
                <a:gd name="T45" fmla="*/ 1232 h 3713"/>
                <a:gd name="T46" fmla="*/ 4415 w 4908"/>
                <a:gd name="T47" fmla="*/ 1652 h 3713"/>
                <a:gd name="T48" fmla="*/ 3886 w 4908"/>
                <a:gd name="T49" fmla="*/ 1977 h 3713"/>
                <a:gd name="T50" fmla="*/ 3465 w 4908"/>
                <a:gd name="T51" fmla="*/ 2239 h 3713"/>
                <a:gd name="T52" fmla="*/ 3039 w 4908"/>
                <a:gd name="T53" fmla="*/ 2449 h 3713"/>
                <a:gd name="T54" fmla="*/ 2824 w 4908"/>
                <a:gd name="T55" fmla="*/ 2602 h 3713"/>
                <a:gd name="T56" fmla="*/ 2758 w 4908"/>
                <a:gd name="T57" fmla="*/ 2839 h 3713"/>
                <a:gd name="T58" fmla="*/ 2844 w 4908"/>
                <a:gd name="T59" fmla="*/ 3037 h 3713"/>
                <a:gd name="T60" fmla="*/ 3115 w 4908"/>
                <a:gd name="T61" fmla="*/ 3156 h 3713"/>
                <a:gd name="T62" fmla="*/ 3307 w 4908"/>
                <a:gd name="T63" fmla="*/ 3290 h 3713"/>
                <a:gd name="T64" fmla="*/ 3342 w 4908"/>
                <a:gd name="T65" fmla="*/ 3483 h 3713"/>
                <a:gd name="T66" fmla="*/ 3206 w 4908"/>
                <a:gd name="T67" fmla="*/ 3676 h 3713"/>
                <a:gd name="T68" fmla="*/ 1792 w 4908"/>
                <a:gd name="T69" fmla="*/ 3708 h 3713"/>
                <a:gd name="T70" fmla="*/ 1600 w 4908"/>
                <a:gd name="T71" fmla="*/ 3574 h 3713"/>
                <a:gd name="T72" fmla="*/ 1579 w 4908"/>
                <a:gd name="T73" fmla="*/ 3335 h 3713"/>
                <a:gd name="T74" fmla="*/ 1745 w 4908"/>
                <a:gd name="T75" fmla="*/ 3169 h 3713"/>
                <a:gd name="T76" fmla="*/ 2027 w 4908"/>
                <a:gd name="T77" fmla="*/ 3075 h 3713"/>
                <a:gd name="T78" fmla="*/ 2145 w 4908"/>
                <a:gd name="T79" fmla="*/ 2877 h 3713"/>
                <a:gd name="T80" fmla="*/ 2112 w 4908"/>
                <a:gd name="T81" fmla="*/ 2647 h 3713"/>
                <a:gd name="T82" fmla="*/ 1920 w 4908"/>
                <a:gd name="T83" fmla="*/ 2468 h 3713"/>
                <a:gd name="T84" fmla="*/ 1518 w 4908"/>
                <a:gd name="T85" fmla="*/ 2289 h 3713"/>
                <a:gd name="T86" fmla="*/ 1139 w 4908"/>
                <a:gd name="T87" fmla="*/ 2026 h 3713"/>
                <a:gd name="T88" fmla="*/ 589 w 4908"/>
                <a:gd name="T89" fmla="*/ 1726 h 3713"/>
                <a:gd name="T90" fmla="*/ 179 w 4908"/>
                <a:gd name="T91" fmla="*/ 1320 h 3713"/>
                <a:gd name="T92" fmla="*/ 7 w 4908"/>
                <a:gd name="T93" fmla="*/ 919 h 3713"/>
                <a:gd name="T94" fmla="*/ 57 w 4908"/>
                <a:gd name="T95" fmla="*/ 580 h 3713"/>
                <a:gd name="T96" fmla="*/ 253 w 4908"/>
                <a:gd name="T97" fmla="*/ 343 h 3713"/>
                <a:gd name="T98" fmla="*/ 545 w 4908"/>
                <a:gd name="T99" fmla="*/ 273 h 3713"/>
                <a:gd name="T100" fmla="*/ 847 w 4908"/>
                <a:gd name="T101" fmla="*/ 373 h 3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08" h="3713">
                  <a:moveTo>
                    <a:pt x="490" y="467"/>
                  </a:moveTo>
                  <a:lnTo>
                    <a:pt x="445" y="473"/>
                  </a:lnTo>
                  <a:lnTo>
                    <a:pt x="403" y="484"/>
                  </a:lnTo>
                  <a:lnTo>
                    <a:pt x="363" y="505"/>
                  </a:lnTo>
                  <a:lnTo>
                    <a:pt x="327" y="534"/>
                  </a:lnTo>
                  <a:lnTo>
                    <a:pt x="293" y="569"/>
                  </a:lnTo>
                  <a:lnTo>
                    <a:pt x="262" y="614"/>
                  </a:lnTo>
                  <a:lnTo>
                    <a:pt x="234" y="666"/>
                  </a:lnTo>
                  <a:lnTo>
                    <a:pt x="213" y="715"/>
                  </a:lnTo>
                  <a:lnTo>
                    <a:pt x="201" y="767"/>
                  </a:lnTo>
                  <a:lnTo>
                    <a:pt x="196" y="821"/>
                  </a:lnTo>
                  <a:lnTo>
                    <a:pt x="199" y="878"/>
                  </a:lnTo>
                  <a:lnTo>
                    <a:pt x="210" y="936"/>
                  </a:lnTo>
                  <a:lnTo>
                    <a:pt x="228" y="997"/>
                  </a:lnTo>
                  <a:lnTo>
                    <a:pt x="253" y="1059"/>
                  </a:lnTo>
                  <a:lnTo>
                    <a:pt x="299" y="1144"/>
                  </a:lnTo>
                  <a:lnTo>
                    <a:pt x="354" y="1227"/>
                  </a:lnTo>
                  <a:lnTo>
                    <a:pt x="420" y="1309"/>
                  </a:lnTo>
                  <a:lnTo>
                    <a:pt x="494" y="1390"/>
                  </a:lnTo>
                  <a:lnTo>
                    <a:pt x="576" y="1466"/>
                  </a:lnTo>
                  <a:lnTo>
                    <a:pt x="665" y="1540"/>
                  </a:lnTo>
                  <a:lnTo>
                    <a:pt x="761" y="1609"/>
                  </a:lnTo>
                  <a:lnTo>
                    <a:pt x="862" y="1674"/>
                  </a:lnTo>
                  <a:lnTo>
                    <a:pt x="968" y="1734"/>
                  </a:lnTo>
                  <a:lnTo>
                    <a:pt x="1078" y="1787"/>
                  </a:lnTo>
                  <a:lnTo>
                    <a:pt x="1036" y="1692"/>
                  </a:lnTo>
                  <a:lnTo>
                    <a:pt x="1000" y="1592"/>
                  </a:lnTo>
                  <a:lnTo>
                    <a:pt x="969" y="1487"/>
                  </a:lnTo>
                  <a:lnTo>
                    <a:pt x="942" y="1376"/>
                  </a:lnTo>
                  <a:lnTo>
                    <a:pt x="918" y="1260"/>
                  </a:lnTo>
                  <a:lnTo>
                    <a:pt x="901" y="1140"/>
                  </a:lnTo>
                  <a:lnTo>
                    <a:pt x="884" y="1015"/>
                  </a:lnTo>
                  <a:lnTo>
                    <a:pt x="872" y="885"/>
                  </a:lnTo>
                  <a:lnTo>
                    <a:pt x="862" y="749"/>
                  </a:lnTo>
                  <a:lnTo>
                    <a:pt x="854" y="610"/>
                  </a:lnTo>
                  <a:lnTo>
                    <a:pt x="826" y="589"/>
                  </a:lnTo>
                  <a:lnTo>
                    <a:pt x="792" y="568"/>
                  </a:lnTo>
                  <a:lnTo>
                    <a:pt x="755" y="545"/>
                  </a:lnTo>
                  <a:lnTo>
                    <a:pt x="714" y="525"/>
                  </a:lnTo>
                  <a:lnTo>
                    <a:pt x="671" y="505"/>
                  </a:lnTo>
                  <a:lnTo>
                    <a:pt x="627" y="489"/>
                  </a:lnTo>
                  <a:lnTo>
                    <a:pt x="581" y="477"/>
                  </a:lnTo>
                  <a:lnTo>
                    <a:pt x="534" y="470"/>
                  </a:lnTo>
                  <a:lnTo>
                    <a:pt x="490" y="467"/>
                  </a:lnTo>
                  <a:close/>
                  <a:moveTo>
                    <a:pt x="4413" y="467"/>
                  </a:moveTo>
                  <a:lnTo>
                    <a:pt x="4363" y="470"/>
                  </a:lnTo>
                  <a:lnTo>
                    <a:pt x="4312" y="480"/>
                  </a:lnTo>
                  <a:lnTo>
                    <a:pt x="4263" y="495"/>
                  </a:lnTo>
                  <a:lnTo>
                    <a:pt x="4214" y="516"/>
                  </a:lnTo>
                  <a:lnTo>
                    <a:pt x="4168" y="538"/>
                  </a:lnTo>
                  <a:lnTo>
                    <a:pt x="4125" y="562"/>
                  </a:lnTo>
                  <a:lnTo>
                    <a:pt x="4087" y="586"/>
                  </a:lnTo>
                  <a:lnTo>
                    <a:pt x="4055" y="608"/>
                  </a:lnTo>
                  <a:lnTo>
                    <a:pt x="4047" y="748"/>
                  </a:lnTo>
                  <a:lnTo>
                    <a:pt x="4037" y="884"/>
                  </a:lnTo>
                  <a:lnTo>
                    <a:pt x="4025" y="1015"/>
                  </a:lnTo>
                  <a:lnTo>
                    <a:pt x="4010" y="1140"/>
                  </a:lnTo>
                  <a:lnTo>
                    <a:pt x="3991" y="1260"/>
                  </a:lnTo>
                  <a:lnTo>
                    <a:pt x="3968" y="1375"/>
                  </a:lnTo>
                  <a:lnTo>
                    <a:pt x="3940" y="1487"/>
                  </a:lnTo>
                  <a:lnTo>
                    <a:pt x="3909" y="1591"/>
                  </a:lnTo>
                  <a:lnTo>
                    <a:pt x="3873" y="1692"/>
                  </a:lnTo>
                  <a:lnTo>
                    <a:pt x="3831" y="1786"/>
                  </a:lnTo>
                  <a:lnTo>
                    <a:pt x="3942" y="1732"/>
                  </a:lnTo>
                  <a:lnTo>
                    <a:pt x="4047" y="1674"/>
                  </a:lnTo>
                  <a:lnTo>
                    <a:pt x="4148" y="1609"/>
                  </a:lnTo>
                  <a:lnTo>
                    <a:pt x="4244" y="1539"/>
                  </a:lnTo>
                  <a:lnTo>
                    <a:pt x="4333" y="1466"/>
                  </a:lnTo>
                  <a:lnTo>
                    <a:pt x="4415" y="1390"/>
                  </a:lnTo>
                  <a:lnTo>
                    <a:pt x="4489" y="1309"/>
                  </a:lnTo>
                  <a:lnTo>
                    <a:pt x="4555" y="1227"/>
                  </a:lnTo>
                  <a:lnTo>
                    <a:pt x="4610" y="1144"/>
                  </a:lnTo>
                  <a:lnTo>
                    <a:pt x="4654" y="1059"/>
                  </a:lnTo>
                  <a:lnTo>
                    <a:pt x="4680" y="997"/>
                  </a:lnTo>
                  <a:lnTo>
                    <a:pt x="4698" y="936"/>
                  </a:lnTo>
                  <a:lnTo>
                    <a:pt x="4710" y="878"/>
                  </a:lnTo>
                  <a:lnTo>
                    <a:pt x="4713" y="821"/>
                  </a:lnTo>
                  <a:lnTo>
                    <a:pt x="4707" y="767"/>
                  </a:lnTo>
                  <a:lnTo>
                    <a:pt x="4695" y="715"/>
                  </a:lnTo>
                  <a:lnTo>
                    <a:pt x="4675" y="666"/>
                  </a:lnTo>
                  <a:lnTo>
                    <a:pt x="4646" y="614"/>
                  </a:lnTo>
                  <a:lnTo>
                    <a:pt x="4614" y="569"/>
                  </a:lnTo>
                  <a:lnTo>
                    <a:pt x="4582" y="534"/>
                  </a:lnTo>
                  <a:lnTo>
                    <a:pt x="4544" y="505"/>
                  </a:lnTo>
                  <a:lnTo>
                    <a:pt x="4506" y="484"/>
                  </a:lnTo>
                  <a:lnTo>
                    <a:pt x="4462" y="473"/>
                  </a:lnTo>
                  <a:lnTo>
                    <a:pt x="4413" y="467"/>
                  </a:lnTo>
                  <a:close/>
                  <a:moveTo>
                    <a:pt x="842" y="0"/>
                  </a:moveTo>
                  <a:lnTo>
                    <a:pt x="4067" y="0"/>
                  </a:lnTo>
                  <a:lnTo>
                    <a:pt x="4065" y="190"/>
                  </a:lnTo>
                  <a:lnTo>
                    <a:pt x="4062" y="371"/>
                  </a:lnTo>
                  <a:lnTo>
                    <a:pt x="4114" y="344"/>
                  </a:lnTo>
                  <a:lnTo>
                    <a:pt x="4172" y="319"/>
                  </a:lnTo>
                  <a:lnTo>
                    <a:pt x="4233" y="298"/>
                  </a:lnTo>
                  <a:lnTo>
                    <a:pt x="4297" y="282"/>
                  </a:lnTo>
                  <a:lnTo>
                    <a:pt x="4364" y="272"/>
                  </a:lnTo>
                  <a:lnTo>
                    <a:pt x="4433" y="272"/>
                  </a:lnTo>
                  <a:lnTo>
                    <a:pt x="4501" y="279"/>
                  </a:lnTo>
                  <a:lnTo>
                    <a:pt x="4556" y="294"/>
                  </a:lnTo>
                  <a:lnTo>
                    <a:pt x="4607" y="316"/>
                  </a:lnTo>
                  <a:lnTo>
                    <a:pt x="4656" y="343"/>
                  </a:lnTo>
                  <a:lnTo>
                    <a:pt x="4701" y="377"/>
                  </a:lnTo>
                  <a:lnTo>
                    <a:pt x="4744" y="419"/>
                  </a:lnTo>
                  <a:lnTo>
                    <a:pt x="4783" y="465"/>
                  </a:lnTo>
                  <a:lnTo>
                    <a:pt x="4818" y="519"/>
                  </a:lnTo>
                  <a:lnTo>
                    <a:pt x="4851" y="580"/>
                  </a:lnTo>
                  <a:lnTo>
                    <a:pt x="4878" y="642"/>
                  </a:lnTo>
                  <a:lnTo>
                    <a:pt x="4896" y="709"/>
                  </a:lnTo>
                  <a:lnTo>
                    <a:pt x="4906" y="776"/>
                  </a:lnTo>
                  <a:lnTo>
                    <a:pt x="4908" y="848"/>
                  </a:lnTo>
                  <a:lnTo>
                    <a:pt x="4902" y="919"/>
                  </a:lnTo>
                  <a:lnTo>
                    <a:pt x="4887" y="992"/>
                  </a:lnTo>
                  <a:lnTo>
                    <a:pt x="4863" y="1067"/>
                  </a:lnTo>
                  <a:lnTo>
                    <a:pt x="4833" y="1143"/>
                  </a:lnTo>
                  <a:lnTo>
                    <a:pt x="4785" y="1232"/>
                  </a:lnTo>
                  <a:lnTo>
                    <a:pt x="4729" y="1320"/>
                  </a:lnTo>
                  <a:lnTo>
                    <a:pt x="4662" y="1406"/>
                  </a:lnTo>
                  <a:lnTo>
                    <a:pt x="4588" y="1491"/>
                  </a:lnTo>
                  <a:lnTo>
                    <a:pt x="4504" y="1573"/>
                  </a:lnTo>
                  <a:lnTo>
                    <a:pt x="4415" y="1652"/>
                  </a:lnTo>
                  <a:lnTo>
                    <a:pt x="4320" y="1726"/>
                  </a:lnTo>
                  <a:lnTo>
                    <a:pt x="4217" y="1798"/>
                  </a:lnTo>
                  <a:lnTo>
                    <a:pt x="4111" y="1863"/>
                  </a:lnTo>
                  <a:lnTo>
                    <a:pt x="4000" y="1923"/>
                  </a:lnTo>
                  <a:lnTo>
                    <a:pt x="3886" y="1977"/>
                  </a:lnTo>
                  <a:lnTo>
                    <a:pt x="3770" y="2024"/>
                  </a:lnTo>
                  <a:lnTo>
                    <a:pt x="3651" y="2064"/>
                  </a:lnTo>
                  <a:lnTo>
                    <a:pt x="3595" y="2127"/>
                  </a:lnTo>
                  <a:lnTo>
                    <a:pt x="3532" y="2185"/>
                  </a:lnTo>
                  <a:lnTo>
                    <a:pt x="3465" y="2239"/>
                  </a:lnTo>
                  <a:lnTo>
                    <a:pt x="3392" y="2289"/>
                  </a:lnTo>
                  <a:lnTo>
                    <a:pt x="3313" y="2335"/>
                  </a:lnTo>
                  <a:lnTo>
                    <a:pt x="3229" y="2377"/>
                  </a:lnTo>
                  <a:lnTo>
                    <a:pt x="3138" y="2414"/>
                  </a:lnTo>
                  <a:lnTo>
                    <a:pt x="3039" y="2449"/>
                  </a:lnTo>
                  <a:lnTo>
                    <a:pt x="2989" y="2468"/>
                  </a:lnTo>
                  <a:lnTo>
                    <a:pt x="2941" y="2493"/>
                  </a:lnTo>
                  <a:lnTo>
                    <a:pt x="2897" y="2524"/>
                  </a:lnTo>
                  <a:lnTo>
                    <a:pt x="2858" y="2560"/>
                  </a:lnTo>
                  <a:lnTo>
                    <a:pt x="2824" y="2602"/>
                  </a:lnTo>
                  <a:lnTo>
                    <a:pt x="2797" y="2647"/>
                  </a:lnTo>
                  <a:lnTo>
                    <a:pt x="2776" y="2694"/>
                  </a:lnTo>
                  <a:lnTo>
                    <a:pt x="2763" y="2746"/>
                  </a:lnTo>
                  <a:lnTo>
                    <a:pt x="2757" y="2800"/>
                  </a:lnTo>
                  <a:lnTo>
                    <a:pt x="2758" y="2839"/>
                  </a:lnTo>
                  <a:lnTo>
                    <a:pt x="2764" y="2877"/>
                  </a:lnTo>
                  <a:lnTo>
                    <a:pt x="2776" y="2918"/>
                  </a:lnTo>
                  <a:lnTo>
                    <a:pt x="2792" y="2956"/>
                  </a:lnTo>
                  <a:lnTo>
                    <a:pt x="2815" y="2997"/>
                  </a:lnTo>
                  <a:lnTo>
                    <a:pt x="2844" y="3037"/>
                  </a:lnTo>
                  <a:lnTo>
                    <a:pt x="2882" y="3075"/>
                  </a:lnTo>
                  <a:lnTo>
                    <a:pt x="2926" y="3114"/>
                  </a:lnTo>
                  <a:lnTo>
                    <a:pt x="2980" y="3151"/>
                  </a:lnTo>
                  <a:lnTo>
                    <a:pt x="3065" y="3151"/>
                  </a:lnTo>
                  <a:lnTo>
                    <a:pt x="3115" y="3156"/>
                  </a:lnTo>
                  <a:lnTo>
                    <a:pt x="3163" y="3169"/>
                  </a:lnTo>
                  <a:lnTo>
                    <a:pt x="3206" y="3189"/>
                  </a:lnTo>
                  <a:lnTo>
                    <a:pt x="3246" y="3217"/>
                  </a:lnTo>
                  <a:lnTo>
                    <a:pt x="3281" y="3251"/>
                  </a:lnTo>
                  <a:lnTo>
                    <a:pt x="3307" y="3290"/>
                  </a:lnTo>
                  <a:lnTo>
                    <a:pt x="3328" y="3335"/>
                  </a:lnTo>
                  <a:lnTo>
                    <a:pt x="3342" y="3382"/>
                  </a:lnTo>
                  <a:lnTo>
                    <a:pt x="3346" y="3433"/>
                  </a:lnTo>
                  <a:lnTo>
                    <a:pt x="3346" y="3433"/>
                  </a:lnTo>
                  <a:lnTo>
                    <a:pt x="3342" y="3483"/>
                  </a:lnTo>
                  <a:lnTo>
                    <a:pt x="3328" y="3530"/>
                  </a:lnTo>
                  <a:lnTo>
                    <a:pt x="3307" y="3574"/>
                  </a:lnTo>
                  <a:lnTo>
                    <a:pt x="3281" y="3613"/>
                  </a:lnTo>
                  <a:lnTo>
                    <a:pt x="3246" y="3647"/>
                  </a:lnTo>
                  <a:lnTo>
                    <a:pt x="3206" y="3676"/>
                  </a:lnTo>
                  <a:lnTo>
                    <a:pt x="3163" y="3696"/>
                  </a:lnTo>
                  <a:lnTo>
                    <a:pt x="3115" y="3708"/>
                  </a:lnTo>
                  <a:lnTo>
                    <a:pt x="3065" y="3713"/>
                  </a:lnTo>
                  <a:lnTo>
                    <a:pt x="1843" y="3713"/>
                  </a:lnTo>
                  <a:lnTo>
                    <a:pt x="1792" y="3708"/>
                  </a:lnTo>
                  <a:lnTo>
                    <a:pt x="1745" y="3696"/>
                  </a:lnTo>
                  <a:lnTo>
                    <a:pt x="1701" y="3676"/>
                  </a:lnTo>
                  <a:lnTo>
                    <a:pt x="1661" y="3647"/>
                  </a:lnTo>
                  <a:lnTo>
                    <a:pt x="1628" y="3613"/>
                  </a:lnTo>
                  <a:lnTo>
                    <a:pt x="1600" y="3574"/>
                  </a:lnTo>
                  <a:lnTo>
                    <a:pt x="1579" y="3530"/>
                  </a:lnTo>
                  <a:lnTo>
                    <a:pt x="1566" y="3483"/>
                  </a:lnTo>
                  <a:lnTo>
                    <a:pt x="1561" y="3433"/>
                  </a:lnTo>
                  <a:lnTo>
                    <a:pt x="1566" y="3382"/>
                  </a:lnTo>
                  <a:lnTo>
                    <a:pt x="1579" y="3335"/>
                  </a:lnTo>
                  <a:lnTo>
                    <a:pt x="1600" y="3290"/>
                  </a:lnTo>
                  <a:lnTo>
                    <a:pt x="1628" y="3251"/>
                  </a:lnTo>
                  <a:lnTo>
                    <a:pt x="1661" y="3217"/>
                  </a:lnTo>
                  <a:lnTo>
                    <a:pt x="1701" y="3189"/>
                  </a:lnTo>
                  <a:lnTo>
                    <a:pt x="1745" y="3169"/>
                  </a:lnTo>
                  <a:lnTo>
                    <a:pt x="1792" y="3156"/>
                  </a:lnTo>
                  <a:lnTo>
                    <a:pt x="1843" y="3151"/>
                  </a:lnTo>
                  <a:lnTo>
                    <a:pt x="1929" y="3151"/>
                  </a:lnTo>
                  <a:lnTo>
                    <a:pt x="1983" y="3114"/>
                  </a:lnTo>
                  <a:lnTo>
                    <a:pt x="2027" y="3075"/>
                  </a:lnTo>
                  <a:lnTo>
                    <a:pt x="2065" y="3037"/>
                  </a:lnTo>
                  <a:lnTo>
                    <a:pt x="2094" y="2997"/>
                  </a:lnTo>
                  <a:lnTo>
                    <a:pt x="2117" y="2956"/>
                  </a:lnTo>
                  <a:lnTo>
                    <a:pt x="2133" y="2918"/>
                  </a:lnTo>
                  <a:lnTo>
                    <a:pt x="2145" y="2877"/>
                  </a:lnTo>
                  <a:lnTo>
                    <a:pt x="2151" y="2839"/>
                  </a:lnTo>
                  <a:lnTo>
                    <a:pt x="2152" y="2800"/>
                  </a:lnTo>
                  <a:lnTo>
                    <a:pt x="2146" y="2746"/>
                  </a:lnTo>
                  <a:lnTo>
                    <a:pt x="2133" y="2694"/>
                  </a:lnTo>
                  <a:lnTo>
                    <a:pt x="2112" y="2647"/>
                  </a:lnTo>
                  <a:lnTo>
                    <a:pt x="2085" y="2602"/>
                  </a:lnTo>
                  <a:lnTo>
                    <a:pt x="2051" y="2560"/>
                  </a:lnTo>
                  <a:lnTo>
                    <a:pt x="2012" y="2524"/>
                  </a:lnTo>
                  <a:lnTo>
                    <a:pt x="1968" y="2493"/>
                  </a:lnTo>
                  <a:lnTo>
                    <a:pt x="1920" y="2468"/>
                  </a:lnTo>
                  <a:lnTo>
                    <a:pt x="1870" y="2449"/>
                  </a:lnTo>
                  <a:lnTo>
                    <a:pt x="1773" y="2414"/>
                  </a:lnTo>
                  <a:lnTo>
                    <a:pt x="1680" y="2377"/>
                  </a:lnTo>
                  <a:lnTo>
                    <a:pt x="1597" y="2335"/>
                  </a:lnTo>
                  <a:lnTo>
                    <a:pt x="1518" y="2289"/>
                  </a:lnTo>
                  <a:lnTo>
                    <a:pt x="1445" y="2240"/>
                  </a:lnTo>
                  <a:lnTo>
                    <a:pt x="1377" y="2185"/>
                  </a:lnTo>
                  <a:lnTo>
                    <a:pt x="1314" y="2127"/>
                  </a:lnTo>
                  <a:lnTo>
                    <a:pt x="1258" y="2066"/>
                  </a:lnTo>
                  <a:lnTo>
                    <a:pt x="1139" y="2026"/>
                  </a:lnTo>
                  <a:lnTo>
                    <a:pt x="1023" y="1978"/>
                  </a:lnTo>
                  <a:lnTo>
                    <a:pt x="909" y="1923"/>
                  </a:lnTo>
                  <a:lnTo>
                    <a:pt x="798" y="1863"/>
                  </a:lnTo>
                  <a:lnTo>
                    <a:pt x="692" y="1798"/>
                  </a:lnTo>
                  <a:lnTo>
                    <a:pt x="589" y="1726"/>
                  </a:lnTo>
                  <a:lnTo>
                    <a:pt x="493" y="1652"/>
                  </a:lnTo>
                  <a:lnTo>
                    <a:pt x="403" y="1573"/>
                  </a:lnTo>
                  <a:lnTo>
                    <a:pt x="320" y="1491"/>
                  </a:lnTo>
                  <a:lnTo>
                    <a:pt x="246" y="1406"/>
                  </a:lnTo>
                  <a:lnTo>
                    <a:pt x="179" y="1320"/>
                  </a:lnTo>
                  <a:lnTo>
                    <a:pt x="122" y="1232"/>
                  </a:lnTo>
                  <a:lnTo>
                    <a:pt x="76" y="1143"/>
                  </a:lnTo>
                  <a:lnTo>
                    <a:pt x="45" y="1067"/>
                  </a:lnTo>
                  <a:lnTo>
                    <a:pt x="21" y="992"/>
                  </a:lnTo>
                  <a:lnTo>
                    <a:pt x="7" y="919"/>
                  </a:lnTo>
                  <a:lnTo>
                    <a:pt x="0" y="848"/>
                  </a:lnTo>
                  <a:lnTo>
                    <a:pt x="1" y="776"/>
                  </a:lnTo>
                  <a:lnTo>
                    <a:pt x="12" y="709"/>
                  </a:lnTo>
                  <a:lnTo>
                    <a:pt x="30" y="642"/>
                  </a:lnTo>
                  <a:lnTo>
                    <a:pt x="57" y="580"/>
                  </a:lnTo>
                  <a:lnTo>
                    <a:pt x="89" y="519"/>
                  </a:lnTo>
                  <a:lnTo>
                    <a:pt x="125" y="465"/>
                  </a:lnTo>
                  <a:lnTo>
                    <a:pt x="165" y="419"/>
                  </a:lnTo>
                  <a:lnTo>
                    <a:pt x="207" y="377"/>
                  </a:lnTo>
                  <a:lnTo>
                    <a:pt x="253" y="343"/>
                  </a:lnTo>
                  <a:lnTo>
                    <a:pt x="301" y="316"/>
                  </a:lnTo>
                  <a:lnTo>
                    <a:pt x="353" y="294"/>
                  </a:lnTo>
                  <a:lnTo>
                    <a:pt x="406" y="279"/>
                  </a:lnTo>
                  <a:lnTo>
                    <a:pt x="476" y="272"/>
                  </a:lnTo>
                  <a:lnTo>
                    <a:pt x="545" y="273"/>
                  </a:lnTo>
                  <a:lnTo>
                    <a:pt x="610" y="282"/>
                  </a:lnTo>
                  <a:lnTo>
                    <a:pt x="676" y="298"/>
                  </a:lnTo>
                  <a:lnTo>
                    <a:pt x="737" y="319"/>
                  </a:lnTo>
                  <a:lnTo>
                    <a:pt x="795" y="344"/>
                  </a:lnTo>
                  <a:lnTo>
                    <a:pt x="847" y="373"/>
                  </a:lnTo>
                  <a:lnTo>
                    <a:pt x="844" y="190"/>
                  </a:lnTo>
                  <a:lnTo>
                    <a:pt x="8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</p:grpSp>
      <p:grpSp>
        <p:nvGrpSpPr>
          <p:cNvPr id="74" name="Group 1254"/>
          <p:cNvGrpSpPr>
            <a:grpSpLocks noChangeAspect="1"/>
          </p:cNvGrpSpPr>
          <p:nvPr/>
        </p:nvGrpSpPr>
        <p:grpSpPr bwMode="auto">
          <a:xfrm>
            <a:off x="5829238" y="4346695"/>
            <a:ext cx="397430" cy="394293"/>
            <a:chOff x="3311" y="3798"/>
            <a:chExt cx="760" cy="754"/>
          </a:xfrm>
          <a:solidFill>
            <a:srgbClr val="598E78"/>
          </a:solidFill>
        </p:grpSpPr>
        <p:sp>
          <p:nvSpPr>
            <p:cNvPr id="75" name="Freeform 1256"/>
            <p:cNvSpPr/>
            <p:nvPr/>
          </p:nvSpPr>
          <p:spPr bwMode="auto">
            <a:xfrm>
              <a:off x="3652" y="3874"/>
              <a:ext cx="419" cy="667"/>
            </a:xfrm>
            <a:custGeom>
              <a:avLst/>
              <a:gdLst>
                <a:gd name="T0" fmla="*/ 788 w 2091"/>
                <a:gd name="T1" fmla="*/ 34 h 3334"/>
                <a:gd name="T2" fmla="*/ 986 w 2091"/>
                <a:gd name="T3" fmla="*/ 288 h 3334"/>
                <a:gd name="T4" fmla="*/ 1263 w 2091"/>
                <a:gd name="T5" fmla="*/ 616 h 3334"/>
                <a:gd name="T6" fmla="*/ 1409 w 2091"/>
                <a:gd name="T7" fmla="*/ 500 h 3334"/>
                <a:gd name="T8" fmla="*/ 1769 w 2091"/>
                <a:gd name="T9" fmla="*/ 455 h 3334"/>
                <a:gd name="T10" fmla="*/ 1880 w 2091"/>
                <a:gd name="T11" fmla="*/ 643 h 3334"/>
                <a:gd name="T12" fmla="*/ 1971 w 2091"/>
                <a:gd name="T13" fmla="*/ 843 h 3334"/>
                <a:gd name="T14" fmla="*/ 2036 w 2091"/>
                <a:gd name="T15" fmla="*/ 1054 h 3334"/>
                <a:gd name="T16" fmla="*/ 2077 w 2091"/>
                <a:gd name="T17" fmla="*/ 1275 h 3334"/>
                <a:gd name="T18" fmla="*/ 2091 w 2091"/>
                <a:gd name="T19" fmla="*/ 1504 h 3334"/>
                <a:gd name="T20" fmla="*/ 2076 w 2091"/>
                <a:gd name="T21" fmla="*/ 1742 h 3334"/>
                <a:gd name="T22" fmla="*/ 2032 w 2091"/>
                <a:gd name="T23" fmla="*/ 1972 h 3334"/>
                <a:gd name="T24" fmla="*/ 1961 w 2091"/>
                <a:gd name="T25" fmla="*/ 2190 h 3334"/>
                <a:gd name="T26" fmla="*/ 1864 w 2091"/>
                <a:gd name="T27" fmla="*/ 2396 h 3334"/>
                <a:gd name="T28" fmla="*/ 1746 w 2091"/>
                <a:gd name="T29" fmla="*/ 2588 h 3334"/>
                <a:gd name="T30" fmla="*/ 1603 w 2091"/>
                <a:gd name="T31" fmla="*/ 2763 h 3334"/>
                <a:gd name="T32" fmla="*/ 1442 w 2091"/>
                <a:gd name="T33" fmla="*/ 2920 h 3334"/>
                <a:gd name="T34" fmla="*/ 1263 w 2091"/>
                <a:gd name="T35" fmla="*/ 3058 h 3334"/>
                <a:gd name="T36" fmla="*/ 1069 w 2091"/>
                <a:gd name="T37" fmla="*/ 3175 h 3334"/>
                <a:gd name="T38" fmla="*/ 859 w 2091"/>
                <a:gd name="T39" fmla="*/ 3267 h 3334"/>
                <a:gd name="T40" fmla="*/ 637 w 2091"/>
                <a:gd name="T41" fmla="*/ 3334 h 3334"/>
                <a:gd name="T42" fmla="*/ 998 w 2091"/>
                <a:gd name="T43" fmla="*/ 2993 h 3334"/>
                <a:gd name="T44" fmla="*/ 1309 w 2091"/>
                <a:gd name="T45" fmla="*/ 2658 h 3334"/>
                <a:gd name="T46" fmla="*/ 1193 w 2091"/>
                <a:gd name="T47" fmla="*/ 2061 h 3334"/>
                <a:gd name="T48" fmla="*/ 920 w 2091"/>
                <a:gd name="T49" fmla="*/ 1856 h 3334"/>
                <a:gd name="T50" fmla="*/ 544 w 2091"/>
                <a:gd name="T51" fmla="*/ 1775 h 3334"/>
                <a:gd name="T52" fmla="*/ 298 w 2091"/>
                <a:gd name="T53" fmla="*/ 1714 h 3334"/>
                <a:gd name="T54" fmla="*/ 214 w 2091"/>
                <a:gd name="T55" fmla="*/ 1548 h 3334"/>
                <a:gd name="T56" fmla="*/ 36 w 2091"/>
                <a:gd name="T57" fmla="*/ 1626 h 3334"/>
                <a:gd name="T58" fmla="*/ 147 w 2091"/>
                <a:gd name="T59" fmla="*/ 1402 h 3334"/>
                <a:gd name="T60" fmla="*/ 380 w 2091"/>
                <a:gd name="T61" fmla="*/ 1471 h 3334"/>
                <a:gd name="T62" fmla="*/ 637 w 2091"/>
                <a:gd name="T63" fmla="*/ 1082 h 3334"/>
                <a:gd name="T64" fmla="*/ 1134 w 2091"/>
                <a:gd name="T65" fmla="*/ 947 h 3334"/>
                <a:gd name="T66" fmla="*/ 924 w 2091"/>
                <a:gd name="T67" fmla="*/ 630 h 3334"/>
                <a:gd name="T68" fmla="*/ 714 w 2091"/>
                <a:gd name="T69" fmla="*/ 461 h 3334"/>
                <a:gd name="T70" fmla="*/ 470 w 2091"/>
                <a:gd name="T71" fmla="*/ 392 h 3334"/>
                <a:gd name="T72" fmla="*/ 233 w 2091"/>
                <a:gd name="T73" fmla="*/ 551 h 3334"/>
                <a:gd name="T74" fmla="*/ 372 w 2091"/>
                <a:gd name="T75" fmla="*/ 392 h 3334"/>
                <a:gd name="T76" fmla="*/ 578 w 2091"/>
                <a:gd name="T77" fmla="*/ 234 h 3334"/>
                <a:gd name="T78" fmla="*/ 692 w 2091"/>
                <a:gd name="T79" fmla="*/ 376 h 3334"/>
                <a:gd name="T80" fmla="*/ 866 w 2091"/>
                <a:gd name="T81" fmla="*/ 349 h 3334"/>
                <a:gd name="T82" fmla="*/ 605 w 2091"/>
                <a:gd name="T83" fmla="*/ 81 h 3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1" h="3334">
                  <a:moveTo>
                    <a:pt x="610" y="0"/>
                  </a:moveTo>
                  <a:lnTo>
                    <a:pt x="788" y="34"/>
                  </a:lnTo>
                  <a:lnTo>
                    <a:pt x="939" y="169"/>
                  </a:lnTo>
                  <a:lnTo>
                    <a:pt x="986" y="288"/>
                  </a:lnTo>
                  <a:lnTo>
                    <a:pt x="1022" y="400"/>
                  </a:lnTo>
                  <a:lnTo>
                    <a:pt x="1263" y="616"/>
                  </a:lnTo>
                  <a:lnTo>
                    <a:pt x="1325" y="635"/>
                  </a:lnTo>
                  <a:lnTo>
                    <a:pt x="1409" y="500"/>
                  </a:lnTo>
                  <a:lnTo>
                    <a:pt x="1712" y="473"/>
                  </a:lnTo>
                  <a:lnTo>
                    <a:pt x="1769" y="455"/>
                  </a:lnTo>
                  <a:lnTo>
                    <a:pt x="1827" y="547"/>
                  </a:lnTo>
                  <a:lnTo>
                    <a:pt x="1880" y="643"/>
                  </a:lnTo>
                  <a:lnTo>
                    <a:pt x="1929" y="741"/>
                  </a:lnTo>
                  <a:lnTo>
                    <a:pt x="1971" y="843"/>
                  </a:lnTo>
                  <a:lnTo>
                    <a:pt x="2007" y="947"/>
                  </a:lnTo>
                  <a:lnTo>
                    <a:pt x="2036" y="1054"/>
                  </a:lnTo>
                  <a:lnTo>
                    <a:pt x="2060" y="1163"/>
                  </a:lnTo>
                  <a:lnTo>
                    <a:pt x="2077" y="1275"/>
                  </a:lnTo>
                  <a:lnTo>
                    <a:pt x="2088" y="1389"/>
                  </a:lnTo>
                  <a:lnTo>
                    <a:pt x="2091" y="1504"/>
                  </a:lnTo>
                  <a:lnTo>
                    <a:pt x="2087" y="1624"/>
                  </a:lnTo>
                  <a:lnTo>
                    <a:pt x="2076" y="1742"/>
                  </a:lnTo>
                  <a:lnTo>
                    <a:pt x="2057" y="1859"/>
                  </a:lnTo>
                  <a:lnTo>
                    <a:pt x="2032" y="1972"/>
                  </a:lnTo>
                  <a:lnTo>
                    <a:pt x="2000" y="2082"/>
                  </a:lnTo>
                  <a:lnTo>
                    <a:pt x="1961" y="2190"/>
                  </a:lnTo>
                  <a:lnTo>
                    <a:pt x="1916" y="2295"/>
                  </a:lnTo>
                  <a:lnTo>
                    <a:pt x="1864" y="2396"/>
                  </a:lnTo>
                  <a:lnTo>
                    <a:pt x="1807" y="2493"/>
                  </a:lnTo>
                  <a:lnTo>
                    <a:pt x="1746" y="2588"/>
                  </a:lnTo>
                  <a:lnTo>
                    <a:pt x="1676" y="2677"/>
                  </a:lnTo>
                  <a:lnTo>
                    <a:pt x="1603" y="2763"/>
                  </a:lnTo>
                  <a:lnTo>
                    <a:pt x="1525" y="2844"/>
                  </a:lnTo>
                  <a:lnTo>
                    <a:pt x="1442" y="2920"/>
                  </a:lnTo>
                  <a:lnTo>
                    <a:pt x="1355" y="2992"/>
                  </a:lnTo>
                  <a:lnTo>
                    <a:pt x="1263" y="3058"/>
                  </a:lnTo>
                  <a:lnTo>
                    <a:pt x="1168" y="3119"/>
                  </a:lnTo>
                  <a:lnTo>
                    <a:pt x="1069" y="3175"/>
                  </a:lnTo>
                  <a:lnTo>
                    <a:pt x="965" y="3224"/>
                  </a:lnTo>
                  <a:lnTo>
                    <a:pt x="859" y="3267"/>
                  </a:lnTo>
                  <a:lnTo>
                    <a:pt x="750" y="3305"/>
                  </a:lnTo>
                  <a:lnTo>
                    <a:pt x="637" y="3334"/>
                  </a:lnTo>
                  <a:lnTo>
                    <a:pt x="672" y="3210"/>
                  </a:lnTo>
                  <a:lnTo>
                    <a:pt x="998" y="2993"/>
                  </a:lnTo>
                  <a:lnTo>
                    <a:pt x="1084" y="2762"/>
                  </a:lnTo>
                  <a:lnTo>
                    <a:pt x="1309" y="2658"/>
                  </a:lnTo>
                  <a:lnTo>
                    <a:pt x="1523" y="2254"/>
                  </a:lnTo>
                  <a:lnTo>
                    <a:pt x="1193" y="2061"/>
                  </a:lnTo>
                  <a:lnTo>
                    <a:pt x="1022" y="1869"/>
                  </a:lnTo>
                  <a:lnTo>
                    <a:pt x="920" y="1856"/>
                  </a:lnTo>
                  <a:lnTo>
                    <a:pt x="719" y="1802"/>
                  </a:lnTo>
                  <a:lnTo>
                    <a:pt x="544" y="1775"/>
                  </a:lnTo>
                  <a:lnTo>
                    <a:pt x="392" y="1818"/>
                  </a:lnTo>
                  <a:lnTo>
                    <a:pt x="298" y="1714"/>
                  </a:lnTo>
                  <a:lnTo>
                    <a:pt x="205" y="1687"/>
                  </a:lnTo>
                  <a:lnTo>
                    <a:pt x="214" y="1548"/>
                  </a:lnTo>
                  <a:lnTo>
                    <a:pt x="102" y="1552"/>
                  </a:lnTo>
                  <a:lnTo>
                    <a:pt x="36" y="1626"/>
                  </a:lnTo>
                  <a:lnTo>
                    <a:pt x="0" y="1471"/>
                  </a:lnTo>
                  <a:lnTo>
                    <a:pt x="147" y="1402"/>
                  </a:lnTo>
                  <a:lnTo>
                    <a:pt x="298" y="1471"/>
                  </a:lnTo>
                  <a:lnTo>
                    <a:pt x="380" y="1471"/>
                  </a:lnTo>
                  <a:lnTo>
                    <a:pt x="410" y="1352"/>
                  </a:lnTo>
                  <a:lnTo>
                    <a:pt x="637" y="1082"/>
                  </a:lnTo>
                  <a:lnTo>
                    <a:pt x="951" y="924"/>
                  </a:lnTo>
                  <a:lnTo>
                    <a:pt x="1134" y="947"/>
                  </a:lnTo>
                  <a:lnTo>
                    <a:pt x="1151" y="859"/>
                  </a:lnTo>
                  <a:lnTo>
                    <a:pt x="924" y="630"/>
                  </a:lnTo>
                  <a:lnTo>
                    <a:pt x="839" y="461"/>
                  </a:lnTo>
                  <a:lnTo>
                    <a:pt x="714" y="461"/>
                  </a:lnTo>
                  <a:lnTo>
                    <a:pt x="637" y="417"/>
                  </a:lnTo>
                  <a:lnTo>
                    <a:pt x="470" y="392"/>
                  </a:lnTo>
                  <a:lnTo>
                    <a:pt x="436" y="590"/>
                  </a:lnTo>
                  <a:lnTo>
                    <a:pt x="233" y="551"/>
                  </a:lnTo>
                  <a:lnTo>
                    <a:pt x="217" y="427"/>
                  </a:lnTo>
                  <a:lnTo>
                    <a:pt x="372" y="392"/>
                  </a:lnTo>
                  <a:lnTo>
                    <a:pt x="424" y="171"/>
                  </a:lnTo>
                  <a:lnTo>
                    <a:pt x="578" y="234"/>
                  </a:lnTo>
                  <a:lnTo>
                    <a:pt x="574" y="328"/>
                  </a:lnTo>
                  <a:lnTo>
                    <a:pt x="692" y="376"/>
                  </a:lnTo>
                  <a:lnTo>
                    <a:pt x="770" y="400"/>
                  </a:lnTo>
                  <a:lnTo>
                    <a:pt x="866" y="349"/>
                  </a:lnTo>
                  <a:lnTo>
                    <a:pt x="781" y="250"/>
                  </a:lnTo>
                  <a:lnTo>
                    <a:pt x="605" y="81"/>
                  </a:lnTo>
                  <a:lnTo>
                    <a:pt x="6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  <p:sp>
          <p:nvSpPr>
            <p:cNvPr id="76" name="Freeform 1257"/>
            <p:cNvSpPr/>
            <p:nvPr/>
          </p:nvSpPr>
          <p:spPr bwMode="auto">
            <a:xfrm>
              <a:off x="3311" y="3979"/>
              <a:ext cx="441" cy="573"/>
            </a:xfrm>
            <a:custGeom>
              <a:avLst/>
              <a:gdLst>
                <a:gd name="T0" fmla="*/ 261 w 2205"/>
                <a:gd name="T1" fmla="*/ 106 h 2865"/>
                <a:gd name="T2" fmla="*/ 581 w 2205"/>
                <a:gd name="T3" fmla="*/ 176 h 2865"/>
                <a:gd name="T4" fmla="*/ 1098 w 2205"/>
                <a:gd name="T5" fmla="*/ 443 h 2865"/>
                <a:gd name="T6" fmla="*/ 1370 w 2205"/>
                <a:gd name="T7" fmla="*/ 1109 h 2865"/>
                <a:gd name="T8" fmla="*/ 1416 w 2205"/>
                <a:gd name="T9" fmla="*/ 980 h 2865"/>
                <a:gd name="T10" fmla="*/ 1837 w 2205"/>
                <a:gd name="T11" fmla="*/ 1269 h 2865"/>
                <a:gd name="T12" fmla="*/ 2106 w 2205"/>
                <a:gd name="T13" fmla="*/ 1448 h 2865"/>
                <a:gd name="T14" fmla="*/ 2118 w 2205"/>
                <a:gd name="T15" fmla="*/ 1964 h 2865"/>
                <a:gd name="T16" fmla="*/ 2121 w 2205"/>
                <a:gd name="T17" fmla="*/ 1978 h 2865"/>
                <a:gd name="T18" fmla="*/ 2131 w 2205"/>
                <a:gd name="T19" fmla="*/ 2011 h 2865"/>
                <a:gd name="T20" fmla="*/ 2146 w 2205"/>
                <a:gd name="T21" fmla="*/ 2058 h 2865"/>
                <a:gd name="T22" fmla="*/ 2162 w 2205"/>
                <a:gd name="T23" fmla="*/ 2113 h 2865"/>
                <a:gd name="T24" fmla="*/ 2177 w 2205"/>
                <a:gd name="T25" fmla="*/ 2168 h 2865"/>
                <a:gd name="T26" fmla="*/ 2192 w 2205"/>
                <a:gd name="T27" fmla="*/ 2217 h 2865"/>
                <a:gd name="T28" fmla="*/ 2202 w 2205"/>
                <a:gd name="T29" fmla="*/ 2253 h 2865"/>
                <a:gd name="T30" fmla="*/ 2205 w 2205"/>
                <a:gd name="T31" fmla="*/ 2270 h 2865"/>
                <a:gd name="T32" fmla="*/ 2202 w 2205"/>
                <a:gd name="T33" fmla="*/ 2286 h 2865"/>
                <a:gd name="T34" fmla="*/ 2193 w 2205"/>
                <a:gd name="T35" fmla="*/ 2323 h 2865"/>
                <a:gd name="T36" fmla="*/ 2181 w 2205"/>
                <a:gd name="T37" fmla="*/ 2374 h 2865"/>
                <a:gd name="T38" fmla="*/ 2166 w 2205"/>
                <a:gd name="T39" fmla="*/ 2433 h 2865"/>
                <a:gd name="T40" fmla="*/ 2150 w 2205"/>
                <a:gd name="T41" fmla="*/ 2495 h 2865"/>
                <a:gd name="T42" fmla="*/ 2136 w 2205"/>
                <a:gd name="T43" fmla="*/ 2549 h 2865"/>
                <a:gd name="T44" fmla="*/ 2125 w 2205"/>
                <a:gd name="T45" fmla="*/ 2592 h 2865"/>
                <a:gd name="T46" fmla="*/ 2119 w 2205"/>
                <a:gd name="T47" fmla="*/ 2616 h 2865"/>
                <a:gd name="T48" fmla="*/ 2137 w 2205"/>
                <a:gd name="T49" fmla="*/ 2848 h 2865"/>
                <a:gd name="T50" fmla="*/ 1979 w 2205"/>
                <a:gd name="T51" fmla="*/ 2863 h 2865"/>
                <a:gd name="T52" fmla="*/ 1779 w 2205"/>
                <a:gd name="T53" fmla="*/ 2862 h 2865"/>
                <a:gd name="T54" fmla="*/ 1545 w 2205"/>
                <a:gd name="T55" fmla="*/ 2832 h 2865"/>
                <a:gd name="T56" fmla="*/ 1321 w 2205"/>
                <a:gd name="T57" fmla="*/ 2776 h 2865"/>
                <a:gd name="T58" fmla="*/ 1108 w 2205"/>
                <a:gd name="T59" fmla="*/ 2693 h 2865"/>
                <a:gd name="T60" fmla="*/ 909 w 2205"/>
                <a:gd name="T61" fmla="*/ 2588 h 2865"/>
                <a:gd name="T62" fmla="*/ 723 w 2205"/>
                <a:gd name="T63" fmla="*/ 2460 h 2865"/>
                <a:gd name="T64" fmla="*/ 556 w 2205"/>
                <a:gd name="T65" fmla="*/ 2313 h 2865"/>
                <a:gd name="T66" fmla="*/ 407 w 2205"/>
                <a:gd name="T67" fmla="*/ 2146 h 2865"/>
                <a:gd name="T68" fmla="*/ 278 w 2205"/>
                <a:gd name="T69" fmla="*/ 1963 h 2865"/>
                <a:gd name="T70" fmla="*/ 172 w 2205"/>
                <a:gd name="T71" fmla="*/ 1766 h 2865"/>
                <a:gd name="T72" fmla="*/ 90 w 2205"/>
                <a:gd name="T73" fmla="*/ 1555 h 2865"/>
                <a:gd name="T74" fmla="*/ 33 w 2205"/>
                <a:gd name="T75" fmla="*/ 1331 h 2865"/>
                <a:gd name="T76" fmla="*/ 3 w 2205"/>
                <a:gd name="T77" fmla="*/ 1099 h 2865"/>
                <a:gd name="T78" fmla="*/ 3 w 2205"/>
                <a:gd name="T79" fmla="*/ 865 h 2865"/>
                <a:gd name="T80" fmla="*/ 31 w 2205"/>
                <a:gd name="T81" fmla="*/ 641 h 2865"/>
                <a:gd name="T82" fmla="*/ 84 w 2205"/>
                <a:gd name="T83" fmla="*/ 427 h 2865"/>
                <a:gd name="T84" fmla="*/ 162 w 2205"/>
                <a:gd name="T85" fmla="*/ 223 h 2865"/>
                <a:gd name="T86" fmla="*/ 261 w 2205"/>
                <a:gd name="T87" fmla="*/ 30 h 2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05" h="2865">
                  <a:moveTo>
                    <a:pt x="397" y="0"/>
                  </a:moveTo>
                  <a:lnTo>
                    <a:pt x="261" y="106"/>
                  </a:lnTo>
                  <a:lnTo>
                    <a:pt x="368" y="176"/>
                  </a:lnTo>
                  <a:lnTo>
                    <a:pt x="581" y="176"/>
                  </a:lnTo>
                  <a:lnTo>
                    <a:pt x="898" y="120"/>
                  </a:lnTo>
                  <a:lnTo>
                    <a:pt x="1098" y="443"/>
                  </a:lnTo>
                  <a:lnTo>
                    <a:pt x="1098" y="743"/>
                  </a:lnTo>
                  <a:lnTo>
                    <a:pt x="1370" y="1109"/>
                  </a:lnTo>
                  <a:lnTo>
                    <a:pt x="1416" y="1109"/>
                  </a:lnTo>
                  <a:lnTo>
                    <a:pt x="1416" y="980"/>
                  </a:lnTo>
                  <a:lnTo>
                    <a:pt x="1521" y="1199"/>
                  </a:lnTo>
                  <a:lnTo>
                    <a:pt x="1837" y="1269"/>
                  </a:lnTo>
                  <a:lnTo>
                    <a:pt x="1979" y="1410"/>
                  </a:lnTo>
                  <a:lnTo>
                    <a:pt x="2106" y="1448"/>
                  </a:lnTo>
                  <a:lnTo>
                    <a:pt x="1979" y="1710"/>
                  </a:lnTo>
                  <a:lnTo>
                    <a:pt x="2118" y="1964"/>
                  </a:lnTo>
                  <a:lnTo>
                    <a:pt x="2119" y="1968"/>
                  </a:lnTo>
                  <a:lnTo>
                    <a:pt x="2121" y="1978"/>
                  </a:lnTo>
                  <a:lnTo>
                    <a:pt x="2126" y="1993"/>
                  </a:lnTo>
                  <a:lnTo>
                    <a:pt x="2131" y="2011"/>
                  </a:lnTo>
                  <a:lnTo>
                    <a:pt x="2139" y="2033"/>
                  </a:lnTo>
                  <a:lnTo>
                    <a:pt x="2146" y="2058"/>
                  </a:lnTo>
                  <a:lnTo>
                    <a:pt x="2153" y="2085"/>
                  </a:lnTo>
                  <a:lnTo>
                    <a:pt x="2162" y="2113"/>
                  </a:lnTo>
                  <a:lnTo>
                    <a:pt x="2169" y="2141"/>
                  </a:lnTo>
                  <a:lnTo>
                    <a:pt x="2177" y="2168"/>
                  </a:lnTo>
                  <a:lnTo>
                    <a:pt x="2184" y="2194"/>
                  </a:lnTo>
                  <a:lnTo>
                    <a:pt x="2192" y="2217"/>
                  </a:lnTo>
                  <a:lnTo>
                    <a:pt x="2197" y="2237"/>
                  </a:lnTo>
                  <a:lnTo>
                    <a:pt x="2202" y="2253"/>
                  </a:lnTo>
                  <a:lnTo>
                    <a:pt x="2204" y="2264"/>
                  </a:lnTo>
                  <a:lnTo>
                    <a:pt x="2205" y="2270"/>
                  </a:lnTo>
                  <a:lnTo>
                    <a:pt x="2204" y="2275"/>
                  </a:lnTo>
                  <a:lnTo>
                    <a:pt x="2202" y="2286"/>
                  </a:lnTo>
                  <a:lnTo>
                    <a:pt x="2198" y="2302"/>
                  </a:lnTo>
                  <a:lnTo>
                    <a:pt x="2193" y="2323"/>
                  </a:lnTo>
                  <a:lnTo>
                    <a:pt x="2187" y="2347"/>
                  </a:lnTo>
                  <a:lnTo>
                    <a:pt x="2181" y="2374"/>
                  </a:lnTo>
                  <a:lnTo>
                    <a:pt x="2173" y="2404"/>
                  </a:lnTo>
                  <a:lnTo>
                    <a:pt x="2166" y="2433"/>
                  </a:lnTo>
                  <a:lnTo>
                    <a:pt x="2157" y="2464"/>
                  </a:lnTo>
                  <a:lnTo>
                    <a:pt x="2150" y="2495"/>
                  </a:lnTo>
                  <a:lnTo>
                    <a:pt x="2142" y="2523"/>
                  </a:lnTo>
                  <a:lnTo>
                    <a:pt x="2136" y="2549"/>
                  </a:lnTo>
                  <a:lnTo>
                    <a:pt x="2130" y="2572"/>
                  </a:lnTo>
                  <a:lnTo>
                    <a:pt x="2125" y="2592"/>
                  </a:lnTo>
                  <a:lnTo>
                    <a:pt x="2121" y="2608"/>
                  </a:lnTo>
                  <a:lnTo>
                    <a:pt x="2119" y="2616"/>
                  </a:lnTo>
                  <a:lnTo>
                    <a:pt x="2118" y="2620"/>
                  </a:lnTo>
                  <a:lnTo>
                    <a:pt x="2137" y="2848"/>
                  </a:lnTo>
                  <a:lnTo>
                    <a:pt x="2059" y="2857"/>
                  </a:lnTo>
                  <a:lnTo>
                    <a:pt x="1979" y="2863"/>
                  </a:lnTo>
                  <a:lnTo>
                    <a:pt x="1899" y="2865"/>
                  </a:lnTo>
                  <a:lnTo>
                    <a:pt x="1779" y="2862"/>
                  </a:lnTo>
                  <a:lnTo>
                    <a:pt x="1661" y="2851"/>
                  </a:lnTo>
                  <a:lnTo>
                    <a:pt x="1545" y="2832"/>
                  </a:lnTo>
                  <a:lnTo>
                    <a:pt x="1431" y="2808"/>
                  </a:lnTo>
                  <a:lnTo>
                    <a:pt x="1321" y="2776"/>
                  </a:lnTo>
                  <a:lnTo>
                    <a:pt x="1213" y="2738"/>
                  </a:lnTo>
                  <a:lnTo>
                    <a:pt x="1108" y="2693"/>
                  </a:lnTo>
                  <a:lnTo>
                    <a:pt x="1007" y="2644"/>
                  </a:lnTo>
                  <a:lnTo>
                    <a:pt x="909" y="2588"/>
                  </a:lnTo>
                  <a:lnTo>
                    <a:pt x="814" y="2528"/>
                  </a:lnTo>
                  <a:lnTo>
                    <a:pt x="723" y="2460"/>
                  </a:lnTo>
                  <a:lnTo>
                    <a:pt x="638" y="2389"/>
                  </a:lnTo>
                  <a:lnTo>
                    <a:pt x="556" y="2313"/>
                  </a:lnTo>
                  <a:lnTo>
                    <a:pt x="480" y="2232"/>
                  </a:lnTo>
                  <a:lnTo>
                    <a:pt x="407" y="2146"/>
                  </a:lnTo>
                  <a:lnTo>
                    <a:pt x="340" y="2057"/>
                  </a:lnTo>
                  <a:lnTo>
                    <a:pt x="278" y="1963"/>
                  </a:lnTo>
                  <a:lnTo>
                    <a:pt x="222" y="1866"/>
                  </a:lnTo>
                  <a:lnTo>
                    <a:pt x="172" y="1766"/>
                  </a:lnTo>
                  <a:lnTo>
                    <a:pt x="127" y="1661"/>
                  </a:lnTo>
                  <a:lnTo>
                    <a:pt x="90" y="1555"/>
                  </a:lnTo>
                  <a:lnTo>
                    <a:pt x="58" y="1444"/>
                  </a:lnTo>
                  <a:lnTo>
                    <a:pt x="33" y="1331"/>
                  </a:lnTo>
                  <a:lnTo>
                    <a:pt x="15" y="1217"/>
                  </a:lnTo>
                  <a:lnTo>
                    <a:pt x="3" y="1099"/>
                  </a:lnTo>
                  <a:lnTo>
                    <a:pt x="0" y="980"/>
                  </a:lnTo>
                  <a:lnTo>
                    <a:pt x="3" y="865"/>
                  </a:lnTo>
                  <a:lnTo>
                    <a:pt x="13" y="752"/>
                  </a:lnTo>
                  <a:lnTo>
                    <a:pt x="31" y="641"/>
                  </a:lnTo>
                  <a:lnTo>
                    <a:pt x="54" y="533"/>
                  </a:lnTo>
                  <a:lnTo>
                    <a:pt x="84" y="427"/>
                  </a:lnTo>
                  <a:lnTo>
                    <a:pt x="120" y="324"/>
                  </a:lnTo>
                  <a:lnTo>
                    <a:pt x="162" y="223"/>
                  </a:lnTo>
                  <a:lnTo>
                    <a:pt x="209" y="125"/>
                  </a:lnTo>
                  <a:lnTo>
                    <a:pt x="261" y="30"/>
                  </a:lnTo>
                  <a:lnTo>
                    <a:pt x="3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  <p:sp>
          <p:nvSpPr>
            <p:cNvPr id="77" name="Freeform 1258"/>
            <p:cNvSpPr>
              <a:spLocks noEditPoints="1"/>
            </p:cNvSpPr>
            <p:nvPr/>
          </p:nvSpPr>
          <p:spPr bwMode="auto">
            <a:xfrm>
              <a:off x="3398" y="3798"/>
              <a:ext cx="455" cy="137"/>
            </a:xfrm>
            <a:custGeom>
              <a:avLst/>
              <a:gdLst>
                <a:gd name="T0" fmla="*/ 971 w 2275"/>
                <a:gd name="T1" fmla="*/ 203 h 686"/>
                <a:gd name="T2" fmla="*/ 967 w 2275"/>
                <a:gd name="T3" fmla="*/ 210 h 686"/>
                <a:gd name="T4" fmla="*/ 959 w 2275"/>
                <a:gd name="T5" fmla="*/ 220 h 686"/>
                <a:gd name="T6" fmla="*/ 946 w 2275"/>
                <a:gd name="T7" fmla="*/ 231 h 686"/>
                <a:gd name="T8" fmla="*/ 933 w 2275"/>
                <a:gd name="T9" fmla="*/ 243 h 686"/>
                <a:gd name="T10" fmla="*/ 915 w 2275"/>
                <a:gd name="T11" fmla="*/ 255 h 686"/>
                <a:gd name="T12" fmla="*/ 899 w 2275"/>
                <a:gd name="T13" fmla="*/ 268 h 686"/>
                <a:gd name="T14" fmla="*/ 883 w 2275"/>
                <a:gd name="T15" fmla="*/ 279 h 686"/>
                <a:gd name="T16" fmla="*/ 868 w 2275"/>
                <a:gd name="T17" fmla="*/ 289 h 686"/>
                <a:gd name="T18" fmla="*/ 857 w 2275"/>
                <a:gd name="T19" fmla="*/ 296 h 686"/>
                <a:gd name="T20" fmla="*/ 850 w 2275"/>
                <a:gd name="T21" fmla="*/ 301 h 686"/>
                <a:gd name="T22" fmla="*/ 846 w 2275"/>
                <a:gd name="T23" fmla="*/ 303 h 686"/>
                <a:gd name="T24" fmla="*/ 971 w 2275"/>
                <a:gd name="T25" fmla="*/ 376 h 686"/>
                <a:gd name="T26" fmla="*/ 1230 w 2275"/>
                <a:gd name="T27" fmla="*/ 308 h 686"/>
                <a:gd name="T28" fmla="*/ 1169 w 2275"/>
                <a:gd name="T29" fmla="*/ 203 h 686"/>
                <a:gd name="T30" fmla="*/ 1056 w 2275"/>
                <a:gd name="T31" fmla="*/ 238 h 686"/>
                <a:gd name="T32" fmla="*/ 971 w 2275"/>
                <a:gd name="T33" fmla="*/ 203 h 686"/>
                <a:gd name="T34" fmla="*/ 1740 w 2275"/>
                <a:gd name="T35" fmla="*/ 81 h 686"/>
                <a:gd name="T36" fmla="*/ 1545 w 2275"/>
                <a:gd name="T37" fmla="*/ 188 h 686"/>
                <a:gd name="T38" fmla="*/ 1435 w 2275"/>
                <a:gd name="T39" fmla="*/ 257 h 686"/>
                <a:gd name="T40" fmla="*/ 1512 w 2275"/>
                <a:gd name="T41" fmla="*/ 307 h 686"/>
                <a:gd name="T42" fmla="*/ 1684 w 2275"/>
                <a:gd name="T43" fmla="*/ 289 h 686"/>
                <a:gd name="T44" fmla="*/ 1864 w 2275"/>
                <a:gd name="T45" fmla="*/ 154 h 686"/>
                <a:gd name="T46" fmla="*/ 1740 w 2275"/>
                <a:gd name="T47" fmla="*/ 81 h 686"/>
                <a:gd name="T48" fmla="*/ 1465 w 2275"/>
                <a:gd name="T49" fmla="*/ 0 h 686"/>
                <a:gd name="T50" fmla="*/ 1573 w 2275"/>
                <a:gd name="T51" fmla="*/ 3 h 686"/>
                <a:gd name="T52" fmla="*/ 1680 w 2275"/>
                <a:gd name="T53" fmla="*/ 12 h 686"/>
                <a:gd name="T54" fmla="*/ 1784 w 2275"/>
                <a:gd name="T55" fmla="*/ 27 h 686"/>
                <a:gd name="T56" fmla="*/ 1886 w 2275"/>
                <a:gd name="T57" fmla="*/ 48 h 686"/>
                <a:gd name="T58" fmla="*/ 1987 w 2275"/>
                <a:gd name="T59" fmla="*/ 74 h 686"/>
                <a:gd name="T60" fmla="*/ 2086 w 2275"/>
                <a:gd name="T61" fmla="*/ 104 h 686"/>
                <a:gd name="T62" fmla="*/ 2181 w 2275"/>
                <a:gd name="T63" fmla="*/ 140 h 686"/>
                <a:gd name="T64" fmla="*/ 2275 w 2275"/>
                <a:gd name="T65" fmla="*/ 181 h 686"/>
                <a:gd name="T66" fmla="*/ 2206 w 2275"/>
                <a:gd name="T67" fmla="*/ 192 h 686"/>
                <a:gd name="T68" fmla="*/ 2020 w 2275"/>
                <a:gd name="T69" fmla="*/ 163 h 686"/>
                <a:gd name="T70" fmla="*/ 1888 w 2275"/>
                <a:gd name="T71" fmla="*/ 250 h 686"/>
                <a:gd name="T72" fmla="*/ 1794 w 2275"/>
                <a:gd name="T73" fmla="*/ 354 h 686"/>
                <a:gd name="T74" fmla="*/ 1455 w 2275"/>
                <a:gd name="T75" fmla="*/ 384 h 686"/>
                <a:gd name="T76" fmla="*/ 1315 w 2275"/>
                <a:gd name="T77" fmla="*/ 362 h 686"/>
                <a:gd name="T78" fmla="*/ 1220 w 2275"/>
                <a:gd name="T79" fmla="*/ 511 h 686"/>
                <a:gd name="T80" fmla="*/ 940 w 2275"/>
                <a:gd name="T81" fmla="*/ 527 h 686"/>
                <a:gd name="T82" fmla="*/ 764 w 2275"/>
                <a:gd name="T83" fmla="*/ 476 h 686"/>
                <a:gd name="T84" fmla="*/ 610 w 2275"/>
                <a:gd name="T85" fmla="*/ 561 h 686"/>
                <a:gd name="T86" fmla="*/ 272 w 2275"/>
                <a:gd name="T87" fmla="*/ 608 h 686"/>
                <a:gd name="T88" fmla="*/ 1 w 2275"/>
                <a:gd name="T89" fmla="*/ 686 h 686"/>
                <a:gd name="T90" fmla="*/ 0 w 2275"/>
                <a:gd name="T91" fmla="*/ 686 h 686"/>
                <a:gd name="T92" fmla="*/ 73 w 2275"/>
                <a:gd name="T93" fmla="*/ 604 h 686"/>
                <a:gd name="T94" fmla="*/ 150 w 2275"/>
                <a:gd name="T95" fmla="*/ 527 h 686"/>
                <a:gd name="T96" fmla="*/ 230 w 2275"/>
                <a:gd name="T97" fmla="*/ 453 h 686"/>
                <a:gd name="T98" fmla="*/ 315 w 2275"/>
                <a:gd name="T99" fmla="*/ 385 h 686"/>
                <a:gd name="T100" fmla="*/ 404 w 2275"/>
                <a:gd name="T101" fmla="*/ 322 h 686"/>
                <a:gd name="T102" fmla="*/ 497 w 2275"/>
                <a:gd name="T103" fmla="*/ 264 h 686"/>
                <a:gd name="T104" fmla="*/ 592 w 2275"/>
                <a:gd name="T105" fmla="*/ 210 h 686"/>
                <a:gd name="T106" fmla="*/ 693 w 2275"/>
                <a:gd name="T107" fmla="*/ 162 h 686"/>
                <a:gd name="T108" fmla="*/ 795 w 2275"/>
                <a:gd name="T109" fmla="*/ 120 h 686"/>
                <a:gd name="T110" fmla="*/ 901 w 2275"/>
                <a:gd name="T111" fmla="*/ 85 h 686"/>
                <a:gd name="T112" fmla="*/ 1009 w 2275"/>
                <a:gd name="T113" fmla="*/ 55 h 686"/>
                <a:gd name="T114" fmla="*/ 1119 w 2275"/>
                <a:gd name="T115" fmla="*/ 31 h 686"/>
                <a:gd name="T116" fmla="*/ 1233 w 2275"/>
                <a:gd name="T117" fmla="*/ 14 h 686"/>
                <a:gd name="T118" fmla="*/ 1348 w 2275"/>
                <a:gd name="T119" fmla="*/ 4 h 686"/>
                <a:gd name="T120" fmla="*/ 1465 w 2275"/>
                <a:gd name="T121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75" h="686">
                  <a:moveTo>
                    <a:pt x="971" y="203"/>
                  </a:moveTo>
                  <a:lnTo>
                    <a:pt x="967" y="210"/>
                  </a:lnTo>
                  <a:lnTo>
                    <a:pt x="959" y="220"/>
                  </a:lnTo>
                  <a:lnTo>
                    <a:pt x="946" y="231"/>
                  </a:lnTo>
                  <a:lnTo>
                    <a:pt x="933" y="243"/>
                  </a:lnTo>
                  <a:lnTo>
                    <a:pt x="915" y="255"/>
                  </a:lnTo>
                  <a:lnTo>
                    <a:pt x="899" y="268"/>
                  </a:lnTo>
                  <a:lnTo>
                    <a:pt x="883" y="279"/>
                  </a:lnTo>
                  <a:lnTo>
                    <a:pt x="868" y="289"/>
                  </a:lnTo>
                  <a:lnTo>
                    <a:pt x="857" y="296"/>
                  </a:lnTo>
                  <a:lnTo>
                    <a:pt x="850" y="301"/>
                  </a:lnTo>
                  <a:lnTo>
                    <a:pt x="846" y="303"/>
                  </a:lnTo>
                  <a:lnTo>
                    <a:pt x="971" y="376"/>
                  </a:lnTo>
                  <a:lnTo>
                    <a:pt x="1230" y="308"/>
                  </a:lnTo>
                  <a:lnTo>
                    <a:pt x="1169" y="203"/>
                  </a:lnTo>
                  <a:lnTo>
                    <a:pt x="1056" y="238"/>
                  </a:lnTo>
                  <a:lnTo>
                    <a:pt x="971" y="203"/>
                  </a:lnTo>
                  <a:close/>
                  <a:moveTo>
                    <a:pt x="1740" y="81"/>
                  </a:moveTo>
                  <a:lnTo>
                    <a:pt x="1545" y="188"/>
                  </a:lnTo>
                  <a:lnTo>
                    <a:pt x="1435" y="257"/>
                  </a:lnTo>
                  <a:lnTo>
                    <a:pt x="1512" y="307"/>
                  </a:lnTo>
                  <a:lnTo>
                    <a:pt x="1684" y="289"/>
                  </a:lnTo>
                  <a:lnTo>
                    <a:pt x="1864" y="154"/>
                  </a:lnTo>
                  <a:lnTo>
                    <a:pt x="1740" y="81"/>
                  </a:lnTo>
                  <a:close/>
                  <a:moveTo>
                    <a:pt x="1465" y="0"/>
                  </a:moveTo>
                  <a:lnTo>
                    <a:pt x="1573" y="3"/>
                  </a:lnTo>
                  <a:lnTo>
                    <a:pt x="1680" y="12"/>
                  </a:lnTo>
                  <a:lnTo>
                    <a:pt x="1784" y="27"/>
                  </a:lnTo>
                  <a:lnTo>
                    <a:pt x="1886" y="48"/>
                  </a:lnTo>
                  <a:lnTo>
                    <a:pt x="1987" y="74"/>
                  </a:lnTo>
                  <a:lnTo>
                    <a:pt x="2086" y="104"/>
                  </a:lnTo>
                  <a:lnTo>
                    <a:pt x="2181" y="140"/>
                  </a:lnTo>
                  <a:lnTo>
                    <a:pt x="2275" y="181"/>
                  </a:lnTo>
                  <a:lnTo>
                    <a:pt x="2206" y="192"/>
                  </a:lnTo>
                  <a:lnTo>
                    <a:pt x="2020" y="163"/>
                  </a:lnTo>
                  <a:lnTo>
                    <a:pt x="1888" y="250"/>
                  </a:lnTo>
                  <a:lnTo>
                    <a:pt x="1794" y="354"/>
                  </a:lnTo>
                  <a:lnTo>
                    <a:pt x="1455" y="384"/>
                  </a:lnTo>
                  <a:lnTo>
                    <a:pt x="1315" y="362"/>
                  </a:lnTo>
                  <a:lnTo>
                    <a:pt x="1220" y="511"/>
                  </a:lnTo>
                  <a:lnTo>
                    <a:pt x="940" y="527"/>
                  </a:lnTo>
                  <a:lnTo>
                    <a:pt x="764" y="476"/>
                  </a:lnTo>
                  <a:lnTo>
                    <a:pt x="610" y="561"/>
                  </a:lnTo>
                  <a:lnTo>
                    <a:pt x="272" y="608"/>
                  </a:lnTo>
                  <a:lnTo>
                    <a:pt x="1" y="686"/>
                  </a:lnTo>
                  <a:lnTo>
                    <a:pt x="0" y="686"/>
                  </a:lnTo>
                  <a:lnTo>
                    <a:pt x="73" y="604"/>
                  </a:lnTo>
                  <a:lnTo>
                    <a:pt x="150" y="527"/>
                  </a:lnTo>
                  <a:lnTo>
                    <a:pt x="230" y="453"/>
                  </a:lnTo>
                  <a:lnTo>
                    <a:pt x="315" y="385"/>
                  </a:lnTo>
                  <a:lnTo>
                    <a:pt x="404" y="322"/>
                  </a:lnTo>
                  <a:lnTo>
                    <a:pt x="497" y="264"/>
                  </a:lnTo>
                  <a:lnTo>
                    <a:pt x="592" y="210"/>
                  </a:lnTo>
                  <a:lnTo>
                    <a:pt x="693" y="162"/>
                  </a:lnTo>
                  <a:lnTo>
                    <a:pt x="795" y="120"/>
                  </a:lnTo>
                  <a:lnTo>
                    <a:pt x="901" y="85"/>
                  </a:lnTo>
                  <a:lnTo>
                    <a:pt x="1009" y="55"/>
                  </a:lnTo>
                  <a:lnTo>
                    <a:pt x="1119" y="31"/>
                  </a:lnTo>
                  <a:lnTo>
                    <a:pt x="1233" y="14"/>
                  </a:lnTo>
                  <a:lnTo>
                    <a:pt x="1348" y="4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787055" y="3826451"/>
            <a:ext cx="1431802" cy="276999"/>
          </a:xfrm>
          <a:prstGeom prst="rect">
            <a:avLst/>
          </a:prstGeom>
          <a:solidFill>
            <a:srgbClr val="78A8B3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rPr>
              <a:t>SUBTOPIC HERE</a:t>
            </a:r>
            <a:endParaRPr lang="en-US" sz="1200" b="1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46" name="TextBox 76"/>
          <p:cNvSpPr txBox="1"/>
          <p:nvPr/>
        </p:nvSpPr>
        <p:spPr>
          <a:xfrm>
            <a:off x="5934710" y="172402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934710" y="2122805"/>
            <a:ext cx="489648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44005" y="4235450"/>
            <a:ext cx="489648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"/>
          <p:cNvGrpSpPr/>
          <p:nvPr/>
        </p:nvGrpSpPr>
        <p:grpSpPr>
          <a:xfrm>
            <a:off x="2763520" y="3723640"/>
            <a:ext cx="6356985" cy="424180"/>
            <a:chOff x="2221306" y="3931835"/>
            <a:chExt cx="3453086" cy="194452"/>
          </a:xfrm>
        </p:grpSpPr>
        <p:sp>
          <p:nvSpPr>
            <p:cNvPr id="11" name="Oval 62"/>
            <p:cNvSpPr>
              <a:spLocks noChangeAspect="1"/>
            </p:cNvSpPr>
            <p:nvPr/>
          </p:nvSpPr>
          <p:spPr>
            <a:xfrm>
              <a:off x="2221306" y="3931835"/>
              <a:ext cx="200183" cy="194452"/>
            </a:xfrm>
            <a:prstGeom prst="ellipse">
              <a:avLst/>
            </a:prstGeom>
            <a:solidFill>
              <a:srgbClr val="598E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562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1875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7495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63115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7937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9499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1061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2623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970" dirty="0">
                <a:cs typeface="+mn-ea"/>
                <a:sym typeface="+mn-lt"/>
              </a:endParaRPr>
            </a:p>
          </p:txBody>
        </p:sp>
        <p:sp>
          <p:nvSpPr>
            <p:cNvPr id="15" name="Oval 58"/>
            <p:cNvSpPr>
              <a:spLocks noChangeAspect="1"/>
            </p:cNvSpPr>
            <p:nvPr/>
          </p:nvSpPr>
          <p:spPr>
            <a:xfrm>
              <a:off x="3453487" y="3931835"/>
              <a:ext cx="200183" cy="194452"/>
            </a:xfrm>
            <a:prstGeom prst="ellipse">
              <a:avLst/>
            </a:prstGeom>
            <a:solidFill>
              <a:srgbClr val="78A8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562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1875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7495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63115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7937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9499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1061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2623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970" dirty="0">
                <a:cs typeface="+mn-ea"/>
                <a:sym typeface="+mn-lt"/>
              </a:endParaRPr>
            </a:p>
          </p:txBody>
        </p:sp>
        <p:sp>
          <p:nvSpPr>
            <p:cNvPr id="20" name="Oval 55"/>
            <p:cNvSpPr>
              <a:spLocks noChangeAspect="1"/>
            </p:cNvSpPr>
            <p:nvPr/>
          </p:nvSpPr>
          <p:spPr>
            <a:xfrm>
              <a:off x="4346222" y="3931835"/>
              <a:ext cx="200183" cy="194452"/>
            </a:xfrm>
            <a:prstGeom prst="ellipse">
              <a:avLst/>
            </a:prstGeom>
            <a:solidFill>
              <a:srgbClr val="598E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562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1875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7495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63115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7937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9499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1061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2623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970" dirty="0">
                <a:cs typeface="+mn-ea"/>
                <a:sym typeface="+mn-lt"/>
              </a:endParaRPr>
            </a:p>
          </p:txBody>
        </p:sp>
        <p:sp>
          <p:nvSpPr>
            <p:cNvPr id="23" name="Oval 47"/>
            <p:cNvSpPr>
              <a:spLocks noChangeAspect="1"/>
            </p:cNvSpPr>
            <p:nvPr/>
          </p:nvSpPr>
          <p:spPr>
            <a:xfrm>
              <a:off x="5474209" y="3931835"/>
              <a:ext cx="200183" cy="194452"/>
            </a:xfrm>
            <a:prstGeom prst="ellipse">
              <a:avLst/>
            </a:prstGeom>
            <a:solidFill>
              <a:srgbClr val="78A8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562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1875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7495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63115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7937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9499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1061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26230" algn="l" defTabSz="103124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970" dirty="0">
                <a:cs typeface="+mn-ea"/>
                <a:sym typeface="+mn-lt"/>
              </a:endParaRPr>
            </a:p>
          </p:txBody>
        </p:sp>
      </p:grpSp>
      <p:cxnSp>
        <p:nvCxnSpPr>
          <p:cNvPr id="25" name="Straight Connector 46"/>
          <p:cNvCxnSpPr/>
          <p:nvPr/>
        </p:nvCxnSpPr>
        <p:spPr>
          <a:xfrm>
            <a:off x="1459729" y="4257296"/>
            <a:ext cx="889462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hevron 42"/>
          <p:cNvSpPr/>
          <p:nvPr/>
        </p:nvSpPr>
        <p:spPr>
          <a:xfrm>
            <a:off x="2780111" y="1860166"/>
            <a:ext cx="851491" cy="1475917"/>
          </a:xfrm>
          <a:prstGeom prst="chevron">
            <a:avLst/>
          </a:prstGeom>
          <a:solidFill>
            <a:srgbClr val="598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562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1875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7495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3115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937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9499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1061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2623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70" dirty="0">
              <a:solidFill>
                <a:srgbClr val="F3BD59"/>
              </a:solidFill>
              <a:cs typeface="+mn-ea"/>
              <a:sym typeface="+mn-lt"/>
            </a:endParaRPr>
          </a:p>
        </p:txBody>
      </p:sp>
      <p:sp>
        <p:nvSpPr>
          <p:cNvPr id="29" name="Chevron 63"/>
          <p:cNvSpPr/>
          <p:nvPr/>
        </p:nvSpPr>
        <p:spPr>
          <a:xfrm>
            <a:off x="4789875" y="1860166"/>
            <a:ext cx="851491" cy="1475917"/>
          </a:xfrm>
          <a:prstGeom prst="chevron">
            <a:avLst/>
          </a:prstGeom>
          <a:solidFill>
            <a:srgbClr val="78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562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1875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7495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3115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937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9499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1061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2623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7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Chevron 67"/>
          <p:cNvSpPr/>
          <p:nvPr/>
        </p:nvSpPr>
        <p:spPr>
          <a:xfrm>
            <a:off x="6748303" y="1860166"/>
            <a:ext cx="851491" cy="1475917"/>
          </a:xfrm>
          <a:prstGeom prst="chevron">
            <a:avLst/>
          </a:prstGeom>
          <a:solidFill>
            <a:srgbClr val="598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562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1875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7495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3115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937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9499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1061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2623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7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Chevron 86"/>
          <p:cNvSpPr/>
          <p:nvPr/>
        </p:nvSpPr>
        <p:spPr>
          <a:xfrm>
            <a:off x="8706732" y="1860166"/>
            <a:ext cx="851491" cy="1475917"/>
          </a:xfrm>
          <a:prstGeom prst="chevron">
            <a:avLst/>
          </a:prstGeom>
          <a:solidFill>
            <a:srgbClr val="78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562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1875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7495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3115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937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9499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1061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26230" algn="l" defTabSz="103124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7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552329" y="2416152"/>
            <a:ext cx="758541" cy="3350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小标题</a:t>
            </a:r>
            <a:endParaRPr lang="en-US" altLang="zh-CN" sz="1575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866075" y="2403757"/>
            <a:ext cx="758541" cy="3350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小标题</a:t>
            </a:r>
            <a:endParaRPr lang="en-US" altLang="zh-CN" sz="1575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890915" y="2403755"/>
            <a:ext cx="758541" cy="3350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小标题</a:t>
            </a:r>
            <a:endParaRPr lang="en-US" altLang="zh-CN" sz="1575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881787" y="2403755"/>
            <a:ext cx="758541" cy="3350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小标题</a:t>
            </a:r>
            <a:endParaRPr lang="en-US" altLang="zh-CN" sz="1575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飞印象"/>
          <p:cNvSpPr txBox="1"/>
          <p:nvPr/>
        </p:nvSpPr>
        <p:spPr>
          <a:xfrm>
            <a:off x="3486150" y="372364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459865" y="5165725"/>
            <a:ext cx="809752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请在此添加您的文字内容，请在此添加您的文字内容。在此添加您的文字内容，请在此添加您的文字内容。在此添加您的文字内容，请在此添加您的文字内容。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52" name="飞印象"/>
          <p:cNvSpPr txBox="1"/>
          <p:nvPr/>
        </p:nvSpPr>
        <p:spPr>
          <a:xfrm>
            <a:off x="5444490" y="374904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53" name="飞印象"/>
          <p:cNvSpPr txBox="1"/>
          <p:nvPr/>
        </p:nvSpPr>
        <p:spPr>
          <a:xfrm>
            <a:off x="7276465" y="372364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" name="飞印象"/>
          <p:cNvSpPr txBox="1"/>
          <p:nvPr/>
        </p:nvSpPr>
        <p:spPr>
          <a:xfrm>
            <a:off x="9390380" y="374904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/>
      <p:bldP spid="47" grpId="0"/>
      <p:bldP spid="50" grpId="0"/>
      <p:bldP spid="51" grpId="0"/>
      <p:bldP spid="52" grpId="0"/>
      <p:bldP spid="5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7071360" y="1310640"/>
            <a:ext cx="4587240" cy="0"/>
          </a:xfrm>
          <a:prstGeom prst="line">
            <a:avLst/>
          </a:prstGeom>
          <a:ln w="12700">
            <a:solidFill>
              <a:srgbClr val="598E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071360" y="5547360"/>
            <a:ext cx="4587240" cy="0"/>
          </a:xfrm>
          <a:prstGeom prst="line">
            <a:avLst/>
          </a:prstGeom>
          <a:ln w="12700">
            <a:solidFill>
              <a:srgbClr val="598E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7070725" y="1592580"/>
            <a:ext cx="1447800" cy="1101090"/>
          </a:xfrm>
          <a:prstGeom prst="rect">
            <a:avLst/>
          </a:prstGeom>
          <a:solidFill>
            <a:srgbClr val="598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964997" y="1930759"/>
            <a:ext cx="166052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27850" y="3324860"/>
            <a:ext cx="5264150" cy="1476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请在此添加您的文字内容。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pic>
        <p:nvPicPr>
          <p:cNvPr id="3" name="图片 2" descr="3"/>
          <p:cNvPicPr>
            <a:picLocks noChangeAspect="1"/>
          </p:cNvPicPr>
          <p:nvPr/>
        </p:nvPicPr>
        <p:blipFill>
          <a:blip r:embed="rId1"/>
          <a:srcRect t="29423" b="8312"/>
          <a:stretch>
            <a:fillRect/>
          </a:stretch>
        </p:blipFill>
        <p:spPr>
          <a:xfrm flipH="1">
            <a:off x="1028065" y="1111885"/>
            <a:ext cx="5071745" cy="4210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bldLvl="0" animBg="1"/>
      <p:bldP spid="2" grpId="0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7"/>
          <p:cNvGrpSpPr/>
          <p:nvPr/>
        </p:nvGrpSpPr>
        <p:grpSpPr>
          <a:xfrm>
            <a:off x="1198602" y="1926536"/>
            <a:ext cx="2482261" cy="106364"/>
            <a:chOff x="1196830" y="2132101"/>
            <a:chExt cx="2483159" cy="106403"/>
          </a:xfrm>
        </p:grpSpPr>
        <p:sp>
          <p:nvSpPr>
            <p:cNvPr id="60" name="Straight Connector 68"/>
            <p:cNvSpPr/>
            <p:nvPr/>
          </p:nvSpPr>
          <p:spPr>
            <a:xfrm>
              <a:off x="1242986" y="2188918"/>
              <a:ext cx="2437003" cy="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miter lim="400000"/>
              <a:headEnd type="triangle" len="sm"/>
              <a:tailEnd type="triangle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Freeform: Shape 69"/>
            <p:cNvSpPr/>
            <p:nvPr/>
          </p:nvSpPr>
          <p:spPr>
            <a:xfrm>
              <a:off x="1196830" y="2132101"/>
              <a:ext cx="106403" cy="10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70"/>
          <p:cNvGrpSpPr/>
          <p:nvPr/>
        </p:nvGrpSpPr>
        <p:grpSpPr>
          <a:xfrm>
            <a:off x="3630541" y="3908145"/>
            <a:ext cx="2472358" cy="106364"/>
            <a:chOff x="3629649" y="4114426"/>
            <a:chExt cx="2473252" cy="106403"/>
          </a:xfrm>
        </p:grpSpPr>
        <p:sp>
          <p:nvSpPr>
            <p:cNvPr id="58" name="Straight Connector 71"/>
            <p:cNvSpPr/>
            <p:nvPr/>
          </p:nvSpPr>
          <p:spPr>
            <a:xfrm>
              <a:off x="3665898" y="4172219"/>
              <a:ext cx="2437003" cy="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miter lim="400000"/>
              <a:headEnd type="triangle" len="sm"/>
              <a:tailEnd type="triangle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Freeform: Shape 72"/>
            <p:cNvSpPr/>
            <p:nvPr/>
          </p:nvSpPr>
          <p:spPr>
            <a:xfrm>
              <a:off x="3629649" y="4114426"/>
              <a:ext cx="106403" cy="10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Group 73"/>
          <p:cNvGrpSpPr/>
          <p:nvPr/>
        </p:nvGrpSpPr>
        <p:grpSpPr>
          <a:xfrm>
            <a:off x="3620638" y="1926536"/>
            <a:ext cx="2482552" cy="106364"/>
            <a:chOff x="3619742" y="2132101"/>
            <a:chExt cx="2483450" cy="106403"/>
          </a:xfrm>
        </p:grpSpPr>
        <p:sp>
          <p:nvSpPr>
            <p:cNvPr id="56" name="Straight Connector 74"/>
            <p:cNvSpPr/>
            <p:nvPr/>
          </p:nvSpPr>
          <p:spPr>
            <a:xfrm>
              <a:off x="3666189" y="2188918"/>
              <a:ext cx="2437003" cy="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miter lim="400000"/>
              <a:headEnd type="triangle" len="sm"/>
              <a:tailEnd type="triangle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Freeform: Shape 75"/>
            <p:cNvSpPr/>
            <p:nvPr/>
          </p:nvSpPr>
          <p:spPr>
            <a:xfrm>
              <a:off x="3619742" y="2132101"/>
              <a:ext cx="106403" cy="10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8" name="Straight Connector 78"/>
          <p:cNvSpPr/>
          <p:nvPr/>
        </p:nvSpPr>
        <p:spPr>
          <a:xfrm>
            <a:off x="10944658" y="1977648"/>
            <a:ext cx="1" cy="199581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9" name="Group 79"/>
          <p:cNvGrpSpPr/>
          <p:nvPr/>
        </p:nvGrpSpPr>
        <p:grpSpPr>
          <a:xfrm>
            <a:off x="6048737" y="1926536"/>
            <a:ext cx="2476196" cy="106364"/>
            <a:chOff x="6048720" y="2132101"/>
            <a:chExt cx="2477092" cy="106403"/>
          </a:xfrm>
        </p:grpSpPr>
        <p:sp>
          <p:nvSpPr>
            <p:cNvPr id="54" name="Straight Connector 80"/>
            <p:cNvSpPr/>
            <p:nvPr/>
          </p:nvSpPr>
          <p:spPr>
            <a:xfrm>
              <a:off x="6088809" y="2188918"/>
              <a:ext cx="2437003" cy="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miter lim="400000"/>
              <a:headEnd type="triangle" len="sm"/>
              <a:tailEnd type="triangle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Freeform: Shape 81"/>
            <p:cNvSpPr/>
            <p:nvPr/>
          </p:nvSpPr>
          <p:spPr>
            <a:xfrm>
              <a:off x="6048720" y="2132101"/>
              <a:ext cx="106403" cy="10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Group 82"/>
          <p:cNvGrpSpPr/>
          <p:nvPr/>
        </p:nvGrpSpPr>
        <p:grpSpPr>
          <a:xfrm>
            <a:off x="6042819" y="3912736"/>
            <a:ext cx="2482115" cy="106364"/>
            <a:chOff x="6042799" y="4119018"/>
            <a:chExt cx="2483013" cy="106403"/>
          </a:xfrm>
        </p:grpSpPr>
        <p:sp>
          <p:nvSpPr>
            <p:cNvPr id="52" name="Straight Connector 83"/>
            <p:cNvSpPr/>
            <p:nvPr/>
          </p:nvSpPr>
          <p:spPr>
            <a:xfrm>
              <a:off x="6088809" y="4172219"/>
              <a:ext cx="2437003" cy="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miter lim="400000"/>
              <a:headEnd type="triangle" len="sm"/>
              <a:tailEnd type="triangle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Freeform: Shape 84"/>
            <p:cNvSpPr/>
            <p:nvPr/>
          </p:nvSpPr>
          <p:spPr>
            <a:xfrm>
              <a:off x="6042799" y="4119018"/>
              <a:ext cx="106403" cy="10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1" name="Group 85"/>
          <p:cNvGrpSpPr/>
          <p:nvPr/>
        </p:nvGrpSpPr>
        <p:grpSpPr>
          <a:xfrm>
            <a:off x="8465801" y="1926536"/>
            <a:ext cx="2481460" cy="106364"/>
            <a:chOff x="8466658" y="2132101"/>
            <a:chExt cx="2482357" cy="106403"/>
          </a:xfrm>
        </p:grpSpPr>
        <p:sp>
          <p:nvSpPr>
            <p:cNvPr id="50" name="Straight Connector 86"/>
            <p:cNvSpPr/>
            <p:nvPr/>
          </p:nvSpPr>
          <p:spPr>
            <a:xfrm>
              <a:off x="8512012" y="2188918"/>
              <a:ext cx="2437003" cy="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miter lim="400000"/>
              <a:headEnd type="triangle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Freeform: Shape 87"/>
            <p:cNvSpPr/>
            <p:nvPr/>
          </p:nvSpPr>
          <p:spPr>
            <a:xfrm>
              <a:off x="8466658" y="2132101"/>
              <a:ext cx="106403" cy="10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2" name="Group 88"/>
          <p:cNvGrpSpPr/>
          <p:nvPr/>
        </p:nvGrpSpPr>
        <p:grpSpPr>
          <a:xfrm>
            <a:off x="8465771" y="3912736"/>
            <a:ext cx="2481490" cy="106364"/>
            <a:chOff x="8466628" y="4119018"/>
            <a:chExt cx="2482387" cy="106403"/>
          </a:xfrm>
        </p:grpSpPr>
        <p:sp>
          <p:nvSpPr>
            <p:cNvPr id="48" name="Straight Connector 89"/>
            <p:cNvSpPr/>
            <p:nvPr/>
          </p:nvSpPr>
          <p:spPr>
            <a:xfrm>
              <a:off x="8512012" y="4172219"/>
              <a:ext cx="2437003" cy="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miter lim="400000"/>
              <a:headEnd type="triangle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Freeform: Shape 90"/>
            <p:cNvSpPr/>
            <p:nvPr/>
          </p:nvSpPr>
          <p:spPr>
            <a:xfrm>
              <a:off x="8466628" y="4119018"/>
              <a:ext cx="106403" cy="10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3" name="Freeform: Shape 91"/>
          <p:cNvSpPr/>
          <p:nvPr/>
        </p:nvSpPr>
        <p:spPr>
          <a:xfrm>
            <a:off x="1699393" y="3696718"/>
            <a:ext cx="1526819" cy="1526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6" y="13527"/>
                </a:moveTo>
                <a:lnTo>
                  <a:pt x="21138" y="9731"/>
                </a:lnTo>
                <a:cubicBezTo>
                  <a:pt x="21392" y="9659"/>
                  <a:pt x="21600" y="9385"/>
                  <a:pt x="21600" y="9120"/>
                </a:cubicBezTo>
                <a:lnTo>
                  <a:pt x="21600" y="2520"/>
                </a:lnTo>
                <a:lnTo>
                  <a:pt x="4680" y="2520"/>
                </a:lnTo>
                <a:lnTo>
                  <a:pt x="4680" y="481"/>
                </a:lnTo>
                <a:cubicBezTo>
                  <a:pt x="4680" y="217"/>
                  <a:pt x="4465" y="0"/>
                  <a:pt x="4200" y="0"/>
                </a:cubicBezTo>
                <a:lnTo>
                  <a:pt x="480" y="0"/>
                </a:lnTo>
                <a:cubicBezTo>
                  <a:pt x="217" y="0"/>
                  <a:pt x="0" y="217"/>
                  <a:pt x="0" y="481"/>
                </a:cubicBezTo>
                <a:lnTo>
                  <a:pt x="0" y="2400"/>
                </a:lnTo>
                <a:lnTo>
                  <a:pt x="2332" y="2400"/>
                </a:lnTo>
                <a:lnTo>
                  <a:pt x="4693" y="13269"/>
                </a:lnTo>
                <a:lnTo>
                  <a:pt x="4920" y="14400"/>
                </a:lnTo>
                <a:lnTo>
                  <a:pt x="4920" y="16200"/>
                </a:lnTo>
                <a:cubicBezTo>
                  <a:pt x="4920" y="16463"/>
                  <a:pt x="5137" y="16680"/>
                  <a:pt x="5400" y="16680"/>
                </a:cubicBezTo>
                <a:lnTo>
                  <a:pt x="6001" y="16680"/>
                </a:lnTo>
                <a:lnTo>
                  <a:pt x="17999" y="16680"/>
                </a:lnTo>
                <a:lnTo>
                  <a:pt x="21119" y="16680"/>
                </a:lnTo>
                <a:cubicBezTo>
                  <a:pt x="21383" y="16680"/>
                  <a:pt x="21600" y="16463"/>
                  <a:pt x="21600" y="16200"/>
                </a:cubicBezTo>
                <a:lnTo>
                  <a:pt x="21600" y="14400"/>
                </a:lnTo>
                <a:lnTo>
                  <a:pt x="8103" y="14400"/>
                </a:lnTo>
                <a:cubicBezTo>
                  <a:pt x="6723" y="14400"/>
                  <a:pt x="6694" y="13860"/>
                  <a:pt x="7856" y="13527"/>
                </a:cubicBezTo>
                <a:close/>
                <a:moveTo>
                  <a:pt x="15599" y="19200"/>
                </a:moveTo>
                <a:cubicBezTo>
                  <a:pt x="15599" y="20525"/>
                  <a:pt x="16674" y="21600"/>
                  <a:pt x="17999" y="21600"/>
                </a:cubicBezTo>
                <a:cubicBezTo>
                  <a:pt x="19326" y="21600"/>
                  <a:pt x="20399" y="20525"/>
                  <a:pt x="20399" y="19200"/>
                </a:cubicBezTo>
                <a:cubicBezTo>
                  <a:pt x="20399" y="17874"/>
                  <a:pt x="19326" y="16800"/>
                  <a:pt x="17999" y="16800"/>
                </a:cubicBezTo>
                <a:cubicBezTo>
                  <a:pt x="16674" y="16800"/>
                  <a:pt x="15599" y="17874"/>
                  <a:pt x="15599" y="19200"/>
                </a:cubicBezTo>
                <a:close/>
                <a:moveTo>
                  <a:pt x="3599" y="19200"/>
                </a:moveTo>
                <a:cubicBezTo>
                  <a:pt x="3599" y="20525"/>
                  <a:pt x="4674" y="21600"/>
                  <a:pt x="6001" y="21600"/>
                </a:cubicBezTo>
                <a:cubicBezTo>
                  <a:pt x="7326" y="21600"/>
                  <a:pt x="8399" y="20525"/>
                  <a:pt x="8399" y="19200"/>
                </a:cubicBezTo>
                <a:cubicBezTo>
                  <a:pt x="8399" y="17874"/>
                  <a:pt x="7326" y="16800"/>
                  <a:pt x="6001" y="16800"/>
                </a:cubicBezTo>
                <a:cubicBezTo>
                  <a:pt x="4674" y="16800"/>
                  <a:pt x="3599" y="17874"/>
                  <a:pt x="3599" y="19200"/>
                </a:cubicBezTo>
                <a:close/>
              </a:path>
            </a:pathLst>
          </a:custGeom>
          <a:solidFill>
            <a:srgbClr val="78A8B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4" name="Group 92"/>
          <p:cNvGrpSpPr/>
          <p:nvPr/>
        </p:nvGrpSpPr>
        <p:grpSpPr>
          <a:xfrm>
            <a:off x="2220508" y="1737424"/>
            <a:ext cx="484588" cy="484588"/>
            <a:chOff x="2219106" y="1942921"/>
            <a:chExt cx="484763" cy="484763"/>
          </a:xfrm>
        </p:grpSpPr>
        <p:sp>
          <p:nvSpPr>
            <p:cNvPr id="46" name="Freeform: Shape 93"/>
            <p:cNvSpPr/>
            <p:nvPr/>
          </p:nvSpPr>
          <p:spPr>
            <a:xfrm>
              <a:off x="2219106" y="1942921"/>
              <a:ext cx="484763" cy="48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98E78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Freeform: Shape 94"/>
            <p:cNvSpPr/>
            <p:nvPr/>
          </p:nvSpPr>
          <p:spPr>
            <a:xfrm>
              <a:off x="2352595" y="2087204"/>
              <a:ext cx="228132" cy="196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8" name="Group 107"/>
          <p:cNvGrpSpPr/>
          <p:nvPr/>
        </p:nvGrpSpPr>
        <p:grpSpPr>
          <a:xfrm>
            <a:off x="4642543" y="1737424"/>
            <a:ext cx="484589" cy="484588"/>
            <a:chOff x="4642017" y="1942921"/>
            <a:chExt cx="484764" cy="484763"/>
          </a:xfrm>
        </p:grpSpPr>
        <p:sp>
          <p:nvSpPr>
            <p:cNvPr id="44" name="Freeform: Shape 108"/>
            <p:cNvSpPr/>
            <p:nvPr/>
          </p:nvSpPr>
          <p:spPr>
            <a:xfrm>
              <a:off x="4642017" y="1942921"/>
              <a:ext cx="484764" cy="48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8A8B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Freeform: Shape 109"/>
            <p:cNvSpPr/>
            <p:nvPr/>
          </p:nvSpPr>
          <p:spPr>
            <a:xfrm>
              <a:off x="4758351" y="2088084"/>
              <a:ext cx="252095" cy="20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9" name="Group 110"/>
          <p:cNvGrpSpPr/>
          <p:nvPr/>
        </p:nvGrpSpPr>
        <p:grpSpPr>
          <a:xfrm>
            <a:off x="7066657" y="1737424"/>
            <a:ext cx="484588" cy="484588"/>
            <a:chOff x="7067008" y="1942921"/>
            <a:chExt cx="484763" cy="484763"/>
          </a:xfrm>
        </p:grpSpPr>
        <p:sp>
          <p:nvSpPr>
            <p:cNvPr id="42" name="Freeform: Shape 111"/>
            <p:cNvSpPr/>
            <p:nvPr/>
          </p:nvSpPr>
          <p:spPr>
            <a:xfrm>
              <a:off x="7067008" y="1942921"/>
              <a:ext cx="484763" cy="48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98E78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112"/>
            <p:cNvSpPr/>
            <p:nvPr/>
          </p:nvSpPr>
          <p:spPr>
            <a:xfrm>
              <a:off x="7176857" y="2071245"/>
              <a:ext cx="261490" cy="235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83" y="4998"/>
                  </a:moveTo>
                  <a:lnTo>
                    <a:pt x="18817" y="3042"/>
                  </a:lnTo>
                  <a:cubicBezTo>
                    <a:pt x="18673" y="2931"/>
                    <a:pt x="18467" y="2831"/>
                    <a:pt x="18255" y="2758"/>
                  </a:cubicBezTo>
                  <a:cubicBezTo>
                    <a:pt x="18042" y="2685"/>
                    <a:pt x="17821" y="2640"/>
                    <a:pt x="17643" y="2640"/>
                  </a:cubicBezTo>
                  <a:lnTo>
                    <a:pt x="10260" y="2640"/>
                  </a:lnTo>
                  <a:lnTo>
                    <a:pt x="11124" y="8160"/>
                  </a:lnTo>
                  <a:lnTo>
                    <a:pt x="17643" y="8160"/>
                  </a:lnTo>
                  <a:cubicBezTo>
                    <a:pt x="17821" y="8160"/>
                    <a:pt x="18042" y="8115"/>
                    <a:pt x="18255" y="8042"/>
                  </a:cubicBezTo>
                  <a:cubicBezTo>
                    <a:pt x="18467" y="7969"/>
                    <a:pt x="18673" y="7869"/>
                    <a:pt x="18817" y="7758"/>
                  </a:cubicBezTo>
                  <a:lnTo>
                    <a:pt x="21383" y="5802"/>
                  </a:lnTo>
                  <a:cubicBezTo>
                    <a:pt x="21527" y="5691"/>
                    <a:pt x="21600" y="5546"/>
                    <a:pt x="21600" y="5400"/>
                  </a:cubicBezTo>
                  <a:cubicBezTo>
                    <a:pt x="21600" y="5254"/>
                    <a:pt x="21527" y="5109"/>
                    <a:pt x="21383" y="4998"/>
                  </a:cubicBezTo>
                  <a:close/>
                  <a:moveTo>
                    <a:pt x="9179" y="0"/>
                  </a:moveTo>
                  <a:lnTo>
                    <a:pt x="8207" y="0"/>
                  </a:lnTo>
                  <a:cubicBezTo>
                    <a:pt x="7969" y="0"/>
                    <a:pt x="7776" y="216"/>
                    <a:pt x="7776" y="480"/>
                  </a:cubicBezTo>
                  <a:lnTo>
                    <a:pt x="7776" y="5040"/>
                  </a:lnTo>
                  <a:lnTo>
                    <a:pt x="3956" y="5040"/>
                  </a:lnTo>
                  <a:cubicBezTo>
                    <a:pt x="3778" y="5040"/>
                    <a:pt x="3557" y="5085"/>
                    <a:pt x="3345" y="5159"/>
                  </a:cubicBezTo>
                  <a:cubicBezTo>
                    <a:pt x="3132" y="5231"/>
                    <a:pt x="2926" y="5331"/>
                    <a:pt x="2782" y="5442"/>
                  </a:cubicBezTo>
                  <a:lnTo>
                    <a:pt x="217" y="7398"/>
                  </a:lnTo>
                  <a:cubicBezTo>
                    <a:pt x="72" y="7508"/>
                    <a:pt x="0" y="7654"/>
                    <a:pt x="0" y="7800"/>
                  </a:cubicBezTo>
                  <a:cubicBezTo>
                    <a:pt x="0" y="7946"/>
                    <a:pt x="72" y="8091"/>
                    <a:pt x="217" y="8202"/>
                  </a:cubicBezTo>
                  <a:lnTo>
                    <a:pt x="2782" y="10158"/>
                  </a:lnTo>
                  <a:cubicBezTo>
                    <a:pt x="2926" y="10268"/>
                    <a:pt x="3132" y="10369"/>
                    <a:pt x="3345" y="10442"/>
                  </a:cubicBezTo>
                  <a:cubicBezTo>
                    <a:pt x="3557" y="10515"/>
                    <a:pt x="3778" y="10560"/>
                    <a:pt x="3956" y="10560"/>
                  </a:cubicBezTo>
                  <a:lnTo>
                    <a:pt x="7776" y="10560"/>
                  </a:lnTo>
                  <a:lnTo>
                    <a:pt x="7776" y="21120"/>
                  </a:lnTo>
                  <a:cubicBezTo>
                    <a:pt x="7776" y="21384"/>
                    <a:pt x="7969" y="21600"/>
                    <a:pt x="8207" y="21600"/>
                  </a:cubicBezTo>
                  <a:lnTo>
                    <a:pt x="9179" y="21600"/>
                  </a:lnTo>
                  <a:cubicBezTo>
                    <a:pt x="9417" y="21600"/>
                    <a:pt x="9612" y="21384"/>
                    <a:pt x="9612" y="21120"/>
                  </a:cubicBezTo>
                  <a:lnTo>
                    <a:pt x="9612" y="480"/>
                  </a:lnTo>
                  <a:cubicBezTo>
                    <a:pt x="9612" y="216"/>
                    <a:pt x="9417" y="0"/>
                    <a:pt x="9179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0" name="Group 113"/>
          <p:cNvGrpSpPr/>
          <p:nvPr/>
        </p:nvGrpSpPr>
        <p:grpSpPr>
          <a:xfrm>
            <a:off x="9481976" y="1737424"/>
            <a:ext cx="484588" cy="484588"/>
            <a:chOff x="9483201" y="1942921"/>
            <a:chExt cx="484763" cy="484763"/>
          </a:xfrm>
        </p:grpSpPr>
        <p:sp>
          <p:nvSpPr>
            <p:cNvPr id="40" name="Freeform: Shape 114"/>
            <p:cNvSpPr/>
            <p:nvPr/>
          </p:nvSpPr>
          <p:spPr>
            <a:xfrm>
              <a:off x="9483201" y="1942921"/>
              <a:ext cx="484763" cy="48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8A8B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Freeform: Shape 115"/>
            <p:cNvSpPr/>
            <p:nvPr/>
          </p:nvSpPr>
          <p:spPr>
            <a:xfrm>
              <a:off x="9616063" y="2091139"/>
              <a:ext cx="230234" cy="195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64" y="14989"/>
                  </a:moveTo>
                  <a:lnTo>
                    <a:pt x="16300" y="14989"/>
                  </a:lnTo>
                  <a:cubicBezTo>
                    <a:pt x="14781" y="14989"/>
                    <a:pt x="13615" y="14098"/>
                    <a:pt x="12532" y="12778"/>
                  </a:cubicBezTo>
                  <a:cubicBezTo>
                    <a:pt x="12422" y="12943"/>
                    <a:pt x="12313" y="13112"/>
                    <a:pt x="12204" y="13283"/>
                  </a:cubicBezTo>
                  <a:cubicBezTo>
                    <a:pt x="11728" y="14021"/>
                    <a:pt x="11216" y="14811"/>
                    <a:pt x="10650" y="15592"/>
                  </a:cubicBezTo>
                  <a:cubicBezTo>
                    <a:pt x="12115" y="17276"/>
                    <a:pt x="13891" y="18547"/>
                    <a:pt x="16300" y="18547"/>
                  </a:cubicBezTo>
                  <a:lnTo>
                    <a:pt x="17064" y="18547"/>
                  </a:lnTo>
                  <a:lnTo>
                    <a:pt x="17064" y="21600"/>
                  </a:lnTo>
                  <a:lnTo>
                    <a:pt x="21600" y="17022"/>
                  </a:lnTo>
                  <a:lnTo>
                    <a:pt x="17064" y="12444"/>
                  </a:lnTo>
                  <a:cubicBezTo>
                    <a:pt x="17064" y="12444"/>
                    <a:pt x="17064" y="14989"/>
                    <a:pt x="17064" y="14989"/>
                  </a:cubicBezTo>
                  <a:close/>
                  <a:moveTo>
                    <a:pt x="5844" y="8840"/>
                  </a:moveTo>
                  <a:cubicBezTo>
                    <a:pt x="6014" y="8580"/>
                    <a:pt x="6185" y="8316"/>
                    <a:pt x="6358" y="8047"/>
                  </a:cubicBezTo>
                  <a:cubicBezTo>
                    <a:pt x="6781" y="7394"/>
                    <a:pt x="7227" y="6705"/>
                    <a:pt x="7709" y="6019"/>
                  </a:cubicBezTo>
                  <a:cubicBezTo>
                    <a:pt x="6284" y="4449"/>
                    <a:pt x="4562" y="3290"/>
                    <a:pt x="2260" y="3290"/>
                  </a:cubicBezTo>
                  <a:lnTo>
                    <a:pt x="0" y="3290"/>
                  </a:lnTo>
                  <a:lnTo>
                    <a:pt x="0" y="6850"/>
                  </a:lnTo>
                  <a:lnTo>
                    <a:pt x="2260" y="6850"/>
                  </a:lnTo>
                  <a:cubicBezTo>
                    <a:pt x="3693" y="6850"/>
                    <a:pt x="4812" y="7643"/>
                    <a:pt x="5844" y="8840"/>
                  </a:cubicBezTo>
                  <a:close/>
                  <a:moveTo>
                    <a:pt x="16300" y="6596"/>
                  </a:moveTo>
                  <a:lnTo>
                    <a:pt x="17064" y="6596"/>
                  </a:lnTo>
                  <a:lnTo>
                    <a:pt x="17064" y="9155"/>
                  </a:lnTo>
                  <a:lnTo>
                    <a:pt x="21600" y="4578"/>
                  </a:lnTo>
                  <a:lnTo>
                    <a:pt x="17064" y="0"/>
                  </a:lnTo>
                  <a:lnTo>
                    <a:pt x="17064" y="3036"/>
                  </a:lnTo>
                  <a:lnTo>
                    <a:pt x="16300" y="3036"/>
                  </a:lnTo>
                  <a:cubicBezTo>
                    <a:pt x="12312" y="3036"/>
                    <a:pt x="10062" y="6516"/>
                    <a:pt x="8077" y="9587"/>
                  </a:cubicBezTo>
                  <a:cubicBezTo>
                    <a:pt x="6293" y="12349"/>
                    <a:pt x="4752" y="14735"/>
                    <a:pt x="2260" y="14735"/>
                  </a:cubicBezTo>
                  <a:lnTo>
                    <a:pt x="0" y="14735"/>
                  </a:lnTo>
                  <a:lnTo>
                    <a:pt x="0" y="18293"/>
                  </a:lnTo>
                  <a:lnTo>
                    <a:pt x="2260" y="18293"/>
                  </a:lnTo>
                  <a:cubicBezTo>
                    <a:pt x="6250" y="18293"/>
                    <a:pt x="8500" y="14814"/>
                    <a:pt x="10485" y="11743"/>
                  </a:cubicBezTo>
                  <a:cubicBezTo>
                    <a:pt x="12269" y="8981"/>
                    <a:pt x="13810" y="6596"/>
                    <a:pt x="16300" y="659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1" name="Group 116"/>
          <p:cNvGrpSpPr/>
          <p:nvPr/>
        </p:nvGrpSpPr>
        <p:grpSpPr>
          <a:xfrm>
            <a:off x="9481976" y="3723622"/>
            <a:ext cx="484588" cy="484589"/>
            <a:chOff x="9483201" y="3929837"/>
            <a:chExt cx="484763" cy="484764"/>
          </a:xfrm>
        </p:grpSpPr>
        <p:sp>
          <p:nvSpPr>
            <p:cNvPr id="38" name="Freeform: Shape 117"/>
            <p:cNvSpPr/>
            <p:nvPr/>
          </p:nvSpPr>
          <p:spPr>
            <a:xfrm>
              <a:off x="9483201" y="3929837"/>
              <a:ext cx="484763" cy="48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98E78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118"/>
            <p:cNvSpPr/>
            <p:nvPr/>
          </p:nvSpPr>
          <p:spPr>
            <a:xfrm>
              <a:off x="9644749" y="4062391"/>
              <a:ext cx="174736" cy="219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2" name="Group 119"/>
          <p:cNvGrpSpPr/>
          <p:nvPr/>
        </p:nvGrpSpPr>
        <p:grpSpPr>
          <a:xfrm>
            <a:off x="7066657" y="3723622"/>
            <a:ext cx="484588" cy="484589"/>
            <a:chOff x="7067008" y="3929837"/>
            <a:chExt cx="484763" cy="484764"/>
          </a:xfrm>
        </p:grpSpPr>
        <p:sp>
          <p:nvSpPr>
            <p:cNvPr id="36" name="Freeform: Shape 120"/>
            <p:cNvSpPr/>
            <p:nvPr/>
          </p:nvSpPr>
          <p:spPr>
            <a:xfrm>
              <a:off x="7067008" y="3929837"/>
              <a:ext cx="484763" cy="48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8A8B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121"/>
            <p:cNvSpPr/>
            <p:nvPr/>
          </p:nvSpPr>
          <p:spPr>
            <a:xfrm>
              <a:off x="7243389" y="4027742"/>
              <a:ext cx="128426" cy="288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269" extrusionOk="0">
                  <a:moveTo>
                    <a:pt x="2094" y="21267"/>
                  </a:moveTo>
                  <a:cubicBezTo>
                    <a:pt x="1588" y="21117"/>
                    <a:pt x="10321" y="12806"/>
                    <a:pt x="10020" y="12442"/>
                  </a:cubicBezTo>
                  <a:cubicBezTo>
                    <a:pt x="9721" y="12078"/>
                    <a:pt x="461" y="10745"/>
                    <a:pt x="8" y="10103"/>
                  </a:cubicBezTo>
                  <a:cubicBezTo>
                    <a:pt x="-444" y="9461"/>
                    <a:pt x="18291" y="-184"/>
                    <a:pt x="18781" y="2"/>
                  </a:cubicBezTo>
                  <a:cubicBezTo>
                    <a:pt x="19274" y="187"/>
                    <a:pt x="10620" y="8555"/>
                    <a:pt x="10855" y="8827"/>
                  </a:cubicBezTo>
                  <a:cubicBezTo>
                    <a:pt x="11091" y="9099"/>
                    <a:pt x="20581" y="10487"/>
                    <a:pt x="20867" y="11166"/>
                  </a:cubicBezTo>
                  <a:cubicBezTo>
                    <a:pt x="21156" y="11845"/>
                    <a:pt x="2600" y="21416"/>
                    <a:pt x="2094" y="212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Group 122"/>
          <p:cNvGrpSpPr/>
          <p:nvPr/>
        </p:nvGrpSpPr>
        <p:grpSpPr>
          <a:xfrm>
            <a:off x="4642543" y="3723622"/>
            <a:ext cx="484589" cy="484589"/>
            <a:chOff x="4642017" y="3929837"/>
            <a:chExt cx="484764" cy="484764"/>
          </a:xfrm>
        </p:grpSpPr>
        <p:sp>
          <p:nvSpPr>
            <p:cNvPr id="34" name="Freeform: Shape 123"/>
            <p:cNvSpPr/>
            <p:nvPr/>
          </p:nvSpPr>
          <p:spPr>
            <a:xfrm>
              <a:off x="4642017" y="3929837"/>
              <a:ext cx="484764" cy="48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98E78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124"/>
            <p:cNvSpPr/>
            <p:nvPr/>
          </p:nvSpPr>
          <p:spPr>
            <a:xfrm>
              <a:off x="4755830" y="4094994"/>
              <a:ext cx="257428" cy="15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7201"/>
                  </a:moveTo>
                  <a:lnTo>
                    <a:pt x="15120" y="7201"/>
                  </a:lnTo>
                  <a:lnTo>
                    <a:pt x="15120" y="3600"/>
                  </a:lnTo>
                  <a:lnTo>
                    <a:pt x="19440" y="3600"/>
                  </a:lnTo>
                  <a:cubicBezTo>
                    <a:pt x="19440" y="3600"/>
                    <a:pt x="19440" y="7201"/>
                    <a:pt x="19440" y="7201"/>
                  </a:cubicBezTo>
                  <a:close/>
                  <a:moveTo>
                    <a:pt x="16200" y="12600"/>
                  </a:moveTo>
                  <a:lnTo>
                    <a:pt x="16200" y="9000"/>
                  </a:lnTo>
                  <a:lnTo>
                    <a:pt x="18359" y="9000"/>
                  </a:lnTo>
                  <a:lnTo>
                    <a:pt x="18359" y="12600"/>
                  </a:lnTo>
                  <a:cubicBezTo>
                    <a:pt x="18359" y="12600"/>
                    <a:pt x="16200" y="12600"/>
                    <a:pt x="16200" y="12600"/>
                  </a:cubicBezTo>
                  <a:close/>
                  <a:moveTo>
                    <a:pt x="19440" y="18000"/>
                  </a:moveTo>
                  <a:lnTo>
                    <a:pt x="17280" y="18000"/>
                  </a:lnTo>
                  <a:lnTo>
                    <a:pt x="17280" y="14401"/>
                  </a:lnTo>
                  <a:lnTo>
                    <a:pt x="19440" y="14401"/>
                  </a:lnTo>
                  <a:cubicBezTo>
                    <a:pt x="19440" y="14401"/>
                    <a:pt x="19440" y="18000"/>
                    <a:pt x="19440" y="18000"/>
                  </a:cubicBezTo>
                  <a:close/>
                  <a:moveTo>
                    <a:pt x="16200" y="18000"/>
                  </a:moveTo>
                  <a:lnTo>
                    <a:pt x="5400" y="18000"/>
                  </a:lnTo>
                  <a:lnTo>
                    <a:pt x="5400" y="14401"/>
                  </a:lnTo>
                  <a:lnTo>
                    <a:pt x="16200" y="14401"/>
                  </a:lnTo>
                  <a:cubicBezTo>
                    <a:pt x="16200" y="14401"/>
                    <a:pt x="16200" y="18000"/>
                    <a:pt x="16200" y="18000"/>
                  </a:cubicBezTo>
                  <a:close/>
                  <a:moveTo>
                    <a:pt x="4319" y="18000"/>
                  </a:moveTo>
                  <a:lnTo>
                    <a:pt x="2160" y="18000"/>
                  </a:lnTo>
                  <a:lnTo>
                    <a:pt x="2160" y="14401"/>
                  </a:lnTo>
                  <a:lnTo>
                    <a:pt x="4319" y="14401"/>
                  </a:lnTo>
                  <a:cubicBezTo>
                    <a:pt x="4319" y="14401"/>
                    <a:pt x="4319" y="18000"/>
                    <a:pt x="4319" y="18000"/>
                  </a:cubicBezTo>
                  <a:close/>
                  <a:moveTo>
                    <a:pt x="5400" y="9000"/>
                  </a:moveTo>
                  <a:lnTo>
                    <a:pt x="5400" y="12600"/>
                  </a:lnTo>
                  <a:lnTo>
                    <a:pt x="3240" y="12600"/>
                  </a:lnTo>
                  <a:lnTo>
                    <a:pt x="3240" y="9000"/>
                  </a:lnTo>
                  <a:cubicBezTo>
                    <a:pt x="3240" y="9000"/>
                    <a:pt x="5400" y="9000"/>
                    <a:pt x="5400" y="9000"/>
                  </a:cubicBezTo>
                  <a:close/>
                  <a:moveTo>
                    <a:pt x="2160" y="3600"/>
                  </a:moveTo>
                  <a:lnTo>
                    <a:pt x="4319" y="3600"/>
                  </a:lnTo>
                  <a:lnTo>
                    <a:pt x="4319" y="7201"/>
                  </a:lnTo>
                  <a:lnTo>
                    <a:pt x="2160" y="7201"/>
                  </a:lnTo>
                  <a:cubicBezTo>
                    <a:pt x="2160" y="7201"/>
                    <a:pt x="2160" y="3600"/>
                    <a:pt x="2160" y="3600"/>
                  </a:cubicBezTo>
                  <a:close/>
                  <a:moveTo>
                    <a:pt x="8639" y="9000"/>
                  </a:moveTo>
                  <a:lnTo>
                    <a:pt x="8639" y="12600"/>
                  </a:lnTo>
                  <a:lnTo>
                    <a:pt x="6479" y="12600"/>
                  </a:lnTo>
                  <a:lnTo>
                    <a:pt x="6479" y="9000"/>
                  </a:lnTo>
                  <a:cubicBezTo>
                    <a:pt x="6479" y="9000"/>
                    <a:pt x="8639" y="9000"/>
                    <a:pt x="8639" y="9000"/>
                  </a:cubicBezTo>
                  <a:close/>
                  <a:moveTo>
                    <a:pt x="5400" y="3600"/>
                  </a:moveTo>
                  <a:lnTo>
                    <a:pt x="7560" y="3600"/>
                  </a:lnTo>
                  <a:lnTo>
                    <a:pt x="7560" y="7201"/>
                  </a:lnTo>
                  <a:lnTo>
                    <a:pt x="5400" y="7201"/>
                  </a:lnTo>
                  <a:cubicBezTo>
                    <a:pt x="5400" y="7201"/>
                    <a:pt x="5400" y="3600"/>
                    <a:pt x="5400" y="3600"/>
                  </a:cubicBezTo>
                  <a:close/>
                  <a:moveTo>
                    <a:pt x="11880" y="9000"/>
                  </a:moveTo>
                  <a:lnTo>
                    <a:pt x="11880" y="12600"/>
                  </a:lnTo>
                  <a:lnTo>
                    <a:pt x="9720" y="12600"/>
                  </a:lnTo>
                  <a:lnTo>
                    <a:pt x="9720" y="9000"/>
                  </a:lnTo>
                  <a:cubicBezTo>
                    <a:pt x="9720" y="9000"/>
                    <a:pt x="11880" y="9000"/>
                    <a:pt x="11880" y="9000"/>
                  </a:cubicBezTo>
                  <a:close/>
                  <a:moveTo>
                    <a:pt x="8639" y="3600"/>
                  </a:moveTo>
                  <a:lnTo>
                    <a:pt x="10799" y="3600"/>
                  </a:lnTo>
                  <a:lnTo>
                    <a:pt x="10799" y="7201"/>
                  </a:lnTo>
                  <a:lnTo>
                    <a:pt x="8639" y="7201"/>
                  </a:lnTo>
                  <a:cubicBezTo>
                    <a:pt x="8639" y="7201"/>
                    <a:pt x="8639" y="3600"/>
                    <a:pt x="8639" y="3600"/>
                  </a:cubicBezTo>
                  <a:close/>
                  <a:moveTo>
                    <a:pt x="15120" y="9000"/>
                  </a:moveTo>
                  <a:lnTo>
                    <a:pt x="15120" y="12600"/>
                  </a:lnTo>
                  <a:lnTo>
                    <a:pt x="12959" y="12600"/>
                  </a:lnTo>
                  <a:lnTo>
                    <a:pt x="12959" y="9000"/>
                  </a:lnTo>
                  <a:cubicBezTo>
                    <a:pt x="12959" y="9000"/>
                    <a:pt x="15120" y="9000"/>
                    <a:pt x="15120" y="9000"/>
                  </a:cubicBezTo>
                  <a:close/>
                  <a:moveTo>
                    <a:pt x="11880" y="3600"/>
                  </a:moveTo>
                  <a:lnTo>
                    <a:pt x="14040" y="3600"/>
                  </a:lnTo>
                  <a:lnTo>
                    <a:pt x="14040" y="7201"/>
                  </a:lnTo>
                  <a:lnTo>
                    <a:pt x="11880" y="7201"/>
                  </a:lnTo>
                  <a:cubicBezTo>
                    <a:pt x="11880" y="7201"/>
                    <a:pt x="11880" y="3600"/>
                    <a:pt x="11880" y="3600"/>
                  </a:cubicBezTo>
                  <a:close/>
                  <a:moveTo>
                    <a:pt x="20088" y="0"/>
                  </a:moveTo>
                  <a:lnTo>
                    <a:pt x="1511" y="0"/>
                  </a:lnTo>
                  <a:cubicBezTo>
                    <a:pt x="680" y="0"/>
                    <a:pt x="0" y="1134"/>
                    <a:pt x="0" y="2519"/>
                  </a:cubicBezTo>
                  <a:lnTo>
                    <a:pt x="0" y="19081"/>
                  </a:lnTo>
                  <a:cubicBezTo>
                    <a:pt x="0" y="20466"/>
                    <a:pt x="680" y="21600"/>
                    <a:pt x="1511" y="21600"/>
                  </a:cubicBezTo>
                  <a:lnTo>
                    <a:pt x="20088" y="21600"/>
                  </a:lnTo>
                  <a:cubicBezTo>
                    <a:pt x="20920" y="21600"/>
                    <a:pt x="21600" y="20466"/>
                    <a:pt x="21600" y="19081"/>
                  </a:cubicBezTo>
                  <a:lnTo>
                    <a:pt x="21600" y="2519"/>
                  </a:lnTo>
                  <a:cubicBezTo>
                    <a:pt x="21600" y="1134"/>
                    <a:pt x="20920" y="0"/>
                    <a:pt x="2008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5" name="飞印象"/>
          <p:cNvSpPr txBox="1"/>
          <p:nvPr/>
        </p:nvSpPr>
        <p:spPr>
          <a:xfrm>
            <a:off x="1305560" y="225107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05560" y="2649855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27" name="飞印象"/>
          <p:cNvSpPr txBox="1"/>
          <p:nvPr/>
        </p:nvSpPr>
        <p:spPr>
          <a:xfrm>
            <a:off x="3727450" y="225107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727450" y="2649855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63" name="飞印象"/>
          <p:cNvSpPr txBox="1"/>
          <p:nvPr/>
        </p:nvSpPr>
        <p:spPr>
          <a:xfrm>
            <a:off x="6235065" y="225107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235065" y="2649855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65" name="飞印象"/>
          <p:cNvSpPr txBox="1"/>
          <p:nvPr/>
        </p:nvSpPr>
        <p:spPr>
          <a:xfrm>
            <a:off x="8736330" y="225107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8736330" y="2649855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88" name="飞印象"/>
          <p:cNvSpPr txBox="1"/>
          <p:nvPr/>
        </p:nvSpPr>
        <p:spPr>
          <a:xfrm>
            <a:off x="8736330" y="432943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8736330" y="472821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90" name="飞印象"/>
          <p:cNvSpPr txBox="1"/>
          <p:nvPr/>
        </p:nvSpPr>
        <p:spPr>
          <a:xfrm>
            <a:off x="6247765" y="432943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6247765" y="472821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92" name="飞印象"/>
          <p:cNvSpPr txBox="1"/>
          <p:nvPr/>
        </p:nvSpPr>
        <p:spPr>
          <a:xfrm>
            <a:off x="3810000" y="432943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3810000" y="472821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3" grpId="0" bldLvl="0" animBg="1"/>
      <p:bldP spid="25" grpId="0"/>
      <p:bldP spid="26" grpId="0"/>
      <p:bldP spid="27" grpId="0"/>
      <p:bldP spid="62" grpId="0"/>
      <p:bldP spid="63" grpId="0"/>
      <p:bldP spid="64" grpId="0"/>
      <p:bldP spid="65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9845"/>
            <a:ext cx="12202160" cy="6887845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2"/>
          <a:srcRect t="29423" b="8312"/>
          <a:stretch>
            <a:fillRect/>
          </a:stretch>
        </p:blipFill>
        <p:spPr>
          <a:xfrm flipH="1">
            <a:off x="435610" y="985520"/>
            <a:ext cx="5938520" cy="49301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38938" y="3945890"/>
            <a:ext cx="49187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PleaseaddaclearbusinesstemplateforthetitlecontentyouwantoaddPleaseaddaclearbuPleaseaddaclearbusinesstemplateforthetitlecontentyouwantoaddPleaseaddaclearbu</a:t>
            </a:r>
            <a:endParaRPr lang="zh-CN" altLang="en-US" sz="100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38938" y="3218815"/>
            <a:ext cx="470281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spc="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此处添加标题</a:t>
            </a:r>
            <a:endParaRPr kumimoji="1" lang="zh-CN" altLang="en-US" sz="3600" spc="3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38938" y="2468245"/>
            <a:ext cx="236029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62626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PART 02</a:t>
            </a:r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1934636" y="1918529"/>
            <a:ext cx="1299633" cy="1301751"/>
          </a:xfrm>
          <a:prstGeom prst="ellipse">
            <a:avLst/>
          </a:prstGeom>
          <a:solidFill>
            <a:srgbClr val="598E78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2400" kern="0" dirty="0">
              <a:solidFill>
                <a:schemeClr val="bg2">
                  <a:lumMod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7" name="Freeform 3"/>
          <p:cNvSpPr/>
          <p:nvPr/>
        </p:nvSpPr>
        <p:spPr bwMode="auto">
          <a:xfrm>
            <a:off x="2592920" y="1643360"/>
            <a:ext cx="918633" cy="924984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rgbClr val="598E78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2400" kern="0">
              <a:solidFill>
                <a:schemeClr val="bg2">
                  <a:lumMod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6671733" y="1918529"/>
            <a:ext cx="1295400" cy="1301751"/>
          </a:xfrm>
          <a:prstGeom prst="ellipse">
            <a:avLst/>
          </a:prstGeom>
          <a:solidFill>
            <a:srgbClr val="598E78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2400" kern="0">
              <a:solidFill>
                <a:schemeClr val="bg2">
                  <a:lumMod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7332136" y="1643360"/>
            <a:ext cx="918633" cy="924984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1" y="0"/>
                  <a:pt x="0" y="0"/>
                </a:cubicBezTo>
              </a:path>
            </a:pathLst>
          </a:custGeom>
          <a:noFill/>
          <a:ln w="6350" cap="flat" cmpd="sng">
            <a:solidFill>
              <a:srgbClr val="598E78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2400" kern="0">
              <a:solidFill>
                <a:schemeClr val="bg2">
                  <a:lumMod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4220636" y="3294362"/>
            <a:ext cx="1299633" cy="1299633"/>
          </a:xfrm>
          <a:prstGeom prst="ellipse">
            <a:avLst/>
          </a:prstGeom>
          <a:solidFill>
            <a:srgbClr val="78A8B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2400" kern="0">
              <a:solidFill>
                <a:schemeClr val="bg2">
                  <a:lumMod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1" name="Freeform 7"/>
          <p:cNvSpPr/>
          <p:nvPr/>
        </p:nvSpPr>
        <p:spPr bwMode="auto">
          <a:xfrm>
            <a:off x="4878919" y="3944179"/>
            <a:ext cx="924983" cy="924983"/>
          </a:xfrm>
          <a:custGeom>
            <a:avLst/>
            <a:gdLst>
              <a:gd name="T0" fmla="*/ 0 w 185"/>
              <a:gd name="T1" fmla="*/ 185 h 185"/>
              <a:gd name="T2" fmla="*/ 185 w 185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5" h="185">
                <a:moveTo>
                  <a:pt x="0" y="185"/>
                </a:moveTo>
                <a:cubicBezTo>
                  <a:pt x="102" y="185"/>
                  <a:pt x="185" y="102"/>
                  <a:pt x="185" y="0"/>
                </a:cubicBezTo>
              </a:path>
            </a:pathLst>
          </a:custGeom>
          <a:noFill/>
          <a:ln w="6350" cap="flat" cmpd="sng">
            <a:solidFill>
              <a:srgbClr val="78A8B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2400" kern="0">
              <a:solidFill>
                <a:schemeClr val="bg2">
                  <a:lumMod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9038169" y="3294362"/>
            <a:ext cx="1301751" cy="1299633"/>
          </a:xfrm>
          <a:prstGeom prst="ellipse">
            <a:avLst/>
          </a:prstGeom>
          <a:solidFill>
            <a:srgbClr val="78A8B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2400" kern="0">
              <a:solidFill>
                <a:schemeClr val="bg2">
                  <a:lumMod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3" name="Freeform 9"/>
          <p:cNvSpPr/>
          <p:nvPr/>
        </p:nvSpPr>
        <p:spPr bwMode="auto">
          <a:xfrm>
            <a:off x="9687984" y="3944179"/>
            <a:ext cx="920749" cy="924983"/>
          </a:xfrm>
          <a:custGeom>
            <a:avLst/>
            <a:gdLst>
              <a:gd name="T0" fmla="*/ 0 w 184"/>
              <a:gd name="T1" fmla="*/ 185 h 185"/>
              <a:gd name="T2" fmla="*/ 184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0" y="185"/>
                </a:moveTo>
                <a:cubicBezTo>
                  <a:pt x="102" y="185"/>
                  <a:pt x="184" y="102"/>
                  <a:pt x="184" y="0"/>
                </a:cubicBezTo>
              </a:path>
            </a:pathLst>
          </a:custGeom>
          <a:noFill/>
          <a:ln w="6350" cap="flat" cmpd="sng">
            <a:solidFill>
              <a:srgbClr val="78A8B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2400" kern="0">
              <a:solidFill>
                <a:schemeClr val="bg2">
                  <a:lumMod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4" name="Freeform 10"/>
          <p:cNvSpPr>
            <a:spLocks noEditPoints="1"/>
          </p:cNvSpPr>
          <p:nvPr/>
        </p:nvSpPr>
        <p:spPr bwMode="auto">
          <a:xfrm>
            <a:off x="9438220" y="3694411"/>
            <a:ext cx="501649" cy="499533"/>
          </a:xfrm>
          <a:custGeom>
            <a:avLst/>
            <a:gdLst>
              <a:gd name="T0" fmla="*/ 100 w 100"/>
              <a:gd name="T1" fmla="*/ 56 h 100"/>
              <a:gd name="T2" fmla="*/ 44 w 100"/>
              <a:gd name="T3" fmla="*/ 0 h 100"/>
              <a:gd name="T4" fmla="*/ 40 w 100"/>
              <a:gd name="T5" fmla="*/ 0 h 100"/>
              <a:gd name="T6" fmla="*/ 40 w 100"/>
              <a:gd name="T7" fmla="*/ 11 h 100"/>
              <a:gd name="T8" fmla="*/ 0 w 100"/>
              <a:gd name="T9" fmla="*/ 56 h 100"/>
              <a:gd name="T10" fmla="*/ 44 w 100"/>
              <a:gd name="T11" fmla="*/ 100 h 100"/>
              <a:gd name="T12" fmla="*/ 69 w 100"/>
              <a:gd name="T13" fmla="*/ 93 h 100"/>
              <a:gd name="T14" fmla="*/ 89 w 100"/>
              <a:gd name="T15" fmla="*/ 60 h 100"/>
              <a:gd name="T16" fmla="*/ 100 w 100"/>
              <a:gd name="T17" fmla="*/ 60 h 100"/>
              <a:gd name="T18" fmla="*/ 100 w 100"/>
              <a:gd name="T19" fmla="*/ 56 h 100"/>
              <a:gd name="T20" fmla="*/ 64 w 100"/>
              <a:gd name="T21" fmla="*/ 86 h 100"/>
              <a:gd name="T22" fmla="*/ 44 w 100"/>
              <a:gd name="T23" fmla="*/ 92 h 100"/>
              <a:gd name="T24" fmla="*/ 8 w 100"/>
              <a:gd name="T25" fmla="*/ 56 h 100"/>
              <a:gd name="T26" fmla="*/ 40 w 100"/>
              <a:gd name="T27" fmla="*/ 20 h 100"/>
              <a:gd name="T28" fmla="*/ 40 w 100"/>
              <a:gd name="T29" fmla="*/ 60 h 100"/>
              <a:gd name="T30" fmla="*/ 80 w 100"/>
              <a:gd name="T31" fmla="*/ 60 h 100"/>
              <a:gd name="T32" fmla="*/ 64 w 100"/>
              <a:gd name="T33" fmla="*/ 86 h 100"/>
              <a:gd name="T34" fmla="*/ 49 w 100"/>
              <a:gd name="T35" fmla="*/ 52 h 100"/>
              <a:gd name="T36" fmla="*/ 49 w 100"/>
              <a:gd name="T37" fmla="*/ 9 h 100"/>
              <a:gd name="T38" fmla="*/ 91 w 100"/>
              <a:gd name="T39" fmla="*/ 52 h 100"/>
              <a:gd name="T40" fmla="*/ 49 w 100"/>
              <a:gd name="T41" fmla="*/ 5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" h="100">
                <a:moveTo>
                  <a:pt x="100" y="56"/>
                </a:moveTo>
                <a:cubicBezTo>
                  <a:pt x="100" y="25"/>
                  <a:pt x="75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1"/>
                  <a:pt x="40" y="11"/>
                  <a:pt x="40" y="11"/>
                </a:cubicBezTo>
                <a:cubicBezTo>
                  <a:pt x="17" y="14"/>
                  <a:pt x="0" y="33"/>
                  <a:pt x="0" y="56"/>
                </a:cubicBezTo>
                <a:cubicBezTo>
                  <a:pt x="0" y="80"/>
                  <a:pt x="20" y="100"/>
                  <a:pt x="44" y="100"/>
                </a:cubicBezTo>
                <a:cubicBezTo>
                  <a:pt x="53" y="100"/>
                  <a:pt x="62" y="98"/>
                  <a:pt x="69" y="93"/>
                </a:cubicBezTo>
                <a:cubicBezTo>
                  <a:pt x="80" y="85"/>
                  <a:pt x="87" y="73"/>
                  <a:pt x="89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56"/>
                </a:lnTo>
                <a:close/>
                <a:moveTo>
                  <a:pt x="64" y="86"/>
                </a:moveTo>
                <a:cubicBezTo>
                  <a:pt x="59" y="90"/>
                  <a:pt x="52" y="92"/>
                  <a:pt x="44" y="92"/>
                </a:cubicBezTo>
                <a:cubicBezTo>
                  <a:pt x="25" y="92"/>
                  <a:pt x="8" y="76"/>
                  <a:pt x="8" y="56"/>
                </a:cubicBezTo>
                <a:cubicBezTo>
                  <a:pt x="8" y="37"/>
                  <a:pt x="22" y="22"/>
                  <a:pt x="40" y="20"/>
                </a:cubicBezTo>
                <a:cubicBezTo>
                  <a:pt x="40" y="60"/>
                  <a:pt x="40" y="60"/>
                  <a:pt x="4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79" y="70"/>
                  <a:pt x="73" y="80"/>
                  <a:pt x="64" y="86"/>
                </a:cubicBezTo>
                <a:moveTo>
                  <a:pt x="49" y="52"/>
                </a:moveTo>
                <a:cubicBezTo>
                  <a:pt x="49" y="9"/>
                  <a:pt x="49" y="9"/>
                  <a:pt x="49" y="9"/>
                </a:cubicBezTo>
                <a:cubicBezTo>
                  <a:pt x="71" y="11"/>
                  <a:pt x="89" y="29"/>
                  <a:pt x="91" y="52"/>
                </a:cubicBezTo>
                <a:lnTo>
                  <a:pt x="49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2400" kern="0">
              <a:solidFill>
                <a:schemeClr val="bg2">
                  <a:lumMod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grpSp>
        <p:nvGrpSpPr>
          <p:cNvPr id="35" name="Group 11"/>
          <p:cNvGrpSpPr/>
          <p:nvPr/>
        </p:nvGrpSpPr>
        <p:grpSpPr bwMode="auto">
          <a:xfrm>
            <a:off x="4629151" y="3724044"/>
            <a:ext cx="499533" cy="440267"/>
            <a:chOff x="0" y="0"/>
            <a:chExt cx="236" cy="208"/>
          </a:xfrm>
        </p:grpSpPr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0" y="45"/>
              <a:ext cx="193" cy="163"/>
            </a:xfrm>
            <a:custGeom>
              <a:avLst/>
              <a:gdLst>
                <a:gd name="T0" fmla="*/ 77 w 82"/>
                <a:gd name="T1" fmla="*/ 0 h 69"/>
                <a:gd name="T2" fmla="*/ 4 w 82"/>
                <a:gd name="T3" fmla="*/ 0 h 69"/>
                <a:gd name="T4" fmla="*/ 0 w 82"/>
                <a:gd name="T5" fmla="*/ 4 h 69"/>
                <a:gd name="T6" fmla="*/ 0 w 82"/>
                <a:gd name="T7" fmla="*/ 65 h 69"/>
                <a:gd name="T8" fmla="*/ 4 w 82"/>
                <a:gd name="T9" fmla="*/ 69 h 69"/>
                <a:gd name="T10" fmla="*/ 77 w 82"/>
                <a:gd name="T11" fmla="*/ 69 h 69"/>
                <a:gd name="T12" fmla="*/ 82 w 82"/>
                <a:gd name="T13" fmla="*/ 65 h 69"/>
                <a:gd name="T14" fmla="*/ 82 w 82"/>
                <a:gd name="T15" fmla="*/ 40 h 69"/>
                <a:gd name="T16" fmla="*/ 82 w 82"/>
                <a:gd name="T17" fmla="*/ 29 h 69"/>
                <a:gd name="T18" fmla="*/ 82 w 82"/>
                <a:gd name="T19" fmla="*/ 4 h 69"/>
                <a:gd name="T20" fmla="*/ 77 w 82"/>
                <a:gd name="T21" fmla="*/ 0 h 69"/>
                <a:gd name="T22" fmla="*/ 9 w 82"/>
                <a:gd name="T23" fmla="*/ 61 h 69"/>
                <a:gd name="T24" fmla="*/ 9 w 82"/>
                <a:gd name="T25" fmla="*/ 9 h 69"/>
                <a:gd name="T26" fmla="*/ 73 w 82"/>
                <a:gd name="T27" fmla="*/ 9 h 69"/>
                <a:gd name="T28" fmla="*/ 73 w 82"/>
                <a:gd name="T29" fmla="*/ 25 h 69"/>
                <a:gd name="T30" fmla="*/ 64 w 82"/>
                <a:gd name="T31" fmla="*/ 25 h 69"/>
                <a:gd name="T32" fmla="*/ 55 w 82"/>
                <a:gd name="T33" fmla="*/ 35 h 69"/>
                <a:gd name="T34" fmla="*/ 64 w 82"/>
                <a:gd name="T35" fmla="*/ 44 h 69"/>
                <a:gd name="T36" fmla="*/ 73 w 82"/>
                <a:gd name="T37" fmla="*/ 44 h 69"/>
                <a:gd name="T38" fmla="*/ 73 w 82"/>
                <a:gd name="T39" fmla="*/ 61 h 69"/>
                <a:gd name="T40" fmla="*/ 9 w 82"/>
                <a:gd name="T41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69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69"/>
                    <a:pt x="4" y="69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80" y="69"/>
                    <a:pt x="82" y="67"/>
                    <a:pt x="82" y="65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2"/>
                    <a:pt x="80" y="0"/>
                    <a:pt x="77" y="0"/>
                  </a:cubicBezTo>
                  <a:moveTo>
                    <a:pt x="9" y="61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59" y="25"/>
                    <a:pt x="55" y="29"/>
                    <a:pt x="55" y="35"/>
                  </a:cubicBezTo>
                  <a:cubicBezTo>
                    <a:pt x="55" y="40"/>
                    <a:pt x="59" y="44"/>
                    <a:pt x="64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61"/>
                    <a:pt x="73" y="61"/>
                    <a:pt x="73" y="61"/>
                  </a:cubicBezTo>
                  <a:lnTo>
                    <a:pt x="9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400" kern="0">
                <a:solidFill>
                  <a:schemeClr val="bg2">
                    <a:lumMod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44" y="0"/>
              <a:ext cx="192" cy="165"/>
            </a:xfrm>
            <a:custGeom>
              <a:avLst/>
              <a:gdLst>
                <a:gd name="T0" fmla="*/ 77 w 81"/>
                <a:gd name="T1" fmla="*/ 0 h 70"/>
                <a:gd name="T2" fmla="*/ 4 w 81"/>
                <a:gd name="T3" fmla="*/ 0 h 70"/>
                <a:gd name="T4" fmla="*/ 0 w 81"/>
                <a:gd name="T5" fmla="*/ 4 h 70"/>
                <a:gd name="T6" fmla="*/ 4 w 81"/>
                <a:gd name="T7" fmla="*/ 9 h 70"/>
                <a:gd name="T8" fmla="*/ 73 w 81"/>
                <a:gd name="T9" fmla="*/ 9 h 70"/>
                <a:gd name="T10" fmla="*/ 73 w 81"/>
                <a:gd name="T11" fmla="*/ 65 h 70"/>
                <a:gd name="T12" fmla="*/ 77 w 81"/>
                <a:gd name="T13" fmla="*/ 70 h 70"/>
                <a:gd name="T14" fmla="*/ 81 w 81"/>
                <a:gd name="T15" fmla="*/ 65 h 70"/>
                <a:gd name="T16" fmla="*/ 81 w 81"/>
                <a:gd name="T17" fmla="*/ 4 h 70"/>
                <a:gd name="T18" fmla="*/ 77 w 81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0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8"/>
                    <a:pt x="75" y="70"/>
                    <a:pt x="77" y="70"/>
                  </a:cubicBezTo>
                  <a:cubicBezTo>
                    <a:pt x="79" y="70"/>
                    <a:pt x="81" y="68"/>
                    <a:pt x="81" y="65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400" kern="0">
                <a:solidFill>
                  <a:schemeClr val="bg2">
                    <a:lumMod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grpSp>
        <p:nvGrpSpPr>
          <p:cNvPr id="38" name="Group 14"/>
          <p:cNvGrpSpPr/>
          <p:nvPr/>
        </p:nvGrpSpPr>
        <p:grpSpPr bwMode="auto">
          <a:xfrm>
            <a:off x="7076017" y="2318580"/>
            <a:ext cx="505883" cy="501649"/>
            <a:chOff x="0" y="0"/>
            <a:chExt cx="239" cy="237"/>
          </a:xfrm>
        </p:grpSpPr>
        <p:sp>
          <p:nvSpPr>
            <p:cNvPr id="39" name="Freeform 15"/>
            <p:cNvSpPr/>
            <p:nvPr/>
          </p:nvSpPr>
          <p:spPr bwMode="auto">
            <a:xfrm>
              <a:off x="0" y="22"/>
              <a:ext cx="217" cy="215"/>
            </a:xfrm>
            <a:custGeom>
              <a:avLst/>
              <a:gdLst>
                <a:gd name="T0" fmla="*/ 87 w 92"/>
                <a:gd name="T1" fmla="*/ 41 h 91"/>
                <a:gd name="T2" fmla="*/ 83 w 92"/>
                <a:gd name="T3" fmla="*/ 45 h 91"/>
                <a:gd name="T4" fmla="*/ 83 w 92"/>
                <a:gd name="T5" fmla="*/ 67 h 91"/>
                <a:gd name="T6" fmla="*/ 73 w 92"/>
                <a:gd name="T7" fmla="*/ 81 h 91"/>
                <a:gd name="T8" fmla="*/ 68 w 92"/>
                <a:gd name="T9" fmla="*/ 82 h 91"/>
                <a:gd name="T10" fmla="*/ 24 w 92"/>
                <a:gd name="T11" fmla="*/ 82 h 91"/>
                <a:gd name="T12" fmla="*/ 9 w 92"/>
                <a:gd name="T13" fmla="*/ 67 h 91"/>
                <a:gd name="T14" fmla="*/ 9 w 92"/>
                <a:gd name="T15" fmla="*/ 24 h 91"/>
                <a:gd name="T16" fmla="*/ 24 w 92"/>
                <a:gd name="T17" fmla="*/ 8 h 91"/>
                <a:gd name="T18" fmla="*/ 46 w 92"/>
                <a:gd name="T19" fmla="*/ 8 h 91"/>
                <a:gd name="T20" fmla="*/ 50 w 92"/>
                <a:gd name="T21" fmla="*/ 4 h 91"/>
                <a:gd name="T22" fmla="*/ 46 w 92"/>
                <a:gd name="T23" fmla="*/ 0 h 91"/>
                <a:gd name="T24" fmla="*/ 24 w 92"/>
                <a:gd name="T25" fmla="*/ 0 h 91"/>
                <a:gd name="T26" fmla="*/ 0 w 92"/>
                <a:gd name="T27" fmla="*/ 24 h 91"/>
                <a:gd name="T28" fmla="*/ 0 w 92"/>
                <a:gd name="T29" fmla="*/ 67 h 91"/>
                <a:gd name="T30" fmla="*/ 24 w 92"/>
                <a:gd name="T31" fmla="*/ 91 h 91"/>
                <a:gd name="T32" fmla="*/ 68 w 92"/>
                <a:gd name="T33" fmla="*/ 91 h 91"/>
                <a:gd name="T34" fmla="*/ 76 w 92"/>
                <a:gd name="T35" fmla="*/ 89 h 91"/>
                <a:gd name="T36" fmla="*/ 92 w 92"/>
                <a:gd name="T37" fmla="*/ 67 h 91"/>
                <a:gd name="T38" fmla="*/ 92 w 92"/>
                <a:gd name="T39" fmla="*/ 45 h 91"/>
                <a:gd name="T40" fmla="*/ 87 w 92"/>
                <a:gd name="T41" fmla="*/ 4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91">
                  <a:moveTo>
                    <a:pt x="87" y="41"/>
                  </a:moveTo>
                  <a:cubicBezTo>
                    <a:pt x="85" y="41"/>
                    <a:pt x="83" y="43"/>
                    <a:pt x="83" y="45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3"/>
                    <a:pt x="79" y="79"/>
                    <a:pt x="73" y="81"/>
                  </a:cubicBezTo>
                  <a:cubicBezTo>
                    <a:pt x="71" y="82"/>
                    <a:pt x="70" y="82"/>
                    <a:pt x="68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16" y="82"/>
                    <a:pt x="9" y="75"/>
                    <a:pt x="9" y="67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5"/>
                    <a:pt x="16" y="8"/>
                    <a:pt x="24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50" y="6"/>
                    <a:pt x="50" y="4"/>
                  </a:cubicBezTo>
                  <a:cubicBezTo>
                    <a:pt x="50" y="2"/>
                    <a:pt x="48" y="0"/>
                    <a:pt x="4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0"/>
                    <a:pt x="11" y="91"/>
                    <a:pt x="24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71" y="91"/>
                    <a:pt x="74" y="90"/>
                    <a:pt x="76" y="89"/>
                  </a:cubicBezTo>
                  <a:cubicBezTo>
                    <a:pt x="85" y="86"/>
                    <a:pt x="92" y="77"/>
                    <a:pt x="92" y="67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3"/>
                    <a:pt x="90" y="41"/>
                    <a:pt x="87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400" kern="0">
                <a:solidFill>
                  <a:schemeClr val="bg2">
                    <a:lumMod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40" name="Freeform 16"/>
            <p:cNvSpPr>
              <a:spLocks noEditPoints="1"/>
            </p:cNvSpPr>
            <p:nvPr/>
          </p:nvSpPr>
          <p:spPr bwMode="auto">
            <a:xfrm>
              <a:off x="135" y="0"/>
              <a:ext cx="104" cy="104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5 h 44"/>
                <a:gd name="T12" fmla="*/ 8 w 44"/>
                <a:gd name="T13" fmla="*/ 22 h 44"/>
                <a:gd name="T14" fmla="*/ 22 w 44"/>
                <a:gd name="T15" fmla="*/ 8 h 44"/>
                <a:gd name="T16" fmla="*/ 35 w 44"/>
                <a:gd name="T17" fmla="*/ 22 h 44"/>
                <a:gd name="T18" fmla="*/ 22 w 44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9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9"/>
                    <a:pt x="34" y="0"/>
                    <a:pt x="22" y="0"/>
                  </a:cubicBezTo>
                  <a:moveTo>
                    <a:pt x="22" y="35"/>
                  </a:moveTo>
                  <a:cubicBezTo>
                    <a:pt x="14" y="35"/>
                    <a:pt x="8" y="29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ubicBezTo>
                    <a:pt x="29" y="8"/>
                    <a:pt x="35" y="14"/>
                    <a:pt x="35" y="22"/>
                  </a:cubicBezTo>
                  <a:cubicBezTo>
                    <a:pt x="35" y="29"/>
                    <a:pt x="29" y="35"/>
                    <a:pt x="22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400" kern="0">
                <a:solidFill>
                  <a:schemeClr val="bg2">
                    <a:lumMod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80" y="97"/>
              <a:ext cx="57" cy="21"/>
            </a:xfrm>
            <a:custGeom>
              <a:avLst/>
              <a:gdLst>
                <a:gd name="T0" fmla="*/ 0 w 24"/>
                <a:gd name="T1" fmla="*/ 4 h 9"/>
                <a:gd name="T2" fmla="*/ 5 w 24"/>
                <a:gd name="T3" fmla="*/ 9 h 9"/>
                <a:gd name="T4" fmla="*/ 20 w 24"/>
                <a:gd name="T5" fmla="*/ 9 h 9"/>
                <a:gd name="T6" fmla="*/ 24 w 24"/>
                <a:gd name="T7" fmla="*/ 4 h 9"/>
                <a:gd name="T8" fmla="*/ 20 w 24"/>
                <a:gd name="T9" fmla="*/ 0 h 9"/>
                <a:gd name="T10" fmla="*/ 5 w 24"/>
                <a:gd name="T11" fmla="*/ 0 h 9"/>
                <a:gd name="T12" fmla="*/ 0 w 24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0" y="4"/>
                  </a:move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400" kern="0">
                <a:solidFill>
                  <a:schemeClr val="bg2">
                    <a:lumMod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80" y="140"/>
              <a:ext cx="57" cy="21"/>
            </a:xfrm>
            <a:custGeom>
              <a:avLst/>
              <a:gdLst>
                <a:gd name="T0" fmla="*/ 20 w 24"/>
                <a:gd name="T1" fmla="*/ 0 h 9"/>
                <a:gd name="T2" fmla="*/ 5 w 24"/>
                <a:gd name="T3" fmla="*/ 0 h 9"/>
                <a:gd name="T4" fmla="*/ 0 w 24"/>
                <a:gd name="T5" fmla="*/ 4 h 9"/>
                <a:gd name="T6" fmla="*/ 5 w 24"/>
                <a:gd name="T7" fmla="*/ 9 h 9"/>
                <a:gd name="T8" fmla="*/ 20 w 24"/>
                <a:gd name="T9" fmla="*/ 9 h 9"/>
                <a:gd name="T10" fmla="*/ 24 w 24"/>
                <a:gd name="T11" fmla="*/ 4 h 9"/>
                <a:gd name="T12" fmla="*/ 20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400" kern="0">
                <a:solidFill>
                  <a:schemeClr val="bg2">
                    <a:lumMod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grpSp>
        <p:nvGrpSpPr>
          <p:cNvPr id="43" name="Group 19"/>
          <p:cNvGrpSpPr/>
          <p:nvPr/>
        </p:nvGrpSpPr>
        <p:grpSpPr bwMode="auto">
          <a:xfrm>
            <a:off x="2343151" y="2333393"/>
            <a:ext cx="499533" cy="501651"/>
            <a:chOff x="0" y="0"/>
            <a:chExt cx="236" cy="237"/>
          </a:xfrm>
        </p:grpSpPr>
        <p:sp>
          <p:nvSpPr>
            <p:cNvPr id="44" name="Freeform 20"/>
            <p:cNvSpPr>
              <a:spLocks noEditPoints="1"/>
            </p:cNvSpPr>
            <p:nvPr/>
          </p:nvSpPr>
          <p:spPr bwMode="auto">
            <a:xfrm>
              <a:off x="63" y="64"/>
              <a:ext cx="109" cy="109"/>
            </a:xfrm>
            <a:custGeom>
              <a:avLst/>
              <a:gdLst>
                <a:gd name="T0" fmla="*/ 40 w 46"/>
                <a:gd name="T1" fmla="*/ 1 h 46"/>
                <a:gd name="T2" fmla="*/ 13 w 46"/>
                <a:gd name="T3" fmla="*/ 10 h 46"/>
                <a:gd name="T4" fmla="*/ 13 w 46"/>
                <a:gd name="T5" fmla="*/ 10 h 46"/>
                <a:gd name="T6" fmla="*/ 12 w 46"/>
                <a:gd name="T7" fmla="*/ 11 h 46"/>
                <a:gd name="T8" fmla="*/ 12 w 46"/>
                <a:gd name="T9" fmla="*/ 11 h 46"/>
                <a:gd name="T10" fmla="*/ 11 w 46"/>
                <a:gd name="T11" fmla="*/ 11 h 46"/>
                <a:gd name="T12" fmla="*/ 11 w 46"/>
                <a:gd name="T13" fmla="*/ 12 h 46"/>
                <a:gd name="T14" fmla="*/ 11 w 46"/>
                <a:gd name="T15" fmla="*/ 12 h 46"/>
                <a:gd name="T16" fmla="*/ 10 w 46"/>
                <a:gd name="T17" fmla="*/ 13 h 46"/>
                <a:gd name="T18" fmla="*/ 10 w 46"/>
                <a:gd name="T19" fmla="*/ 13 h 46"/>
                <a:gd name="T20" fmla="*/ 0 w 46"/>
                <a:gd name="T21" fmla="*/ 40 h 46"/>
                <a:gd name="T22" fmla="*/ 1 w 46"/>
                <a:gd name="T23" fmla="*/ 45 h 46"/>
                <a:gd name="T24" fmla="*/ 4 w 46"/>
                <a:gd name="T25" fmla="*/ 46 h 46"/>
                <a:gd name="T26" fmla="*/ 6 w 46"/>
                <a:gd name="T27" fmla="*/ 46 h 46"/>
                <a:gd name="T28" fmla="*/ 33 w 46"/>
                <a:gd name="T29" fmla="*/ 36 h 46"/>
                <a:gd name="T30" fmla="*/ 33 w 46"/>
                <a:gd name="T31" fmla="*/ 36 h 46"/>
                <a:gd name="T32" fmla="*/ 34 w 46"/>
                <a:gd name="T33" fmla="*/ 35 h 46"/>
                <a:gd name="T34" fmla="*/ 34 w 46"/>
                <a:gd name="T35" fmla="*/ 35 h 46"/>
                <a:gd name="T36" fmla="*/ 35 w 46"/>
                <a:gd name="T37" fmla="*/ 35 h 46"/>
                <a:gd name="T38" fmla="*/ 35 w 46"/>
                <a:gd name="T39" fmla="*/ 34 h 46"/>
                <a:gd name="T40" fmla="*/ 35 w 46"/>
                <a:gd name="T41" fmla="*/ 34 h 46"/>
                <a:gd name="T42" fmla="*/ 36 w 46"/>
                <a:gd name="T43" fmla="*/ 33 h 46"/>
                <a:gd name="T44" fmla="*/ 36 w 46"/>
                <a:gd name="T45" fmla="*/ 33 h 46"/>
                <a:gd name="T46" fmla="*/ 45 w 46"/>
                <a:gd name="T47" fmla="*/ 6 h 46"/>
                <a:gd name="T48" fmla="*/ 44 w 46"/>
                <a:gd name="T49" fmla="*/ 2 h 46"/>
                <a:gd name="T50" fmla="*/ 40 w 46"/>
                <a:gd name="T51" fmla="*/ 1 h 46"/>
                <a:gd name="T52" fmla="*/ 12 w 46"/>
                <a:gd name="T53" fmla="*/ 34 h 46"/>
                <a:gd name="T54" fmla="*/ 16 w 46"/>
                <a:gd name="T55" fmla="*/ 22 h 46"/>
                <a:gd name="T56" fmla="*/ 24 w 46"/>
                <a:gd name="T57" fmla="*/ 30 h 46"/>
                <a:gd name="T58" fmla="*/ 12 w 46"/>
                <a:gd name="T5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46">
                  <a:moveTo>
                    <a:pt x="40" y="1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3"/>
                    <a:pt x="1" y="45"/>
                  </a:cubicBezTo>
                  <a:cubicBezTo>
                    <a:pt x="2" y="45"/>
                    <a:pt x="3" y="46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6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5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4"/>
                    <a:pt x="46" y="3"/>
                    <a:pt x="44" y="2"/>
                  </a:cubicBezTo>
                  <a:cubicBezTo>
                    <a:pt x="43" y="0"/>
                    <a:pt x="42" y="0"/>
                    <a:pt x="40" y="1"/>
                  </a:cubicBezTo>
                  <a:moveTo>
                    <a:pt x="12" y="34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1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400" kern="0">
                <a:solidFill>
                  <a:schemeClr val="bg2">
                    <a:lumMod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45" name="Freeform 21"/>
            <p:cNvSpPr>
              <a:spLocks noEditPoints="1"/>
            </p:cNvSpPr>
            <p:nvPr/>
          </p:nvSpPr>
          <p:spPr bwMode="auto">
            <a:xfrm>
              <a:off x="0" y="0"/>
              <a:ext cx="236" cy="237"/>
            </a:xfrm>
            <a:custGeom>
              <a:avLst/>
              <a:gdLst>
                <a:gd name="T0" fmla="*/ 81 w 100"/>
                <a:gd name="T1" fmla="*/ 0 h 100"/>
                <a:gd name="T2" fmla="*/ 18 w 100"/>
                <a:gd name="T3" fmla="*/ 0 h 100"/>
                <a:gd name="T4" fmla="*/ 0 w 100"/>
                <a:gd name="T5" fmla="*/ 18 h 100"/>
                <a:gd name="T6" fmla="*/ 0 w 100"/>
                <a:gd name="T7" fmla="*/ 82 h 100"/>
                <a:gd name="T8" fmla="*/ 18 w 100"/>
                <a:gd name="T9" fmla="*/ 100 h 100"/>
                <a:gd name="T10" fmla="*/ 81 w 100"/>
                <a:gd name="T11" fmla="*/ 100 h 100"/>
                <a:gd name="T12" fmla="*/ 85 w 100"/>
                <a:gd name="T13" fmla="*/ 100 h 100"/>
                <a:gd name="T14" fmla="*/ 100 w 100"/>
                <a:gd name="T15" fmla="*/ 82 h 100"/>
                <a:gd name="T16" fmla="*/ 100 w 100"/>
                <a:gd name="T17" fmla="*/ 18 h 100"/>
                <a:gd name="T18" fmla="*/ 81 w 100"/>
                <a:gd name="T19" fmla="*/ 0 h 100"/>
                <a:gd name="T20" fmla="*/ 92 w 100"/>
                <a:gd name="T21" fmla="*/ 82 h 100"/>
                <a:gd name="T22" fmla="*/ 84 w 100"/>
                <a:gd name="T23" fmla="*/ 91 h 100"/>
                <a:gd name="T24" fmla="*/ 81 w 100"/>
                <a:gd name="T25" fmla="*/ 92 h 100"/>
                <a:gd name="T26" fmla="*/ 18 w 100"/>
                <a:gd name="T27" fmla="*/ 92 h 100"/>
                <a:gd name="T28" fmla="*/ 8 w 100"/>
                <a:gd name="T29" fmla="*/ 82 h 100"/>
                <a:gd name="T30" fmla="*/ 8 w 100"/>
                <a:gd name="T31" fmla="*/ 18 h 100"/>
                <a:gd name="T32" fmla="*/ 18 w 100"/>
                <a:gd name="T33" fmla="*/ 8 h 100"/>
                <a:gd name="T34" fmla="*/ 81 w 100"/>
                <a:gd name="T35" fmla="*/ 8 h 100"/>
                <a:gd name="T36" fmla="*/ 92 w 100"/>
                <a:gd name="T37" fmla="*/ 18 h 100"/>
                <a:gd name="T38" fmla="*/ 92 w 100"/>
                <a:gd name="T39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100">
                  <a:moveTo>
                    <a:pt x="8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2"/>
                    <a:pt x="8" y="100"/>
                    <a:pt x="18" y="100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3" y="100"/>
                    <a:pt x="84" y="100"/>
                    <a:pt x="85" y="100"/>
                  </a:cubicBezTo>
                  <a:cubicBezTo>
                    <a:pt x="94" y="98"/>
                    <a:pt x="100" y="90"/>
                    <a:pt x="100" y="8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8"/>
                    <a:pt x="92" y="0"/>
                    <a:pt x="81" y="0"/>
                  </a:cubicBezTo>
                  <a:moveTo>
                    <a:pt x="92" y="82"/>
                  </a:moveTo>
                  <a:cubicBezTo>
                    <a:pt x="92" y="86"/>
                    <a:pt x="88" y="90"/>
                    <a:pt x="84" y="91"/>
                  </a:cubicBezTo>
                  <a:cubicBezTo>
                    <a:pt x="83" y="92"/>
                    <a:pt x="82" y="92"/>
                    <a:pt x="81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3" y="92"/>
                    <a:pt x="8" y="87"/>
                    <a:pt x="8" y="8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7" y="8"/>
                    <a:pt x="92" y="13"/>
                    <a:pt x="92" y="18"/>
                  </a:cubicBezTo>
                  <a:lnTo>
                    <a:pt x="9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400" kern="0">
                <a:solidFill>
                  <a:schemeClr val="bg2">
                    <a:lumMod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sp>
        <p:nvSpPr>
          <p:cNvPr id="25" name="飞印象"/>
          <p:cNvSpPr txBox="1"/>
          <p:nvPr/>
        </p:nvSpPr>
        <p:spPr>
          <a:xfrm>
            <a:off x="3759200" y="191325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59200" y="2312035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3" name="飞印象"/>
          <p:cNvSpPr txBox="1"/>
          <p:nvPr/>
        </p:nvSpPr>
        <p:spPr>
          <a:xfrm>
            <a:off x="8614410" y="191325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14410" y="2312035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5" name="飞印象"/>
          <p:cNvSpPr txBox="1"/>
          <p:nvPr/>
        </p:nvSpPr>
        <p:spPr>
          <a:xfrm>
            <a:off x="1739900" y="368300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39900" y="408178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sp>
        <p:nvSpPr>
          <p:cNvPr id="7" name="飞印象"/>
          <p:cNvSpPr txBox="1"/>
          <p:nvPr/>
        </p:nvSpPr>
        <p:spPr>
          <a:xfrm>
            <a:off x="6230620" y="376555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30620" y="4164330"/>
            <a:ext cx="214884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PA" val="v3.0.1"/>
</p:tagLst>
</file>

<file path=ppt/tags/tag26.xml><?xml version="1.0" encoding="utf-8"?>
<p:tagLst xmlns:p="http://schemas.openxmlformats.org/presentationml/2006/main">
  <p:tag name="PA" val="v3.0.1"/>
</p:tagLst>
</file>

<file path=ppt/tags/tag27.xml><?xml version="1.0" encoding="utf-8"?>
<p:tagLst xmlns:p="http://schemas.openxmlformats.org/presentationml/2006/main">
  <p:tag name="ISPRING_PRESENTATION_TITLE" val="PowerPoint 演示文稿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4037</Words>
  <Application>WPS 演示</Application>
  <PresentationFormat>宽屏</PresentationFormat>
  <Paragraphs>447</Paragraphs>
  <Slides>29</Slides>
  <Notes>29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6" baseType="lpstr">
      <vt:lpstr>Arial</vt:lpstr>
      <vt:lpstr>宋体</vt:lpstr>
      <vt:lpstr>Wingdings</vt:lpstr>
      <vt:lpstr>字魂36号-正文宋楷</vt:lpstr>
      <vt:lpstr>Noto Sans S Chinese Black</vt:lpstr>
      <vt:lpstr>Calibri</vt:lpstr>
      <vt:lpstr>Noto Sans S Chinese Regular</vt:lpstr>
      <vt:lpstr>方正黑体简体</vt:lpstr>
      <vt:lpstr>微软雅黑</vt:lpstr>
      <vt:lpstr>Arial Unicode MS</vt:lpstr>
      <vt:lpstr>等线 Light</vt:lpstr>
      <vt:lpstr>等线</vt:lpstr>
      <vt:lpstr>Helvetica Neue</vt:lpstr>
      <vt:lpstr>Helvetica Light</vt:lpstr>
      <vt:lpstr>Arial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9</cp:revision>
  <dcterms:created xsi:type="dcterms:W3CDTF">2019-05-06T12:10:00Z</dcterms:created>
  <dcterms:modified xsi:type="dcterms:W3CDTF">2020-04-23T01:31:40Z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