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3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orient="horz" pos="55">
          <p15:clr>
            <a:srgbClr val="A4A3A4"/>
          </p15:clr>
        </p15:guide>
        <p15:guide id="3" pos="2880">
          <p15:clr>
            <a:srgbClr val="A4A3A4"/>
          </p15:clr>
        </p15:guide>
        <p15:guide id="4" pos="204">
          <p15:clr>
            <a:srgbClr val="A4A3A4"/>
          </p15:clr>
        </p15:guide>
        <p15:guide id="5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0" y="-1128"/>
      </p:cViewPr>
      <p:guideLst>
        <p:guide orient="horz" pos="3162"/>
        <p:guide orient="horz" pos="55"/>
        <p:guide pos="2880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熊猫设计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4804135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D695-7BF8-40B8-8EAF-9EA147200A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BB6C-525D-4C7C-A864-32838B9EAB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2487168"/>
            <a:ext cx="9144000" cy="2656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1419772" y="1344341"/>
            <a:ext cx="63231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岗位竞</a:t>
            </a:r>
            <a:r>
              <a:rPr lang="zh-CN" altLang="en-US" sz="5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聘</a:t>
            </a:r>
            <a:r>
              <a:rPr lang="en-US" altLang="zh-CN" sz="5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5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5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9"/>
          <p:cNvSpPr>
            <a:spLocks noChangeArrowheads="1"/>
          </p:cNvSpPr>
          <p:nvPr/>
        </p:nvSpPr>
        <p:spPr bwMode="auto">
          <a:xfrm>
            <a:off x="2744593" y="2609047"/>
            <a:ext cx="367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REPORT POWERPOINT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427321" y="3176569"/>
            <a:ext cx="998375" cy="429208"/>
          </a:xfrm>
          <a:prstGeom prst="roundRect">
            <a:avLst/>
          </a:prstGeom>
          <a:gradFill flip="none" rotWithShape="1">
            <a:gsLst>
              <a:gs pos="0">
                <a:srgbClr val="FFFEFE"/>
              </a:gs>
              <a:gs pos="100000">
                <a:srgbClr val="E0DFE2"/>
              </a:gs>
            </a:gsLst>
            <a:lin ang="18900000" scaled="1"/>
            <a:tileRect/>
          </a:gradFill>
          <a:ln w="2222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8100000" scaled="0"/>
              <a:tileRect/>
            </a:gradFill>
          </a:ln>
          <a:effectLst>
            <a:outerShdw blurRad="254000" dist="114300" dir="8100000" sx="102000" sy="102000" algn="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537664" y="3176569"/>
            <a:ext cx="998375" cy="429208"/>
          </a:xfrm>
          <a:prstGeom prst="roundRect">
            <a:avLst/>
          </a:prstGeom>
          <a:gradFill flip="none" rotWithShape="1">
            <a:gsLst>
              <a:gs pos="0">
                <a:srgbClr val="FFFEFE"/>
              </a:gs>
              <a:gs pos="100000">
                <a:srgbClr val="E0DFE2"/>
              </a:gs>
            </a:gsLst>
            <a:lin ang="18900000" scaled="1"/>
            <a:tileRect/>
          </a:gradFill>
          <a:ln w="2222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8100000" scaled="0"/>
              <a:tileRect/>
            </a:gradFill>
          </a:ln>
          <a:effectLst>
            <a:outerShdw blurRad="254000" dist="114300" dir="8100000" sx="102000" sy="102000" algn="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2030.12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竞聘优势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83238"/>
            <a:ext cx="296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accent1"/>
                </a:solidFill>
                <a:cs typeface="+mn-ea"/>
                <a:sym typeface="+mn-lt"/>
              </a:rPr>
              <a:t>Competition Advantage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Competition Advantage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90483" y="1479742"/>
            <a:ext cx="2333815" cy="2724396"/>
            <a:chOff x="3390483" y="1479742"/>
            <a:chExt cx="2694385" cy="3145310"/>
          </a:xfrm>
          <a:solidFill>
            <a:schemeClr val="accent1"/>
          </a:solidFill>
        </p:grpSpPr>
        <p:sp>
          <p:nvSpPr>
            <p:cNvPr id="28" name="Freeform 8"/>
            <p:cNvSpPr/>
            <p:nvPr/>
          </p:nvSpPr>
          <p:spPr bwMode="auto">
            <a:xfrm>
              <a:off x="3390483" y="1484208"/>
              <a:ext cx="1305896" cy="1605024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4781205" y="1479742"/>
              <a:ext cx="1303663" cy="1609489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526653" y="3178522"/>
              <a:ext cx="1169725" cy="1439834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4781205" y="3178522"/>
              <a:ext cx="1145170" cy="1446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70071" y="2087914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03886" y="2101900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67574" y="3244736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66674" y="3254350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 5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407185" y="2444760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904461" y="2056956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竞聘优势</a:t>
            </a:r>
          </a:p>
        </p:txBody>
      </p:sp>
      <p:cxnSp>
        <p:nvCxnSpPr>
          <p:cNvPr id="55" name="直接连接符 54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2437709" y="2444760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56" name="矩形 5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908045" y="3831904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57" name="矩形 5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405321" y="3444100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竞聘优势</a:t>
            </a:r>
          </a:p>
        </p:txBody>
      </p:sp>
      <p:cxnSp>
        <p:nvCxnSpPr>
          <p:cNvPr id="58" name="直接连接符 5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2938569" y="3831904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59" name="矩形 58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044709" y="2458683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60" name="矩形 5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044709" y="207087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竞聘优势</a:t>
            </a:r>
          </a:p>
        </p:txBody>
      </p:sp>
      <p:cxnSp>
        <p:nvCxnSpPr>
          <p:cNvPr id="61" name="直接连接符 6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6144422" y="2453968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62" name="矩形 6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696141" y="3825538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63" name="矩形 6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696141" y="343773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竞聘优势</a:t>
            </a:r>
          </a:p>
        </p:txBody>
      </p:sp>
      <p:cxnSp>
        <p:nvCxnSpPr>
          <p:cNvPr id="64" name="直接连接符 6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5795854" y="3820823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grpSp>
        <p:nvGrpSpPr>
          <p:cNvPr id="36" name="组合 35"/>
          <p:cNvGrpSpPr/>
          <p:nvPr/>
        </p:nvGrpSpPr>
        <p:grpSpPr>
          <a:xfrm>
            <a:off x="4680783" y="3326624"/>
            <a:ext cx="297535" cy="29753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38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5" name="AutoShape 112"/>
          <p:cNvSpPr/>
          <p:nvPr/>
        </p:nvSpPr>
        <p:spPr bwMode="auto">
          <a:xfrm>
            <a:off x="4794996" y="2174913"/>
            <a:ext cx="432217" cy="43031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192732" y="3291528"/>
            <a:ext cx="252262" cy="36772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67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883068" y="2174913"/>
            <a:ext cx="430780" cy="430780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7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竞聘优势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83238"/>
            <a:ext cx="296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accent1"/>
                </a:solidFill>
                <a:cs typeface="+mn-ea"/>
                <a:sym typeface="+mn-lt"/>
              </a:rPr>
              <a:t>Competition Advantage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Competition Advantage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5119210" y="3582898"/>
            <a:ext cx="2732177" cy="1146975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4201" tIns="487038" rIns="161918" bIns="161916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2700" kern="1200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280675" y="3582898"/>
            <a:ext cx="2732176" cy="1146975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107" tIns="483228" rIns="760392" bIns="158106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2700" kern="1200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19210" y="1145577"/>
            <a:ext cx="2732177" cy="1146975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6581" tIns="154297" rIns="154298" bIns="479417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2600" kern="1200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80675" y="1145577"/>
            <a:ext cx="2732176" cy="1146975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297" tIns="154297" rIns="756582" bIns="479417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2600" kern="120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29106" y="1442665"/>
            <a:ext cx="2885788" cy="2885788"/>
            <a:chOff x="2984156" y="1349881"/>
            <a:chExt cx="3175688" cy="3175688"/>
          </a:xfrm>
        </p:grpSpPr>
        <p:sp>
          <p:nvSpPr>
            <p:cNvPr id="9" name="任意多边形 8"/>
            <p:cNvSpPr/>
            <p:nvPr/>
          </p:nvSpPr>
          <p:spPr>
            <a:xfrm>
              <a:off x="2984156" y="1349881"/>
              <a:ext cx="1552001" cy="1552001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0320" tIns="700320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600" kern="1200"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607843" y="1349881"/>
              <a:ext cx="1552001" cy="1552001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0"/>
                  </a:moveTo>
                  <a:cubicBezTo>
                    <a:pt x="971862" y="0"/>
                    <a:pt x="1759712" y="787850"/>
                    <a:pt x="1759712" y="1759712"/>
                  </a:cubicBez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2" tIns="700320" rIns="700320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600" kern="1200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607843" y="2973568"/>
              <a:ext cx="1552001" cy="1552001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0"/>
                  </a:moveTo>
                  <a:cubicBezTo>
                    <a:pt x="1759712" y="971862"/>
                    <a:pt x="971862" y="1759712"/>
                    <a:pt x="0" y="1759712"/>
                  </a:cubicBezTo>
                  <a:lnTo>
                    <a:pt x="0" y="0"/>
                  </a:lnTo>
                  <a:lnTo>
                    <a:pt x="17597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2" tIns="184913" rIns="700320" bIns="7003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600" kern="1200"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984156" y="2973568"/>
              <a:ext cx="1552001" cy="1552001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1759712"/>
                  </a:moveTo>
                  <a:cubicBezTo>
                    <a:pt x="787850" y="1759712"/>
                    <a:pt x="0" y="971862"/>
                    <a:pt x="0" y="0"/>
                  </a:cubicBezTo>
                  <a:lnTo>
                    <a:pt x="1759712" y="0"/>
                  </a:lnTo>
                  <a:lnTo>
                    <a:pt x="1759712" y="175971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0320" tIns="184912" rIns="184911" bIns="7003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600" kern="1200">
                <a:cs typeface="+mn-ea"/>
                <a:sym typeface="+mn-lt"/>
              </a:endParaRPr>
            </a:p>
          </p:txBody>
        </p:sp>
      </p:grpSp>
      <p:sp>
        <p:nvSpPr>
          <p:cNvPr id="66" name="矩形 14"/>
          <p:cNvSpPr>
            <a:spLocks noChangeArrowheads="1"/>
          </p:cNvSpPr>
          <p:nvPr/>
        </p:nvSpPr>
        <p:spPr bwMode="auto">
          <a:xfrm>
            <a:off x="2651750" y="1300873"/>
            <a:ext cx="733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Threat</a:t>
            </a:r>
          </a:p>
        </p:txBody>
      </p:sp>
      <p:sp>
        <p:nvSpPr>
          <p:cNvPr id="67" name="矩形 66"/>
          <p:cNvSpPr/>
          <p:nvPr/>
        </p:nvSpPr>
        <p:spPr>
          <a:xfrm>
            <a:off x="1280674" y="1572562"/>
            <a:ext cx="2068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2923377" y="1615524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14"/>
          <p:cNvSpPr>
            <a:spLocks noChangeArrowheads="1"/>
          </p:cNvSpPr>
          <p:nvPr/>
        </p:nvSpPr>
        <p:spPr bwMode="auto">
          <a:xfrm>
            <a:off x="2101294" y="3694572"/>
            <a:ext cx="1248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Opportunity</a:t>
            </a:r>
          </a:p>
        </p:txBody>
      </p:sp>
      <p:sp>
        <p:nvSpPr>
          <p:cNvPr id="70" name="矩形 69"/>
          <p:cNvSpPr/>
          <p:nvPr/>
        </p:nvSpPr>
        <p:spPr>
          <a:xfrm>
            <a:off x="1280818" y="3979522"/>
            <a:ext cx="2068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2923521" y="4022484"/>
            <a:ext cx="324464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grpSp>
        <p:nvGrpSpPr>
          <p:cNvPr id="73" name="组合 72"/>
          <p:cNvGrpSpPr/>
          <p:nvPr/>
        </p:nvGrpSpPr>
        <p:grpSpPr>
          <a:xfrm>
            <a:off x="3790510" y="2103198"/>
            <a:ext cx="1543701" cy="15437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14"/>
          <p:cNvSpPr>
            <a:spLocks noChangeArrowheads="1"/>
          </p:cNvSpPr>
          <p:nvPr/>
        </p:nvSpPr>
        <p:spPr bwMode="auto">
          <a:xfrm>
            <a:off x="5782620" y="1259014"/>
            <a:ext cx="922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Strength</a:t>
            </a:r>
          </a:p>
        </p:txBody>
      </p:sp>
      <p:sp>
        <p:nvSpPr>
          <p:cNvPr id="78" name="矩形 77"/>
          <p:cNvSpPr/>
          <p:nvPr/>
        </p:nvSpPr>
        <p:spPr>
          <a:xfrm>
            <a:off x="5782620" y="1543964"/>
            <a:ext cx="2068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5889340" y="1586926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14"/>
          <p:cNvSpPr>
            <a:spLocks noChangeArrowheads="1"/>
          </p:cNvSpPr>
          <p:nvPr/>
        </p:nvSpPr>
        <p:spPr bwMode="auto">
          <a:xfrm>
            <a:off x="5782620" y="3665974"/>
            <a:ext cx="10424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Weakness</a:t>
            </a:r>
          </a:p>
        </p:txBody>
      </p:sp>
      <p:sp>
        <p:nvSpPr>
          <p:cNvPr id="81" name="矩形 80"/>
          <p:cNvSpPr/>
          <p:nvPr/>
        </p:nvSpPr>
        <p:spPr>
          <a:xfrm>
            <a:off x="5782620" y="3950924"/>
            <a:ext cx="2068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5889340" y="3993886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14"/>
          <p:cNvSpPr>
            <a:spLocks noChangeArrowheads="1"/>
          </p:cNvSpPr>
          <p:nvPr/>
        </p:nvSpPr>
        <p:spPr bwMode="auto">
          <a:xfrm>
            <a:off x="5079517" y="1732327"/>
            <a:ext cx="5405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34" name="矩形 14"/>
          <p:cNvSpPr>
            <a:spLocks noChangeArrowheads="1"/>
          </p:cNvSpPr>
          <p:nvPr/>
        </p:nvSpPr>
        <p:spPr bwMode="auto">
          <a:xfrm>
            <a:off x="3457509" y="1762466"/>
            <a:ext cx="537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</a:p>
        </p:txBody>
      </p:sp>
      <p:sp>
        <p:nvSpPr>
          <p:cNvPr id="35" name="矩形 14"/>
          <p:cNvSpPr>
            <a:spLocks noChangeArrowheads="1"/>
          </p:cNvSpPr>
          <p:nvPr/>
        </p:nvSpPr>
        <p:spPr bwMode="auto">
          <a:xfrm>
            <a:off x="3418232" y="3191460"/>
            <a:ext cx="686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</a:p>
        </p:txBody>
      </p:sp>
      <p:sp>
        <p:nvSpPr>
          <p:cNvPr id="36" name="矩形 14"/>
          <p:cNvSpPr>
            <a:spLocks noChangeArrowheads="1"/>
          </p:cNvSpPr>
          <p:nvPr/>
        </p:nvSpPr>
        <p:spPr bwMode="auto">
          <a:xfrm>
            <a:off x="4975744" y="3248247"/>
            <a:ext cx="7585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</a:p>
        </p:txBody>
      </p:sp>
      <p:sp>
        <p:nvSpPr>
          <p:cNvPr id="37" name="Freeform 17"/>
          <p:cNvSpPr>
            <a:spLocks noEditPoints="1"/>
          </p:cNvSpPr>
          <p:nvPr/>
        </p:nvSpPr>
        <p:spPr bwMode="auto">
          <a:xfrm>
            <a:off x="4220660" y="2514184"/>
            <a:ext cx="607895" cy="734063"/>
          </a:xfrm>
          <a:custGeom>
            <a:avLst/>
            <a:gdLst>
              <a:gd name="T0" fmla="*/ 147 w 212"/>
              <a:gd name="T1" fmla="*/ 222 h 256"/>
              <a:gd name="T2" fmla="*/ 103 w 212"/>
              <a:gd name="T3" fmla="*/ 231 h 256"/>
              <a:gd name="T4" fmla="*/ 69 w 212"/>
              <a:gd name="T5" fmla="*/ 229 h 256"/>
              <a:gd name="T6" fmla="*/ 33 w 212"/>
              <a:gd name="T7" fmla="*/ 213 h 256"/>
              <a:gd name="T8" fmla="*/ 24 w 212"/>
              <a:gd name="T9" fmla="*/ 205 h 256"/>
              <a:gd name="T10" fmla="*/ 8 w 212"/>
              <a:gd name="T11" fmla="*/ 198 h 256"/>
              <a:gd name="T12" fmla="*/ 0 w 212"/>
              <a:gd name="T13" fmla="*/ 183 h 256"/>
              <a:gd name="T14" fmla="*/ 4 w 212"/>
              <a:gd name="T15" fmla="*/ 168 h 256"/>
              <a:gd name="T16" fmla="*/ 2 w 212"/>
              <a:gd name="T17" fmla="*/ 148 h 256"/>
              <a:gd name="T18" fmla="*/ 7 w 212"/>
              <a:gd name="T19" fmla="*/ 112 h 256"/>
              <a:gd name="T20" fmla="*/ 25 w 212"/>
              <a:gd name="T21" fmla="*/ 70 h 256"/>
              <a:gd name="T22" fmla="*/ 30 w 212"/>
              <a:gd name="T23" fmla="*/ 55 h 256"/>
              <a:gd name="T24" fmla="*/ 39 w 212"/>
              <a:gd name="T25" fmla="*/ 30 h 256"/>
              <a:gd name="T26" fmla="*/ 54 w 212"/>
              <a:gd name="T27" fmla="*/ 18 h 256"/>
              <a:gd name="T28" fmla="*/ 80 w 212"/>
              <a:gd name="T29" fmla="*/ 10 h 256"/>
              <a:gd name="T30" fmla="*/ 108 w 212"/>
              <a:gd name="T31" fmla="*/ 1 h 256"/>
              <a:gd name="T32" fmla="*/ 136 w 212"/>
              <a:gd name="T33" fmla="*/ 3 h 256"/>
              <a:gd name="T34" fmla="*/ 149 w 212"/>
              <a:gd name="T35" fmla="*/ 16 h 256"/>
              <a:gd name="T36" fmla="*/ 154 w 212"/>
              <a:gd name="T37" fmla="*/ 38 h 256"/>
              <a:gd name="T38" fmla="*/ 152 w 212"/>
              <a:gd name="T39" fmla="*/ 51 h 256"/>
              <a:gd name="T40" fmla="*/ 141 w 212"/>
              <a:gd name="T41" fmla="*/ 57 h 256"/>
              <a:gd name="T42" fmla="*/ 129 w 212"/>
              <a:gd name="T43" fmla="*/ 48 h 256"/>
              <a:gd name="T44" fmla="*/ 119 w 212"/>
              <a:gd name="T45" fmla="*/ 56 h 256"/>
              <a:gd name="T46" fmla="*/ 98 w 212"/>
              <a:gd name="T47" fmla="*/ 59 h 256"/>
              <a:gd name="T48" fmla="*/ 84 w 212"/>
              <a:gd name="T49" fmla="*/ 51 h 256"/>
              <a:gd name="T50" fmla="*/ 84 w 212"/>
              <a:gd name="T51" fmla="*/ 51 h 256"/>
              <a:gd name="T52" fmla="*/ 80 w 212"/>
              <a:gd name="T53" fmla="*/ 53 h 256"/>
              <a:gd name="T54" fmla="*/ 73 w 212"/>
              <a:gd name="T55" fmla="*/ 64 h 256"/>
              <a:gd name="T56" fmla="*/ 82 w 212"/>
              <a:gd name="T57" fmla="*/ 107 h 256"/>
              <a:gd name="T58" fmla="*/ 85 w 212"/>
              <a:gd name="T59" fmla="*/ 130 h 256"/>
              <a:gd name="T60" fmla="*/ 112 w 212"/>
              <a:gd name="T61" fmla="*/ 114 h 256"/>
              <a:gd name="T62" fmla="*/ 132 w 212"/>
              <a:gd name="T63" fmla="*/ 113 h 256"/>
              <a:gd name="T64" fmla="*/ 152 w 212"/>
              <a:gd name="T65" fmla="*/ 122 h 256"/>
              <a:gd name="T66" fmla="*/ 167 w 212"/>
              <a:gd name="T67" fmla="*/ 137 h 256"/>
              <a:gd name="T68" fmla="*/ 188 w 212"/>
              <a:gd name="T69" fmla="*/ 120 h 256"/>
              <a:gd name="T70" fmla="*/ 212 w 212"/>
              <a:gd name="T71" fmla="*/ 113 h 256"/>
              <a:gd name="T72" fmla="*/ 207 w 212"/>
              <a:gd name="T73" fmla="*/ 255 h 256"/>
              <a:gd name="T74" fmla="*/ 184 w 212"/>
              <a:gd name="T75" fmla="*/ 243 h 256"/>
              <a:gd name="T76" fmla="*/ 163 w 212"/>
              <a:gd name="T77" fmla="*/ 216 h 256"/>
              <a:gd name="T78" fmla="*/ 74 w 212"/>
              <a:gd name="T79" fmla="*/ 195 h 256"/>
              <a:gd name="T80" fmla="*/ 81 w 212"/>
              <a:gd name="T81" fmla="*/ 204 h 256"/>
              <a:gd name="T82" fmla="*/ 100 w 212"/>
              <a:gd name="T83" fmla="*/ 212 h 256"/>
              <a:gd name="T84" fmla="*/ 121 w 212"/>
              <a:gd name="T85" fmla="*/ 212 h 256"/>
              <a:gd name="T86" fmla="*/ 139 w 212"/>
              <a:gd name="T87" fmla="*/ 204 h 256"/>
              <a:gd name="T88" fmla="*/ 147 w 212"/>
              <a:gd name="T89" fmla="*/ 195 h 256"/>
              <a:gd name="T90" fmla="*/ 117 w 212"/>
              <a:gd name="T91" fmla="*/ 200 h 256"/>
              <a:gd name="T92" fmla="*/ 80 w 212"/>
              <a:gd name="T93" fmla="*/ 19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2" h="256">
                <a:moveTo>
                  <a:pt x="163" y="216"/>
                </a:moveTo>
                <a:lnTo>
                  <a:pt x="163" y="216"/>
                </a:lnTo>
                <a:lnTo>
                  <a:pt x="147" y="222"/>
                </a:lnTo>
                <a:lnTo>
                  <a:pt x="132" y="228"/>
                </a:lnTo>
                <a:lnTo>
                  <a:pt x="117" y="230"/>
                </a:lnTo>
                <a:lnTo>
                  <a:pt x="103" y="231"/>
                </a:lnTo>
                <a:lnTo>
                  <a:pt x="91" y="231"/>
                </a:lnTo>
                <a:lnTo>
                  <a:pt x="80" y="230"/>
                </a:lnTo>
                <a:lnTo>
                  <a:pt x="69" y="229"/>
                </a:lnTo>
                <a:lnTo>
                  <a:pt x="60" y="226"/>
                </a:lnTo>
                <a:lnTo>
                  <a:pt x="45" y="220"/>
                </a:lnTo>
                <a:lnTo>
                  <a:pt x="33" y="213"/>
                </a:lnTo>
                <a:lnTo>
                  <a:pt x="26" y="208"/>
                </a:lnTo>
                <a:lnTo>
                  <a:pt x="24" y="205"/>
                </a:lnTo>
                <a:lnTo>
                  <a:pt x="24" y="205"/>
                </a:lnTo>
                <a:lnTo>
                  <a:pt x="19" y="204"/>
                </a:lnTo>
                <a:lnTo>
                  <a:pt x="13" y="202"/>
                </a:lnTo>
                <a:lnTo>
                  <a:pt x="8" y="198"/>
                </a:lnTo>
                <a:lnTo>
                  <a:pt x="3" y="194"/>
                </a:lnTo>
                <a:lnTo>
                  <a:pt x="0" y="187"/>
                </a:lnTo>
                <a:lnTo>
                  <a:pt x="0" y="183"/>
                </a:lnTo>
                <a:lnTo>
                  <a:pt x="0" y="178"/>
                </a:lnTo>
                <a:lnTo>
                  <a:pt x="2" y="173"/>
                </a:lnTo>
                <a:lnTo>
                  <a:pt x="4" y="168"/>
                </a:lnTo>
                <a:lnTo>
                  <a:pt x="4" y="168"/>
                </a:lnTo>
                <a:lnTo>
                  <a:pt x="3" y="159"/>
                </a:lnTo>
                <a:lnTo>
                  <a:pt x="2" y="148"/>
                </a:lnTo>
                <a:lnTo>
                  <a:pt x="2" y="139"/>
                </a:lnTo>
                <a:lnTo>
                  <a:pt x="3" y="129"/>
                </a:lnTo>
                <a:lnTo>
                  <a:pt x="7" y="112"/>
                </a:lnTo>
                <a:lnTo>
                  <a:pt x="12" y="95"/>
                </a:lnTo>
                <a:lnTo>
                  <a:pt x="19" y="81"/>
                </a:lnTo>
                <a:lnTo>
                  <a:pt x="25" y="70"/>
                </a:lnTo>
                <a:lnTo>
                  <a:pt x="32" y="61"/>
                </a:lnTo>
                <a:lnTo>
                  <a:pt x="32" y="61"/>
                </a:lnTo>
                <a:lnTo>
                  <a:pt x="30" y="55"/>
                </a:lnTo>
                <a:lnTo>
                  <a:pt x="32" y="47"/>
                </a:lnTo>
                <a:lnTo>
                  <a:pt x="34" y="39"/>
                </a:lnTo>
                <a:lnTo>
                  <a:pt x="39" y="30"/>
                </a:lnTo>
                <a:lnTo>
                  <a:pt x="43" y="26"/>
                </a:lnTo>
                <a:lnTo>
                  <a:pt x="47" y="22"/>
                </a:lnTo>
                <a:lnTo>
                  <a:pt x="54" y="18"/>
                </a:lnTo>
                <a:lnTo>
                  <a:pt x="61" y="16"/>
                </a:lnTo>
                <a:lnTo>
                  <a:pt x="69" y="13"/>
                </a:lnTo>
                <a:lnTo>
                  <a:pt x="80" y="10"/>
                </a:lnTo>
                <a:lnTo>
                  <a:pt x="80" y="10"/>
                </a:lnTo>
                <a:lnTo>
                  <a:pt x="95" y="5"/>
                </a:lnTo>
                <a:lnTo>
                  <a:pt x="108" y="1"/>
                </a:lnTo>
                <a:lnTo>
                  <a:pt x="119" y="0"/>
                </a:lnTo>
                <a:lnTo>
                  <a:pt x="128" y="0"/>
                </a:lnTo>
                <a:lnTo>
                  <a:pt x="136" y="3"/>
                </a:lnTo>
                <a:lnTo>
                  <a:pt x="141" y="5"/>
                </a:lnTo>
                <a:lnTo>
                  <a:pt x="146" y="10"/>
                </a:lnTo>
                <a:lnTo>
                  <a:pt x="149" y="16"/>
                </a:lnTo>
                <a:lnTo>
                  <a:pt x="151" y="21"/>
                </a:lnTo>
                <a:lnTo>
                  <a:pt x="152" y="26"/>
                </a:lnTo>
                <a:lnTo>
                  <a:pt x="154" y="38"/>
                </a:lnTo>
                <a:lnTo>
                  <a:pt x="154" y="46"/>
                </a:lnTo>
                <a:lnTo>
                  <a:pt x="152" y="51"/>
                </a:lnTo>
                <a:lnTo>
                  <a:pt x="152" y="51"/>
                </a:lnTo>
                <a:lnTo>
                  <a:pt x="149" y="56"/>
                </a:lnTo>
                <a:lnTo>
                  <a:pt x="145" y="57"/>
                </a:lnTo>
                <a:lnTo>
                  <a:pt x="141" y="57"/>
                </a:lnTo>
                <a:lnTo>
                  <a:pt x="137" y="55"/>
                </a:lnTo>
                <a:lnTo>
                  <a:pt x="132" y="49"/>
                </a:lnTo>
                <a:lnTo>
                  <a:pt x="129" y="48"/>
                </a:lnTo>
                <a:lnTo>
                  <a:pt x="126" y="49"/>
                </a:lnTo>
                <a:lnTo>
                  <a:pt x="126" y="49"/>
                </a:lnTo>
                <a:lnTo>
                  <a:pt x="119" y="56"/>
                </a:lnTo>
                <a:lnTo>
                  <a:pt x="112" y="59"/>
                </a:lnTo>
                <a:lnTo>
                  <a:pt x="104" y="59"/>
                </a:lnTo>
                <a:lnTo>
                  <a:pt x="98" y="59"/>
                </a:lnTo>
                <a:lnTo>
                  <a:pt x="93" y="56"/>
                </a:lnTo>
                <a:lnTo>
                  <a:pt x="89" y="53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0" y="53"/>
                </a:lnTo>
                <a:lnTo>
                  <a:pt x="77" y="56"/>
                </a:lnTo>
                <a:lnTo>
                  <a:pt x="74" y="60"/>
                </a:lnTo>
                <a:lnTo>
                  <a:pt x="73" y="64"/>
                </a:lnTo>
                <a:lnTo>
                  <a:pt x="73" y="74"/>
                </a:lnTo>
                <a:lnTo>
                  <a:pt x="76" y="85"/>
                </a:lnTo>
                <a:lnTo>
                  <a:pt x="82" y="107"/>
                </a:lnTo>
                <a:lnTo>
                  <a:pt x="85" y="118"/>
                </a:lnTo>
                <a:lnTo>
                  <a:pt x="85" y="130"/>
                </a:lnTo>
                <a:lnTo>
                  <a:pt x="85" y="130"/>
                </a:lnTo>
                <a:lnTo>
                  <a:pt x="94" y="124"/>
                </a:lnTo>
                <a:lnTo>
                  <a:pt x="102" y="118"/>
                </a:lnTo>
                <a:lnTo>
                  <a:pt x="112" y="114"/>
                </a:lnTo>
                <a:lnTo>
                  <a:pt x="119" y="113"/>
                </a:lnTo>
                <a:lnTo>
                  <a:pt x="125" y="112"/>
                </a:lnTo>
                <a:lnTo>
                  <a:pt x="132" y="113"/>
                </a:lnTo>
                <a:lnTo>
                  <a:pt x="138" y="114"/>
                </a:lnTo>
                <a:lnTo>
                  <a:pt x="146" y="117"/>
                </a:lnTo>
                <a:lnTo>
                  <a:pt x="152" y="122"/>
                </a:lnTo>
                <a:lnTo>
                  <a:pt x="160" y="129"/>
                </a:lnTo>
                <a:lnTo>
                  <a:pt x="167" y="137"/>
                </a:lnTo>
                <a:lnTo>
                  <a:pt x="167" y="137"/>
                </a:lnTo>
                <a:lnTo>
                  <a:pt x="173" y="130"/>
                </a:lnTo>
                <a:lnTo>
                  <a:pt x="180" y="124"/>
                </a:lnTo>
                <a:lnTo>
                  <a:pt x="188" y="120"/>
                </a:lnTo>
                <a:lnTo>
                  <a:pt x="195" y="117"/>
                </a:lnTo>
                <a:lnTo>
                  <a:pt x="207" y="113"/>
                </a:lnTo>
                <a:lnTo>
                  <a:pt x="212" y="113"/>
                </a:lnTo>
                <a:lnTo>
                  <a:pt x="212" y="256"/>
                </a:lnTo>
                <a:lnTo>
                  <a:pt x="212" y="256"/>
                </a:lnTo>
                <a:lnTo>
                  <a:pt x="207" y="255"/>
                </a:lnTo>
                <a:lnTo>
                  <a:pt x="201" y="252"/>
                </a:lnTo>
                <a:lnTo>
                  <a:pt x="191" y="248"/>
                </a:lnTo>
                <a:lnTo>
                  <a:pt x="184" y="243"/>
                </a:lnTo>
                <a:lnTo>
                  <a:pt x="176" y="237"/>
                </a:lnTo>
                <a:lnTo>
                  <a:pt x="168" y="228"/>
                </a:lnTo>
                <a:lnTo>
                  <a:pt x="163" y="216"/>
                </a:lnTo>
                <a:lnTo>
                  <a:pt x="163" y="216"/>
                </a:lnTo>
                <a:close/>
                <a:moveTo>
                  <a:pt x="74" y="195"/>
                </a:moveTo>
                <a:lnTo>
                  <a:pt x="74" y="195"/>
                </a:lnTo>
                <a:lnTo>
                  <a:pt x="76" y="198"/>
                </a:lnTo>
                <a:lnTo>
                  <a:pt x="78" y="200"/>
                </a:lnTo>
                <a:lnTo>
                  <a:pt x="81" y="204"/>
                </a:lnTo>
                <a:lnTo>
                  <a:pt x="86" y="207"/>
                </a:lnTo>
                <a:lnTo>
                  <a:pt x="93" y="211"/>
                </a:lnTo>
                <a:lnTo>
                  <a:pt x="100" y="212"/>
                </a:lnTo>
                <a:lnTo>
                  <a:pt x="111" y="213"/>
                </a:lnTo>
                <a:lnTo>
                  <a:pt x="111" y="213"/>
                </a:lnTo>
                <a:lnTo>
                  <a:pt x="121" y="212"/>
                </a:lnTo>
                <a:lnTo>
                  <a:pt x="129" y="209"/>
                </a:lnTo>
                <a:lnTo>
                  <a:pt x="136" y="207"/>
                </a:lnTo>
                <a:lnTo>
                  <a:pt x="139" y="204"/>
                </a:lnTo>
                <a:lnTo>
                  <a:pt x="143" y="202"/>
                </a:lnTo>
                <a:lnTo>
                  <a:pt x="146" y="199"/>
                </a:lnTo>
                <a:lnTo>
                  <a:pt x="147" y="195"/>
                </a:lnTo>
                <a:lnTo>
                  <a:pt x="147" y="195"/>
                </a:lnTo>
                <a:lnTo>
                  <a:pt x="132" y="199"/>
                </a:lnTo>
                <a:lnTo>
                  <a:pt x="117" y="200"/>
                </a:lnTo>
                <a:lnTo>
                  <a:pt x="106" y="200"/>
                </a:lnTo>
                <a:lnTo>
                  <a:pt x="95" y="199"/>
                </a:lnTo>
                <a:lnTo>
                  <a:pt x="80" y="196"/>
                </a:lnTo>
                <a:lnTo>
                  <a:pt x="74" y="195"/>
                </a:lnTo>
                <a:lnTo>
                  <a:pt x="74" y="1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184988"/>
            <a:ext cx="9144000" cy="3032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212980"/>
            <a:ext cx="9144000" cy="2929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3876850" y="1827566"/>
            <a:ext cx="295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未来规划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1308" y="2716115"/>
            <a:ext cx="304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6" name="矩形 5"/>
          <p:cNvSpPr/>
          <p:nvPr/>
        </p:nvSpPr>
        <p:spPr>
          <a:xfrm>
            <a:off x="3922242" y="3137124"/>
            <a:ext cx="4438914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FFFFFF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</a:t>
            </a:r>
            <a:endParaRPr lang="zh-CN" altLang="en-US" sz="105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88918" y="1697568"/>
            <a:ext cx="1823008" cy="1823008"/>
            <a:chOff x="349282" y="1809425"/>
            <a:chExt cx="1524649" cy="1524649"/>
          </a:xfrm>
        </p:grpSpPr>
        <p:grpSp>
          <p:nvGrpSpPr>
            <p:cNvPr id="9" name="组合 8"/>
            <p:cNvGrpSpPr/>
            <p:nvPr/>
          </p:nvGrpSpPr>
          <p:grpSpPr>
            <a:xfrm>
              <a:off x="349282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58452" y="2069809"/>
              <a:ext cx="1106306" cy="100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00336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04</a:t>
              </a:r>
              <a:endParaRPr lang="zh-CN" altLang="en-US" sz="7200" b="1">
                <a:solidFill>
                  <a:srgbClr val="0033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195"/>
            <a:ext cx="9144000" cy="34337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54566" y="1184482"/>
            <a:ext cx="3315886" cy="3973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未来规划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83238"/>
            <a:ext cx="20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accent1"/>
                </a:solidFill>
                <a:cs typeface="+mn-ea"/>
                <a:sym typeface="+mn-lt"/>
              </a:rPr>
              <a:t>Future Planning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11" name="AutoShape 59"/>
          <p:cNvSpPr/>
          <p:nvPr/>
        </p:nvSpPr>
        <p:spPr bwMode="auto">
          <a:xfrm>
            <a:off x="8020395" y="2283944"/>
            <a:ext cx="534872" cy="532516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59"/>
          <p:cNvSpPr/>
          <p:nvPr/>
        </p:nvSpPr>
        <p:spPr bwMode="auto">
          <a:xfrm>
            <a:off x="6557408" y="3015032"/>
            <a:ext cx="1997859" cy="198906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14"/>
          <p:cNvSpPr>
            <a:spLocks noChangeArrowheads="1"/>
          </p:cNvSpPr>
          <p:nvPr/>
        </p:nvSpPr>
        <p:spPr bwMode="auto">
          <a:xfrm>
            <a:off x="5783885" y="2423493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未来规划大体概述</a:t>
            </a:r>
          </a:p>
        </p:txBody>
      </p:sp>
      <p:sp>
        <p:nvSpPr>
          <p:cNvPr id="35" name="矩形 34"/>
          <p:cNvSpPr/>
          <p:nvPr/>
        </p:nvSpPr>
        <p:spPr>
          <a:xfrm>
            <a:off x="5817602" y="2823603"/>
            <a:ext cx="298981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amet, consectetuer adipiscing elit. Aenean commodo ligula eget dolor.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未来规划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83238"/>
            <a:ext cx="20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accent1"/>
                </a:solidFill>
                <a:cs typeface="+mn-ea"/>
                <a:sym typeface="+mn-lt"/>
              </a:rPr>
              <a:t>Future Planning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517269" y="2218162"/>
            <a:ext cx="1699969" cy="140211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gradFill flip="none" rotWithShape="1">
            <a:gsLst>
              <a:gs pos="0">
                <a:srgbClr val="FFFEFE"/>
              </a:gs>
              <a:gs pos="100000">
                <a:srgbClr val="E0DFE2"/>
              </a:gs>
            </a:gsLst>
            <a:lin ang="18900000" scaled="1"/>
            <a:tileRect/>
          </a:gradFill>
          <a:ln w="2222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8100000" scaled="0"/>
              <a:tileRect/>
            </a:gradFill>
            <a:prstDash val="solid"/>
            <a:miter lim="800000"/>
          </a:ln>
          <a:effectLst>
            <a:outerShdw blurRad="254000" dist="114300" dir="8100000" sx="102000" sy="102000" algn="tr" rotWithShape="0">
              <a:prstClr val="black">
                <a:alpha val="28000"/>
              </a:prstClr>
            </a:outerShdw>
          </a:effectLst>
        </p:spPr>
        <p:txBody>
          <a:bodyPr rtlCol="0" anchor="ctr"/>
          <a:lstStyle/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形状 41"/>
          <p:cNvSpPr/>
          <p:nvPr/>
        </p:nvSpPr>
        <p:spPr>
          <a:xfrm>
            <a:off x="1492873" y="2571750"/>
            <a:ext cx="1767229" cy="1767229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2643082" y="2218162"/>
            <a:ext cx="1699969" cy="140211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gradFill flip="none" rotWithShape="1">
            <a:gsLst>
              <a:gs pos="0">
                <a:srgbClr val="FFFEFE"/>
              </a:gs>
              <a:gs pos="100000">
                <a:srgbClr val="E0DFE2"/>
              </a:gs>
            </a:gsLst>
            <a:lin ang="18900000" scaled="1"/>
            <a:tileRect/>
          </a:gradFill>
          <a:ln w="2222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8100000" scaled="0"/>
              <a:tileRect/>
            </a:gradFill>
            <a:prstDash val="solid"/>
            <a:miter lim="800000"/>
          </a:ln>
          <a:effectLst>
            <a:outerShdw blurRad="254000" dist="114300" dir="8100000" sx="102000" sy="102000" algn="tr" rotWithShape="0">
              <a:prstClr val="black">
                <a:alpha val="28000"/>
              </a:prstClr>
            </a:outerShdw>
          </a:effectLst>
        </p:spPr>
        <p:txBody>
          <a:bodyPr rtlCol="0" anchor="ctr"/>
          <a:lstStyle/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环形箭头 43"/>
          <p:cNvSpPr/>
          <p:nvPr/>
        </p:nvSpPr>
        <p:spPr>
          <a:xfrm>
            <a:off x="3582172" y="1385774"/>
            <a:ext cx="1984448" cy="1984448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4768895" y="2218162"/>
            <a:ext cx="1699969" cy="140211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gradFill flip="none" rotWithShape="1">
            <a:gsLst>
              <a:gs pos="0">
                <a:srgbClr val="FFFEFE"/>
              </a:gs>
              <a:gs pos="100000">
                <a:srgbClr val="E0DFE2"/>
              </a:gs>
            </a:gsLst>
            <a:lin ang="18900000" scaled="1"/>
            <a:tileRect/>
          </a:gradFill>
          <a:ln w="2222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8100000" scaled="0"/>
              <a:tileRect/>
            </a:gradFill>
            <a:prstDash val="solid"/>
            <a:miter lim="800000"/>
          </a:ln>
          <a:effectLst>
            <a:outerShdw blurRad="254000" dist="114300" dir="8100000" sx="102000" sy="102000" algn="tr" rotWithShape="0">
              <a:prstClr val="black">
                <a:alpha val="28000"/>
              </a:prstClr>
            </a:outerShdw>
          </a:effectLst>
        </p:spPr>
        <p:txBody>
          <a:bodyPr rtlCol="0" anchor="ctr"/>
          <a:lstStyle/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4159" y="2539411"/>
            <a:ext cx="178180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dolor.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31327" y="2725453"/>
            <a:ext cx="1603313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16261" y="2536633"/>
            <a:ext cx="165869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形状 48"/>
          <p:cNvSpPr/>
          <p:nvPr/>
        </p:nvSpPr>
        <p:spPr>
          <a:xfrm>
            <a:off x="5766846" y="2725579"/>
            <a:ext cx="1767229" cy="1767229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6894708" y="2218162"/>
            <a:ext cx="1699969" cy="140211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gradFill flip="none" rotWithShape="1">
            <a:gsLst>
              <a:gs pos="0">
                <a:srgbClr val="FFFEFE"/>
              </a:gs>
              <a:gs pos="100000">
                <a:srgbClr val="E0DFE2"/>
              </a:gs>
            </a:gsLst>
            <a:lin ang="18900000" scaled="1"/>
            <a:tileRect/>
          </a:gradFill>
          <a:ln w="2222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8100000" scaled="0"/>
              <a:tileRect/>
            </a:gradFill>
            <a:prstDash val="solid"/>
            <a:miter lim="800000"/>
          </a:ln>
          <a:effectLst>
            <a:outerShdw blurRad="254000" dist="114300" dir="8100000" sx="102000" sy="102000" algn="tr" rotWithShape="0">
              <a:prstClr val="black">
                <a:alpha val="28000"/>
              </a:prstClr>
            </a:outerShdw>
          </a:effectLst>
        </p:spPr>
        <p:txBody>
          <a:bodyPr rtlCol="0" anchor="ctr"/>
          <a:lstStyle/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  <a:p>
            <a:pPr lvl="1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933830" y="2721817"/>
            <a:ext cx="161521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75536" y="3350903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217987" y="1813748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346321" y="3370222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421023" y="1813747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958894" y="23081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第一阶段</a:t>
            </a:r>
          </a:p>
        </p:txBody>
      </p:sp>
      <p:sp>
        <p:nvSpPr>
          <p:cNvPr id="65" name="矩形 64"/>
          <p:cNvSpPr/>
          <p:nvPr/>
        </p:nvSpPr>
        <p:spPr>
          <a:xfrm>
            <a:off x="3112957" y="252999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第二阶段</a:t>
            </a:r>
          </a:p>
        </p:txBody>
      </p:sp>
      <p:sp>
        <p:nvSpPr>
          <p:cNvPr id="72" name="矩形 71"/>
          <p:cNvSpPr/>
          <p:nvPr/>
        </p:nvSpPr>
        <p:spPr>
          <a:xfrm>
            <a:off x="5215328" y="231798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第三阶段</a:t>
            </a:r>
          </a:p>
        </p:txBody>
      </p:sp>
      <p:sp>
        <p:nvSpPr>
          <p:cNvPr id="74" name="矩形 73"/>
          <p:cNvSpPr/>
          <p:nvPr/>
        </p:nvSpPr>
        <p:spPr>
          <a:xfrm>
            <a:off x="7290030" y="252999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第四阶段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未来目标</a:t>
            </a:r>
          </a:p>
        </p:txBody>
      </p:sp>
      <p:sp>
        <p:nvSpPr>
          <p:cNvPr id="84" name="矩形 8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83238"/>
            <a:ext cx="164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accent1"/>
                </a:solidFill>
                <a:cs typeface="+mn-ea"/>
                <a:sym typeface="+mn-lt"/>
              </a:rPr>
              <a:t>Future Goals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88" name="Freeform 8"/>
          <p:cNvSpPr/>
          <p:nvPr/>
        </p:nvSpPr>
        <p:spPr bwMode="auto">
          <a:xfrm>
            <a:off x="5222875" y="1349995"/>
            <a:ext cx="2452688" cy="1384300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9"/>
          <p:cNvSpPr/>
          <p:nvPr/>
        </p:nvSpPr>
        <p:spPr bwMode="auto">
          <a:xfrm>
            <a:off x="7108825" y="1346820"/>
            <a:ext cx="1397000" cy="2451100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Freeform 10"/>
          <p:cNvSpPr/>
          <p:nvPr/>
        </p:nvSpPr>
        <p:spPr bwMode="auto">
          <a:xfrm>
            <a:off x="6026150" y="3353420"/>
            <a:ext cx="2487613" cy="132873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Freeform 11"/>
          <p:cNvSpPr/>
          <p:nvPr/>
        </p:nvSpPr>
        <p:spPr bwMode="auto">
          <a:xfrm>
            <a:off x="5214938" y="2197720"/>
            <a:ext cx="1336675" cy="2484437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6275168" y="2324501"/>
            <a:ext cx="1257519" cy="1257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12534" y="1316966"/>
            <a:ext cx="664369" cy="6643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12534" y="2217240"/>
            <a:ext cx="664369" cy="6643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12534" y="3117514"/>
            <a:ext cx="664369" cy="6643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98547" y="4017787"/>
            <a:ext cx="664369" cy="6643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9" name="矩形 14"/>
          <p:cNvSpPr>
            <a:spLocks noChangeArrowheads="1"/>
          </p:cNvSpPr>
          <p:nvPr/>
        </p:nvSpPr>
        <p:spPr bwMode="auto">
          <a:xfrm>
            <a:off x="970160" y="139277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未来目标</a:t>
            </a:r>
            <a:endParaRPr lang="en-US" altLang="zh-CN" sz="1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970160" y="1677727"/>
            <a:ext cx="371377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1" name="直接连接符 130"/>
          <p:cNvCxnSpPr/>
          <p:nvPr/>
        </p:nvCxnSpPr>
        <p:spPr>
          <a:xfrm>
            <a:off x="1076880" y="1720689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4"/>
          <p:cNvSpPr>
            <a:spLocks noChangeArrowheads="1"/>
          </p:cNvSpPr>
          <p:nvPr/>
        </p:nvSpPr>
        <p:spPr bwMode="auto">
          <a:xfrm>
            <a:off x="978986" y="221282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未来目标</a:t>
            </a:r>
            <a:endParaRPr lang="en-US" altLang="zh-CN" sz="1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978986" y="2497777"/>
            <a:ext cx="371377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1085706" y="2540739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矩形 14"/>
          <p:cNvSpPr>
            <a:spLocks noChangeArrowheads="1"/>
          </p:cNvSpPr>
          <p:nvPr/>
        </p:nvSpPr>
        <p:spPr bwMode="auto">
          <a:xfrm>
            <a:off x="991890" y="311529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未来目标</a:t>
            </a:r>
            <a:endParaRPr lang="en-US" altLang="zh-CN" sz="1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991890" y="3400249"/>
            <a:ext cx="371377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1098610" y="3443211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4"/>
          <p:cNvSpPr>
            <a:spLocks noChangeArrowheads="1"/>
          </p:cNvSpPr>
          <p:nvPr/>
        </p:nvSpPr>
        <p:spPr bwMode="auto">
          <a:xfrm>
            <a:off x="993095" y="403044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未来目标</a:t>
            </a:r>
            <a:endParaRPr lang="en-US" altLang="zh-CN" sz="1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993095" y="4315396"/>
            <a:ext cx="371377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0" name="直接连接符 139"/>
          <p:cNvCxnSpPr/>
          <p:nvPr/>
        </p:nvCxnSpPr>
        <p:spPr>
          <a:xfrm>
            <a:off x="1099815" y="4358358"/>
            <a:ext cx="3244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5"/>
          <p:cNvGrpSpPr/>
          <p:nvPr/>
        </p:nvGrpSpPr>
        <p:grpSpPr>
          <a:xfrm>
            <a:off x="7753639" y="3900962"/>
            <a:ext cx="306388" cy="444500"/>
            <a:chOff x="3814763" y="2921000"/>
            <a:chExt cx="306388" cy="444500"/>
          </a:xfrm>
          <a:solidFill>
            <a:schemeClr val="bg1"/>
          </a:solidFill>
        </p:grpSpPr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216"/>
          <p:cNvGrpSpPr/>
          <p:nvPr/>
        </p:nvGrpSpPr>
        <p:grpSpPr>
          <a:xfrm>
            <a:off x="5491956" y="1658056"/>
            <a:ext cx="449263" cy="363538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45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242"/>
          <p:cNvGrpSpPr/>
          <p:nvPr/>
        </p:nvGrpSpPr>
        <p:grpSpPr>
          <a:xfrm>
            <a:off x="5518150" y="3947793"/>
            <a:ext cx="447675" cy="341313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50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274"/>
          <p:cNvGrpSpPr/>
          <p:nvPr/>
        </p:nvGrpSpPr>
        <p:grpSpPr>
          <a:xfrm>
            <a:off x="7753639" y="1680455"/>
            <a:ext cx="430213" cy="427038"/>
            <a:chOff x="2936875" y="2108200"/>
            <a:chExt cx="430213" cy="427038"/>
          </a:xfrm>
          <a:solidFill>
            <a:schemeClr val="bg1"/>
          </a:solidFill>
        </p:grpSpPr>
        <p:sp>
          <p:nvSpPr>
            <p:cNvPr id="53" name="Freeform 253"/>
            <p:cNvSpPr/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85"/>
          <p:cNvGrpSpPr/>
          <p:nvPr/>
        </p:nvGrpSpPr>
        <p:grpSpPr>
          <a:xfrm>
            <a:off x="6559550" y="2617451"/>
            <a:ext cx="659096" cy="659096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56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34883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矩形 8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未来目标</a:t>
            </a:r>
          </a:p>
        </p:txBody>
      </p:sp>
      <p:sp>
        <p:nvSpPr>
          <p:cNvPr id="84" name="矩形 8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83238"/>
            <a:ext cx="164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chemeClr val="bg1"/>
                </a:solidFill>
                <a:cs typeface="+mn-ea"/>
                <a:sym typeface="+mn-lt"/>
              </a:rPr>
              <a:t>Future Goals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accent2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4165812" y="2139097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我必当全力以赴</a:t>
            </a:r>
          </a:p>
        </p:txBody>
      </p:sp>
      <p:sp>
        <p:nvSpPr>
          <p:cNvPr id="10" name="矩形 9"/>
          <p:cNvSpPr/>
          <p:nvPr/>
        </p:nvSpPr>
        <p:spPr>
          <a:xfrm>
            <a:off x="4165812" y="2785428"/>
            <a:ext cx="496907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amet, consectetuer adipiscing elit. Aenean commodo ligula eget dolor.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4026846"/>
            <a:ext cx="9144000" cy="1056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086808"/>
            <a:ext cx="9144000" cy="1056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1419772" y="1746677"/>
            <a:ext cx="63231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003366"/>
                </a:solidFill>
                <a:latin typeface="+mn-lt"/>
                <a:ea typeface="+mn-ea"/>
                <a:cs typeface="+mn-ea"/>
                <a:sym typeface="+mn-lt"/>
              </a:rPr>
              <a:t>感谢大家观看</a:t>
            </a:r>
          </a:p>
        </p:txBody>
      </p:sp>
      <p:sp>
        <p:nvSpPr>
          <p:cNvPr id="24" name="矩形 9"/>
          <p:cNvSpPr>
            <a:spLocks noChangeArrowheads="1"/>
          </p:cNvSpPr>
          <p:nvPr/>
        </p:nvSpPr>
        <p:spPr bwMode="auto">
          <a:xfrm>
            <a:off x="2744593" y="2670007"/>
            <a:ext cx="3673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THANK YOU FOR WATCHING</a:t>
            </a:r>
            <a:endParaRPr lang="zh-CN" altLang="en-US" sz="240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1968" y="0"/>
            <a:ext cx="3442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34429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5901808" y="858159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个人简介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22954" y="1910258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岗位认识</a:t>
            </a:r>
          </a:p>
        </p:txBody>
      </p:sp>
      <p:sp>
        <p:nvSpPr>
          <p:cNvPr id="6" name="矩形 30"/>
          <p:cNvSpPr>
            <a:spLocks noChangeArrowheads="1"/>
          </p:cNvSpPr>
          <p:nvPr/>
        </p:nvSpPr>
        <p:spPr bwMode="auto">
          <a:xfrm>
            <a:off x="5922955" y="2967967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竞聘优势</a:t>
            </a:r>
          </a:p>
        </p:txBody>
      </p:sp>
      <p:sp>
        <p:nvSpPr>
          <p:cNvPr id="7" name="矩形 38"/>
          <p:cNvSpPr>
            <a:spLocks noChangeArrowheads="1"/>
          </p:cNvSpPr>
          <p:nvPr/>
        </p:nvSpPr>
        <p:spPr bwMode="auto">
          <a:xfrm>
            <a:off x="5922954" y="3995491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工作规划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22955" y="1275958"/>
            <a:ext cx="189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Personal Profile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22955" y="2291283"/>
            <a:ext cx="189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Job Knowledge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22954" y="3386607"/>
            <a:ext cx="253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Competition Advantage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22955" y="4393053"/>
            <a:ext cx="189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Job Planning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166925" y="872596"/>
            <a:ext cx="7348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440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166925" y="1890062"/>
            <a:ext cx="8717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440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66925" y="2907528"/>
            <a:ext cx="8717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440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166925" y="3924995"/>
            <a:ext cx="8717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440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65498" y="1912238"/>
            <a:ext cx="18152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93165" y="2780507"/>
            <a:ext cx="25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184988"/>
            <a:ext cx="9144000" cy="3032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212980"/>
            <a:ext cx="9144000" cy="2929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3876851" y="1827566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个人简介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7586" y="2677886"/>
            <a:ext cx="41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Personal Profile</a:t>
            </a:r>
          </a:p>
        </p:txBody>
      </p:sp>
      <p:sp>
        <p:nvSpPr>
          <p:cNvPr id="6" name="矩形 5"/>
          <p:cNvSpPr/>
          <p:nvPr/>
        </p:nvSpPr>
        <p:spPr>
          <a:xfrm>
            <a:off x="3922242" y="3137124"/>
            <a:ext cx="4438914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</a:t>
            </a: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88918" y="1697568"/>
            <a:ext cx="1823008" cy="1823008"/>
            <a:chOff x="349282" y="1809425"/>
            <a:chExt cx="1524649" cy="1524649"/>
          </a:xfrm>
        </p:grpSpPr>
        <p:grpSp>
          <p:nvGrpSpPr>
            <p:cNvPr id="9" name="组合 8"/>
            <p:cNvGrpSpPr/>
            <p:nvPr/>
          </p:nvGrpSpPr>
          <p:grpSpPr>
            <a:xfrm>
              <a:off x="349282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58453" y="2069809"/>
              <a:ext cx="1106305" cy="100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chemeClr val="accent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01</a:t>
              </a:r>
              <a:endParaRPr lang="zh-CN" altLang="en-US" sz="7200" b="1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50438" y="1165127"/>
            <a:ext cx="8720013" cy="345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个人简介</a:t>
            </a:r>
            <a:endParaRPr lang="en-US" altLang="zh-CN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矩形 4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44233"/>
            <a:ext cx="2707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Personal Profile </a:t>
            </a:r>
            <a:endParaRPr lang="zh-CN" altLang="en-US" sz="12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75834" y="302839"/>
            <a:ext cx="9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Personal</a:t>
            </a:r>
          </a:p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Profile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10910" y="1854911"/>
            <a:ext cx="1880138" cy="1880138"/>
            <a:chOff x="2948576" y="1165943"/>
            <a:chExt cx="1880138" cy="1880138"/>
          </a:xfrm>
        </p:grpSpPr>
        <p:grpSp>
          <p:nvGrpSpPr>
            <p:cNvPr id="11" name="组合 10"/>
            <p:cNvGrpSpPr/>
            <p:nvPr/>
          </p:nvGrpSpPr>
          <p:grpSpPr>
            <a:xfrm>
              <a:off x="2948576" y="1165943"/>
              <a:ext cx="1880138" cy="18801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4774" r="36412" b="165"/>
            <a:stretch>
              <a:fillRect/>
            </a:stretch>
          </p:blipFill>
          <p:spPr>
            <a:xfrm>
              <a:off x="3064735" y="1282102"/>
              <a:ext cx="1647820" cy="1647820"/>
            </a:xfrm>
            <a:prstGeom prst="ellipse">
              <a:avLst/>
            </a:prstGeom>
            <a:ln w="28575">
              <a:noFill/>
            </a:ln>
          </p:spPr>
        </p:pic>
      </p:grpSp>
      <p:sp>
        <p:nvSpPr>
          <p:cNvPr id="21" name="矩形 20"/>
          <p:cNvSpPr/>
          <p:nvPr/>
        </p:nvSpPr>
        <p:spPr>
          <a:xfrm>
            <a:off x="3251520" y="3705494"/>
            <a:ext cx="531637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amet, consectetuer adipiscing elit. Lorem ipsum dolor sit amet, consectetuer adipiscing elit. </a:t>
            </a:r>
            <a:r>
              <a:rPr lang="zh-CN" altLang="en-US" sz="1200" kern="0">
                <a:solidFill>
                  <a:schemeClr val="bg1"/>
                </a:solidFill>
                <a:cs typeface="+mn-ea"/>
                <a:sym typeface="+mn-lt"/>
              </a:rPr>
              <a:t>（自我阐述）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348813" y="3683696"/>
            <a:ext cx="2974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204318" y="1303357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姓名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：第一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04318" y="1696325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年龄：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24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04318" y="208929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住处：浙江杭州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04318" y="2482261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学历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专业：大学本科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平面设计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04318" y="287522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政治面貌：预备党员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04318" y="3268199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工作经验：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44233"/>
            <a:ext cx="279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Work Experience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Work Experience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11747" y="2407493"/>
            <a:ext cx="8120505" cy="328513"/>
            <a:chOff x="291975" y="2408127"/>
            <a:chExt cx="5609565" cy="328513"/>
          </a:xfrm>
        </p:grpSpPr>
        <p:sp>
          <p:nvSpPr>
            <p:cNvPr id="55" name="圆角矩形 54"/>
            <p:cNvSpPr/>
            <p:nvPr/>
          </p:nvSpPr>
          <p:spPr>
            <a:xfrm>
              <a:off x="291975" y="2408127"/>
              <a:ext cx="2080727" cy="32724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056394" y="2409395"/>
              <a:ext cx="2080727" cy="32724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3820813" y="2408127"/>
              <a:ext cx="2080727" cy="32724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58898" y="2251337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9812" y="2251337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37097" y="2251337"/>
            <a:ext cx="640824" cy="640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1" y="760411"/>
              <a:ext cx="3825872" cy="3825872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kern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1600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矩形 14"/>
          <p:cNvSpPr>
            <a:spLocks noChangeArrowheads="1"/>
          </p:cNvSpPr>
          <p:nvPr/>
        </p:nvSpPr>
        <p:spPr bwMode="auto">
          <a:xfrm>
            <a:off x="1220017" y="1542718"/>
            <a:ext cx="1406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2013.6-2014.6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矩形 14"/>
          <p:cNvSpPr>
            <a:spLocks noChangeArrowheads="1"/>
          </p:cNvSpPr>
          <p:nvPr/>
        </p:nvSpPr>
        <p:spPr bwMode="auto">
          <a:xfrm>
            <a:off x="1044720" y="1850495"/>
            <a:ext cx="1781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公司担任</a:t>
            </a: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职位</a:t>
            </a:r>
          </a:p>
        </p:txBody>
      </p:sp>
      <p:sp>
        <p:nvSpPr>
          <p:cNvPr id="70" name="矩形 14"/>
          <p:cNvSpPr>
            <a:spLocks noChangeArrowheads="1"/>
          </p:cNvSpPr>
          <p:nvPr/>
        </p:nvSpPr>
        <p:spPr bwMode="auto">
          <a:xfrm>
            <a:off x="3803575" y="1548619"/>
            <a:ext cx="1574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2014.6-2015.3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矩形 14"/>
          <p:cNvSpPr>
            <a:spLocks noChangeArrowheads="1"/>
          </p:cNvSpPr>
          <p:nvPr/>
        </p:nvSpPr>
        <p:spPr bwMode="auto">
          <a:xfrm>
            <a:off x="3706988" y="1887173"/>
            <a:ext cx="1781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公司担任</a:t>
            </a: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职位</a:t>
            </a:r>
          </a:p>
        </p:txBody>
      </p:sp>
      <p:sp>
        <p:nvSpPr>
          <p:cNvPr id="72" name="矩形 14"/>
          <p:cNvSpPr>
            <a:spLocks noChangeArrowheads="1"/>
          </p:cNvSpPr>
          <p:nvPr/>
        </p:nvSpPr>
        <p:spPr bwMode="auto">
          <a:xfrm>
            <a:off x="6529582" y="1566229"/>
            <a:ext cx="14061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2015.3-2016.9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矩形 14"/>
          <p:cNvSpPr>
            <a:spLocks noChangeArrowheads="1"/>
          </p:cNvSpPr>
          <p:nvPr/>
        </p:nvSpPr>
        <p:spPr bwMode="auto">
          <a:xfrm>
            <a:off x="6355643" y="1842613"/>
            <a:ext cx="1781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公司担任</a:t>
            </a:r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职位</a:t>
            </a:r>
          </a:p>
        </p:txBody>
      </p:sp>
      <p:sp>
        <p:nvSpPr>
          <p:cNvPr id="74" name="矩形 73"/>
          <p:cNvSpPr/>
          <p:nvPr/>
        </p:nvSpPr>
        <p:spPr>
          <a:xfrm>
            <a:off x="662620" y="2968025"/>
            <a:ext cx="24030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329878" y="2968025"/>
            <a:ext cx="24030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997136" y="2968025"/>
            <a:ext cx="24030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184988"/>
            <a:ext cx="9144000" cy="3032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212980"/>
            <a:ext cx="9144000" cy="2929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3876850" y="1827566"/>
            <a:ext cx="295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岗位认识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22242" y="2677886"/>
            <a:ext cx="295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Job Knowledge</a:t>
            </a:r>
          </a:p>
        </p:txBody>
      </p:sp>
      <p:sp>
        <p:nvSpPr>
          <p:cNvPr id="6" name="矩形 5"/>
          <p:cNvSpPr/>
          <p:nvPr/>
        </p:nvSpPr>
        <p:spPr>
          <a:xfrm>
            <a:off x="3922242" y="3137124"/>
            <a:ext cx="4438914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FFFFFF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</a:t>
            </a:r>
            <a:endParaRPr lang="zh-CN" altLang="en-US" sz="105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88918" y="1697568"/>
            <a:ext cx="1823008" cy="1823008"/>
            <a:chOff x="349282" y="1809425"/>
            <a:chExt cx="1524649" cy="1524649"/>
          </a:xfrm>
        </p:grpSpPr>
        <p:grpSp>
          <p:nvGrpSpPr>
            <p:cNvPr id="9" name="组合 8"/>
            <p:cNvGrpSpPr/>
            <p:nvPr/>
          </p:nvGrpSpPr>
          <p:grpSpPr>
            <a:xfrm>
              <a:off x="349282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58452" y="2069809"/>
              <a:ext cx="1106306" cy="100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00336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02</a:t>
              </a:r>
              <a:endParaRPr lang="zh-CN" altLang="en-US" sz="7200" b="1">
                <a:solidFill>
                  <a:srgbClr val="0033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岗位认识</a:t>
            </a:r>
          </a:p>
        </p:txBody>
      </p:sp>
      <p:sp>
        <p:nvSpPr>
          <p:cNvPr id="78" name="矩形 7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44233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Job Knowledge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Job Knowledge</a:t>
            </a:r>
          </a:p>
        </p:txBody>
      </p:sp>
      <p:grpSp>
        <p:nvGrpSpPr>
          <p:cNvPr id="83" name="组合 44"/>
          <p:cNvGrpSpPr/>
          <p:nvPr/>
        </p:nvGrpSpPr>
        <p:grpSpPr bwMode="auto">
          <a:xfrm>
            <a:off x="2801596" y="1196755"/>
            <a:ext cx="3540808" cy="3543370"/>
            <a:chOff x="0" y="0"/>
            <a:chExt cx="4392474" cy="4393594"/>
          </a:xfrm>
        </p:grpSpPr>
        <p:grpSp>
          <p:nvGrpSpPr>
            <p:cNvPr id="88" name="组合 30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sp>
            <p:nvSpPr>
              <p:cNvPr id="90" name="Freeform 5"/>
              <p:cNvSpPr/>
              <p:nvPr/>
            </p:nvSpPr>
            <p:spPr bwMode="auto">
              <a:xfrm rot="2700000">
                <a:off x="1722485" y="615110"/>
                <a:ext cx="1941774" cy="711551"/>
              </a:xfrm>
              <a:custGeom>
                <a:avLst/>
                <a:gdLst>
                  <a:gd name="T0" fmla="*/ 2147483647 w 821"/>
                  <a:gd name="T1" fmla="*/ 2147483647 h 301"/>
                  <a:gd name="T2" fmla="*/ 0 w 821"/>
                  <a:gd name="T3" fmla="*/ 2147483647 h 301"/>
                  <a:gd name="T4" fmla="*/ 2147483647 w 821"/>
                  <a:gd name="T5" fmla="*/ 2147483647 h 301"/>
                  <a:gd name="T6" fmla="*/ 2147483647 w 821"/>
                  <a:gd name="T7" fmla="*/ 0 h 301"/>
                  <a:gd name="T8" fmla="*/ 2147483647 w 821"/>
                  <a:gd name="T9" fmla="*/ 0 h 301"/>
                  <a:gd name="T10" fmla="*/ 2147483647 w 821"/>
                  <a:gd name="T11" fmla="*/ 2147483647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1"/>
                  <a:gd name="T19" fmla="*/ 0 h 301"/>
                  <a:gd name="T20" fmla="*/ 821 w 821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1" h="301">
                    <a:moveTo>
                      <a:pt x="282" y="20"/>
                    </a:moveTo>
                    <a:cubicBezTo>
                      <a:pt x="0" y="301"/>
                      <a:pt x="0" y="301"/>
                      <a:pt x="0" y="301"/>
                    </a:cubicBezTo>
                    <a:cubicBezTo>
                      <a:pt x="821" y="301"/>
                      <a:pt x="821" y="301"/>
                      <a:pt x="821" y="301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02" y="7"/>
                      <a:pt x="290" y="15"/>
                      <a:pt x="28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1" name="Freeform 6"/>
              <p:cNvSpPr/>
              <p:nvPr/>
            </p:nvSpPr>
            <p:spPr bwMode="auto">
              <a:xfrm rot="2700000">
                <a:off x="3064311" y="1725311"/>
                <a:ext cx="714549" cy="1941775"/>
              </a:xfrm>
              <a:custGeom>
                <a:avLst/>
                <a:gdLst>
                  <a:gd name="T0" fmla="*/ 2147483647 w 302"/>
                  <a:gd name="T1" fmla="*/ 2147483647 h 821"/>
                  <a:gd name="T2" fmla="*/ 0 w 302"/>
                  <a:gd name="T3" fmla="*/ 0 h 821"/>
                  <a:gd name="T4" fmla="*/ 0 w 302"/>
                  <a:gd name="T5" fmla="*/ 2147483647 h 821"/>
                  <a:gd name="T6" fmla="*/ 2147483647 w 302"/>
                  <a:gd name="T7" fmla="*/ 2147483647 h 821"/>
                  <a:gd name="T8" fmla="*/ 2147483647 w 302"/>
                  <a:gd name="T9" fmla="*/ 2147483647 h 821"/>
                  <a:gd name="T10" fmla="*/ 2147483647 w 302"/>
                  <a:gd name="T11" fmla="*/ 2147483647 h 8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2"/>
                  <a:gd name="T19" fmla="*/ 0 h 821"/>
                  <a:gd name="T20" fmla="*/ 302 w 302"/>
                  <a:gd name="T21" fmla="*/ 821 h 8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2" h="821">
                    <a:moveTo>
                      <a:pt x="282" y="28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21"/>
                      <a:pt x="0" y="821"/>
                      <a:pt x="0" y="821"/>
                    </a:cubicBezTo>
                    <a:cubicBezTo>
                      <a:pt x="302" y="821"/>
                      <a:pt x="302" y="821"/>
                      <a:pt x="302" y="821"/>
                    </a:cubicBezTo>
                    <a:cubicBezTo>
                      <a:pt x="302" y="328"/>
                      <a:pt x="302" y="328"/>
                      <a:pt x="302" y="328"/>
                    </a:cubicBezTo>
                    <a:cubicBezTo>
                      <a:pt x="295" y="301"/>
                      <a:pt x="286" y="290"/>
                      <a:pt x="282" y="28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2" name="Freeform 7"/>
              <p:cNvSpPr/>
              <p:nvPr/>
            </p:nvSpPr>
            <p:spPr bwMode="auto">
              <a:xfrm rot="2700000">
                <a:off x="2580127" y="1261992"/>
                <a:ext cx="1863824" cy="1076321"/>
              </a:xfrm>
              <a:custGeom>
                <a:avLst/>
                <a:gdLst>
                  <a:gd name="T0" fmla="*/ 2147483647 w 788"/>
                  <a:gd name="T1" fmla="*/ 2147483647 h 455"/>
                  <a:gd name="T2" fmla="*/ 2147483647 w 788"/>
                  <a:gd name="T3" fmla="*/ 2147483647 h 455"/>
                  <a:gd name="T4" fmla="*/ 2147483647 w 788"/>
                  <a:gd name="T5" fmla="*/ 2147483647 h 455"/>
                  <a:gd name="T6" fmla="*/ 2147483647 w 788"/>
                  <a:gd name="T7" fmla="*/ 2147483647 h 455"/>
                  <a:gd name="T8" fmla="*/ 2147483647 w 788"/>
                  <a:gd name="T9" fmla="*/ 2147483647 h 455"/>
                  <a:gd name="T10" fmla="*/ 2147483647 w 788"/>
                  <a:gd name="T11" fmla="*/ 2147483647 h 455"/>
                  <a:gd name="T12" fmla="*/ 2147483647 w 788"/>
                  <a:gd name="T13" fmla="*/ 2147483647 h 455"/>
                  <a:gd name="T14" fmla="*/ 2147483647 w 788"/>
                  <a:gd name="T15" fmla="*/ 2147483647 h 455"/>
                  <a:gd name="T16" fmla="*/ 2147483647 w 788"/>
                  <a:gd name="T17" fmla="*/ 2147483647 h 455"/>
                  <a:gd name="T18" fmla="*/ 2147483647 w 788"/>
                  <a:gd name="T19" fmla="*/ 2147483647 h 455"/>
                  <a:gd name="T20" fmla="*/ 2147483647 w 788"/>
                  <a:gd name="T21" fmla="*/ 2147483647 h 455"/>
                  <a:gd name="T22" fmla="*/ 2147483647 w 788"/>
                  <a:gd name="T23" fmla="*/ 2147483647 h 455"/>
                  <a:gd name="T24" fmla="*/ 2147483647 w 788"/>
                  <a:gd name="T25" fmla="*/ 2147483647 h 455"/>
                  <a:gd name="T26" fmla="*/ 2147483647 w 788"/>
                  <a:gd name="T27" fmla="*/ 2147483647 h 4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8"/>
                  <a:gd name="T43" fmla="*/ 0 h 455"/>
                  <a:gd name="T44" fmla="*/ 788 w 788"/>
                  <a:gd name="T45" fmla="*/ 455 h 4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8" h="455">
                    <a:moveTo>
                      <a:pt x="492" y="94"/>
                    </a:moveTo>
                    <a:cubicBezTo>
                      <a:pt x="477" y="78"/>
                      <a:pt x="445" y="75"/>
                      <a:pt x="418" y="7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41" y="12"/>
                      <a:pt x="222" y="0"/>
                      <a:pt x="207" y="12"/>
                    </a:cubicBezTo>
                    <a:cubicBezTo>
                      <a:pt x="16" y="202"/>
                      <a:pt x="16" y="202"/>
                      <a:pt x="16" y="202"/>
                    </a:cubicBezTo>
                    <a:cubicBezTo>
                      <a:pt x="0" y="216"/>
                      <a:pt x="0" y="238"/>
                      <a:pt x="16" y="252"/>
                    </a:cubicBezTo>
                    <a:cubicBezTo>
                      <a:pt x="207" y="442"/>
                      <a:pt x="207" y="442"/>
                      <a:pt x="207" y="442"/>
                    </a:cubicBezTo>
                    <a:cubicBezTo>
                      <a:pt x="222" y="455"/>
                      <a:pt x="241" y="444"/>
                      <a:pt x="241" y="426"/>
                    </a:cubicBezTo>
                    <a:cubicBezTo>
                      <a:pt x="241" y="381"/>
                      <a:pt x="241" y="381"/>
                      <a:pt x="241" y="381"/>
                    </a:cubicBezTo>
                    <a:cubicBezTo>
                      <a:pt x="241" y="381"/>
                      <a:pt x="633" y="381"/>
                      <a:pt x="683" y="381"/>
                    </a:cubicBezTo>
                    <a:cubicBezTo>
                      <a:pt x="739" y="381"/>
                      <a:pt x="784" y="411"/>
                      <a:pt x="784" y="446"/>
                    </a:cubicBezTo>
                    <a:cubicBezTo>
                      <a:pt x="784" y="446"/>
                      <a:pt x="788" y="421"/>
                      <a:pt x="763" y="390"/>
                    </a:cubicBezTo>
                    <a:cubicBezTo>
                      <a:pt x="750" y="375"/>
                      <a:pt x="492" y="94"/>
                      <a:pt x="49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3" name="Freeform 8"/>
              <p:cNvSpPr/>
              <p:nvPr/>
            </p:nvSpPr>
            <p:spPr bwMode="auto">
              <a:xfrm rot="2700000">
                <a:off x="730626" y="3067930"/>
                <a:ext cx="1939775" cy="711551"/>
              </a:xfrm>
              <a:custGeom>
                <a:avLst/>
                <a:gdLst>
                  <a:gd name="T0" fmla="*/ 2147483647 w 820"/>
                  <a:gd name="T1" fmla="*/ 2147483647 h 301"/>
                  <a:gd name="T2" fmla="*/ 2147483647 w 820"/>
                  <a:gd name="T3" fmla="*/ 0 h 301"/>
                  <a:gd name="T4" fmla="*/ 0 w 820"/>
                  <a:gd name="T5" fmla="*/ 0 h 301"/>
                  <a:gd name="T6" fmla="*/ 0 w 820"/>
                  <a:gd name="T7" fmla="*/ 2147483647 h 301"/>
                  <a:gd name="T8" fmla="*/ 2147483647 w 820"/>
                  <a:gd name="T9" fmla="*/ 2147483647 h 301"/>
                  <a:gd name="T10" fmla="*/ 2147483647 w 820"/>
                  <a:gd name="T11" fmla="*/ 2147483647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0"/>
                  <a:gd name="T19" fmla="*/ 0 h 301"/>
                  <a:gd name="T20" fmla="*/ 820 w 820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0" h="301">
                    <a:moveTo>
                      <a:pt x="539" y="282"/>
                    </a:moveTo>
                    <a:cubicBezTo>
                      <a:pt x="820" y="0"/>
                      <a:pt x="820" y="0"/>
                      <a:pt x="8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93" y="301"/>
                      <a:pt x="493" y="301"/>
                      <a:pt x="493" y="301"/>
                    </a:cubicBezTo>
                    <a:cubicBezTo>
                      <a:pt x="519" y="294"/>
                      <a:pt x="531" y="286"/>
                      <a:pt x="539" y="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4" name="Freeform 9"/>
              <p:cNvSpPr/>
              <p:nvPr/>
            </p:nvSpPr>
            <p:spPr bwMode="auto">
              <a:xfrm rot="2700000">
                <a:off x="2052721" y="2581222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0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363" y="492"/>
                    </a:moveTo>
                    <a:cubicBezTo>
                      <a:pt x="378" y="477"/>
                      <a:pt x="381" y="445"/>
                      <a:pt x="381" y="418"/>
                    </a:cubicBezTo>
                    <a:cubicBezTo>
                      <a:pt x="381" y="241"/>
                      <a:pt x="381" y="241"/>
                      <a:pt x="381" y="241"/>
                    </a:cubicBezTo>
                    <a:cubicBezTo>
                      <a:pt x="428" y="241"/>
                      <a:pt x="428" y="241"/>
                      <a:pt x="428" y="241"/>
                    </a:cubicBezTo>
                    <a:cubicBezTo>
                      <a:pt x="445" y="241"/>
                      <a:pt x="457" y="221"/>
                      <a:pt x="444" y="207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41" y="0"/>
                      <a:pt x="218" y="0"/>
                      <a:pt x="204" y="16"/>
                    </a:cubicBezTo>
                    <a:cubicBezTo>
                      <a:pt x="15" y="207"/>
                      <a:pt x="15" y="207"/>
                      <a:pt x="15" y="207"/>
                    </a:cubicBezTo>
                    <a:cubicBezTo>
                      <a:pt x="2" y="222"/>
                      <a:pt x="13" y="241"/>
                      <a:pt x="31" y="241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75" y="241"/>
                      <a:pt x="75" y="633"/>
                      <a:pt x="75" y="683"/>
                    </a:cubicBezTo>
                    <a:cubicBezTo>
                      <a:pt x="75" y="739"/>
                      <a:pt x="42" y="784"/>
                      <a:pt x="0" y="784"/>
                    </a:cubicBezTo>
                    <a:cubicBezTo>
                      <a:pt x="0" y="784"/>
                      <a:pt x="31" y="791"/>
                      <a:pt x="66" y="762"/>
                    </a:cubicBezTo>
                    <a:cubicBezTo>
                      <a:pt x="81" y="750"/>
                      <a:pt x="363" y="492"/>
                      <a:pt x="363" y="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5" name="Freeform 10"/>
              <p:cNvSpPr/>
              <p:nvPr/>
            </p:nvSpPr>
            <p:spPr bwMode="auto">
              <a:xfrm rot="2700000">
                <a:off x="614612" y="726093"/>
                <a:ext cx="712551" cy="1941775"/>
              </a:xfrm>
              <a:custGeom>
                <a:avLst/>
                <a:gdLst>
                  <a:gd name="T0" fmla="*/ 2147483647 w 301"/>
                  <a:gd name="T1" fmla="*/ 2147483647 h 821"/>
                  <a:gd name="T2" fmla="*/ 2147483647 w 301"/>
                  <a:gd name="T3" fmla="*/ 2147483647 h 821"/>
                  <a:gd name="T4" fmla="*/ 2147483647 w 301"/>
                  <a:gd name="T5" fmla="*/ 0 h 821"/>
                  <a:gd name="T6" fmla="*/ 0 w 301"/>
                  <a:gd name="T7" fmla="*/ 0 h 821"/>
                  <a:gd name="T8" fmla="*/ 0 w 301"/>
                  <a:gd name="T9" fmla="*/ 2147483647 h 821"/>
                  <a:gd name="T10" fmla="*/ 2147483647 w 301"/>
                  <a:gd name="T11" fmla="*/ 2147483647 h 8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1"/>
                  <a:gd name="T19" fmla="*/ 0 h 821"/>
                  <a:gd name="T20" fmla="*/ 301 w 301"/>
                  <a:gd name="T21" fmla="*/ 821 h 8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1" h="821">
                    <a:moveTo>
                      <a:pt x="20" y="539"/>
                    </a:moveTo>
                    <a:cubicBezTo>
                      <a:pt x="301" y="821"/>
                      <a:pt x="301" y="821"/>
                      <a:pt x="301" y="821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3"/>
                      <a:pt x="0" y="493"/>
                      <a:pt x="0" y="493"/>
                    </a:cubicBezTo>
                    <a:cubicBezTo>
                      <a:pt x="7" y="520"/>
                      <a:pt x="15" y="532"/>
                      <a:pt x="20" y="539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6" name="Freeform 11"/>
              <p:cNvSpPr/>
              <p:nvPr/>
            </p:nvSpPr>
            <p:spPr bwMode="auto">
              <a:xfrm rot="2700000">
                <a:off x="-56035" y="2051393"/>
                <a:ext cx="1870819" cy="1078320"/>
              </a:xfrm>
              <a:custGeom>
                <a:avLst/>
                <a:gdLst>
                  <a:gd name="T0" fmla="*/ 2147483647 w 791"/>
                  <a:gd name="T1" fmla="*/ 2147483647 h 456"/>
                  <a:gd name="T2" fmla="*/ 2147483647 w 791"/>
                  <a:gd name="T3" fmla="*/ 2147483647 h 456"/>
                  <a:gd name="T4" fmla="*/ 2147483647 w 791"/>
                  <a:gd name="T5" fmla="*/ 2147483647 h 456"/>
                  <a:gd name="T6" fmla="*/ 2147483647 w 791"/>
                  <a:gd name="T7" fmla="*/ 2147483647 h 456"/>
                  <a:gd name="T8" fmla="*/ 2147483647 w 791"/>
                  <a:gd name="T9" fmla="*/ 2147483647 h 456"/>
                  <a:gd name="T10" fmla="*/ 2147483647 w 791"/>
                  <a:gd name="T11" fmla="*/ 2147483647 h 456"/>
                  <a:gd name="T12" fmla="*/ 2147483647 w 791"/>
                  <a:gd name="T13" fmla="*/ 2147483647 h 456"/>
                  <a:gd name="T14" fmla="*/ 2147483647 w 791"/>
                  <a:gd name="T15" fmla="*/ 2147483647 h 456"/>
                  <a:gd name="T16" fmla="*/ 2147483647 w 791"/>
                  <a:gd name="T17" fmla="*/ 2147483647 h 456"/>
                  <a:gd name="T18" fmla="*/ 2147483647 w 791"/>
                  <a:gd name="T19" fmla="*/ 2147483647 h 456"/>
                  <a:gd name="T20" fmla="*/ 2147483647 w 791"/>
                  <a:gd name="T21" fmla="*/ 2147483647 h 456"/>
                  <a:gd name="T22" fmla="*/ 2147483647 w 791"/>
                  <a:gd name="T23" fmla="*/ 0 h 456"/>
                  <a:gd name="T24" fmla="*/ 2147483647 w 791"/>
                  <a:gd name="T25" fmla="*/ 2147483647 h 456"/>
                  <a:gd name="T26" fmla="*/ 2147483647 w 791"/>
                  <a:gd name="T27" fmla="*/ 2147483647 h 4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91"/>
                  <a:gd name="T43" fmla="*/ 0 h 456"/>
                  <a:gd name="T44" fmla="*/ 791 w 791"/>
                  <a:gd name="T45" fmla="*/ 456 h 4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91" h="456">
                    <a:moveTo>
                      <a:pt x="298" y="362"/>
                    </a:moveTo>
                    <a:cubicBezTo>
                      <a:pt x="314" y="378"/>
                      <a:pt x="345" y="381"/>
                      <a:pt x="373" y="381"/>
                    </a:cubicBezTo>
                    <a:cubicBezTo>
                      <a:pt x="550" y="381"/>
                      <a:pt x="550" y="381"/>
                      <a:pt x="550" y="381"/>
                    </a:cubicBezTo>
                    <a:cubicBezTo>
                      <a:pt x="550" y="428"/>
                      <a:pt x="550" y="428"/>
                      <a:pt x="550" y="428"/>
                    </a:cubicBezTo>
                    <a:cubicBezTo>
                      <a:pt x="550" y="444"/>
                      <a:pt x="569" y="456"/>
                      <a:pt x="584" y="444"/>
                    </a:cubicBezTo>
                    <a:cubicBezTo>
                      <a:pt x="774" y="254"/>
                      <a:pt x="774" y="254"/>
                      <a:pt x="774" y="254"/>
                    </a:cubicBezTo>
                    <a:cubicBezTo>
                      <a:pt x="791" y="240"/>
                      <a:pt x="791" y="218"/>
                      <a:pt x="774" y="204"/>
                    </a:cubicBezTo>
                    <a:cubicBezTo>
                      <a:pt x="584" y="14"/>
                      <a:pt x="584" y="14"/>
                      <a:pt x="584" y="14"/>
                    </a:cubicBezTo>
                    <a:cubicBezTo>
                      <a:pt x="569" y="2"/>
                      <a:pt x="550" y="12"/>
                      <a:pt x="550" y="31"/>
                    </a:cubicBezTo>
                    <a:cubicBezTo>
                      <a:pt x="549" y="75"/>
                      <a:pt x="549" y="75"/>
                      <a:pt x="549" y="75"/>
                    </a:cubicBezTo>
                    <a:cubicBezTo>
                      <a:pt x="549" y="75"/>
                      <a:pt x="157" y="75"/>
                      <a:pt x="107" y="75"/>
                    </a:cubicBezTo>
                    <a:cubicBezTo>
                      <a:pt x="51" y="75"/>
                      <a:pt x="6" y="42"/>
                      <a:pt x="6" y="0"/>
                    </a:cubicBezTo>
                    <a:cubicBezTo>
                      <a:pt x="6" y="0"/>
                      <a:pt x="0" y="31"/>
                      <a:pt x="28" y="66"/>
                    </a:cubicBezTo>
                    <a:cubicBezTo>
                      <a:pt x="40" y="81"/>
                      <a:pt x="298" y="362"/>
                      <a:pt x="298" y="3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89" name="Freeform 12"/>
            <p:cNvSpPr/>
            <p:nvPr/>
          </p:nvSpPr>
          <p:spPr bwMode="auto">
            <a:xfrm rot="2700000">
              <a:off x="1261261" y="-56035"/>
              <a:ext cx="1081317" cy="1870820"/>
            </a:xfrm>
            <a:custGeom>
              <a:avLst/>
              <a:gdLst>
                <a:gd name="T0" fmla="*/ 2147483647 w 457"/>
                <a:gd name="T1" fmla="*/ 2147483647 h 791"/>
                <a:gd name="T2" fmla="*/ 2147483647 w 457"/>
                <a:gd name="T3" fmla="*/ 2147483647 h 791"/>
                <a:gd name="T4" fmla="*/ 2147483647 w 457"/>
                <a:gd name="T5" fmla="*/ 2147483647 h 791"/>
                <a:gd name="T6" fmla="*/ 2147483647 w 457"/>
                <a:gd name="T7" fmla="*/ 2147483647 h 791"/>
                <a:gd name="T8" fmla="*/ 2147483647 w 457"/>
                <a:gd name="T9" fmla="*/ 2147483647 h 791"/>
                <a:gd name="T10" fmla="*/ 2147483647 w 457"/>
                <a:gd name="T11" fmla="*/ 2147483647 h 791"/>
                <a:gd name="T12" fmla="*/ 2147483647 w 457"/>
                <a:gd name="T13" fmla="*/ 2147483647 h 791"/>
                <a:gd name="T14" fmla="*/ 2147483647 w 457"/>
                <a:gd name="T15" fmla="*/ 2147483647 h 791"/>
                <a:gd name="T16" fmla="*/ 2147483647 w 457"/>
                <a:gd name="T17" fmla="*/ 2147483647 h 791"/>
                <a:gd name="T18" fmla="*/ 2147483647 w 457"/>
                <a:gd name="T19" fmla="*/ 2147483647 h 791"/>
                <a:gd name="T20" fmla="*/ 2147483647 w 457"/>
                <a:gd name="T21" fmla="*/ 2147483647 h 791"/>
                <a:gd name="T22" fmla="*/ 2147483647 w 457"/>
                <a:gd name="T23" fmla="*/ 2147483647 h 791"/>
                <a:gd name="T24" fmla="*/ 2147483647 w 457"/>
                <a:gd name="T25" fmla="*/ 2147483647 h 791"/>
                <a:gd name="T26" fmla="*/ 2147483647 w 457"/>
                <a:gd name="T27" fmla="*/ 2147483647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7"/>
                <a:gd name="T43" fmla="*/ 0 h 791"/>
                <a:gd name="T44" fmla="*/ 457 w 457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7" h="791">
                  <a:moveTo>
                    <a:pt x="94" y="299"/>
                  </a:moveTo>
                  <a:cubicBezTo>
                    <a:pt x="79" y="315"/>
                    <a:pt x="75" y="346"/>
                    <a:pt x="75" y="373"/>
                  </a:cubicBezTo>
                  <a:cubicBezTo>
                    <a:pt x="75" y="550"/>
                    <a:pt x="75" y="550"/>
                    <a:pt x="75" y="550"/>
                  </a:cubicBezTo>
                  <a:cubicBezTo>
                    <a:pt x="29" y="550"/>
                    <a:pt x="29" y="550"/>
                    <a:pt x="29" y="550"/>
                  </a:cubicBezTo>
                  <a:cubicBezTo>
                    <a:pt x="12" y="550"/>
                    <a:pt x="0" y="570"/>
                    <a:pt x="13" y="585"/>
                  </a:cubicBezTo>
                  <a:cubicBezTo>
                    <a:pt x="202" y="775"/>
                    <a:pt x="202" y="775"/>
                    <a:pt x="202" y="775"/>
                  </a:cubicBezTo>
                  <a:cubicBezTo>
                    <a:pt x="216" y="791"/>
                    <a:pt x="239" y="791"/>
                    <a:pt x="253" y="775"/>
                  </a:cubicBezTo>
                  <a:cubicBezTo>
                    <a:pt x="442" y="585"/>
                    <a:pt x="442" y="585"/>
                    <a:pt x="442" y="585"/>
                  </a:cubicBezTo>
                  <a:cubicBezTo>
                    <a:pt x="455" y="570"/>
                    <a:pt x="444" y="550"/>
                    <a:pt x="426" y="550"/>
                  </a:cubicBezTo>
                  <a:cubicBezTo>
                    <a:pt x="381" y="550"/>
                    <a:pt x="381" y="550"/>
                    <a:pt x="381" y="550"/>
                  </a:cubicBezTo>
                  <a:cubicBezTo>
                    <a:pt x="381" y="550"/>
                    <a:pt x="381" y="158"/>
                    <a:pt x="381" y="108"/>
                  </a:cubicBezTo>
                  <a:cubicBezTo>
                    <a:pt x="381" y="52"/>
                    <a:pt x="414" y="7"/>
                    <a:pt x="457" y="7"/>
                  </a:cubicBezTo>
                  <a:cubicBezTo>
                    <a:pt x="457" y="7"/>
                    <a:pt x="426" y="0"/>
                    <a:pt x="390" y="29"/>
                  </a:cubicBezTo>
                  <a:cubicBezTo>
                    <a:pt x="375" y="41"/>
                    <a:pt x="94" y="299"/>
                    <a:pt x="94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84" name="文本框 62"/>
          <p:cNvSpPr txBox="1">
            <a:spLocks noChangeArrowheads="1"/>
          </p:cNvSpPr>
          <p:nvPr/>
        </p:nvSpPr>
        <p:spPr bwMode="auto">
          <a:xfrm>
            <a:off x="3764613" y="1941221"/>
            <a:ext cx="54694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文本框 63"/>
          <p:cNvSpPr txBox="1">
            <a:spLocks noChangeArrowheads="1"/>
          </p:cNvSpPr>
          <p:nvPr/>
        </p:nvSpPr>
        <p:spPr bwMode="auto">
          <a:xfrm>
            <a:off x="3559238" y="3341892"/>
            <a:ext cx="54694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文本框 64"/>
          <p:cNvSpPr txBox="1">
            <a:spLocks noChangeArrowheads="1"/>
          </p:cNvSpPr>
          <p:nvPr/>
        </p:nvSpPr>
        <p:spPr bwMode="auto">
          <a:xfrm>
            <a:off x="4897380" y="3531285"/>
            <a:ext cx="54694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文本框 65"/>
          <p:cNvSpPr txBox="1">
            <a:spLocks noChangeArrowheads="1"/>
          </p:cNvSpPr>
          <p:nvPr/>
        </p:nvSpPr>
        <p:spPr bwMode="auto">
          <a:xfrm>
            <a:off x="5150077" y="2174704"/>
            <a:ext cx="54694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矩形 9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976503" y="2085933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98" name="矩形 9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976503" y="16981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99" name="直接连接符 98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6076216" y="2081218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00" name="矩形 9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969815" y="3880713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101" name="矩形 10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969815" y="349290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102" name="直接连接符 10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6069528" y="3875998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03" name="矩形 10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63780" y="3894363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104" name="矩形 10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161057" y="350655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105" name="直接连接符 104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2694304" y="3894363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09" name="矩形 108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63780" y="2085933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110" name="矩形 10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2161057" y="16981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solidFill>
                  <a:schemeClr val="accent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111" name="直接连接符 11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2694304" y="2085933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531755"/>
            <a:ext cx="1581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cs typeface="+mn-ea"/>
                <a:sym typeface="+mn-lt"/>
              </a:rPr>
              <a:t>岗位认识</a:t>
            </a:r>
          </a:p>
        </p:txBody>
      </p:sp>
      <p:sp>
        <p:nvSpPr>
          <p:cNvPr id="78" name="矩形 7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9334" y="144233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Job Knowledge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291975" y="931865"/>
            <a:ext cx="2517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8133873" y="146160"/>
            <a:ext cx="836579" cy="836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969440" y="333616"/>
            <a:ext cx="11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Job Knowledge</a:t>
            </a: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" y="1121249"/>
            <a:ext cx="2889398" cy="192851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56" y="3049762"/>
            <a:ext cx="2889398" cy="1928513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02" y="1121248"/>
            <a:ext cx="2892950" cy="1928513"/>
          </a:xfrm>
          <a:prstGeom prst="rect">
            <a:avLst/>
          </a:prstGeom>
        </p:spPr>
      </p:pic>
      <p:sp>
        <p:nvSpPr>
          <p:cNvPr id="117" name="矩形 116"/>
          <p:cNvSpPr/>
          <p:nvPr/>
        </p:nvSpPr>
        <p:spPr>
          <a:xfrm>
            <a:off x="3191656" y="1121248"/>
            <a:ext cx="2890800" cy="1928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077502" y="3049761"/>
            <a:ext cx="2890800" cy="1928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96603" y="3049761"/>
            <a:ext cx="2890800" cy="1928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矩形 120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3381463" y="1961959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122" name="矩形 12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4130102" y="157415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123" name="直接连接符 122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4469807" y="1961959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24" name="矩形 12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499639" y="3798192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125" name="矩形 124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248278" y="341038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126" name="直接连接符 125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1587983" y="3798192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28" name="矩形 12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253602" y="3793505"/>
            <a:ext cx="2502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Lorem ipsum dolor sit amet, consectetur adipiscing elit. </a:t>
            </a:r>
          </a:p>
        </p:txBody>
      </p:sp>
      <p:sp>
        <p:nvSpPr>
          <p:cNvPr id="129" name="矩形 128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7002241" y="340570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岗位认识</a:t>
            </a:r>
          </a:p>
        </p:txBody>
      </p:sp>
      <p:cxnSp>
        <p:nvCxnSpPr>
          <p:cNvPr id="130" name="直接连接符 12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CxnSpPr/>
          <p:nvPr/>
        </p:nvCxnSpPr>
        <p:spPr>
          <a:xfrm>
            <a:off x="7341946" y="3793505"/>
            <a:ext cx="325993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184988"/>
            <a:ext cx="9144000" cy="3032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212980"/>
            <a:ext cx="9144000" cy="2929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3876850" y="1827566"/>
            <a:ext cx="295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FFFFFF"/>
                </a:solidFill>
                <a:cs typeface="+mn-ea"/>
                <a:sym typeface="+mn-lt"/>
              </a:rPr>
              <a:t>竞聘优势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76850" y="2698676"/>
            <a:ext cx="49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Competition Advantage</a:t>
            </a:r>
          </a:p>
        </p:txBody>
      </p:sp>
      <p:sp>
        <p:nvSpPr>
          <p:cNvPr id="6" name="矩形 5"/>
          <p:cNvSpPr/>
          <p:nvPr/>
        </p:nvSpPr>
        <p:spPr>
          <a:xfrm>
            <a:off x="3922242" y="3137124"/>
            <a:ext cx="4438914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FFFFFF"/>
                </a:solidFill>
                <a:cs typeface="+mn-ea"/>
                <a:sym typeface="+mn-lt"/>
              </a:rPr>
              <a:t>Lorem ipsum dolor sit amet, consectetuer adipiscing elit. Aenean commodo ligula eget dolor. Lorem ipsum dolor sit amet</a:t>
            </a:r>
            <a:endParaRPr lang="zh-CN" altLang="en-US" sz="105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88918" y="1697568"/>
            <a:ext cx="1823008" cy="1823008"/>
            <a:chOff x="349282" y="1809425"/>
            <a:chExt cx="1524649" cy="1524649"/>
          </a:xfrm>
        </p:grpSpPr>
        <p:grpSp>
          <p:nvGrpSpPr>
            <p:cNvPr id="9" name="组合 8"/>
            <p:cNvGrpSpPr/>
            <p:nvPr/>
          </p:nvGrpSpPr>
          <p:grpSpPr>
            <a:xfrm>
              <a:off x="349282" y="1809425"/>
              <a:ext cx="1524649" cy="152464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58452" y="2069809"/>
              <a:ext cx="1106306" cy="100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00336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7200" b="1">
                <a:solidFill>
                  <a:srgbClr val="0033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沉稳蓝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264C"/>
      </a:accent2>
      <a:accent3>
        <a:srgbClr val="001933"/>
      </a:accent3>
      <a:accent4>
        <a:srgbClr val="003366"/>
      </a:accent4>
      <a:accent5>
        <a:srgbClr val="00264C"/>
      </a:accent5>
      <a:accent6>
        <a:srgbClr val="001933"/>
      </a:accent6>
      <a:hlink>
        <a:srgbClr val="000000"/>
      </a:hlink>
      <a:folHlink>
        <a:srgbClr val="003366"/>
      </a:folHlink>
    </a:clrScheme>
    <a:fontScheme name="g34jicm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815</Words>
  <Application>Microsoft Office PowerPoint</Application>
  <PresentationFormat>全屏显示(16:9)</PresentationFormat>
  <Paragraphs>156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微软雅黑</vt:lpstr>
      <vt:lpstr>Agency FB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2016-10-23T06:03:00Z</dcterms:created>
  <dcterms:modified xsi:type="dcterms:W3CDTF">2023-01-10T10:04:10Z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5B0DC6E268AF4BCABA129916F5175C6C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