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0"/>
  </p:notesMasterIdLst>
  <p:handoutMasterIdLst>
    <p:handoutMasterId r:id="rId31"/>
  </p:handoutMasterIdLst>
  <p:sldIdLst>
    <p:sldId id="281" r:id="rId3"/>
    <p:sldId id="280" r:id="rId4"/>
    <p:sldId id="288" r:id="rId5"/>
    <p:sldId id="282" r:id="rId6"/>
    <p:sldId id="284" r:id="rId7"/>
    <p:sldId id="285" r:id="rId8"/>
    <p:sldId id="287" r:id="rId9"/>
    <p:sldId id="278" r:id="rId10"/>
    <p:sldId id="283" r:id="rId11"/>
    <p:sldId id="290" r:id="rId12"/>
    <p:sldId id="289" r:id="rId13"/>
    <p:sldId id="291" r:id="rId14"/>
    <p:sldId id="292" r:id="rId15"/>
    <p:sldId id="293" r:id="rId16"/>
    <p:sldId id="294" r:id="rId17"/>
    <p:sldId id="295" r:id="rId18"/>
    <p:sldId id="296" r:id="rId19"/>
    <p:sldId id="297" r:id="rId20"/>
    <p:sldId id="298" r:id="rId21"/>
    <p:sldId id="299" r:id="rId22"/>
    <p:sldId id="258" r:id="rId23"/>
    <p:sldId id="300" r:id="rId24"/>
    <p:sldId id="301" r:id="rId25"/>
    <p:sldId id="302" r:id="rId26"/>
    <p:sldId id="303" r:id="rId27"/>
    <p:sldId id="276" r:id="rId28"/>
    <p:sldId id="305"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DBD6"/>
    <a:srgbClr val="F4989D"/>
    <a:srgbClr val="187C86"/>
    <a:srgbClr val="89E0EA"/>
    <a:srgbClr val="156C75"/>
    <a:srgbClr val="EA4850"/>
    <a:srgbClr val="004999"/>
    <a:srgbClr val="F3979C"/>
    <a:srgbClr val="1E4C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14" autoAdjust="0"/>
  </p:normalViewPr>
  <p:slideViewPr>
    <p:cSldViewPr snapToGrid="0">
      <p:cViewPr>
        <p:scale>
          <a:sx n="75" d="100"/>
          <a:sy n="75" d="100"/>
        </p:scale>
        <p:origin x="-1950" y="-846"/>
      </p:cViewPr>
      <p:guideLst>
        <p:guide orient="horz" pos="2160"/>
        <p:guide pos="3840"/>
      </p:guideLst>
    </p:cSldViewPr>
  </p:slideViewPr>
  <p:notesTextViewPr>
    <p:cViewPr>
      <p:scale>
        <a:sx n="1" d="1"/>
        <a:sy n="1" d="1"/>
      </p:scale>
      <p:origin x="0" y="0"/>
    </p:cViewPr>
  </p:notesTextViewPr>
  <p:notesViewPr>
    <p:cSldViewPr snapToGrid="0">
      <p:cViewPr varScale="1">
        <p:scale>
          <a:sx n="48" d="100"/>
          <a:sy n="48" d="100"/>
        </p:scale>
        <p:origin x="1954"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6306D7-F83C-45FD-B899-C5BAA999EE4F}"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81C531-728B-4421-A5EE-0096A635CDBD}"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DEA49-AC55-46A5-B581-4E188451AFE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40C06-AFB9-495C-B422-891E99B637E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F040C06-AFB9-495C-B422-891E99B637ED}"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ED95CD8-89EE-4E34-96B1-5F9FDBB310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F62FDC-AF09-4D6B-8033-A72B6992AB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ED95CD8-89EE-4E34-96B1-5F9FDBB3100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F62FDC-AF09-4D6B-8033-A72B6992AB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D95CD8-89EE-4E34-96B1-5F9FDBB310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F62FDC-AF09-4D6B-8033-A72B6992AB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D95CD8-89EE-4E34-96B1-5F9FDBB310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F62FDC-AF09-4D6B-8033-A72B6992AB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t="-9000" b="-9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2ED95CD8-89EE-4E34-96B1-5F9FDBB310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F62FDC-AF09-4D6B-8033-A72B6992AB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ED95CD8-89EE-4E34-96B1-5F9FDBB310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F62FDC-AF09-4D6B-8033-A72B6992AB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ED95CD8-89EE-4E34-96B1-5F9FDBB3100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F62FDC-AF09-4D6B-8033-A72B6992AB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ED95CD8-89EE-4E34-96B1-5F9FDBB3100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F62FDC-AF09-4D6B-8033-A72B6992AB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ED95CD8-89EE-4E34-96B1-5F9FDBB3100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F62FDC-AF09-4D6B-8033-A72B6992AB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ED95CD8-89EE-4E34-96B1-5F9FDBB3100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F62FDC-AF09-4D6B-8033-A72B6992AB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D95CD8-89EE-4E34-96B1-5F9FDBB3100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F62FDC-AF09-4D6B-8033-A72B6992ABBE}" type="slidenum">
              <a:rPr lang="zh-CN" altLang="en-US" smtClean="0"/>
              <a:t>‹#›</a:t>
            </a:fld>
            <a:endParaRPr lang="zh-CN" altLang="en-US"/>
          </a:p>
        </p:txBody>
      </p:sp>
      <p:grpSp>
        <p:nvGrpSpPr>
          <p:cNvPr id="5" name="组合 4"/>
          <p:cNvGrpSpPr/>
          <p:nvPr userDrawn="1"/>
        </p:nvGrpSpPr>
        <p:grpSpPr>
          <a:xfrm>
            <a:off x="-32658" y="0"/>
            <a:ext cx="12224657" cy="6872630"/>
            <a:chOff x="-32658" y="0"/>
            <a:chExt cx="12224657" cy="6872630"/>
          </a:xfrm>
        </p:grpSpPr>
        <p:pic>
          <p:nvPicPr>
            <p:cNvPr id="6" name="图片 5"/>
            <p:cNvPicPr>
              <a:picLocks noChangeAspect="1"/>
            </p:cNvPicPr>
            <p:nvPr/>
          </p:nvPicPr>
          <p:blipFill rotWithShape="1">
            <a:blip r:embed="rId2" cstate="print">
              <a:clrChange>
                <a:clrFrom>
                  <a:srgbClr val="F0F0F0"/>
                </a:clrFrom>
                <a:clrTo>
                  <a:srgbClr val="F0F0F0">
                    <a:alpha val="0"/>
                  </a:srgbClr>
                </a:clrTo>
              </a:clrChange>
              <a:extLst>
                <a:ext uri="{28A0092B-C50C-407E-A947-70E740481C1C}">
                  <a14:useLocalDpi xmlns:a14="http://schemas.microsoft.com/office/drawing/2010/main" val="0"/>
                </a:ext>
              </a:extLst>
            </a:blip>
            <a:srcRect l="-489" r="44624" b="43633"/>
            <a:stretch>
              <a:fillRect/>
            </a:stretch>
          </p:blipFill>
          <p:spPr>
            <a:xfrm>
              <a:off x="-32658" y="0"/>
              <a:ext cx="3251509" cy="1537855"/>
            </a:xfrm>
            <a:prstGeom prst="rect">
              <a:avLst/>
            </a:prstGeom>
          </p:spPr>
        </p:pic>
        <p:pic>
          <p:nvPicPr>
            <p:cNvPr id="8" name="图片 7"/>
            <p:cNvPicPr>
              <a:picLocks noChangeAspect="1"/>
            </p:cNvPicPr>
            <p:nvPr/>
          </p:nvPicPr>
          <p:blipFill rotWithShape="1">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rcRect l="65494" t="23216" r="393" b="-222"/>
            <a:stretch>
              <a:fillRect/>
            </a:stretch>
          </p:blipFill>
          <p:spPr>
            <a:xfrm>
              <a:off x="11083636" y="5699770"/>
              <a:ext cx="1108363" cy="11728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ED95CD8-89EE-4E34-96B1-5F9FDBB3100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F62FDC-AF09-4D6B-8033-A72B6992AB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95CD8-89EE-4E34-96B1-5F9FDBB3100E}"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62FDC-AF09-4D6B-8033-A72B6992ABB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8.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slideLayout" Target="../slideLayouts/slideLayout8.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
            <a:ext cx="12192000" cy="6982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2">
            <a:extLst>
              <a:ext uri="{28A0092B-C50C-407E-A947-70E740481C1C}">
                <a14:useLocalDpi xmlns:a14="http://schemas.microsoft.com/office/drawing/2010/main" val="0"/>
              </a:ext>
            </a:extLst>
          </a:blip>
          <a:srcRect b="10719"/>
          <a:stretch>
            <a:fillRect/>
          </a:stretch>
        </p:blipFill>
        <p:spPr>
          <a:xfrm>
            <a:off x="-223673" y="0"/>
            <a:ext cx="12415673" cy="6982690"/>
          </a:xfrm>
          <a:prstGeom prst="rect">
            <a:avLst/>
          </a:prstGeom>
        </p:spPr>
      </p:pic>
      <p:sp>
        <p:nvSpPr>
          <p:cNvPr id="16" name="文本框 15"/>
          <p:cNvSpPr txBox="1"/>
          <p:nvPr/>
        </p:nvSpPr>
        <p:spPr>
          <a:xfrm>
            <a:off x="2446659" y="2992813"/>
            <a:ext cx="7316588" cy="923330"/>
          </a:xfrm>
          <a:prstGeom prst="rect">
            <a:avLst/>
          </a:prstGeom>
          <a:noFill/>
        </p:spPr>
        <p:txBody>
          <a:bodyPr wrap="square" rtlCol="0">
            <a:spAutoFit/>
          </a:bodyPr>
          <a:lstStyle/>
          <a:p>
            <a:pPr algn="dist" fontAlgn="ctr">
              <a:spcAft>
                <a:spcPts val="400"/>
              </a:spcAft>
              <a:buSzPct val="70000"/>
            </a:pPr>
            <a:r>
              <a:rPr lang="zh-CN" altLang="en-US" sz="5400" b="1" dirty="0">
                <a:solidFill>
                  <a:schemeClr val="tx1">
                    <a:lumMod val="85000"/>
                    <a:lumOff val="15000"/>
                  </a:schemeClr>
                </a:solidFill>
                <a:cs typeface="+mn-ea"/>
                <a:sym typeface="+mn-lt"/>
              </a:rPr>
              <a:t>员工</a:t>
            </a:r>
            <a:r>
              <a:rPr lang="zh-CN" altLang="en-US" sz="5400" b="1" dirty="0" smtClean="0">
                <a:solidFill>
                  <a:schemeClr val="tx1">
                    <a:lumMod val="85000"/>
                    <a:lumOff val="15000"/>
                  </a:schemeClr>
                </a:solidFill>
                <a:cs typeface="+mn-ea"/>
                <a:sym typeface="+mn-lt"/>
              </a:rPr>
              <a:t>职级竞聘述职报告</a:t>
            </a:r>
            <a:endParaRPr lang="zh-CN" altLang="en-US" sz="5400" b="1" dirty="0">
              <a:solidFill>
                <a:schemeClr val="tx1">
                  <a:lumMod val="85000"/>
                  <a:lumOff val="15000"/>
                </a:schemeClr>
              </a:solidFill>
              <a:cs typeface="+mn-ea"/>
              <a:sym typeface="+mn-lt"/>
            </a:endParaRPr>
          </a:p>
        </p:txBody>
      </p:sp>
      <p:sp>
        <p:nvSpPr>
          <p:cNvPr id="17" name="矩形 16"/>
          <p:cNvSpPr/>
          <p:nvPr/>
        </p:nvSpPr>
        <p:spPr>
          <a:xfrm>
            <a:off x="2679462" y="3995830"/>
            <a:ext cx="7239238" cy="338554"/>
          </a:xfrm>
          <a:prstGeom prst="rect">
            <a:avLst/>
          </a:prstGeom>
          <a:noFill/>
        </p:spPr>
        <p:txBody>
          <a:bodyPr wrap="square">
            <a:spAutoFit/>
          </a:bodyPr>
          <a:lstStyle/>
          <a:p>
            <a:pPr algn="dist"/>
            <a:r>
              <a:rPr lang="en-US" altLang="zh-CN" sz="1600" spc="500" dirty="0">
                <a:solidFill>
                  <a:schemeClr val="tx1">
                    <a:lumMod val="85000"/>
                    <a:lumOff val="15000"/>
                  </a:schemeClr>
                </a:solidFill>
                <a:cs typeface="+mn-ea"/>
                <a:sym typeface="+mn-lt"/>
              </a:rPr>
              <a:t>BUSINESS REPORT SUMMARY PPT TEMPLATE</a:t>
            </a:r>
            <a:endParaRPr lang="zh-CN" altLang="en-US" sz="1600" spc="500" dirty="0">
              <a:solidFill>
                <a:schemeClr val="tx1">
                  <a:lumMod val="85000"/>
                  <a:lumOff val="15000"/>
                </a:schemeClr>
              </a:solidFill>
              <a:cs typeface="+mn-ea"/>
              <a:sym typeface="+mn-lt"/>
            </a:endParaRPr>
          </a:p>
        </p:txBody>
      </p:sp>
      <p:sp>
        <p:nvSpPr>
          <p:cNvPr id="19" name="Freeform 98"/>
          <p:cNvSpPr>
            <a:spLocks noEditPoints="1"/>
          </p:cNvSpPr>
          <p:nvPr/>
        </p:nvSpPr>
        <p:spPr bwMode="auto">
          <a:xfrm>
            <a:off x="3828151" y="6122889"/>
            <a:ext cx="163376" cy="199979"/>
          </a:xfrm>
          <a:custGeom>
            <a:avLst/>
            <a:gdLst>
              <a:gd name="T0" fmla="*/ 43 w 138"/>
              <a:gd name="T1" fmla="*/ 169 h 169"/>
              <a:gd name="T2" fmla="*/ 51 w 138"/>
              <a:gd name="T3" fmla="*/ 111 h 169"/>
              <a:gd name="T4" fmla="*/ 35 w 138"/>
              <a:gd name="T5" fmla="*/ 160 h 169"/>
              <a:gd name="T6" fmla="*/ 68 w 138"/>
              <a:gd name="T7" fmla="*/ 169 h 169"/>
              <a:gd name="T8" fmla="*/ 76 w 138"/>
              <a:gd name="T9" fmla="*/ 111 h 169"/>
              <a:gd name="T10" fmla="*/ 59 w 138"/>
              <a:gd name="T11" fmla="*/ 160 h 169"/>
              <a:gd name="T12" fmla="*/ 76 w 138"/>
              <a:gd name="T13" fmla="*/ 21 h 169"/>
              <a:gd name="T14" fmla="*/ 35 w 138"/>
              <a:gd name="T15" fmla="*/ 21 h 169"/>
              <a:gd name="T16" fmla="*/ 106 w 138"/>
              <a:gd name="T17" fmla="*/ 106 h 169"/>
              <a:gd name="T18" fmla="*/ 82 w 138"/>
              <a:gd name="T19" fmla="*/ 49 h 169"/>
              <a:gd name="T20" fmla="*/ 67 w 138"/>
              <a:gd name="T21" fmla="*/ 45 h 169"/>
              <a:gd name="T22" fmla="*/ 44 w 138"/>
              <a:gd name="T23" fmla="*/ 45 h 169"/>
              <a:gd name="T24" fmla="*/ 29 w 138"/>
              <a:gd name="T25" fmla="*/ 49 h 169"/>
              <a:gd name="T26" fmla="*/ 5 w 138"/>
              <a:gd name="T27" fmla="*/ 106 h 169"/>
              <a:gd name="T28" fmla="*/ 31 w 138"/>
              <a:gd name="T29" fmla="*/ 78 h 169"/>
              <a:gd name="T30" fmla="*/ 80 w 138"/>
              <a:gd name="T31" fmla="*/ 103 h 169"/>
              <a:gd name="T32" fmla="*/ 94 w 138"/>
              <a:gd name="T33" fmla="*/ 103 h 169"/>
              <a:gd name="T34" fmla="*/ 121 w 138"/>
              <a:gd name="T35" fmla="*/ 165 h 169"/>
              <a:gd name="T36" fmla="*/ 109 w 138"/>
              <a:gd name="T37" fmla="*/ 159 h 169"/>
              <a:gd name="T38" fmla="*/ 92 w 138"/>
              <a:gd name="T39" fmla="*/ 165 h 169"/>
              <a:gd name="T40" fmla="*/ 133 w 138"/>
              <a:gd name="T41" fmla="*/ 169 h 169"/>
              <a:gd name="T42" fmla="*/ 138 w 138"/>
              <a:gd name="T43" fmla="*/ 155 h 169"/>
              <a:gd name="T44" fmla="*/ 121 w 138"/>
              <a:gd name="T45" fmla="*/ 165 h 169"/>
              <a:gd name="T46" fmla="*/ 129 w 138"/>
              <a:gd name="T47" fmla="*/ 132 h 169"/>
              <a:gd name="T48" fmla="*/ 96 w 138"/>
              <a:gd name="T49" fmla="*/ 132 h 169"/>
              <a:gd name="T50" fmla="*/ 92 w 138"/>
              <a:gd name="T51" fmla="*/ 149 h 169"/>
              <a:gd name="T52" fmla="*/ 109 w 138"/>
              <a:gd name="T53" fmla="*/ 148 h 169"/>
              <a:gd name="T54" fmla="*/ 121 w 138"/>
              <a:gd name="T55" fmla="*/ 154 h 169"/>
              <a:gd name="T56" fmla="*/ 138 w 138"/>
              <a:gd name="T57" fmla="*/ 136 h 169"/>
              <a:gd name="T58" fmla="*/ 106 w 138"/>
              <a:gd name="T59" fmla="*/ 132 h 169"/>
              <a:gd name="T60" fmla="*/ 106 w 138"/>
              <a:gd name="T61" fmla="*/ 132 h 169"/>
              <a:gd name="T62" fmla="*/ 113 w 138"/>
              <a:gd name="T63" fmla="*/ 161 h 169"/>
              <a:gd name="T64" fmla="*/ 117 w 138"/>
              <a:gd name="T65"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69">
                <a:moveTo>
                  <a:pt x="35" y="160"/>
                </a:moveTo>
                <a:cubicBezTo>
                  <a:pt x="35" y="165"/>
                  <a:pt x="38" y="169"/>
                  <a:pt x="43" y="169"/>
                </a:cubicBezTo>
                <a:cubicBezTo>
                  <a:pt x="47" y="169"/>
                  <a:pt x="51" y="165"/>
                  <a:pt x="51" y="160"/>
                </a:cubicBezTo>
                <a:cubicBezTo>
                  <a:pt x="51" y="111"/>
                  <a:pt x="51" y="111"/>
                  <a:pt x="51" y="111"/>
                </a:cubicBezTo>
                <a:cubicBezTo>
                  <a:pt x="35" y="111"/>
                  <a:pt x="35" y="111"/>
                  <a:pt x="35" y="111"/>
                </a:cubicBezTo>
                <a:lnTo>
                  <a:pt x="35" y="160"/>
                </a:lnTo>
                <a:close/>
                <a:moveTo>
                  <a:pt x="59" y="160"/>
                </a:moveTo>
                <a:cubicBezTo>
                  <a:pt x="59" y="165"/>
                  <a:pt x="63" y="169"/>
                  <a:pt x="68" y="169"/>
                </a:cubicBezTo>
                <a:cubicBezTo>
                  <a:pt x="72" y="169"/>
                  <a:pt x="76" y="165"/>
                  <a:pt x="76" y="160"/>
                </a:cubicBezTo>
                <a:cubicBezTo>
                  <a:pt x="76" y="111"/>
                  <a:pt x="76" y="111"/>
                  <a:pt x="76" y="111"/>
                </a:cubicBezTo>
                <a:cubicBezTo>
                  <a:pt x="59" y="111"/>
                  <a:pt x="59" y="111"/>
                  <a:pt x="59" y="111"/>
                </a:cubicBezTo>
                <a:lnTo>
                  <a:pt x="59" y="160"/>
                </a:lnTo>
                <a:close/>
                <a:moveTo>
                  <a:pt x="55" y="41"/>
                </a:moveTo>
                <a:cubicBezTo>
                  <a:pt x="67" y="41"/>
                  <a:pt x="76" y="32"/>
                  <a:pt x="76" y="21"/>
                </a:cubicBezTo>
                <a:cubicBezTo>
                  <a:pt x="76" y="9"/>
                  <a:pt x="67" y="0"/>
                  <a:pt x="55" y="0"/>
                </a:cubicBezTo>
                <a:cubicBezTo>
                  <a:pt x="44" y="0"/>
                  <a:pt x="35" y="9"/>
                  <a:pt x="35" y="21"/>
                </a:cubicBezTo>
                <a:cubicBezTo>
                  <a:pt x="35" y="32"/>
                  <a:pt x="44" y="41"/>
                  <a:pt x="55" y="41"/>
                </a:cubicBezTo>
                <a:close/>
                <a:moveTo>
                  <a:pt x="106" y="106"/>
                </a:moveTo>
                <a:cubicBezTo>
                  <a:pt x="110" y="104"/>
                  <a:pt x="111" y="99"/>
                  <a:pt x="109" y="95"/>
                </a:cubicBezTo>
                <a:cubicBezTo>
                  <a:pt x="82" y="49"/>
                  <a:pt x="82" y="49"/>
                  <a:pt x="82" y="49"/>
                </a:cubicBezTo>
                <a:cubicBezTo>
                  <a:pt x="80" y="45"/>
                  <a:pt x="70" y="45"/>
                  <a:pt x="69" y="45"/>
                </a:cubicBezTo>
                <a:cubicBezTo>
                  <a:pt x="67" y="45"/>
                  <a:pt x="67" y="45"/>
                  <a:pt x="67" y="45"/>
                </a:cubicBezTo>
                <a:cubicBezTo>
                  <a:pt x="55" y="61"/>
                  <a:pt x="55" y="61"/>
                  <a:pt x="55" y="61"/>
                </a:cubicBezTo>
                <a:cubicBezTo>
                  <a:pt x="44" y="45"/>
                  <a:pt x="44" y="45"/>
                  <a:pt x="44" y="45"/>
                </a:cubicBezTo>
                <a:cubicBezTo>
                  <a:pt x="42" y="45"/>
                  <a:pt x="42" y="45"/>
                  <a:pt x="42" y="45"/>
                </a:cubicBezTo>
                <a:cubicBezTo>
                  <a:pt x="41" y="45"/>
                  <a:pt x="31" y="45"/>
                  <a:pt x="29" y="49"/>
                </a:cubicBezTo>
                <a:cubicBezTo>
                  <a:pt x="2" y="95"/>
                  <a:pt x="2" y="95"/>
                  <a:pt x="2" y="95"/>
                </a:cubicBezTo>
                <a:cubicBezTo>
                  <a:pt x="0" y="99"/>
                  <a:pt x="1" y="104"/>
                  <a:pt x="5" y="106"/>
                </a:cubicBezTo>
                <a:cubicBezTo>
                  <a:pt x="9" y="109"/>
                  <a:pt x="14" y="107"/>
                  <a:pt x="16" y="103"/>
                </a:cubicBezTo>
                <a:cubicBezTo>
                  <a:pt x="31" y="78"/>
                  <a:pt x="31" y="78"/>
                  <a:pt x="31" y="78"/>
                </a:cubicBezTo>
                <a:cubicBezTo>
                  <a:pt x="31" y="103"/>
                  <a:pt x="31" y="103"/>
                  <a:pt x="31" y="103"/>
                </a:cubicBezTo>
                <a:cubicBezTo>
                  <a:pt x="80" y="103"/>
                  <a:pt x="80" y="103"/>
                  <a:pt x="80" y="103"/>
                </a:cubicBezTo>
                <a:cubicBezTo>
                  <a:pt x="80" y="78"/>
                  <a:pt x="80" y="78"/>
                  <a:pt x="80" y="78"/>
                </a:cubicBezTo>
                <a:cubicBezTo>
                  <a:pt x="94" y="103"/>
                  <a:pt x="94" y="103"/>
                  <a:pt x="94" y="103"/>
                </a:cubicBezTo>
                <a:cubicBezTo>
                  <a:pt x="97" y="107"/>
                  <a:pt x="102" y="109"/>
                  <a:pt x="106" y="106"/>
                </a:cubicBezTo>
                <a:close/>
                <a:moveTo>
                  <a:pt x="121" y="165"/>
                </a:moveTo>
                <a:cubicBezTo>
                  <a:pt x="109" y="165"/>
                  <a:pt x="109" y="165"/>
                  <a:pt x="109" y="165"/>
                </a:cubicBezTo>
                <a:cubicBezTo>
                  <a:pt x="109" y="159"/>
                  <a:pt x="109" y="159"/>
                  <a:pt x="109" y="159"/>
                </a:cubicBezTo>
                <a:cubicBezTo>
                  <a:pt x="103" y="159"/>
                  <a:pt x="98" y="157"/>
                  <a:pt x="92" y="155"/>
                </a:cubicBezTo>
                <a:cubicBezTo>
                  <a:pt x="92" y="165"/>
                  <a:pt x="92" y="165"/>
                  <a:pt x="92" y="165"/>
                </a:cubicBezTo>
                <a:cubicBezTo>
                  <a:pt x="92" y="167"/>
                  <a:pt x="94" y="169"/>
                  <a:pt x="96" y="169"/>
                </a:cubicBezTo>
                <a:cubicBezTo>
                  <a:pt x="133" y="169"/>
                  <a:pt x="133" y="169"/>
                  <a:pt x="133" y="169"/>
                </a:cubicBezTo>
                <a:cubicBezTo>
                  <a:pt x="136" y="169"/>
                  <a:pt x="138" y="167"/>
                  <a:pt x="138" y="165"/>
                </a:cubicBezTo>
                <a:cubicBezTo>
                  <a:pt x="138" y="155"/>
                  <a:pt x="138" y="155"/>
                  <a:pt x="138" y="155"/>
                </a:cubicBezTo>
                <a:cubicBezTo>
                  <a:pt x="132" y="157"/>
                  <a:pt x="127" y="159"/>
                  <a:pt x="121" y="159"/>
                </a:cubicBezTo>
                <a:lnTo>
                  <a:pt x="121" y="165"/>
                </a:lnTo>
                <a:close/>
                <a:moveTo>
                  <a:pt x="133" y="132"/>
                </a:moveTo>
                <a:cubicBezTo>
                  <a:pt x="129" y="132"/>
                  <a:pt x="129" y="132"/>
                  <a:pt x="129" y="132"/>
                </a:cubicBezTo>
                <a:cubicBezTo>
                  <a:pt x="126" y="116"/>
                  <a:pt x="104" y="116"/>
                  <a:pt x="101" y="132"/>
                </a:cubicBezTo>
                <a:cubicBezTo>
                  <a:pt x="96" y="132"/>
                  <a:pt x="96" y="132"/>
                  <a:pt x="96" y="132"/>
                </a:cubicBezTo>
                <a:cubicBezTo>
                  <a:pt x="94" y="132"/>
                  <a:pt x="92" y="134"/>
                  <a:pt x="92" y="136"/>
                </a:cubicBezTo>
                <a:cubicBezTo>
                  <a:pt x="92" y="149"/>
                  <a:pt x="92" y="149"/>
                  <a:pt x="92" y="149"/>
                </a:cubicBezTo>
                <a:cubicBezTo>
                  <a:pt x="98" y="152"/>
                  <a:pt x="103" y="153"/>
                  <a:pt x="109" y="154"/>
                </a:cubicBezTo>
                <a:cubicBezTo>
                  <a:pt x="109" y="148"/>
                  <a:pt x="109" y="148"/>
                  <a:pt x="109" y="148"/>
                </a:cubicBezTo>
                <a:cubicBezTo>
                  <a:pt x="121" y="148"/>
                  <a:pt x="121" y="148"/>
                  <a:pt x="121" y="148"/>
                </a:cubicBezTo>
                <a:cubicBezTo>
                  <a:pt x="121" y="154"/>
                  <a:pt x="121" y="154"/>
                  <a:pt x="121" y="154"/>
                </a:cubicBezTo>
                <a:cubicBezTo>
                  <a:pt x="127" y="153"/>
                  <a:pt x="132" y="152"/>
                  <a:pt x="138" y="149"/>
                </a:cubicBezTo>
                <a:cubicBezTo>
                  <a:pt x="138" y="136"/>
                  <a:pt x="138" y="136"/>
                  <a:pt x="138" y="136"/>
                </a:cubicBezTo>
                <a:cubicBezTo>
                  <a:pt x="138" y="134"/>
                  <a:pt x="136" y="132"/>
                  <a:pt x="133" y="132"/>
                </a:cubicBezTo>
                <a:close/>
                <a:moveTo>
                  <a:pt x="106" y="132"/>
                </a:moveTo>
                <a:cubicBezTo>
                  <a:pt x="109" y="123"/>
                  <a:pt x="121" y="123"/>
                  <a:pt x="124" y="132"/>
                </a:cubicBezTo>
                <a:lnTo>
                  <a:pt x="106" y="132"/>
                </a:lnTo>
                <a:close/>
                <a:moveTo>
                  <a:pt x="113" y="152"/>
                </a:moveTo>
                <a:cubicBezTo>
                  <a:pt x="113" y="161"/>
                  <a:pt x="113" y="161"/>
                  <a:pt x="113" y="161"/>
                </a:cubicBezTo>
                <a:cubicBezTo>
                  <a:pt x="117" y="161"/>
                  <a:pt x="117" y="161"/>
                  <a:pt x="117" y="161"/>
                </a:cubicBezTo>
                <a:cubicBezTo>
                  <a:pt x="117" y="152"/>
                  <a:pt x="117" y="152"/>
                  <a:pt x="117" y="152"/>
                </a:cubicBezTo>
                <a:lnTo>
                  <a:pt x="113" y="152"/>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20" name="Freeform 98"/>
          <p:cNvSpPr>
            <a:spLocks noEditPoints="1"/>
          </p:cNvSpPr>
          <p:nvPr/>
        </p:nvSpPr>
        <p:spPr bwMode="auto">
          <a:xfrm>
            <a:off x="7596385" y="6122889"/>
            <a:ext cx="163376" cy="199979"/>
          </a:xfrm>
          <a:custGeom>
            <a:avLst/>
            <a:gdLst>
              <a:gd name="T0" fmla="*/ 43 w 138"/>
              <a:gd name="T1" fmla="*/ 169 h 169"/>
              <a:gd name="T2" fmla="*/ 51 w 138"/>
              <a:gd name="T3" fmla="*/ 111 h 169"/>
              <a:gd name="T4" fmla="*/ 35 w 138"/>
              <a:gd name="T5" fmla="*/ 160 h 169"/>
              <a:gd name="T6" fmla="*/ 68 w 138"/>
              <a:gd name="T7" fmla="*/ 169 h 169"/>
              <a:gd name="T8" fmla="*/ 76 w 138"/>
              <a:gd name="T9" fmla="*/ 111 h 169"/>
              <a:gd name="T10" fmla="*/ 59 w 138"/>
              <a:gd name="T11" fmla="*/ 160 h 169"/>
              <a:gd name="T12" fmla="*/ 76 w 138"/>
              <a:gd name="T13" fmla="*/ 21 h 169"/>
              <a:gd name="T14" fmla="*/ 35 w 138"/>
              <a:gd name="T15" fmla="*/ 21 h 169"/>
              <a:gd name="T16" fmla="*/ 106 w 138"/>
              <a:gd name="T17" fmla="*/ 106 h 169"/>
              <a:gd name="T18" fmla="*/ 82 w 138"/>
              <a:gd name="T19" fmla="*/ 49 h 169"/>
              <a:gd name="T20" fmla="*/ 67 w 138"/>
              <a:gd name="T21" fmla="*/ 45 h 169"/>
              <a:gd name="T22" fmla="*/ 44 w 138"/>
              <a:gd name="T23" fmla="*/ 45 h 169"/>
              <a:gd name="T24" fmla="*/ 29 w 138"/>
              <a:gd name="T25" fmla="*/ 49 h 169"/>
              <a:gd name="T26" fmla="*/ 5 w 138"/>
              <a:gd name="T27" fmla="*/ 106 h 169"/>
              <a:gd name="T28" fmla="*/ 31 w 138"/>
              <a:gd name="T29" fmla="*/ 78 h 169"/>
              <a:gd name="T30" fmla="*/ 80 w 138"/>
              <a:gd name="T31" fmla="*/ 103 h 169"/>
              <a:gd name="T32" fmla="*/ 94 w 138"/>
              <a:gd name="T33" fmla="*/ 103 h 169"/>
              <a:gd name="T34" fmla="*/ 121 w 138"/>
              <a:gd name="T35" fmla="*/ 165 h 169"/>
              <a:gd name="T36" fmla="*/ 109 w 138"/>
              <a:gd name="T37" fmla="*/ 159 h 169"/>
              <a:gd name="T38" fmla="*/ 92 w 138"/>
              <a:gd name="T39" fmla="*/ 165 h 169"/>
              <a:gd name="T40" fmla="*/ 133 w 138"/>
              <a:gd name="T41" fmla="*/ 169 h 169"/>
              <a:gd name="T42" fmla="*/ 138 w 138"/>
              <a:gd name="T43" fmla="*/ 155 h 169"/>
              <a:gd name="T44" fmla="*/ 121 w 138"/>
              <a:gd name="T45" fmla="*/ 165 h 169"/>
              <a:gd name="T46" fmla="*/ 129 w 138"/>
              <a:gd name="T47" fmla="*/ 132 h 169"/>
              <a:gd name="T48" fmla="*/ 96 w 138"/>
              <a:gd name="T49" fmla="*/ 132 h 169"/>
              <a:gd name="T50" fmla="*/ 92 w 138"/>
              <a:gd name="T51" fmla="*/ 149 h 169"/>
              <a:gd name="T52" fmla="*/ 109 w 138"/>
              <a:gd name="T53" fmla="*/ 148 h 169"/>
              <a:gd name="T54" fmla="*/ 121 w 138"/>
              <a:gd name="T55" fmla="*/ 154 h 169"/>
              <a:gd name="T56" fmla="*/ 138 w 138"/>
              <a:gd name="T57" fmla="*/ 136 h 169"/>
              <a:gd name="T58" fmla="*/ 106 w 138"/>
              <a:gd name="T59" fmla="*/ 132 h 169"/>
              <a:gd name="T60" fmla="*/ 106 w 138"/>
              <a:gd name="T61" fmla="*/ 132 h 169"/>
              <a:gd name="T62" fmla="*/ 113 w 138"/>
              <a:gd name="T63" fmla="*/ 161 h 169"/>
              <a:gd name="T64" fmla="*/ 117 w 138"/>
              <a:gd name="T65"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69">
                <a:moveTo>
                  <a:pt x="35" y="160"/>
                </a:moveTo>
                <a:cubicBezTo>
                  <a:pt x="35" y="165"/>
                  <a:pt x="38" y="169"/>
                  <a:pt x="43" y="169"/>
                </a:cubicBezTo>
                <a:cubicBezTo>
                  <a:pt x="47" y="169"/>
                  <a:pt x="51" y="165"/>
                  <a:pt x="51" y="160"/>
                </a:cubicBezTo>
                <a:cubicBezTo>
                  <a:pt x="51" y="111"/>
                  <a:pt x="51" y="111"/>
                  <a:pt x="51" y="111"/>
                </a:cubicBezTo>
                <a:cubicBezTo>
                  <a:pt x="35" y="111"/>
                  <a:pt x="35" y="111"/>
                  <a:pt x="35" y="111"/>
                </a:cubicBezTo>
                <a:lnTo>
                  <a:pt x="35" y="160"/>
                </a:lnTo>
                <a:close/>
                <a:moveTo>
                  <a:pt x="59" y="160"/>
                </a:moveTo>
                <a:cubicBezTo>
                  <a:pt x="59" y="165"/>
                  <a:pt x="63" y="169"/>
                  <a:pt x="68" y="169"/>
                </a:cubicBezTo>
                <a:cubicBezTo>
                  <a:pt x="72" y="169"/>
                  <a:pt x="76" y="165"/>
                  <a:pt x="76" y="160"/>
                </a:cubicBezTo>
                <a:cubicBezTo>
                  <a:pt x="76" y="111"/>
                  <a:pt x="76" y="111"/>
                  <a:pt x="76" y="111"/>
                </a:cubicBezTo>
                <a:cubicBezTo>
                  <a:pt x="59" y="111"/>
                  <a:pt x="59" y="111"/>
                  <a:pt x="59" y="111"/>
                </a:cubicBezTo>
                <a:lnTo>
                  <a:pt x="59" y="160"/>
                </a:lnTo>
                <a:close/>
                <a:moveTo>
                  <a:pt x="55" y="41"/>
                </a:moveTo>
                <a:cubicBezTo>
                  <a:pt x="67" y="41"/>
                  <a:pt x="76" y="32"/>
                  <a:pt x="76" y="21"/>
                </a:cubicBezTo>
                <a:cubicBezTo>
                  <a:pt x="76" y="9"/>
                  <a:pt x="67" y="0"/>
                  <a:pt x="55" y="0"/>
                </a:cubicBezTo>
                <a:cubicBezTo>
                  <a:pt x="44" y="0"/>
                  <a:pt x="35" y="9"/>
                  <a:pt x="35" y="21"/>
                </a:cubicBezTo>
                <a:cubicBezTo>
                  <a:pt x="35" y="32"/>
                  <a:pt x="44" y="41"/>
                  <a:pt x="55" y="41"/>
                </a:cubicBezTo>
                <a:close/>
                <a:moveTo>
                  <a:pt x="106" y="106"/>
                </a:moveTo>
                <a:cubicBezTo>
                  <a:pt x="110" y="104"/>
                  <a:pt x="111" y="99"/>
                  <a:pt x="109" y="95"/>
                </a:cubicBezTo>
                <a:cubicBezTo>
                  <a:pt x="82" y="49"/>
                  <a:pt x="82" y="49"/>
                  <a:pt x="82" y="49"/>
                </a:cubicBezTo>
                <a:cubicBezTo>
                  <a:pt x="80" y="45"/>
                  <a:pt x="70" y="45"/>
                  <a:pt x="69" y="45"/>
                </a:cubicBezTo>
                <a:cubicBezTo>
                  <a:pt x="67" y="45"/>
                  <a:pt x="67" y="45"/>
                  <a:pt x="67" y="45"/>
                </a:cubicBezTo>
                <a:cubicBezTo>
                  <a:pt x="55" y="61"/>
                  <a:pt x="55" y="61"/>
                  <a:pt x="55" y="61"/>
                </a:cubicBezTo>
                <a:cubicBezTo>
                  <a:pt x="44" y="45"/>
                  <a:pt x="44" y="45"/>
                  <a:pt x="44" y="45"/>
                </a:cubicBezTo>
                <a:cubicBezTo>
                  <a:pt x="42" y="45"/>
                  <a:pt x="42" y="45"/>
                  <a:pt x="42" y="45"/>
                </a:cubicBezTo>
                <a:cubicBezTo>
                  <a:pt x="41" y="45"/>
                  <a:pt x="31" y="45"/>
                  <a:pt x="29" y="49"/>
                </a:cubicBezTo>
                <a:cubicBezTo>
                  <a:pt x="2" y="95"/>
                  <a:pt x="2" y="95"/>
                  <a:pt x="2" y="95"/>
                </a:cubicBezTo>
                <a:cubicBezTo>
                  <a:pt x="0" y="99"/>
                  <a:pt x="1" y="104"/>
                  <a:pt x="5" y="106"/>
                </a:cubicBezTo>
                <a:cubicBezTo>
                  <a:pt x="9" y="109"/>
                  <a:pt x="14" y="107"/>
                  <a:pt x="16" y="103"/>
                </a:cubicBezTo>
                <a:cubicBezTo>
                  <a:pt x="31" y="78"/>
                  <a:pt x="31" y="78"/>
                  <a:pt x="31" y="78"/>
                </a:cubicBezTo>
                <a:cubicBezTo>
                  <a:pt x="31" y="103"/>
                  <a:pt x="31" y="103"/>
                  <a:pt x="31" y="103"/>
                </a:cubicBezTo>
                <a:cubicBezTo>
                  <a:pt x="80" y="103"/>
                  <a:pt x="80" y="103"/>
                  <a:pt x="80" y="103"/>
                </a:cubicBezTo>
                <a:cubicBezTo>
                  <a:pt x="80" y="78"/>
                  <a:pt x="80" y="78"/>
                  <a:pt x="80" y="78"/>
                </a:cubicBezTo>
                <a:cubicBezTo>
                  <a:pt x="94" y="103"/>
                  <a:pt x="94" y="103"/>
                  <a:pt x="94" y="103"/>
                </a:cubicBezTo>
                <a:cubicBezTo>
                  <a:pt x="97" y="107"/>
                  <a:pt x="102" y="109"/>
                  <a:pt x="106" y="106"/>
                </a:cubicBezTo>
                <a:close/>
                <a:moveTo>
                  <a:pt x="121" y="165"/>
                </a:moveTo>
                <a:cubicBezTo>
                  <a:pt x="109" y="165"/>
                  <a:pt x="109" y="165"/>
                  <a:pt x="109" y="165"/>
                </a:cubicBezTo>
                <a:cubicBezTo>
                  <a:pt x="109" y="159"/>
                  <a:pt x="109" y="159"/>
                  <a:pt x="109" y="159"/>
                </a:cubicBezTo>
                <a:cubicBezTo>
                  <a:pt x="103" y="159"/>
                  <a:pt x="98" y="157"/>
                  <a:pt x="92" y="155"/>
                </a:cubicBezTo>
                <a:cubicBezTo>
                  <a:pt x="92" y="165"/>
                  <a:pt x="92" y="165"/>
                  <a:pt x="92" y="165"/>
                </a:cubicBezTo>
                <a:cubicBezTo>
                  <a:pt x="92" y="167"/>
                  <a:pt x="94" y="169"/>
                  <a:pt x="96" y="169"/>
                </a:cubicBezTo>
                <a:cubicBezTo>
                  <a:pt x="133" y="169"/>
                  <a:pt x="133" y="169"/>
                  <a:pt x="133" y="169"/>
                </a:cubicBezTo>
                <a:cubicBezTo>
                  <a:pt x="136" y="169"/>
                  <a:pt x="138" y="167"/>
                  <a:pt x="138" y="165"/>
                </a:cubicBezTo>
                <a:cubicBezTo>
                  <a:pt x="138" y="155"/>
                  <a:pt x="138" y="155"/>
                  <a:pt x="138" y="155"/>
                </a:cubicBezTo>
                <a:cubicBezTo>
                  <a:pt x="132" y="157"/>
                  <a:pt x="127" y="159"/>
                  <a:pt x="121" y="159"/>
                </a:cubicBezTo>
                <a:lnTo>
                  <a:pt x="121" y="165"/>
                </a:lnTo>
                <a:close/>
                <a:moveTo>
                  <a:pt x="133" y="132"/>
                </a:moveTo>
                <a:cubicBezTo>
                  <a:pt x="129" y="132"/>
                  <a:pt x="129" y="132"/>
                  <a:pt x="129" y="132"/>
                </a:cubicBezTo>
                <a:cubicBezTo>
                  <a:pt x="126" y="116"/>
                  <a:pt x="104" y="116"/>
                  <a:pt x="101" y="132"/>
                </a:cubicBezTo>
                <a:cubicBezTo>
                  <a:pt x="96" y="132"/>
                  <a:pt x="96" y="132"/>
                  <a:pt x="96" y="132"/>
                </a:cubicBezTo>
                <a:cubicBezTo>
                  <a:pt x="94" y="132"/>
                  <a:pt x="92" y="134"/>
                  <a:pt x="92" y="136"/>
                </a:cubicBezTo>
                <a:cubicBezTo>
                  <a:pt x="92" y="149"/>
                  <a:pt x="92" y="149"/>
                  <a:pt x="92" y="149"/>
                </a:cubicBezTo>
                <a:cubicBezTo>
                  <a:pt x="98" y="152"/>
                  <a:pt x="103" y="153"/>
                  <a:pt x="109" y="154"/>
                </a:cubicBezTo>
                <a:cubicBezTo>
                  <a:pt x="109" y="148"/>
                  <a:pt x="109" y="148"/>
                  <a:pt x="109" y="148"/>
                </a:cubicBezTo>
                <a:cubicBezTo>
                  <a:pt x="121" y="148"/>
                  <a:pt x="121" y="148"/>
                  <a:pt x="121" y="148"/>
                </a:cubicBezTo>
                <a:cubicBezTo>
                  <a:pt x="121" y="154"/>
                  <a:pt x="121" y="154"/>
                  <a:pt x="121" y="154"/>
                </a:cubicBezTo>
                <a:cubicBezTo>
                  <a:pt x="127" y="153"/>
                  <a:pt x="132" y="152"/>
                  <a:pt x="138" y="149"/>
                </a:cubicBezTo>
                <a:cubicBezTo>
                  <a:pt x="138" y="136"/>
                  <a:pt x="138" y="136"/>
                  <a:pt x="138" y="136"/>
                </a:cubicBezTo>
                <a:cubicBezTo>
                  <a:pt x="138" y="134"/>
                  <a:pt x="136" y="132"/>
                  <a:pt x="133" y="132"/>
                </a:cubicBezTo>
                <a:close/>
                <a:moveTo>
                  <a:pt x="106" y="132"/>
                </a:moveTo>
                <a:cubicBezTo>
                  <a:pt x="109" y="123"/>
                  <a:pt x="121" y="123"/>
                  <a:pt x="124" y="132"/>
                </a:cubicBezTo>
                <a:lnTo>
                  <a:pt x="106" y="132"/>
                </a:lnTo>
                <a:close/>
                <a:moveTo>
                  <a:pt x="113" y="152"/>
                </a:moveTo>
                <a:cubicBezTo>
                  <a:pt x="113" y="161"/>
                  <a:pt x="113" y="161"/>
                  <a:pt x="113" y="161"/>
                </a:cubicBezTo>
                <a:cubicBezTo>
                  <a:pt x="117" y="161"/>
                  <a:pt x="117" y="161"/>
                  <a:pt x="117" y="161"/>
                </a:cubicBezTo>
                <a:cubicBezTo>
                  <a:pt x="117" y="152"/>
                  <a:pt x="117" y="152"/>
                  <a:pt x="117" y="152"/>
                </a:cubicBezTo>
                <a:lnTo>
                  <a:pt x="113" y="152"/>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12" name="组合 11"/>
          <p:cNvGrpSpPr/>
          <p:nvPr/>
        </p:nvGrpSpPr>
        <p:grpSpPr>
          <a:xfrm>
            <a:off x="2882921" y="1423102"/>
            <a:ext cx="1302519" cy="1302519"/>
            <a:chOff x="2533618" y="1169405"/>
            <a:chExt cx="1661011" cy="1661011"/>
          </a:xfrm>
        </p:grpSpPr>
        <p:sp>
          <p:nvSpPr>
            <p:cNvPr id="4" name="椭圆 3"/>
            <p:cNvSpPr/>
            <p:nvPr/>
          </p:nvSpPr>
          <p:spPr>
            <a:xfrm>
              <a:off x="2533618" y="1169405"/>
              <a:ext cx="1661011" cy="1661011"/>
            </a:xfrm>
            <a:prstGeom prst="ellipse">
              <a:avLst/>
            </a:prstGeom>
            <a:solidFill>
              <a:schemeClr val="bg1"/>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7200">
                <a:solidFill>
                  <a:srgbClr val="187C86"/>
                </a:solidFill>
                <a:cs typeface="+mn-ea"/>
                <a:sym typeface="+mn-lt"/>
              </a:endParaRPr>
            </a:p>
          </p:txBody>
        </p:sp>
        <p:sp>
          <p:nvSpPr>
            <p:cNvPr id="21" name="文本框 20"/>
            <p:cNvSpPr txBox="1"/>
            <p:nvPr/>
          </p:nvSpPr>
          <p:spPr>
            <a:xfrm>
              <a:off x="2866147" y="1261525"/>
              <a:ext cx="961181" cy="1530695"/>
            </a:xfrm>
            <a:prstGeom prst="rect">
              <a:avLst/>
            </a:prstGeom>
            <a:noFill/>
          </p:spPr>
          <p:txBody>
            <a:bodyPr wrap="none" rtlCol="0">
              <a:spAutoFit/>
            </a:bodyPr>
            <a:lstStyle>
              <a:defPPr>
                <a:defRPr lang="zh-CN"/>
              </a:defPPr>
              <a:lvl1pPr algn="ctr" defTabSz="1218565">
                <a:defRPr sz="9595">
                  <a:solidFill>
                    <a:srgbClr val="C00000"/>
                  </a:solidFill>
                  <a:latin typeface="华文细黑" panose="02010600040101010101" pitchFamily="2" charset="-122"/>
                  <a:ea typeface="华文细黑" panose="02010600040101010101" pitchFamily="2" charset="-122"/>
                </a:defRPr>
              </a:lvl1pPr>
            </a:lstStyle>
            <a:p>
              <a:r>
                <a:rPr lang="en-US" altLang="zh-CN" sz="7200" dirty="0">
                  <a:solidFill>
                    <a:srgbClr val="187C86"/>
                  </a:solidFill>
                  <a:latin typeface="+mn-lt"/>
                  <a:ea typeface="+mn-ea"/>
                  <a:cs typeface="+mn-ea"/>
                  <a:sym typeface="+mn-lt"/>
                </a:rPr>
                <a:t>2</a:t>
              </a:r>
              <a:endParaRPr lang="zh-CN" altLang="en-US" sz="7200" dirty="0">
                <a:solidFill>
                  <a:srgbClr val="187C86"/>
                </a:solidFill>
                <a:latin typeface="+mn-lt"/>
                <a:ea typeface="+mn-ea"/>
                <a:cs typeface="+mn-ea"/>
                <a:sym typeface="+mn-lt"/>
              </a:endParaRPr>
            </a:p>
          </p:txBody>
        </p:sp>
      </p:grpSp>
      <p:grpSp>
        <p:nvGrpSpPr>
          <p:cNvPr id="10" name="组合 9"/>
          <p:cNvGrpSpPr/>
          <p:nvPr/>
        </p:nvGrpSpPr>
        <p:grpSpPr>
          <a:xfrm>
            <a:off x="6148629" y="1420406"/>
            <a:ext cx="1302519" cy="1302519"/>
            <a:chOff x="6399902" y="1169405"/>
            <a:chExt cx="1661011" cy="1661011"/>
          </a:xfrm>
        </p:grpSpPr>
        <p:sp>
          <p:nvSpPr>
            <p:cNvPr id="6" name="椭圆 5"/>
            <p:cNvSpPr/>
            <p:nvPr/>
          </p:nvSpPr>
          <p:spPr>
            <a:xfrm>
              <a:off x="6399902" y="1169405"/>
              <a:ext cx="1661011" cy="1661011"/>
            </a:xfrm>
            <a:prstGeom prst="ellipse">
              <a:avLst/>
            </a:prstGeom>
            <a:solidFill>
              <a:schemeClr val="bg1"/>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7200">
                <a:solidFill>
                  <a:srgbClr val="187C86"/>
                </a:solidFill>
                <a:cs typeface="+mn-ea"/>
                <a:sym typeface="+mn-lt"/>
              </a:endParaRPr>
            </a:p>
          </p:txBody>
        </p:sp>
        <p:sp>
          <p:nvSpPr>
            <p:cNvPr id="22" name="文本框 21"/>
            <p:cNvSpPr txBox="1"/>
            <p:nvPr/>
          </p:nvSpPr>
          <p:spPr>
            <a:xfrm>
              <a:off x="6732442" y="1215464"/>
              <a:ext cx="995934" cy="1530695"/>
            </a:xfrm>
            <a:prstGeom prst="rect">
              <a:avLst/>
            </a:prstGeom>
            <a:noFill/>
          </p:spPr>
          <p:txBody>
            <a:bodyPr wrap="none" rtlCol="0">
              <a:spAutoFit/>
            </a:bodyPr>
            <a:lstStyle>
              <a:defPPr>
                <a:defRPr lang="zh-CN"/>
              </a:defPPr>
              <a:lvl1pPr algn="ctr" defTabSz="1218565">
                <a:defRPr sz="9595">
                  <a:solidFill>
                    <a:srgbClr val="C00000"/>
                  </a:solidFill>
                  <a:latin typeface="华文细黑" panose="02010600040101010101" pitchFamily="2" charset="-122"/>
                  <a:ea typeface="华文细黑" panose="02010600040101010101" pitchFamily="2" charset="-122"/>
                </a:defRPr>
              </a:lvl1pPr>
            </a:lstStyle>
            <a:p>
              <a:r>
                <a:rPr lang="en-US" altLang="zh-CN" sz="7200" dirty="0">
                  <a:solidFill>
                    <a:srgbClr val="187C86"/>
                  </a:solidFill>
                  <a:latin typeface="+mn-lt"/>
                  <a:ea typeface="+mn-ea"/>
                  <a:cs typeface="+mn-ea"/>
                  <a:sym typeface="+mn-lt"/>
                </a:rPr>
                <a:t>X</a:t>
              </a:r>
              <a:endParaRPr lang="zh-CN" altLang="en-US" sz="7200" dirty="0">
                <a:solidFill>
                  <a:srgbClr val="187C86"/>
                </a:solidFill>
                <a:latin typeface="+mn-lt"/>
                <a:ea typeface="+mn-ea"/>
                <a:cs typeface="+mn-ea"/>
                <a:sym typeface="+mn-lt"/>
              </a:endParaRPr>
            </a:p>
          </p:txBody>
        </p:sp>
      </p:grpSp>
      <p:grpSp>
        <p:nvGrpSpPr>
          <p:cNvPr id="9" name="组合 8"/>
          <p:cNvGrpSpPr/>
          <p:nvPr/>
        </p:nvGrpSpPr>
        <p:grpSpPr>
          <a:xfrm>
            <a:off x="7781484" y="1420406"/>
            <a:ext cx="1302519" cy="1302519"/>
            <a:chOff x="8333045" y="1169405"/>
            <a:chExt cx="1661011" cy="1661011"/>
          </a:xfrm>
        </p:grpSpPr>
        <p:sp>
          <p:nvSpPr>
            <p:cNvPr id="7" name="椭圆 6"/>
            <p:cNvSpPr/>
            <p:nvPr/>
          </p:nvSpPr>
          <p:spPr>
            <a:xfrm>
              <a:off x="8333045" y="1169405"/>
              <a:ext cx="1661011" cy="1661011"/>
            </a:xfrm>
            <a:prstGeom prst="ellipse">
              <a:avLst/>
            </a:prstGeom>
            <a:solidFill>
              <a:schemeClr val="bg1"/>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7200" dirty="0">
                <a:solidFill>
                  <a:srgbClr val="187C86"/>
                </a:solidFill>
                <a:cs typeface="+mn-ea"/>
                <a:sym typeface="+mn-lt"/>
              </a:endParaRPr>
            </a:p>
          </p:txBody>
        </p:sp>
        <p:sp>
          <p:nvSpPr>
            <p:cNvPr id="23" name="文本框 22"/>
            <p:cNvSpPr txBox="1"/>
            <p:nvPr/>
          </p:nvSpPr>
          <p:spPr>
            <a:xfrm>
              <a:off x="8665585" y="1215464"/>
              <a:ext cx="995934" cy="1530695"/>
            </a:xfrm>
            <a:prstGeom prst="rect">
              <a:avLst/>
            </a:prstGeom>
            <a:noFill/>
          </p:spPr>
          <p:txBody>
            <a:bodyPr wrap="none" rtlCol="0">
              <a:spAutoFit/>
            </a:bodyPr>
            <a:lstStyle>
              <a:defPPr>
                <a:defRPr lang="zh-CN"/>
              </a:defPPr>
              <a:lvl1pPr algn="ctr" defTabSz="1218565">
                <a:defRPr sz="9595">
                  <a:solidFill>
                    <a:srgbClr val="C00000"/>
                  </a:solidFill>
                  <a:latin typeface="华文细黑" panose="02010600040101010101" pitchFamily="2" charset="-122"/>
                  <a:ea typeface="华文细黑" panose="02010600040101010101" pitchFamily="2" charset="-122"/>
                </a:defRPr>
              </a:lvl1pPr>
            </a:lstStyle>
            <a:p>
              <a:r>
                <a:rPr lang="en-US" altLang="zh-CN" sz="7200" dirty="0" smtClean="0">
                  <a:solidFill>
                    <a:srgbClr val="187C86"/>
                  </a:solidFill>
                  <a:latin typeface="+mn-lt"/>
                  <a:ea typeface="+mn-ea"/>
                  <a:cs typeface="+mn-ea"/>
                  <a:sym typeface="+mn-lt"/>
                </a:rPr>
                <a:t>X</a:t>
              </a:r>
              <a:endParaRPr lang="zh-CN" altLang="en-US" sz="7200" dirty="0">
                <a:solidFill>
                  <a:srgbClr val="187C86"/>
                </a:solidFill>
                <a:latin typeface="+mn-lt"/>
                <a:ea typeface="+mn-ea"/>
                <a:cs typeface="+mn-ea"/>
                <a:sym typeface="+mn-lt"/>
              </a:endParaRPr>
            </a:p>
          </p:txBody>
        </p:sp>
      </p:grpSp>
      <p:grpSp>
        <p:nvGrpSpPr>
          <p:cNvPr id="25" name="组合 24"/>
          <p:cNvGrpSpPr/>
          <p:nvPr/>
        </p:nvGrpSpPr>
        <p:grpSpPr>
          <a:xfrm>
            <a:off x="4515775" y="1420406"/>
            <a:ext cx="1302519" cy="1302519"/>
            <a:chOff x="6399902" y="1169405"/>
            <a:chExt cx="1661011" cy="1661011"/>
          </a:xfrm>
        </p:grpSpPr>
        <p:sp>
          <p:nvSpPr>
            <p:cNvPr id="26" name="椭圆 25"/>
            <p:cNvSpPr/>
            <p:nvPr/>
          </p:nvSpPr>
          <p:spPr>
            <a:xfrm>
              <a:off x="6399902" y="1169405"/>
              <a:ext cx="1661011" cy="1661011"/>
            </a:xfrm>
            <a:prstGeom prst="ellipse">
              <a:avLst/>
            </a:prstGeom>
            <a:solidFill>
              <a:schemeClr val="bg1"/>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7200">
                <a:solidFill>
                  <a:srgbClr val="187C86"/>
                </a:solidFill>
                <a:cs typeface="+mn-ea"/>
                <a:sym typeface="+mn-lt"/>
              </a:endParaRPr>
            </a:p>
          </p:txBody>
        </p:sp>
        <p:sp>
          <p:nvSpPr>
            <p:cNvPr id="27" name="文本框 26"/>
            <p:cNvSpPr txBox="1"/>
            <p:nvPr/>
          </p:nvSpPr>
          <p:spPr>
            <a:xfrm>
              <a:off x="6749819" y="1215464"/>
              <a:ext cx="961181" cy="1530695"/>
            </a:xfrm>
            <a:prstGeom prst="rect">
              <a:avLst/>
            </a:prstGeom>
            <a:noFill/>
          </p:spPr>
          <p:txBody>
            <a:bodyPr wrap="none" rtlCol="0">
              <a:spAutoFit/>
            </a:bodyPr>
            <a:lstStyle>
              <a:defPPr>
                <a:defRPr lang="zh-CN"/>
              </a:defPPr>
              <a:lvl1pPr algn="ctr" defTabSz="1218565">
                <a:defRPr sz="9595">
                  <a:solidFill>
                    <a:srgbClr val="C00000"/>
                  </a:solidFill>
                  <a:latin typeface="华文细黑" panose="02010600040101010101" pitchFamily="2" charset="-122"/>
                  <a:ea typeface="华文细黑" panose="02010600040101010101" pitchFamily="2" charset="-122"/>
                </a:defRPr>
              </a:lvl1pPr>
            </a:lstStyle>
            <a:p>
              <a:r>
                <a:rPr lang="en-US" altLang="zh-CN" sz="7200" dirty="0">
                  <a:solidFill>
                    <a:srgbClr val="187C86"/>
                  </a:solidFill>
                  <a:latin typeface="+mn-lt"/>
                  <a:ea typeface="+mn-ea"/>
                  <a:cs typeface="+mn-ea"/>
                  <a:sym typeface="+mn-lt"/>
                </a:rPr>
                <a:t>0</a:t>
              </a:r>
              <a:endParaRPr lang="zh-CN" altLang="en-US" sz="7200" dirty="0">
                <a:solidFill>
                  <a:srgbClr val="187C86"/>
                </a:solidFill>
                <a:latin typeface="+mn-lt"/>
                <a:ea typeface="+mn-ea"/>
                <a:cs typeface="+mn-ea"/>
                <a:sym typeface="+mn-lt"/>
              </a:endParaRPr>
            </a:p>
          </p:txBody>
        </p:sp>
      </p:grpSp>
      <p:sp>
        <p:nvSpPr>
          <p:cNvPr id="29" name="圆角矩形 59"/>
          <p:cNvSpPr/>
          <p:nvPr/>
        </p:nvSpPr>
        <p:spPr>
          <a:xfrm>
            <a:off x="4185440" y="5234136"/>
            <a:ext cx="1834360" cy="311588"/>
          </a:xfrm>
          <a:prstGeom prst="roundRect">
            <a:avLst>
              <a:gd name="adj" fmla="val 16667"/>
            </a:avLst>
          </a:prstGeom>
          <a:solidFill>
            <a:srgbClr val="187C86"/>
          </a:solidFill>
          <a:ln>
            <a:no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bg1"/>
                </a:solidFill>
                <a:cs typeface="+mn-ea"/>
                <a:sym typeface="+mn-lt"/>
              </a:rPr>
              <a:t>汇报人：</a:t>
            </a:r>
            <a:r>
              <a:rPr lang="en-US" altLang="zh-CN" sz="1600" smtClean="0">
                <a:solidFill>
                  <a:schemeClr val="bg1"/>
                </a:solidFill>
                <a:cs typeface="+mn-ea"/>
                <a:sym typeface="+mn-lt"/>
              </a:rPr>
              <a:t>PPT818</a:t>
            </a:r>
            <a:endParaRPr lang="en-US" altLang="zh-CN" sz="1600" dirty="0">
              <a:solidFill>
                <a:schemeClr val="bg1"/>
              </a:solidFill>
              <a:cs typeface="+mn-ea"/>
              <a:sym typeface="+mn-lt"/>
            </a:endParaRPr>
          </a:p>
        </p:txBody>
      </p:sp>
      <p:sp>
        <p:nvSpPr>
          <p:cNvPr id="30" name="圆角矩形 60"/>
          <p:cNvSpPr/>
          <p:nvPr/>
        </p:nvSpPr>
        <p:spPr>
          <a:xfrm>
            <a:off x="6461279" y="5245264"/>
            <a:ext cx="1500385" cy="311590"/>
          </a:xfrm>
          <a:prstGeom prst="roundRect">
            <a:avLst>
              <a:gd name="adj" fmla="val 16667"/>
            </a:avLst>
          </a:prstGeom>
          <a:solidFill>
            <a:srgbClr val="187C86"/>
          </a:solidFill>
          <a:ln>
            <a:no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日期：</a:t>
            </a:r>
            <a:r>
              <a:rPr lang="en-US" altLang="zh-CN" sz="1600" dirty="0">
                <a:solidFill>
                  <a:schemeClr val="bg1"/>
                </a:solidFill>
                <a:cs typeface="+mn-ea"/>
                <a:sym typeface="+mn-lt"/>
              </a:rPr>
              <a:t>XXX</a:t>
            </a:r>
          </a:p>
        </p:txBody>
      </p:sp>
      <p:sp>
        <p:nvSpPr>
          <p:cNvPr id="31" name="矩形 30"/>
          <p:cNvSpPr/>
          <p:nvPr/>
        </p:nvSpPr>
        <p:spPr>
          <a:xfrm>
            <a:off x="2861620" y="4479174"/>
            <a:ext cx="6302820" cy="400110"/>
          </a:xfrm>
          <a:prstGeom prst="rect">
            <a:avLst/>
          </a:prstGeom>
        </p:spPr>
        <p:txBody>
          <a:bodyPr wrap="square">
            <a:spAutoFit/>
          </a:bodyPr>
          <a:lstStyle/>
          <a:p>
            <a:pPr algn="dist" fontAlgn="ctr">
              <a:spcAft>
                <a:spcPts val="400"/>
              </a:spcAft>
              <a:buSzPct val="70000"/>
            </a:pPr>
            <a:r>
              <a:rPr lang="zh-CN" altLang="en-US" sz="2000" dirty="0">
                <a:solidFill>
                  <a:schemeClr val="tx1">
                    <a:lumMod val="85000"/>
                    <a:lumOff val="15000"/>
                  </a:schemeClr>
                </a:solidFill>
                <a:cs typeface="+mn-ea"/>
                <a:sym typeface="+mn-lt"/>
              </a:rPr>
              <a:t>工作述职</a:t>
            </a:r>
            <a:r>
              <a:rPr lang="en-US" altLang="zh-CN" sz="2000" dirty="0">
                <a:solidFill>
                  <a:schemeClr val="tx1">
                    <a:lumMod val="85000"/>
                    <a:lumOff val="15000"/>
                  </a:schemeClr>
                </a:solidFill>
                <a:cs typeface="+mn-ea"/>
                <a:sym typeface="+mn-lt"/>
              </a:rPr>
              <a:t>/</a:t>
            </a:r>
            <a:r>
              <a:rPr lang="zh-CN" altLang="en-US" sz="2000" dirty="0">
                <a:solidFill>
                  <a:schemeClr val="tx1">
                    <a:lumMod val="85000"/>
                    <a:lumOff val="15000"/>
                  </a:schemeClr>
                </a:solidFill>
                <a:cs typeface="+mn-ea"/>
                <a:sym typeface="+mn-lt"/>
              </a:rPr>
              <a:t>个人简历</a:t>
            </a:r>
            <a:r>
              <a:rPr lang="en-US" altLang="zh-CN" sz="2000" dirty="0">
                <a:solidFill>
                  <a:schemeClr val="tx1">
                    <a:lumMod val="85000"/>
                    <a:lumOff val="15000"/>
                  </a:schemeClr>
                </a:solidFill>
                <a:cs typeface="+mn-ea"/>
                <a:sym typeface="+mn-lt"/>
              </a:rPr>
              <a:t>/</a:t>
            </a:r>
            <a:r>
              <a:rPr lang="zh-CN" altLang="en-US" sz="2000" dirty="0">
                <a:solidFill>
                  <a:schemeClr val="tx1">
                    <a:lumMod val="85000"/>
                    <a:lumOff val="15000"/>
                  </a:schemeClr>
                </a:solidFill>
                <a:cs typeface="+mn-ea"/>
                <a:sym typeface="+mn-lt"/>
              </a:rPr>
              <a:t>岗位竞聘</a:t>
            </a:r>
            <a:r>
              <a:rPr lang="en-US" altLang="zh-CN" sz="2000" dirty="0">
                <a:solidFill>
                  <a:schemeClr val="tx1">
                    <a:lumMod val="85000"/>
                    <a:lumOff val="15000"/>
                  </a:schemeClr>
                </a:solidFill>
                <a:cs typeface="+mn-ea"/>
                <a:sym typeface="+mn-lt"/>
              </a:rPr>
              <a:t>/</a:t>
            </a:r>
            <a:r>
              <a:rPr lang="zh-CN" altLang="en-US" sz="2000" dirty="0">
                <a:solidFill>
                  <a:schemeClr val="tx1">
                    <a:lumMod val="85000"/>
                    <a:lumOff val="15000"/>
                  </a:schemeClr>
                </a:solidFill>
                <a:cs typeface="+mn-ea"/>
                <a:sym typeface="+mn-lt"/>
              </a:rPr>
              <a:t>年终总结</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1000"/>
                                        <p:tgtEl>
                                          <p:spTgt spid="19"/>
                                        </p:tgtEl>
                                      </p:cBhvr>
                                    </p:animEffect>
                                    <p:anim calcmode="lin" valueType="num">
                                      <p:cBhvr>
                                        <p:cTn id="10" dur="1000" fill="hold"/>
                                        <p:tgtEl>
                                          <p:spTgt spid="19"/>
                                        </p:tgtEl>
                                        <p:attrNameLst>
                                          <p:attrName>ppt_x</p:attrName>
                                        </p:attrNameLst>
                                      </p:cBhvr>
                                      <p:tavLst>
                                        <p:tav tm="0">
                                          <p:val>
                                            <p:strVal val="#ppt_x"/>
                                          </p:val>
                                        </p:tav>
                                        <p:tav tm="100000">
                                          <p:val>
                                            <p:strVal val="#ppt_x"/>
                                          </p:val>
                                        </p:tav>
                                      </p:tavLst>
                                    </p:anim>
                                    <p:anim calcmode="lin" valueType="num">
                                      <p:cBhvr>
                                        <p:cTn id="11" dur="1000" fill="hold"/>
                                        <p:tgtEl>
                                          <p:spTgt spid="19"/>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2"/>
                                        </p:tgtEl>
                                      </p:cBhvr>
                                    </p:animEffect>
                                    <p:animScale>
                                      <p:cBhvr>
                                        <p:cTn id="39" dur="250" autoRev="1" fill="hold"/>
                                        <p:tgtEl>
                                          <p:spTgt spid="12"/>
                                        </p:tgtEl>
                                      </p:cBhvr>
                                      <p:by x="105000" y="105000"/>
                                    </p:animScale>
                                  </p:childTnLst>
                                </p:cTn>
                              </p:par>
                              <p:par>
                                <p:cTn id="40" presetID="26" presetClass="emph" presetSubtype="0" fill="hold" nodeType="withEffect">
                                  <p:stCondLst>
                                    <p:cond delay="0"/>
                                  </p:stCondLst>
                                  <p:childTnLst>
                                    <p:animEffect transition="out" filter="fade">
                                      <p:cBhvr>
                                        <p:cTn id="41" dur="500" tmFilter="0, 0; .2, .5; .8, .5; 1, 0"/>
                                        <p:tgtEl>
                                          <p:spTgt spid="25"/>
                                        </p:tgtEl>
                                      </p:cBhvr>
                                    </p:animEffect>
                                    <p:animScale>
                                      <p:cBhvr>
                                        <p:cTn id="42" dur="250" autoRev="1" fill="hold"/>
                                        <p:tgtEl>
                                          <p:spTgt spid="25"/>
                                        </p:tgtEl>
                                      </p:cBhvr>
                                      <p:by x="105000" y="105000"/>
                                    </p:animScale>
                                  </p:childTnLst>
                                </p:cTn>
                              </p:par>
                              <p:par>
                                <p:cTn id="43" presetID="26" presetClass="emph" presetSubtype="0" fill="hold" nodeType="withEffect">
                                  <p:stCondLst>
                                    <p:cond delay="0"/>
                                  </p:stCondLst>
                                  <p:childTnLst>
                                    <p:animEffect transition="out" filter="fade">
                                      <p:cBhvr>
                                        <p:cTn id="44" dur="500" tmFilter="0, 0; .2, .5; .8, .5; 1, 0"/>
                                        <p:tgtEl>
                                          <p:spTgt spid="10"/>
                                        </p:tgtEl>
                                      </p:cBhvr>
                                    </p:animEffect>
                                    <p:animScale>
                                      <p:cBhvr>
                                        <p:cTn id="45" dur="250" autoRev="1" fill="hold"/>
                                        <p:tgtEl>
                                          <p:spTgt spid="10"/>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9"/>
                                        </p:tgtEl>
                                      </p:cBhvr>
                                    </p:animEffect>
                                    <p:animScale>
                                      <p:cBhvr>
                                        <p:cTn id="48" dur="250" autoRev="1" fill="hold"/>
                                        <p:tgtEl>
                                          <p:spTgt spid="9"/>
                                        </p:tgtEl>
                                      </p:cBhvr>
                                      <p:by x="105000" y="105000"/>
                                    </p:animScale>
                                  </p:childTnLst>
                                </p:cTn>
                              </p:par>
                              <p:par>
                                <p:cTn id="49" presetID="53"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animBg="1"/>
      <p:bldP spid="20" grpId="0" animBg="1"/>
      <p:bldP spid="29" grpId="0" animBg="1"/>
      <p:bldP spid="30" grpId="0" animBg="1"/>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124374" y="676893"/>
            <a:ext cx="3151109" cy="758569"/>
            <a:chOff x="711015" y="463951"/>
            <a:chExt cx="3151109" cy="758569"/>
          </a:xfrm>
        </p:grpSpPr>
        <p:sp>
          <p:nvSpPr>
            <p:cNvPr id="24" name="文本框 23"/>
            <p:cNvSpPr txBox="1"/>
            <p:nvPr/>
          </p:nvSpPr>
          <p:spPr>
            <a:xfrm>
              <a:off x="1446078" y="599161"/>
              <a:ext cx="2416046"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岗位任职业绩</a:t>
              </a:r>
            </a:p>
          </p:txBody>
        </p:sp>
        <p:grpSp>
          <p:nvGrpSpPr>
            <p:cNvPr id="25" name="组合 24"/>
            <p:cNvGrpSpPr/>
            <p:nvPr/>
          </p:nvGrpSpPr>
          <p:grpSpPr>
            <a:xfrm>
              <a:off x="711015" y="463951"/>
              <a:ext cx="758569" cy="758569"/>
              <a:chOff x="1437523" y="2344193"/>
              <a:chExt cx="2598069" cy="2598069"/>
            </a:xfrm>
          </p:grpSpPr>
          <p:sp>
            <p:nvSpPr>
              <p:cNvPr id="26" name="菱形 25"/>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27" name="矩形 26"/>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grpSp>
      </p:grpSp>
      <p:sp>
        <p:nvSpPr>
          <p:cNvPr id="62" name="矩形 61"/>
          <p:cNvSpPr/>
          <p:nvPr/>
        </p:nvSpPr>
        <p:spPr>
          <a:xfrm>
            <a:off x="2758064" y="1858057"/>
            <a:ext cx="1498930" cy="369300"/>
          </a:xfrm>
          <a:prstGeom prst="rect">
            <a:avLst/>
          </a:prstGeom>
        </p:spPr>
        <p:txBody>
          <a:bodyPr wrap="square" lIns="91407" tIns="45704" rIns="91407" bIns="45704">
            <a:spAutoFit/>
          </a:bodyPr>
          <a:lstStyle/>
          <a:p>
            <a:pPr lvl="0">
              <a:spcBef>
                <a:spcPct val="0"/>
              </a:spcBef>
            </a:pPr>
            <a:r>
              <a:rPr lang="zh-CN" altLang="en-US" b="1" spc="100" dirty="0">
                <a:solidFill>
                  <a:schemeClr val="tx1">
                    <a:lumMod val="85000"/>
                    <a:lumOff val="15000"/>
                  </a:schemeClr>
                </a:solidFill>
                <a:cs typeface="+mn-ea"/>
                <a:sym typeface="+mn-lt"/>
              </a:rPr>
              <a:t>任职内容</a:t>
            </a:r>
            <a:endParaRPr lang="zh-CN" altLang="en-US" b="1" dirty="0">
              <a:solidFill>
                <a:schemeClr val="tx1">
                  <a:lumMod val="85000"/>
                  <a:lumOff val="15000"/>
                </a:schemeClr>
              </a:solidFill>
              <a:cs typeface="+mn-ea"/>
              <a:sym typeface="+mn-lt"/>
            </a:endParaRPr>
          </a:p>
        </p:txBody>
      </p:sp>
      <p:sp>
        <p:nvSpPr>
          <p:cNvPr id="63" name="矩形 47"/>
          <p:cNvSpPr>
            <a:spLocks noChangeArrowheads="1"/>
          </p:cNvSpPr>
          <p:nvPr/>
        </p:nvSpPr>
        <p:spPr bwMode="auto">
          <a:xfrm>
            <a:off x="2678184" y="2365989"/>
            <a:ext cx="3417816" cy="73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spcBef>
                <a:spcPts val="0"/>
              </a:spcBef>
              <a:buNone/>
            </a:pPr>
            <a:r>
              <a:rPr lang="en-US" altLang="zh-CN" sz="1400" dirty="0">
                <a:solidFill>
                  <a:schemeClr val="tx1">
                    <a:lumMod val="85000"/>
                    <a:lumOff val="15000"/>
                  </a:schemeClr>
                </a:solidFill>
                <a:latin typeface="+mn-lt"/>
                <a:ea typeface="+mn-ea"/>
                <a:cs typeface="+mn-ea"/>
                <a:sym typeface="+mn-lt"/>
              </a:rPr>
              <a:t>1</a:t>
            </a:r>
            <a:r>
              <a:rPr lang="zh-CN" altLang="en-US" sz="1400" dirty="0">
                <a:solidFill>
                  <a:schemeClr val="tx1">
                    <a:lumMod val="85000"/>
                    <a:lumOff val="15000"/>
                  </a:schemeClr>
                </a:solidFill>
                <a:latin typeface="+mn-lt"/>
                <a:ea typeface="+mn-ea"/>
                <a:cs typeface="+mn-ea"/>
                <a:sym typeface="+mn-lt"/>
              </a:rPr>
              <a:t>、制定详细的项目实施计划，带领项目团队按计划及时完成月度汇报及项目成果交付社场</a:t>
            </a:r>
          </a:p>
        </p:txBody>
      </p:sp>
      <p:cxnSp>
        <p:nvCxnSpPr>
          <p:cNvPr id="69" name="直接连接符 68"/>
          <p:cNvCxnSpPr/>
          <p:nvPr/>
        </p:nvCxnSpPr>
        <p:spPr>
          <a:xfrm>
            <a:off x="2580879" y="3914946"/>
            <a:ext cx="26636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2729609" y="3483101"/>
            <a:ext cx="2087687" cy="369300"/>
          </a:xfrm>
          <a:prstGeom prst="rect">
            <a:avLst/>
          </a:prstGeom>
        </p:spPr>
        <p:txBody>
          <a:bodyPr wrap="square" lIns="91407" tIns="45704" rIns="91407" bIns="45704">
            <a:spAutoFit/>
          </a:bodyPr>
          <a:lstStyle/>
          <a:p>
            <a:pPr lvl="0">
              <a:spcBef>
                <a:spcPct val="0"/>
              </a:spcBef>
            </a:pPr>
            <a:r>
              <a:rPr lang="zh-CN" altLang="en-US" b="1" spc="100" dirty="0">
                <a:solidFill>
                  <a:schemeClr val="tx1">
                    <a:lumMod val="85000"/>
                    <a:lumOff val="15000"/>
                  </a:schemeClr>
                </a:solidFill>
                <a:cs typeface="+mn-ea"/>
                <a:sym typeface="+mn-lt"/>
              </a:rPr>
              <a:t>任职内容</a:t>
            </a:r>
            <a:endParaRPr lang="zh-CN" altLang="en-US" b="1" dirty="0">
              <a:solidFill>
                <a:schemeClr val="tx1">
                  <a:lumMod val="85000"/>
                  <a:lumOff val="15000"/>
                </a:schemeClr>
              </a:solidFill>
              <a:cs typeface="+mn-ea"/>
              <a:sym typeface="+mn-lt"/>
            </a:endParaRPr>
          </a:p>
        </p:txBody>
      </p:sp>
      <p:sp>
        <p:nvSpPr>
          <p:cNvPr id="71" name="矩形 47"/>
          <p:cNvSpPr>
            <a:spLocks noChangeArrowheads="1"/>
          </p:cNvSpPr>
          <p:nvPr/>
        </p:nvSpPr>
        <p:spPr bwMode="auto">
          <a:xfrm>
            <a:off x="2729610" y="3958918"/>
            <a:ext cx="3417816" cy="52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spcBef>
                <a:spcPts val="0"/>
              </a:spcBef>
              <a:buNone/>
            </a:pPr>
            <a:r>
              <a:rPr lang="en-US" altLang="zh-CN" sz="1400" dirty="0">
                <a:solidFill>
                  <a:schemeClr val="tx1">
                    <a:lumMod val="85000"/>
                    <a:lumOff val="15000"/>
                  </a:schemeClr>
                </a:solidFill>
                <a:latin typeface="+mn-lt"/>
                <a:ea typeface="+mn-ea"/>
                <a:cs typeface="+mn-ea"/>
                <a:sym typeface="+mn-lt"/>
              </a:rPr>
              <a:t>2</a:t>
            </a:r>
            <a:r>
              <a:rPr lang="zh-CN" altLang="en-US" sz="1400" dirty="0">
                <a:solidFill>
                  <a:schemeClr val="tx1">
                    <a:lumMod val="85000"/>
                    <a:lumOff val="15000"/>
                  </a:schemeClr>
                </a:solidFill>
                <a:latin typeface="+mn-lt"/>
                <a:ea typeface="+mn-ea"/>
                <a:cs typeface="+mn-ea"/>
                <a:sym typeface="+mn-lt"/>
              </a:rPr>
              <a:t>、给予项目成员专业的培训指导、认真复核项目成员的项目成果文件</a:t>
            </a:r>
            <a:r>
              <a:rPr lang="en-US" altLang="zh-CN" sz="1400" dirty="0">
                <a:solidFill>
                  <a:schemeClr val="tx1">
                    <a:lumMod val="85000"/>
                    <a:lumOff val="15000"/>
                  </a:schemeClr>
                </a:solidFill>
                <a:latin typeface="+mn-lt"/>
                <a:ea typeface="+mn-ea"/>
                <a:cs typeface="+mn-ea"/>
                <a:sym typeface="+mn-lt"/>
              </a:rPr>
              <a:t>;</a:t>
            </a:r>
          </a:p>
        </p:txBody>
      </p:sp>
      <p:cxnSp>
        <p:nvCxnSpPr>
          <p:cNvPr id="77" name="直接连接符 76"/>
          <p:cNvCxnSpPr/>
          <p:nvPr/>
        </p:nvCxnSpPr>
        <p:spPr>
          <a:xfrm>
            <a:off x="2489968" y="5305291"/>
            <a:ext cx="26636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2720648" y="4914745"/>
            <a:ext cx="2087687" cy="369300"/>
          </a:xfrm>
          <a:prstGeom prst="rect">
            <a:avLst/>
          </a:prstGeom>
        </p:spPr>
        <p:txBody>
          <a:bodyPr wrap="square" lIns="91407" tIns="45704" rIns="91407" bIns="45704">
            <a:spAutoFit/>
          </a:bodyPr>
          <a:lstStyle/>
          <a:p>
            <a:pPr lvl="0">
              <a:spcBef>
                <a:spcPct val="0"/>
              </a:spcBef>
            </a:pPr>
            <a:r>
              <a:rPr lang="zh-CN" altLang="en-US" b="1" spc="100" dirty="0">
                <a:solidFill>
                  <a:schemeClr val="tx1">
                    <a:lumMod val="85000"/>
                    <a:lumOff val="15000"/>
                  </a:schemeClr>
                </a:solidFill>
                <a:cs typeface="+mn-ea"/>
                <a:sym typeface="+mn-lt"/>
              </a:rPr>
              <a:t>任职内容</a:t>
            </a:r>
            <a:endParaRPr lang="zh-CN" altLang="en-US" b="1" dirty="0">
              <a:solidFill>
                <a:schemeClr val="tx1">
                  <a:lumMod val="85000"/>
                  <a:lumOff val="15000"/>
                </a:schemeClr>
              </a:solidFill>
              <a:cs typeface="+mn-ea"/>
              <a:sym typeface="+mn-lt"/>
            </a:endParaRPr>
          </a:p>
        </p:txBody>
      </p:sp>
      <p:sp>
        <p:nvSpPr>
          <p:cNvPr id="79" name="矩形 47"/>
          <p:cNvSpPr>
            <a:spLocks noChangeArrowheads="1"/>
          </p:cNvSpPr>
          <p:nvPr/>
        </p:nvSpPr>
        <p:spPr bwMode="auto">
          <a:xfrm>
            <a:off x="2653626" y="5412997"/>
            <a:ext cx="3141693" cy="52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r>
              <a:rPr lang="en-US" altLang="zh-CN" sz="1400" dirty="0">
                <a:solidFill>
                  <a:schemeClr val="tx1">
                    <a:lumMod val="85000"/>
                    <a:lumOff val="15000"/>
                  </a:schemeClr>
                </a:solidFill>
                <a:latin typeface="+mn-lt"/>
                <a:ea typeface="+mn-ea"/>
                <a:cs typeface="+mn-ea"/>
                <a:sym typeface="+mn-lt"/>
              </a:rPr>
              <a:t>3</a:t>
            </a:r>
            <a:r>
              <a:rPr lang="zh-CN" altLang="en-US" sz="1400" dirty="0">
                <a:solidFill>
                  <a:schemeClr val="tx1">
                    <a:lumMod val="85000"/>
                    <a:lumOff val="15000"/>
                  </a:schemeClr>
                </a:solidFill>
                <a:latin typeface="+mn-lt"/>
                <a:ea typeface="+mn-ea"/>
                <a:cs typeface="+mn-ea"/>
                <a:sym typeface="+mn-lt"/>
              </a:rPr>
              <a:t>、按照客户要求完成项目成果，并与</a:t>
            </a:r>
            <a:r>
              <a:rPr lang="en-US" altLang="zh-CN" sz="1400" dirty="0">
                <a:solidFill>
                  <a:schemeClr val="tx1">
                    <a:lumMod val="85000"/>
                    <a:lumOff val="15000"/>
                  </a:schemeClr>
                </a:solidFill>
                <a:latin typeface="+mn-lt"/>
                <a:ea typeface="+mn-ea"/>
                <a:cs typeface="+mn-ea"/>
                <a:sym typeface="+mn-lt"/>
              </a:rPr>
              <a:t>11</a:t>
            </a:r>
            <a:r>
              <a:rPr lang="zh-CN" altLang="en-US" sz="1400" dirty="0">
                <a:solidFill>
                  <a:schemeClr val="tx1">
                    <a:lumMod val="85000"/>
                    <a:lumOff val="15000"/>
                  </a:schemeClr>
                </a:solidFill>
                <a:latin typeface="+mn-lt"/>
                <a:ea typeface="+mn-ea"/>
                <a:cs typeface="+mn-ea"/>
                <a:sym typeface="+mn-lt"/>
              </a:rPr>
              <a:t>月份及时收回项目款项。</a:t>
            </a:r>
          </a:p>
        </p:txBody>
      </p:sp>
      <p:cxnSp>
        <p:nvCxnSpPr>
          <p:cNvPr id="55" name="直接连接符 54"/>
          <p:cNvCxnSpPr/>
          <p:nvPr/>
        </p:nvCxnSpPr>
        <p:spPr>
          <a:xfrm>
            <a:off x="2590198" y="2260973"/>
            <a:ext cx="2663602"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859437" y="1873773"/>
            <a:ext cx="805639" cy="3968787"/>
            <a:chOff x="1080564" y="1750205"/>
            <a:chExt cx="805639" cy="3968787"/>
          </a:xfrm>
        </p:grpSpPr>
        <p:sp>
          <p:nvSpPr>
            <p:cNvPr id="50" name="任意多边形 14"/>
            <p:cNvSpPr/>
            <p:nvPr/>
          </p:nvSpPr>
          <p:spPr bwMode="blackWhite">
            <a:xfrm>
              <a:off x="1184111" y="1874639"/>
              <a:ext cx="600288" cy="3740685"/>
            </a:xfrm>
            <a:custGeom>
              <a:avLst/>
              <a:gdLst>
                <a:gd name="connsiteX0" fmla="*/ 300222 w 600444"/>
                <a:gd name="connsiteY0" fmla="*/ 0 h 3549370"/>
                <a:gd name="connsiteX1" fmla="*/ 600444 w 600444"/>
                <a:gd name="connsiteY1" fmla="*/ 300222 h 3549370"/>
                <a:gd name="connsiteX2" fmla="*/ 468079 w 600444"/>
                <a:gd name="connsiteY2" fmla="*/ 549171 h 3549370"/>
                <a:gd name="connsiteX3" fmla="*/ 428714 w 600444"/>
                <a:gd name="connsiteY3" fmla="*/ 570538 h 3549370"/>
                <a:gd name="connsiteX4" fmla="*/ 428714 w 600444"/>
                <a:gd name="connsiteY4" fmla="*/ 1533984 h 3549370"/>
                <a:gd name="connsiteX5" fmla="*/ 468079 w 600444"/>
                <a:gd name="connsiteY5" fmla="*/ 1555350 h 3549370"/>
                <a:gd name="connsiteX6" fmla="*/ 600444 w 600444"/>
                <a:gd name="connsiteY6" fmla="*/ 1804299 h 3549370"/>
                <a:gd name="connsiteX7" fmla="*/ 468079 w 600444"/>
                <a:gd name="connsiteY7" fmla="*/ 2053248 h 3549370"/>
                <a:gd name="connsiteX8" fmla="*/ 428714 w 600444"/>
                <a:gd name="connsiteY8" fmla="*/ 2074615 h 3549370"/>
                <a:gd name="connsiteX9" fmla="*/ 428714 w 600444"/>
                <a:gd name="connsiteY9" fmla="*/ 2978833 h 3549370"/>
                <a:gd name="connsiteX10" fmla="*/ 468079 w 600444"/>
                <a:gd name="connsiteY10" fmla="*/ 3000199 h 3549370"/>
                <a:gd name="connsiteX11" fmla="*/ 600444 w 600444"/>
                <a:gd name="connsiteY11" fmla="*/ 3249148 h 3549370"/>
                <a:gd name="connsiteX12" fmla="*/ 300222 w 600444"/>
                <a:gd name="connsiteY12" fmla="*/ 3549370 h 3549370"/>
                <a:gd name="connsiteX13" fmla="*/ 0 w 600444"/>
                <a:gd name="connsiteY13" fmla="*/ 3249148 h 3549370"/>
                <a:gd name="connsiteX14" fmla="*/ 132365 w 600444"/>
                <a:gd name="connsiteY14" fmla="*/ 3000199 h 3549370"/>
                <a:gd name="connsiteX15" fmla="*/ 171730 w 600444"/>
                <a:gd name="connsiteY15" fmla="*/ 2978833 h 3549370"/>
                <a:gd name="connsiteX16" fmla="*/ 171730 w 600444"/>
                <a:gd name="connsiteY16" fmla="*/ 2074615 h 3549370"/>
                <a:gd name="connsiteX17" fmla="*/ 132365 w 600444"/>
                <a:gd name="connsiteY17" fmla="*/ 2053248 h 3549370"/>
                <a:gd name="connsiteX18" fmla="*/ 0 w 600444"/>
                <a:gd name="connsiteY18" fmla="*/ 1804299 h 3549370"/>
                <a:gd name="connsiteX19" fmla="*/ 132365 w 600444"/>
                <a:gd name="connsiteY19" fmla="*/ 1555350 h 3549370"/>
                <a:gd name="connsiteX20" fmla="*/ 171730 w 600444"/>
                <a:gd name="connsiteY20" fmla="*/ 1533984 h 3549370"/>
                <a:gd name="connsiteX21" fmla="*/ 171730 w 600444"/>
                <a:gd name="connsiteY21" fmla="*/ 570538 h 3549370"/>
                <a:gd name="connsiteX22" fmla="*/ 132365 w 600444"/>
                <a:gd name="connsiteY22" fmla="*/ 549171 h 3549370"/>
                <a:gd name="connsiteX23" fmla="*/ 0 w 600444"/>
                <a:gd name="connsiteY23" fmla="*/ 300222 h 3549370"/>
                <a:gd name="connsiteX24" fmla="*/ 300222 w 600444"/>
                <a:gd name="connsiteY24" fmla="*/ 0 h 35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0444" h="3549370">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solidFill>
              <a:schemeClr val="bg1">
                <a:lumMod val="8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dirty="0">
                <a:solidFill>
                  <a:schemeClr val="tx1">
                    <a:lumMod val="85000"/>
                    <a:lumOff val="15000"/>
                  </a:schemeClr>
                </a:solidFill>
                <a:cs typeface="+mn-ea"/>
                <a:sym typeface="+mn-lt"/>
              </a:endParaRPr>
            </a:p>
          </p:txBody>
        </p:sp>
        <p:grpSp>
          <p:nvGrpSpPr>
            <p:cNvPr id="64" name="组合 63"/>
            <p:cNvGrpSpPr/>
            <p:nvPr/>
          </p:nvGrpSpPr>
          <p:grpSpPr>
            <a:xfrm>
              <a:off x="1080564" y="1750205"/>
              <a:ext cx="794189" cy="783842"/>
              <a:chOff x="6217935" y="1158425"/>
              <a:chExt cx="527724" cy="520849"/>
            </a:xfrm>
          </p:grpSpPr>
          <p:grpSp>
            <p:nvGrpSpPr>
              <p:cNvPr id="65" name="组合 64"/>
              <p:cNvGrpSpPr/>
              <p:nvPr/>
            </p:nvGrpSpPr>
            <p:grpSpPr>
              <a:xfrm>
                <a:off x="6219351" y="1158425"/>
                <a:ext cx="520849" cy="520849"/>
                <a:chOff x="1705099" y="2564904"/>
                <a:chExt cx="1800200" cy="1800200"/>
              </a:xfrm>
            </p:grpSpPr>
            <p:sp>
              <p:nvSpPr>
                <p:cNvPr id="67" name="椭圆 66"/>
                <p:cNvSpPr/>
                <p:nvPr/>
              </p:nvSpPr>
              <p:spPr>
                <a:xfrm>
                  <a:off x="1705099" y="2564904"/>
                  <a:ext cx="1800200" cy="1800200"/>
                </a:xfrm>
                <a:prstGeom prst="ellipse">
                  <a:avLst/>
                </a:prstGeom>
                <a:solidFill>
                  <a:srgbClr val="187C8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85000"/>
                        <a:lumOff val="15000"/>
                      </a:schemeClr>
                    </a:solidFill>
                    <a:cs typeface="+mn-ea"/>
                    <a:sym typeface="+mn-lt"/>
                  </a:endParaRPr>
                </a:p>
              </p:txBody>
            </p:sp>
            <p:sp>
              <p:nvSpPr>
                <p:cNvPr id="68" name="椭圆 67"/>
                <p:cNvSpPr/>
                <p:nvPr/>
              </p:nvSpPr>
              <p:spPr>
                <a:xfrm>
                  <a:off x="1853307" y="2713112"/>
                  <a:ext cx="1503784" cy="1503784"/>
                </a:xfrm>
                <a:prstGeom prst="ellipse">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85000"/>
                        <a:lumOff val="15000"/>
                      </a:schemeClr>
                    </a:solidFill>
                    <a:cs typeface="+mn-ea"/>
                    <a:sym typeface="+mn-lt"/>
                  </a:endParaRPr>
                </a:p>
              </p:txBody>
            </p:sp>
          </p:grpSp>
          <p:sp>
            <p:nvSpPr>
              <p:cNvPr id="66" name="TextBox 20"/>
              <p:cNvSpPr txBox="1"/>
              <p:nvPr/>
            </p:nvSpPr>
            <p:spPr>
              <a:xfrm>
                <a:off x="6217935" y="1289922"/>
                <a:ext cx="527724" cy="306768"/>
              </a:xfrm>
              <a:prstGeom prst="rect">
                <a:avLst/>
              </a:prstGeom>
              <a:noFill/>
            </p:spPr>
            <p:txBody>
              <a:bodyPr wrap="square" rtlCol="0">
                <a:spAutoFit/>
              </a:bodyPr>
              <a:lstStyle/>
              <a:p>
                <a:pPr algn="ctr"/>
                <a:r>
                  <a:rPr lang="en-US" altLang="zh-CN" sz="2400" b="1" dirty="0">
                    <a:solidFill>
                      <a:schemeClr val="tx1">
                        <a:lumMod val="85000"/>
                        <a:lumOff val="15000"/>
                      </a:schemeClr>
                    </a:solidFill>
                    <a:cs typeface="+mn-ea"/>
                    <a:sym typeface="+mn-lt"/>
                  </a:rPr>
                  <a:t>01</a:t>
                </a:r>
                <a:endParaRPr lang="zh-CN" altLang="en-US" sz="2400" b="1" dirty="0">
                  <a:solidFill>
                    <a:schemeClr val="tx1">
                      <a:lumMod val="85000"/>
                      <a:lumOff val="15000"/>
                    </a:schemeClr>
                  </a:solidFill>
                  <a:cs typeface="+mn-ea"/>
                  <a:sym typeface="+mn-lt"/>
                </a:endParaRPr>
              </a:p>
            </p:txBody>
          </p:sp>
        </p:grpSp>
        <p:grpSp>
          <p:nvGrpSpPr>
            <p:cNvPr id="72" name="组合 71"/>
            <p:cNvGrpSpPr/>
            <p:nvPr/>
          </p:nvGrpSpPr>
          <p:grpSpPr>
            <a:xfrm>
              <a:off x="1092014" y="3404178"/>
              <a:ext cx="794189" cy="783842"/>
              <a:chOff x="6219351" y="1158425"/>
              <a:chExt cx="527724" cy="520849"/>
            </a:xfrm>
          </p:grpSpPr>
          <p:grpSp>
            <p:nvGrpSpPr>
              <p:cNvPr id="73" name="组合 72"/>
              <p:cNvGrpSpPr/>
              <p:nvPr/>
            </p:nvGrpSpPr>
            <p:grpSpPr>
              <a:xfrm>
                <a:off x="6219351" y="1158425"/>
                <a:ext cx="520849" cy="520849"/>
                <a:chOff x="1705099" y="2564904"/>
                <a:chExt cx="1800200" cy="1800200"/>
              </a:xfrm>
            </p:grpSpPr>
            <p:sp>
              <p:nvSpPr>
                <p:cNvPr id="75" name="椭圆 74"/>
                <p:cNvSpPr/>
                <p:nvPr/>
              </p:nvSpPr>
              <p:spPr>
                <a:xfrm>
                  <a:off x="1705099" y="2564904"/>
                  <a:ext cx="1800200" cy="1800200"/>
                </a:xfrm>
                <a:prstGeom prst="ellipse">
                  <a:avLst/>
                </a:prstGeom>
                <a:solidFill>
                  <a:srgbClr val="187C8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85000"/>
                        <a:lumOff val="15000"/>
                      </a:schemeClr>
                    </a:solidFill>
                    <a:cs typeface="+mn-ea"/>
                    <a:sym typeface="+mn-lt"/>
                  </a:endParaRPr>
                </a:p>
              </p:txBody>
            </p:sp>
            <p:sp>
              <p:nvSpPr>
                <p:cNvPr id="76" name="椭圆 75"/>
                <p:cNvSpPr/>
                <p:nvPr/>
              </p:nvSpPr>
              <p:spPr>
                <a:xfrm>
                  <a:off x="1853307" y="2713112"/>
                  <a:ext cx="1503784" cy="1503784"/>
                </a:xfrm>
                <a:prstGeom prst="ellipse">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85000"/>
                        <a:lumOff val="15000"/>
                      </a:schemeClr>
                    </a:solidFill>
                    <a:cs typeface="+mn-ea"/>
                    <a:sym typeface="+mn-lt"/>
                  </a:endParaRPr>
                </a:p>
              </p:txBody>
            </p:sp>
          </p:grpSp>
          <p:sp>
            <p:nvSpPr>
              <p:cNvPr id="74" name="TextBox 28"/>
              <p:cNvSpPr txBox="1"/>
              <p:nvPr/>
            </p:nvSpPr>
            <p:spPr>
              <a:xfrm>
                <a:off x="6219351" y="1289922"/>
                <a:ext cx="527724" cy="306768"/>
              </a:xfrm>
              <a:prstGeom prst="rect">
                <a:avLst/>
              </a:prstGeom>
              <a:noFill/>
            </p:spPr>
            <p:txBody>
              <a:bodyPr wrap="square" rtlCol="0">
                <a:spAutoFit/>
              </a:bodyPr>
              <a:lstStyle/>
              <a:p>
                <a:pPr algn="ctr"/>
                <a:r>
                  <a:rPr lang="en-US" altLang="zh-CN" sz="2400" b="1" dirty="0">
                    <a:solidFill>
                      <a:schemeClr val="tx1">
                        <a:lumMod val="85000"/>
                        <a:lumOff val="15000"/>
                      </a:schemeClr>
                    </a:solidFill>
                    <a:cs typeface="+mn-ea"/>
                    <a:sym typeface="+mn-lt"/>
                  </a:rPr>
                  <a:t>02</a:t>
                </a:r>
                <a:endParaRPr lang="zh-CN" altLang="en-US" sz="2400" b="1" dirty="0">
                  <a:solidFill>
                    <a:schemeClr val="tx1">
                      <a:lumMod val="85000"/>
                      <a:lumOff val="15000"/>
                    </a:schemeClr>
                  </a:solidFill>
                  <a:cs typeface="+mn-ea"/>
                  <a:sym typeface="+mn-lt"/>
                </a:endParaRPr>
              </a:p>
            </p:txBody>
          </p:sp>
        </p:grpSp>
        <p:grpSp>
          <p:nvGrpSpPr>
            <p:cNvPr id="80" name="组合 79"/>
            <p:cNvGrpSpPr/>
            <p:nvPr/>
          </p:nvGrpSpPr>
          <p:grpSpPr>
            <a:xfrm>
              <a:off x="1080564" y="4935150"/>
              <a:ext cx="794189" cy="783842"/>
              <a:chOff x="6217935" y="1158425"/>
              <a:chExt cx="527724" cy="520849"/>
            </a:xfrm>
          </p:grpSpPr>
          <p:grpSp>
            <p:nvGrpSpPr>
              <p:cNvPr id="81" name="组合 80"/>
              <p:cNvGrpSpPr/>
              <p:nvPr/>
            </p:nvGrpSpPr>
            <p:grpSpPr>
              <a:xfrm>
                <a:off x="6219351" y="1158425"/>
                <a:ext cx="520849" cy="520849"/>
                <a:chOff x="1705099" y="2564904"/>
                <a:chExt cx="1800200" cy="1800200"/>
              </a:xfrm>
            </p:grpSpPr>
            <p:sp>
              <p:nvSpPr>
                <p:cNvPr id="83" name="椭圆 82"/>
                <p:cNvSpPr/>
                <p:nvPr/>
              </p:nvSpPr>
              <p:spPr>
                <a:xfrm>
                  <a:off x="1705099" y="2564904"/>
                  <a:ext cx="1800200" cy="1800200"/>
                </a:xfrm>
                <a:prstGeom prst="ellipse">
                  <a:avLst/>
                </a:prstGeom>
                <a:solidFill>
                  <a:srgbClr val="187C8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85000"/>
                        <a:lumOff val="15000"/>
                      </a:schemeClr>
                    </a:solidFill>
                    <a:cs typeface="+mn-ea"/>
                    <a:sym typeface="+mn-lt"/>
                  </a:endParaRPr>
                </a:p>
              </p:txBody>
            </p:sp>
            <p:sp>
              <p:nvSpPr>
                <p:cNvPr id="84" name="椭圆 83"/>
                <p:cNvSpPr/>
                <p:nvPr/>
              </p:nvSpPr>
              <p:spPr>
                <a:xfrm>
                  <a:off x="1853307" y="2713112"/>
                  <a:ext cx="1503784" cy="1503784"/>
                </a:xfrm>
                <a:prstGeom prst="ellipse">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85000"/>
                        <a:lumOff val="15000"/>
                      </a:schemeClr>
                    </a:solidFill>
                    <a:cs typeface="+mn-ea"/>
                    <a:sym typeface="+mn-lt"/>
                  </a:endParaRPr>
                </a:p>
              </p:txBody>
            </p:sp>
          </p:grpSp>
          <p:sp>
            <p:nvSpPr>
              <p:cNvPr id="82" name="TextBox 36"/>
              <p:cNvSpPr txBox="1"/>
              <p:nvPr/>
            </p:nvSpPr>
            <p:spPr>
              <a:xfrm>
                <a:off x="6217935" y="1294033"/>
                <a:ext cx="527724" cy="306768"/>
              </a:xfrm>
              <a:prstGeom prst="rect">
                <a:avLst/>
              </a:prstGeom>
              <a:noFill/>
            </p:spPr>
            <p:txBody>
              <a:bodyPr wrap="square" rtlCol="0">
                <a:spAutoFit/>
              </a:bodyPr>
              <a:lstStyle/>
              <a:p>
                <a:pPr algn="ctr"/>
                <a:r>
                  <a:rPr lang="en-US" altLang="zh-CN" sz="2400" b="1" dirty="0">
                    <a:solidFill>
                      <a:schemeClr val="tx1">
                        <a:lumMod val="85000"/>
                        <a:lumOff val="15000"/>
                      </a:schemeClr>
                    </a:solidFill>
                    <a:cs typeface="+mn-ea"/>
                    <a:sym typeface="+mn-lt"/>
                  </a:rPr>
                  <a:t>03</a:t>
                </a:r>
                <a:endParaRPr lang="zh-CN" altLang="en-US" sz="2400" b="1" dirty="0">
                  <a:solidFill>
                    <a:schemeClr val="tx1">
                      <a:lumMod val="85000"/>
                      <a:lumOff val="15000"/>
                    </a:schemeClr>
                  </a:solidFill>
                  <a:cs typeface="+mn-ea"/>
                  <a:sym typeface="+mn-lt"/>
                </a:endParaRPr>
              </a:p>
            </p:txBody>
          </p:sp>
        </p:grpSp>
      </p:grpSp>
      <p:pic>
        <p:nvPicPr>
          <p:cNvPr id="85" name="图片占位符 22"/>
          <p:cNvPicPr>
            <a:picLocks noChangeAspect="1"/>
          </p:cNvPicPr>
          <p:nvPr/>
        </p:nvPicPr>
        <p:blipFill rotWithShape="1">
          <a:blip r:embed="rId3" cstate="print">
            <a:extLst>
              <a:ext uri="{28A0092B-C50C-407E-A947-70E740481C1C}">
                <a14:useLocalDpi xmlns:a14="http://schemas.microsoft.com/office/drawing/2010/main" val="0"/>
              </a:ext>
            </a:extLst>
          </a:blip>
          <a:srcRect l="20301" t="4294" r="21273" b="8695"/>
          <a:stretch>
            <a:fillRect/>
          </a:stretch>
        </p:blipFill>
        <p:spPr>
          <a:xfrm>
            <a:off x="6947521" y="2088162"/>
            <a:ext cx="3561723" cy="3528477"/>
          </a:xfrm>
          <a:prstGeom prst="ellipse">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par>
                                <p:cTn id="18" presetID="2" presetClass="entr" presetSubtype="2" fill="hold" grpId="0" nodeType="withEffect">
                                  <p:stCondLst>
                                    <p:cond delay="50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fill="hold"/>
                                        <p:tgtEl>
                                          <p:spTgt spid="62"/>
                                        </p:tgtEl>
                                        <p:attrNameLst>
                                          <p:attrName>ppt_x</p:attrName>
                                        </p:attrNameLst>
                                      </p:cBhvr>
                                      <p:tavLst>
                                        <p:tav tm="0">
                                          <p:val>
                                            <p:strVal val="1+#ppt_w/2"/>
                                          </p:val>
                                        </p:tav>
                                        <p:tav tm="100000">
                                          <p:val>
                                            <p:strVal val="#ppt_x"/>
                                          </p:val>
                                        </p:tav>
                                      </p:tavLst>
                                    </p:anim>
                                    <p:anim calcmode="lin" valueType="num">
                                      <p:cBhvr additive="base">
                                        <p:cTn id="21" dur="500" fill="hold"/>
                                        <p:tgtEl>
                                          <p:spTgt spid="62"/>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50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1+#ppt_w/2"/>
                                          </p:val>
                                        </p:tav>
                                        <p:tav tm="100000">
                                          <p:val>
                                            <p:strVal val="#ppt_x"/>
                                          </p:val>
                                        </p:tav>
                                      </p:tavLst>
                                    </p:anim>
                                    <p:anim calcmode="lin" valueType="num">
                                      <p:cBhvr additive="base">
                                        <p:cTn id="25" dur="500" fill="hold"/>
                                        <p:tgtEl>
                                          <p:spTgt spid="63"/>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left)">
                                      <p:cBhvr>
                                        <p:cTn id="29" dur="500"/>
                                        <p:tgtEl>
                                          <p:spTgt spid="69"/>
                                        </p:tgtEl>
                                      </p:cBhvr>
                                    </p:animEffect>
                                  </p:childTnLst>
                                </p:cTn>
                              </p:par>
                              <p:par>
                                <p:cTn id="30" presetID="2" presetClass="entr" presetSubtype="2" fill="hold" grpId="0" nodeType="withEffect">
                                  <p:stCondLst>
                                    <p:cond delay="50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fill="hold"/>
                                        <p:tgtEl>
                                          <p:spTgt spid="70"/>
                                        </p:tgtEl>
                                        <p:attrNameLst>
                                          <p:attrName>ppt_x</p:attrName>
                                        </p:attrNameLst>
                                      </p:cBhvr>
                                      <p:tavLst>
                                        <p:tav tm="0">
                                          <p:val>
                                            <p:strVal val="1+#ppt_w/2"/>
                                          </p:val>
                                        </p:tav>
                                        <p:tav tm="100000">
                                          <p:val>
                                            <p:strVal val="#ppt_x"/>
                                          </p:val>
                                        </p:tav>
                                      </p:tavLst>
                                    </p:anim>
                                    <p:anim calcmode="lin" valueType="num">
                                      <p:cBhvr additive="base">
                                        <p:cTn id="33" dur="500" fill="hold"/>
                                        <p:tgtEl>
                                          <p:spTgt spid="7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50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fill="hold"/>
                                        <p:tgtEl>
                                          <p:spTgt spid="71"/>
                                        </p:tgtEl>
                                        <p:attrNameLst>
                                          <p:attrName>ppt_x</p:attrName>
                                        </p:attrNameLst>
                                      </p:cBhvr>
                                      <p:tavLst>
                                        <p:tav tm="0">
                                          <p:val>
                                            <p:strVal val="1+#ppt_w/2"/>
                                          </p:val>
                                        </p:tav>
                                        <p:tav tm="100000">
                                          <p:val>
                                            <p:strVal val="#ppt_x"/>
                                          </p:val>
                                        </p:tav>
                                      </p:tavLst>
                                    </p:anim>
                                    <p:anim calcmode="lin" valueType="num">
                                      <p:cBhvr additive="base">
                                        <p:cTn id="37" dur="500" fill="hold"/>
                                        <p:tgtEl>
                                          <p:spTgt spid="71"/>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left)">
                                      <p:cBhvr>
                                        <p:cTn id="41" dur="500"/>
                                        <p:tgtEl>
                                          <p:spTgt spid="77"/>
                                        </p:tgtEl>
                                      </p:cBhvr>
                                    </p:animEffect>
                                  </p:childTnLst>
                                </p:cTn>
                              </p:par>
                              <p:par>
                                <p:cTn id="42" presetID="2" presetClass="entr" presetSubtype="2" fill="hold" grpId="0" nodeType="withEffect">
                                  <p:stCondLst>
                                    <p:cond delay="500"/>
                                  </p:stCondLst>
                                  <p:childTnLst>
                                    <p:set>
                                      <p:cBhvr>
                                        <p:cTn id="43" dur="1" fill="hold">
                                          <p:stCondLst>
                                            <p:cond delay="0"/>
                                          </p:stCondLst>
                                        </p:cTn>
                                        <p:tgtEl>
                                          <p:spTgt spid="78"/>
                                        </p:tgtEl>
                                        <p:attrNameLst>
                                          <p:attrName>style.visibility</p:attrName>
                                        </p:attrNameLst>
                                      </p:cBhvr>
                                      <p:to>
                                        <p:strVal val="visible"/>
                                      </p:to>
                                    </p:set>
                                    <p:anim calcmode="lin" valueType="num">
                                      <p:cBhvr additive="base">
                                        <p:cTn id="44" dur="500" fill="hold"/>
                                        <p:tgtEl>
                                          <p:spTgt spid="78"/>
                                        </p:tgtEl>
                                        <p:attrNameLst>
                                          <p:attrName>ppt_x</p:attrName>
                                        </p:attrNameLst>
                                      </p:cBhvr>
                                      <p:tavLst>
                                        <p:tav tm="0">
                                          <p:val>
                                            <p:strVal val="1+#ppt_w/2"/>
                                          </p:val>
                                        </p:tav>
                                        <p:tav tm="100000">
                                          <p:val>
                                            <p:strVal val="#ppt_x"/>
                                          </p:val>
                                        </p:tav>
                                      </p:tavLst>
                                    </p:anim>
                                    <p:anim calcmode="lin" valueType="num">
                                      <p:cBhvr additive="base">
                                        <p:cTn id="45" dur="500" fill="hold"/>
                                        <p:tgtEl>
                                          <p:spTgt spid="78"/>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50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70" grpId="0"/>
      <p:bldP spid="71" grpId="0"/>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124374" y="676893"/>
            <a:ext cx="3151109" cy="758569"/>
            <a:chOff x="711015" y="463951"/>
            <a:chExt cx="3151109" cy="758569"/>
          </a:xfrm>
        </p:grpSpPr>
        <p:sp>
          <p:nvSpPr>
            <p:cNvPr id="24" name="文本框 23"/>
            <p:cNvSpPr txBox="1"/>
            <p:nvPr/>
          </p:nvSpPr>
          <p:spPr>
            <a:xfrm>
              <a:off x="1446078" y="599161"/>
              <a:ext cx="2416046"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岗位任职业绩</a:t>
              </a:r>
            </a:p>
          </p:txBody>
        </p:sp>
        <p:grpSp>
          <p:nvGrpSpPr>
            <p:cNvPr id="25" name="组合 24"/>
            <p:cNvGrpSpPr/>
            <p:nvPr/>
          </p:nvGrpSpPr>
          <p:grpSpPr>
            <a:xfrm>
              <a:off x="711015" y="463951"/>
              <a:ext cx="758569" cy="758569"/>
              <a:chOff x="1437523" y="2344193"/>
              <a:chExt cx="2598069" cy="2598069"/>
            </a:xfrm>
          </p:grpSpPr>
          <p:sp>
            <p:nvSpPr>
              <p:cNvPr id="26" name="菱形 25"/>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27" name="矩形 26"/>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grpSp>
      </p:grpSp>
      <p:grpSp>
        <p:nvGrpSpPr>
          <p:cNvPr id="56" name="组合 55"/>
          <p:cNvGrpSpPr/>
          <p:nvPr/>
        </p:nvGrpSpPr>
        <p:grpSpPr>
          <a:xfrm>
            <a:off x="4511112" y="2109772"/>
            <a:ext cx="3424048" cy="3424048"/>
            <a:chOff x="4238633" y="1924421"/>
            <a:chExt cx="3424048" cy="3424048"/>
          </a:xfrm>
        </p:grpSpPr>
        <p:sp>
          <p:nvSpPr>
            <p:cNvPr id="28" name="椭圆 27"/>
            <p:cNvSpPr/>
            <p:nvPr/>
          </p:nvSpPr>
          <p:spPr>
            <a:xfrm>
              <a:off x="4238633" y="1924421"/>
              <a:ext cx="3424048" cy="3424048"/>
            </a:xfrm>
            <a:prstGeom prst="ellipse">
              <a:avLst/>
            </a:prstGeom>
            <a:solidFill>
              <a:srgbClr val="FAFAFA"/>
            </a:solidFill>
            <a:ln w="19050">
              <a:solidFill>
                <a:srgbClr val="187C8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solidFill>
                  <a:schemeClr val="tx1">
                    <a:lumMod val="85000"/>
                    <a:lumOff val="15000"/>
                  </a:schemeClr>
                </a:solidFill>
                <a:cs typeface="+mn-ea"/>
                <a:sym typeface="+mn-lt"/>
              </a:endParaRPr>
            </a:p>
          </p:txBody>
        </p:sp>
        <p:sp>
          <p:nvSpPr>
            <p:cNvPr id="29" name="椭圆 28"/>
            <p:cNvSpPr/>
            <p:nvPr/>
          </p:nvSpPr>
          <p:spPr>
            <a:xfrm>
              <a:off x="4964874" y="2650662"/>
              <a:ext cx="1971567" cy="1971567"/>
            </a:xfrm>
            <a:prstGeom prst="ellipse">
              <a:avLst/>
            </a:prstGeom>
            <a:solidFill>
              <a:srgbClr val="FAFAFA"/>
            </a:solidFill>
            <a:ln w="63500">
              <a:solidFill>
                <a:srgbClr val="187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spc="300" dirty="0">
                  <a:solidFill>
                    <a:srgbClr val="187C86"/>
                  </a:solidFill>
                  <a:cs typeface="+mn-ea"/>
                  <a:sym typeface="+mn-lt"/>
                </a:rPr>
                <a:t>工作</a:t>
              </a:r>
              <a:endParaRPr lang="en-US" altLang="zh-CN" sz="3600" b="1" spc="300" dirty="0">
                <a:solidFill>
                  <a:srgbClr val="187C86"/>
                </a:solidFill>
                <a:cs typeface="+mn-ea"/>
                <a:sym typeface="+mn-lt"/>
              </a:endParaRPr>
            </a:p>
            <a:p>
              <a:pPr algn="ctr"/>
              <a:r>
                <a:rPr lang="zh-CN" altLang="en-US" sz="3600" b="1" spc="300" dirty="0">
                  <a:solidFill>
                    <a:srgbClr val="187C86"/>
                  </a:solidFill>
                  <a:cs typeface="+mn-ea"/>
                  <a:sym typeface="+mn-lt"/>
                </a:rPr>
                <a:t>内容</a:t>
              </a:r>
            </a:p>
          </p:txBody>
        </p:sp>
      </p:grpSp>
      <p:grpSp>
        <p:nvGrpSpPr>
          <p:cNvPr id="51" name="组合 50"/>
          <p:cNvGrpSpPr/>
          <p:nvPr/>
        </p:nvGrpSpPr>
        <p:grpSpPr>
          <a:xfrm>
            <a:off x="7332215" y="2456571"/>
            <a:ext cx="715308" cy="715308"/>
            <a:chOff x="7059736" y="2271220"/>
            <a:chExt cx="715308" cy="715308"/>
          </a:xfrm>
          <a:effectLst>
            <a:outerShdw blurRad="50800" dist="101600" dir="5400000" algn="ctr" rotWithShape="0">
              <a:srgbClr val="000000">
                <a:alpha val="43137"/>
              </a:srgbClr>
            </a:outerShdw>
          </a:effectLst>
        </p:grpSpPr>
        <p:sp>
          <p:nvSpPr>
            <p:cNvPr id="32" name="ïs1îḋê"/>
            <p:cNvSpPr/>
            <p:nvPr/>
          </p:nvSpPr>
          <p:spPr bwMode="auto">
            <a:xfrm>
              <a:off x="7059736" y="2271220"/>
              <a:ext cx="715308" cy="715308"/>
            </a:xfrm>
            <a:prstGeom prst="ellipse">
              <a:avLst/>
            </a:prstGeom>
            <a:solidFill>
              <a:srgbClr val="187C86"/>
            </a:solidFill>
            <a:ln w="19050">
              <a:solidFill>
                <a:srgbClr val="187C8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tx1">
                    <a:lumMod val="85000"/>
                    <a:lumOff val="15000"/>
                  </a:schemeClr>
                </a:solidFill>
                <a:cs typeface="+mn-ea"/>
                <a:sym typeface="+mn-lt"/>
              </a:endParaRPr>
            </a:p>
          </p:txBody>
        </p:sp>
        <p:sp>
          <p:nvSpPr>
            <p:cNvPr id="34" name="iconfont-11253-5394356"/>
            <p:cNvSpPr>
              <a:spLocks noChangeAspect="1"/>
            </p:cNvSpPr>
            <p:nvPr/>
          </p:nvSpPr>
          <p:spPr bwMode="auto">
            <a:xfrm>
              <a:off x="7291948" y="2456235"/>
              <a:ext cx="258972" cy="345278"/>
            </a:xfrm>
            <a:custGeom>
              <a:avLst/>
              <a:gdLst>
                <a:gd name="T0" fmla="*/ 2333 w 9600"/>
                <a:gd name="T1" fmla="*/ 9827 h 12800"/>
                <a:gd name="T2" fmla="*/ 4800 w 9600"/>
                <a:gd name="T3" fmla="*/ 12000 h 12800"/>
                <a:gd name="T4" fmla="*/ 7267 w 9600"/>
                <a:gd name="T5" fmla="*/ 9827 h 12800"/>
                <a:gd name="T6" fmla="*/ 9600 w 9600"/>
                <a:gd name="T7" fmla="*/ 11200 h 12800"/>
                <a:gd name="T8" fmla="*/ 4800 w 9600"/>
                <a:gd name="T9" fmla="*/ 12800 h 12800"/>
                <a:gd name="T10" fmla="*/ 0 w 9600"/>
                <a:gd name="T11" fmla="*/ 11200 h 12800"/>
                <a:gd name="T12" fmla="*/ 2333 w 9600"/>
                <a:gd name="T13" fmla="*/ 9827 h 12800"/>
                <a:gd name="T14" fmla="*/ 4800 w 9600"/>
                <a:gd name="T15" fmla="*/ 10400 h 12800"/>
                <a:gd name="T16" fmla="*/ 800 w 9600"/>
                <a:gd name="T17" fmla="*/ 4000 h 12800"/>
                <a:gd name="T18" fmla="*/ 4800 w 9600"/>
                <a:gd name="T19" fmla="*/ 0 h 12800"/>
                <a:gd name="T20" fmla="*/ 8800 w 9600"/>
                <a:gd name="T21" fmla="*/ 4000 h 12800"/>
                <a:gd name="T22" fmla="*/ 4800 w 9600"/>
                <a:gd name="T23" fmla="*/ 10400 h 12800"/>
                <a:gd name="T24" fmla="*/ 4800 w 9600"/>
                <a:gd name="T25" fmla="*/ 5600 h 12800"/>
                <a:gd name="T26" fmla="*/ 6400 w 9600"/>
                <a:gd name="T27" fmla="*/ 4000 h 12800"/>
                <a:gd name="T28" fmla="*/ 4800 w 9600"/>
                <a:gd name="T29" fmla="*/ 2400 h 12800"/>
                <a:gd name="T30" fmla="*/ 3200 w 9600"/>
                <a:gd name="T31" fmla="*/ 4000 h 12800"/>
                <a:gd name="T32" fmla="*/ 4800 w 9600"/>
                <a:gd name="T33" fmla="*/ 56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00" h="12800">
                  <a:moveTo>
                    <a:pt x="2333" y="9827"/>
                  </a:moveTo>
                  <a:cubicBezTo>
                    <a:pt x="3037" y="10512"/>
                    <a:pt x="3859" y="11235"/>
                    <a:pt x="4800" y="12000"/>
                  </a:cubicBezTo>
                  <a:cubicBezTo>
                    <a:pt x="5654" y="11312"/>
                    <a:pt x="6477" y="10587"/>
                    <a:pt x="7267" y="9827"/>
                  </a:cubicBezTo>
                  <a:cubicBezTo>
                    <a:pt x="8665" y="10107"/>
                    <a:pt x="9600" y="10617"/>
                    <a:pt x="9600" y="11200"/>
                  </a:cubicBezTo>
                  <a:cubicBezTo>
                    <a:pt x="9600" y="12084"/>
                    <a:pt x="7451" y="12800"/>
                    <a:pt x="4800" y="12800"/>
                  </a:cubicBezTo>
                  <a:cubicBezTo>
                    <a:pt x="2149" y="12800"/>
                    <a:pt x="0" y="12084"/>
                    <a:pt x="0" y="11200"/>
                  </a:cubicBezTo>
                  <a:cubicBezTo>
                    <a:pt x="0" y="10617"/>
                    <a:pt x="935" y="10107"/>
                    <a:pt x="2333" y="9827"/>
                  </a:cubicBezTo>
                  <a:close/>
                  <a:moveTo>
                    <a:pt x="4800" y="10400"/>
                  </a:moveTo>
                  <a:cubicBezTo>
                    <a:pt x="2134" y="7606"/>
                    <a:pt x="800" y="5472"/>
                    <a:pt x="800" y="4000"/>
                  </a:cubicBezTo>
                  <a:cubicBezTo>
                    <a:pt x="800" y="1791"/>
                    <a:pt x="2591" y="0"/>
                    <a:pt x="4800" y="0"/>
                  </a:cubicBezTo>
                  <a:cubicBezTo>
                    <a:pt x="7009" y="0"/>
                    <a:pt x="8800" y="1791"/>
                    <a:pt x="8800" y="4000"/>
                  </a:cubicBezTo>
                  <a:cubicBezTo>
                    <a:pt x="8800" y="5472"/>
                    <a:pt x="7466" y="7606"/>
                    <a:pt x="4800" y="10400"/>
                  </a:cubicBezTo>
                  <a:close/>
                  <a:moveTo>
                    <a:pt x="4800" y="5600"/>
                  </a:moveTo>
                  <a:cubicBezTo>
                    <a:pt x="5684" y="5600"/>
                    <a:pt x="6400" y="4884"/>
                    <a:pt x="6400" y="4000"/>
                  </a:cubicBezTo>
                  <a:cubicBezTo>
                    <a:pt x="6400" y="3116"/>
                    <a:pt x="5684" y="2400"/>
                    <a:pt x="4800" y="2400"/>
                  </a:cubicBezTo>
                  <a:cubicBezTo>
                    <a:pt x="3916" y="2400"/>
                    <a:pt x="3200" y="3116"/>
                    <a:pt x="3200" y="4000"/>
                  </a:cubicBezTo>
                  <a:cubicBezTo>
                    <a:pt x="3200" y="4884"/>
                    <a:pt x="3916" y="5600"/>
                    <a:pt x="4800" y="5600"/>
                  </a:cubicBezTo>
                  <a:close/>
                </a:path>
              </a:pathLst>
            </a:custGeom>
            <a:solidFill>
              <a:schemeClr val="bg1"/>
            </a:solidFill>
            <a:ln>
              <a:noFill/>
            </a:ln>
          </p:spPr>
          <p:txBody>
            <a:bodyPr/>
            <a:lstStyle/>
            <a:p>
              <a:endParaRPr lang="zh-CN" altLang="en-US" dirty="0">
                <a:solidFill>
                  <a:schemeClr val="tx1">
                    <a:lumMod val="85000"/>
                    <a:lumOff val="15000"/>
                  </a:schemeClr>
                </a:solidFill>
                <a:cs typeface="+mn-ea"/>
                <a:sym typeface="+mn-lt"/>
              </a:endParaRPr>
            </a:p>
          </p:txBody>
        </p:sp>
      </p:grpSp>
      <p:grpSp>
        <p:nvGrpSpPr>
          <p:cNvPr id="52" name="组合 51"/>
          <p:cNvGrpSpPr/>
          <p:nvPr/>
        </p:nvGrpSpPr>
        <p:grpSpPr>
          <a:xfrm>
            <a:off x="4385849" y="2456571"/>
            <a:ext cx="715308" cy="715308"/>
            <a:chOff x="4113370" y="2271220"/>
            <a:chExt cx="715308" cy="715308"/>
          </a:xfrm>
          <a:effectLst>
            <a:outerShdw blurRad="50800" dist="101600" dir="5400000" algn="ctr" rotWithShape="0">
              <a:srgbClr val="000000">
                <a:alpha val="43137"/>
              </a:srgbClr>
            </a:outerShdw>
          </a:effectLst>
        </p:grpSpPr>
        <p:sp>
          <p:nvSpPr>
            <p:cNvPr id="30" name="ïs1îḋê"/>
            <p:cNvSpPr/>
            <p:nvPr/>
          </p:nvSpPr>
          <p:spPr bwMode="auto">
            <a:xfrm>
              <a:off x="4113370" y="2271220"/>
              <a:ext cx="715308" cy="715308"/>
            </a:xfrm>
            <a:prstGeom prst="ellipse">
              <a:avLst/>
            </a:prstGeom>
            <a:solidFill>
              <a:srgbClr val="187C86"/>
            </a:solidFill>
            <a:ln w="19050">
              <a:solidFill>
                <a:srgbClr val="187C8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b="1" dirty="0">
                <a:solidFill>
                  <a:schemeClr val="tx1">
                    <a:lumMod val="85000"/>
                    <a:lumOff val="15000"/>
                  </a:schemeClr>
                </a:solidFill>
                <a:cs typeface="+mn-ea"/>
                <a:sym typeface="+mn-lt"/>
              </a:endParaRPr>
            </a:p>
          </p:txBody>
        </p:sp>
        <p:sp>
          <p:nvSpPr>
            <p:cNvPr id="35" name="iconfont-11253-5330859"/>
            <p:cNvSpPr>
              <a:spLocks noChangeAspect="1"/>
            </p:cNvSpPr>
            <p:nvPr/>
          </p:nvSpPr>
          <p:spPr bwMode="auto">
            <a:xfrm>
              <a:off x="4311805" y="2482988"/>
              <a:ext cx="336811" cy="291771"/>
            </a:xfrm>
            <a:custGeom>
              <a:avLst/>
              <a:gdLst>
                <a:gd name="T0" fmla="*/ 10000 w 10000"/>
                <a:gd name="T1" fmla="*/ 832 h 8663"/>
                <a:gd name="T2" fmla="*/ 10000 w 10000"/>
                <a:gd name="T3" fmla="*/ 6498 h 8663"/>
                <a:gd name="T4" fmla="*/ 9756 w 10000"/>
                <a:gd name="T5" fmla="*/ 7087 h 8663"/>
                <a:gd name="T6" fmla="*/ 9168 w 10000"/>
                <a:gd name="T7" fmla="*/ 7331 h 8663"/>
                <a:gd name="T8" fmla="*/ 6333 w 10000"/>
                <a:gd name="T9" fmla="*/ 7331 h 8663"/>
                <a:gd name="T10" fmla="*/ 6416 w 10000"/>
                <a:gd name="T11" fmla="*/ 7733 h 8663"/>
                <a:gd name="T12" fmla="*/ 6583 w 10000"/>
                <a:gd name="T13" fmla="*/ 8103 h 8663"/>
                <a:gd name="T14" fmla="*/ 6666 w 10000"/>
                <a:gd name="T15" fmla="*/ 8330 h 8663"/>
                <a:gd name="T16" fmla="*/ 6568 w 10000"/>
                <a:gd name="T17" fmla="*/ 8565 h 8663"/>
                <a:gd name="T18" fmla="*/ 6333 w 10000"/>
                <a:gd name="T19" fmla="*/ 8663 h 8663"/>
                <a:gd name="T20" fmla="*/ 3668 w 10000"/>
                <a:gd name="T21" fmla="*/ 8663 h 8663"/>
                <a:gd name="T22" fmla="*/ 3433 w 10000"/>
                <a:gd name="T23" fmla="*/ 8565 h 8663"/>
                <a:gd name="T24" fmla="*/ 3334 w 10000"/>
                <a:gd name="T25" fmla="*/ 8330 h 8663"/>
                <a:gd name="T26" fmla="*/ 3418 w 10000"/>
                <a:gd name="T27" fmla="*/ 8101 h 8663"/>
                <a:gd name="T28" fmla="*/ 3584 w 10000"/>
                <a:gd name="T29" fmla="*/ 7736 h 8663"/>
                <a:gd name="T30" fmla="*/ 3668 w 10000"/>
                <a:gd name="T31" fmla="*/ 7330 h 8663"/>
                <a:gd name="T32" fmla="*/ 834 w 10000"/>
                <a:gd name="T33" fmla="*/ 7330 h 8663"/>
                <a:gd name="T34" fmla="*/ 245 w 10000"/>
                <a:gd name="T35" fmla="*/ 7086 h 8663"/>
                <a:gd name="T36" fmla="*/ 0 w 10000"/>
                <a:gd name="T37" fmla="*/ 6497 h 8663"/>
                <a:gd name="T38" fmla="*/ 0 w 10000"/>
                <a:gd name="T39" fmla="*/ 832 h 8663"/>
                <a:gd name="T40" fmla="*/ 244 w 10000"/>
                <a:gd name="T41" fmla="*/ 243 h 8663"/>
                <a:gd name="T42" fmla="*/ 833 w 10000"/>
                <a:gd name="T43" fmla="*/ 0 h 8663"/>
                <a:gd name="T44" fmla="*/ 9165 w 10000"/>
                <a:gd name="T45" fmla="*/ 0 h 8663"/>
                <a:gd name="T46" fmla="*/ 9754 w 10000"/>
                <a:gd name="T47" fmla="*/ 243 h 8663"/>
                <a:gd name="T48" fmla="*/ 10000 w 10000"/>
                <a:gd name="T49" fmla="*/ 832 h 8663"/>
                <a:gd name="T50" fmla="*/ 9333 w 10000"/>
                <a:gd name="T51" fmla="*/ 5166 h 8663"/>
                <a:gd name="T52" fmla="*/ 9333 w 10000"/>
                <a:gd name="T53" fmla="*/ 832 h 8663"/>
                <a:gd name="T54" fmla="*/ 9284 w 10000"/>
                <a:gd name="T55" fmla="*/ 715 h 8663"/>
                <a:gd name="T56" fmla="*/ 9166 w 10000"/>
                <a:gd name="T57" fmla="*/ 666 h 8663"/>
                <a:gd name="T58" fmla="*/ 834 w 10000"/>
                <a:gd name="T59" fmla="*/ 666 h 8663"/>
                <a:gd name="T60" fmla="*/ 716 w 10000"/>
                <a:gd name="T61" fmla="*/ 715 h 8663"/>
                <a:gd name="T62" fmla="*/ 667 w 10000"/>
                <a:gd name="T63" fmla="*/ 832 h 8663"/>
                <a:gd name="T64" fmla="*/ 667 w 10000"/>
                <a:gd name="T65" fmla="*/ 5165 h 8663"/>
                <a:gd name="T66" fmla="*/ 716 w 10000"/>
                <a:gd name="T67" fmla="*/ 5282 h 8663"/>
                <a:gd name="T68" fmla="*/ 834 w 10000"/>
                <a:gd name="T69" fmla="*/ 5331 h 8663"/>
                <a:gd name="T70" fmla="*/ 9166 w 10000"/>
                <a:gd name="T71" fmla="*/ 5331 h 8663"/>
                <a:gd name="T72" fmla="*/ 9284 w 10000"/>
                <a:gd name="T73" fmla="*/ 5282 h 8663"/>
                <a:gd name="T74" fmla="*/ 9333 w 10000"/>
                <a:gd name="T75" fmla="*/ 5166 h 8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00" h="8663">
                  <a:moveTo>
                    <a:pt x="10000" y="832"/>
                  </a:moveTo>
                  <a:lnTo>
                    <a:pt x="10000" y="6498"/>
                  </a:lnTo>
                  <a:cubicBezTo>
                    <a:pt x="10000" y="6727"/>
                    <a:pt x="9918" y="6923"/>
                    <a:pt x="9756" y="7087"/>
                  </a:cubicBezTo>
                  <a:cubicBezTo>
                    <a:pt x="9593" y="7251"/>
                    <a:pt x="9398" y="7331"/>
                    <a:pt x="9168" y="7331"/>
                  </a:cubicBezTo>
                  <a:lnTo>
                    <a:pt x="6333" y="7331"/>
                  </a:lnTo>
                  <a:cubicBezTo>
                    <a:pt x="6333" y="7460"/>
                    <a:pt x="6360" y="7593"/>
                    <a:pt x="6416" y="7733"/>
                  </a:cubicBezTo>
                  <a:cubicBezTo>
                    <a:pt x="6473" y="7873"/>
                    <a:pt x="6526" y="7997"/>
                    <a:pt x="6583" y="8103"/>
                  </a:cubicBezTo>
                  <a:cubicBezTo>
                    <a:pt x="6639" y="8210"/>
                    <a:pt x="6666" y="8285"/>
                    <a:pt x="6666" y="8330"/>
                  </a:cubicBezTo>
                  <a:cubicBezTo>
                    <a:pt x="6666" y="8420"/>
                    <a:pt x="6634" y="8498"/>
                    <a:pt x="6568" y="8565"/>
                  </a:cubicBezTo>
                  <a:cubicBezTo>
                    <a:pt x="6501" y="8631"/>
                    <a:pt x="6423" y="8663"/>
                    <a:pt x="6333" y="8663"/>
                  </a:cubicBezTo>
                  <a:lnTo>
                    <a:pt x="3668" y="8663"/>
                  </a:lnTo>
                  <a:cubicBezTo>
                    <a:pt x="3578" y="8663"/>
                    <a:pt x="3499" y="8631"/>
                    <a:pt x="3433" y="8565"/>
                  </a:cubicBezTo>
                  <a:cubicBezTo>
                    <a:pt x="3366" y="8498"/>
                    <a:pt x="3334" y="8420"/>
                    <a:pt x="3334" y="8330"/>
                  </a:cubicBezTo>
                  <a:cubicBezTo>
                    <a:pt x="3334" y="8281"/>
                    <a:pt x="3361" y="8205"/>
                    <a:pt x="3418" y="8101"/>
                  </a:cubicBezTo>
                  <a:cubicBezTo>
                    <a:pt x="3474" y="7997"/>
                    <a:pt x="3528" y="7875"/>
                    <a:pt x="3584" y="7736"/>
                  </a:cubicBezTo>
                  <a:cubicBezTo>
                    <a:pt x="3640" y="7597"/>
                    <a:pt x="3668" y="7462"/>
                    <a:pt x="3668" y="7330"/>
                  </a:cubicBezTo>
                  <a:lnTo>
                    <a:pt x="834" y="7330"/>
                  </a:lnTo>
                  <a:cubicBezTo>
                    <a:pt x="605" y="7330"/>
                    <a:pt x="409" y="7248"/>
                    <a:pt x="245" y="7086"/>
                  </a:cubicBezTo>
                  <a:cubicBezTo>
                    <a:pt x="81" y="6922"/>
                    <a:pt x="0" y="6727"/>
                    <a:pt x="0" y="6497"/>
                  </a:cubicBezTo>
                  <a:lnTo>
                    <a:pt x="0" y="832"/>
                  </a:lnTo>
                  <a:cubicBezTo>
                    <a:pt x="0" y="603"/>
                    <a:pt x="81" y="407"/>
                    <a:pt x="244" y="243"/>
                  </a:cubicBezTo>
                  <a:cubicBezTo>
                    <a:pt x="408" y="80"/>
                    <a:pt x="602" y="0"/>
                    <a:pt x="833" y="0"/>
                  </a:cubicBezTo>
                  <a:lnTo>
                    <a:pt x="9165" y="0"/>
                  </a:lnTo>
                  <a:cubicBezTo>
                    <a:pt x="9394" y="0"/>
                    <a:pt x="9590" y="82"/>
                    <a:pt x="9754" y="243"/>
                  </a:cubicBezTo>
                  <a:cubicBezTo>
                    <a:pt x="9918" y="407"/>
                    <a:pt x="10000" y="603"/>
                    <a:pt x="10000" y="832"/>
                  </a:cubicBezTo>
                  <a:close/>
                  <a:moveTo>
                    <a:pt x="9333" y="5166"/>
                  </a:moveTo>
                  <a:lnTo>
                    <a:pt x="9333" y="832"/>
                  </a:lnTo>
                  <a:cubicBezTo>
                    <a:pt x="9333" y="787"/>
                    <a:pt x="9316" y="748"/>
                    <a:pt x="9284" y="715"/>
                  </a:cubicBezTo>
                  <a:cubicBezTo>
                    <a:pt x="9251" y="682"/>
                    <a:pt x="9211" y="666"/>
                    <a:pt x="9166" y="666"/>
                  </a:cubicBezTo>
                  <a:lnTo>
                    <a:pt x="834" y="666"/>
                  </a:lnTo>
                  <a:cubicBezTo>
                    <a:pt x="789" y="666"/>
                    <a:pt x="750" y="682"/>
                    <a:pt x="716" y="715"/>
                  </a:cubicBezTo>
                  <a:cubicBezTo>
                    <a:pt x="684" y="747"/>
                    <a:pt x="667" y="787"/>
                    <a:pt x="667" y="832"/>
                  </a:cubicBezTo>
                  <a:lnTo>
                    <a:pt x="667" y="5165"/>
                  </a:lnTo>
                  <a:cubicBezTo>
                    <a:pt x="667" y="5210"/>
                    <a:pt x="684" y="5248"/>
                    <a:pt x="716" y="5282"/>
                  </a:cubicBezTo>
                  <a:cubicBezTo>
                    <a:pt x="749" y="5315"/>
                    <a:pt x="789" y="5331"/>
                    <a:pt x="834" y="5331"/>
                  </a:cubicBezTo>
                  <a:lnTo>
                    <a:pt x="9166" y="5331"/>
                  </a:lnTo>
                  <a:cubicBezTo>
                    <a:pt x="9211" y="5331"/>
                    <a:pt x="9250" y="5315"/>
                    <a:pt x="9284" y="5282"/>
                  </a:cubicBezTo>
                  <a:cubicBezTo>
                    <a:pt x="9316" y="5250"/>
                    <a:pt x="9332" y="5211"/>
                    <a:pt x="9333" y="5166"/>
                  </a:cubicBezTo>
                  <a:close/>
                </a:path>
              </a:pathLst>
            </a:custGeom>
            <a:solidFill>
              <a:schemeClr val="bg1"/>
            </a:solidFill>
            <a:ln>
              <a:noFill/>
            </a:ln>
          </p:spPr>
          <p:txBody>
            <a:bodyPr/>
            <a:lstStyle/>
            <a:p>
              <a:endParaRPr lang="zh-CN" altLang="en-US">
                <a:cs typeface="+mn-ea"/>
                <a:sym typeface="+mn-lt"/>
              </a:endParaRPr>
            </a:p>
          </p:txBody>
        </p:sp>
      </p:grpSp>
      <p:grpSp>
        <p:nvGrpSpPr>
          <p:cNvPr id="54" name="组合 53"/>
          <p:cNvGrpSpPr/>
          <p:nvPr/>
        </p:nvGrpSpPr>
        <p:grpSpPr>
          <a:xfrm>
            <a:off x="7332215" y="4348087"/>
            <a:ext cx="715308" cy="715308"/>
            <a:chOff x="7059736" y="4162736"/>
            <a:chExt cx="715308" cy="715308"/>
          </a:xfrm>
          <a:effectLst>
            <a:outerShdw blurRad="50800" dist="101600" dir="5400000" algn="ctr" rotWithShape="0">
              <a:srgbClr val="000000">
                <a:alpha val="43137"/>
              </a:srgbClr>
            </a:outerShdw>
          </a:effectLst>
        </p:grpSpPr>
        <p:sp>
          <p:nvSpPr>
            <p:cNvPr id="33" name="ïs1îḋê"/>
            <p:cNvSpPr/>
            <p:nvPr/>
          </p:nvSpPr>
          <p:spPr bwMode="auto">
            <a:xfrm>
              <a:off x="7059736" y="4162736"/>
              <a:ext cx="715308" cy="715308"/>
            </a:xfrm>
            <a:prstGeom prst="ellipse">
              <a:avLst/>
            </a:prstGeom>
            <a:solidFill>
              <a:srgbClr val="187C86"/>
            </a:solidFill>
            <a:ln w="19050">
              <a:solidFill>
                <a:srgbClr val="187C8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tx1">
                    <a:lumMod val="85000"/>
                    <a:lumOff val="15000"/>
                  </a:schemeClr>
                </a:solidFill>
                <a:cs typeface="+mn-ea"/>
                <a:sym typeface="+mn-lt"/>
              </a:endParaRPr>
            </a:p>
          </p:txBody>
        </p:sp>
        <p:sp>
          <p:nvSpPr>
            <p:cNvPr id="36" name="iconfont-11255-5323813"/>
            <p:cNvSpPr>
              <a:spLocks noChangeAspect="1"/>
            </p:cNvSpPr>
            <p:nvPr/>
          </p:nvSpPr>
          <p:spPr bwMode="auto">
            <a:xfrm>
              <a:off x="7261107" y="4376007"/>
              <a:ext cx="333326" cy="288765"/>
            </a:xfrm>
            <a:custGeom>
              <a:avLst/>
              <a:gdLst>
                <a:gd name="T0" fmla="*/ 10358 w 11188"/>
                <a:gd name="T1" fmla="*/ 0 h 9692"/>
                <a:gd name="T2" fmla="*/ 830 w 11188"/>
                <a:gd name="T3" fmla="*/ 0 h 9692"/>
                <a:gd name="T4" fmla="*/ 0 w 11188"/>
                <a:gd name="T5" fmla="*/ 830 h 9692"/>
                <a:gd name="T6" fmla="*/ 0 w 11188"/>
                <a:gd name="T7" fmla="*/ 7736 h 9692"/>
                <a:gd name="T8" fmla="*/ 830 w 11188"/>
                <a:gd name="T9" fmla="*/ 8566 h 9692"/>
                <a:gd name="T10" fmla="*/ 3200 w 11188"/>
                <a:gd name="T11" fmla="*/ 8566 h 9692"/>
                <a:gd name="T12" fmla="*/ 3310 w 11188"/>
                <a:gd name="T13" fmla="*/ 8767 h 9692"/>
                <a:gd name="T14" fmla="*/ 2864 w 11188"/>
                <a:gd name="T15" fmla="*/ 9463 h 9692"/>
                <a:gd name="T16" fmla="*/ 3010 w 11188"/>
                <a:gd name="T17" fmla="*/ 9660 h 9692"/>
                <a:gd name="T18" fmla="*/ 6945 w 11188"/>
                <a:gd name="T19" fmla="*/ 8528 h 9692"/>
                <a:gd name="T20" fmla="*/ 6983 w 11188"/>
                <a:gd name="T21" fmla="*/ 8523 h 9692"/>
                <a:gd name="T22" fmla="*/ 10489 w 11188"/>
                <a:gd name="T23" fmla="*/ 8567 h 9692"/>
                <a:gd name="T24" fmla="*/ 11188 w 11188"/>
                <a:gd name="T25" fmla="*/ 7868 h 9692"/>
                <a:gd name="T26" fmla="*/ 11188 w 11188"/>
                <a:gd name="T27" fmla="*/ 830 h 9692"/>
                <a:gd name="T28" fmla="*/ 10358 w 11188"/>
                <a:gd name="T29" fmla="*/ 0 h 9692"/>
                <a:gd name="T30" fmla="*/ 9265 w 11188"/>
                <a:gd name="T31" fmla="*/ 6534 h 9692"/>
                <a:gd name="T32" fmla="*/ 1923 w 11188"/>
                <a:gd name="T33" fmla="*/ 6534 h 9692"/>
                <a:gd name="T34" fmla="*/ 1660 w 11188"/>
                <a:gd name="T35" fmla="*/ 6272 h 9692"/>
                <a:gd name="T36" fmla="*/ 1923 w 11188"/>
                <a:gd name="T37" fmla="*/ 6009 h 9692"/>
                <a:gd name="T38" fmla="*/ 9264 w 11188"/>
                <a:gd name="T39" fmla="*/ 6009 h 9692"/>
                <a:gd name="T40" fmla="*/ 9526 w 11188"/>
                <a:gd name="T41" fmla="*/ 6272 h 9692"/>
                <a:gd name="T42" fmla="*/ 9265 w 11188"/>
                <a:gd name="T43" fmla="*/ 6534 h 9692"/>
                <a:gd name="T44" fmla="*/ 9265 w 11188"/>
                <a:gd name="T45" fmla="*/ 4593 h 9692"/>
                <a:gd name="T46" fmla="*/ 1923 w 11188"/>
                <a:gd name="T47" fmla="*/ 4593 h 9692"/>
                <a:gd name="T48" fmla="*/ 1660 w 11188"/>
                <a:gd name="T49" fmla="*/ 4331 h 9692"/>
                <a:gd name="T50" fmla="*/ 1923 w 11188"/>
                <a:gd name="T51" fmla="*/ 4068 h 9692"/>
                <a:gd name="T52" fmla="*/ 9264 w 11188"/>
                <a:gd name="T53" fmla="*/ 4068 h 9692"/>
                <a:gd name="T54" fmla="*/ 9526 w 11188"/>
                <a:gd name="T55" fmla="*/ 4331 h 9692"/>
                <a:gd name="T56" fmla="*/ 9265 w 11188"/>
                <a:gd name="T57" fmla="*/ 4593 h 9692"/>
                <a:gd name="T58" fmla="*/ 9265 w 11188"/>
                <a:gd name="T59" fmla="*/ 2604 h 9692"/>
                <a:gd name="T60" fmla="*/ 1923 w 11188"/>
                <a:gd name="T61" fmla="*/ 2604 h 9692"/>
                <a:gd name="T62" fmla="*/ 1660 w 11188"/>
                <a:gd name="T63" fmla="*/ 2342 h 9692"/>
                <a:gd name="T64" fmla="*/ 1923 w 11188"/>
                <a:gd name="T65" fmla="*/ 2079 h 9692"/>
                <a:gd name="T66" fmla="*/ 9264 w 11188"/>
                <a:gd name="T67" fmla="*/ 2079 h 9692"/>
                <a:gd name="T68" fmla="*/ 9526 w 11188"/>
                <a:gd name="T69" fmla="*/ 2342 h 9692"/>
                <a:gd name="T70" fmla="*/ 9265 w 11188"/>
                <a:gd name="T71" fmla="*/ 2604 h 9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88" h="9692">
                  <a:moveTo>
                    <a:pt x="10358" y="0"/>
                  </a:moveTo>
                  <a:lnTo>
                    <a:pt x="830" y="0"/>
                  </a:lnTo>
                  <a:cubicBezTo>
                    <a:pt x="372" y="0"/>
                    <a:pt x="0" y="371"/>
                    <a:pt x="0" y="830"/>
                  </a:cubicBezTo>
                  <a:lnTo>
                    <a:pt x="0" y="7736"/>
                  </a:lnTo>
                  <a:cubicBezTo>
                    <a:pt x="0" y="8195"/>
                    <a:pt x="372" y="8566"/>
                    <a:pt x="830" y="8566"/>
                  </a:cubicBezTo>
                  <a:lnTo>
                    <a:pt x="3200" y="8566"/>
                  </a:lnTo>
                  <a:cubicBezTo>
                    <a:pt x="3303" y="8566"/>
                    <a:pt x="3365" y="8680"/>
                    <a:pt x="3310" y="8767"/>
                  </a:cubicBezTo>
                  <a:lnTo>
                    <a:pt x="2864" y="9463"/>
                  </a:lnTo>
                  <a:cubicBezTo>
                    <a:pt x="2799" y="9565"/>
                    <a:pt x="2894" y="9692"/>
                    <a:pt x="3010" y="9660"/>
                  </a:cubicBezTo>
                  <a:lnTo>
                    <a:pt x="6945" y="8528"/>
                  </a:lnTo>
                  <a:cubicBezTo>
                    <a:pt x="6958" y="8525"/>
                    <a:pt x="6970" y="8523"/>
                    <a:pt x="6983" y="8523"/>
                  </a:cubicBezTo>
                  <a:lnTo>
                    <a:pt x="10489" y="8567"/>
                  </a:lnTo>
                  <a:cubicBezTo>
                    <a:pt x="10875" y="8567"/>
                    <a:pt x="11188" y="8255"/>
                    <a:pt x="11188" y="7868"/>
                  </a:cubicBezTo>
                  <a:lnTo>
                    <a:pt x="11188" y="830"/>
                  </a:lnTo>
                  <a:cubicBezTo>
                    <a:pt x="11188" y="372"/>
                    <a:pt x="10817" y="0"/>
                    <a:pt x="10358" y="0"/>
                  </a:cubicBezTo>
                  <a:close/>
                  <a:moveTo>
                    <a:pt x="9265" y="6534"/>
                  </a:moveTo>
                  <a:lnTo>
                    <a:pt x="1923" y="6534"/>
                  </a:lnTo>
                  <a:cubicBezTo>
                    <a:pt x="1778" y="6534"/>
                    <a:pt x="1660" y="6417"/>
                    <a:pt x="1660" y="6272"/>
                  </a:cubicBezTo>
                  <a:cubicBezTo>
                    <a:pt x="1660" y="6127"/>
                    <a:pt x="1778" y="6009"/>
                    <a:pt x="1923" y="6009"/>
                  </a:cubicBezTo>
                  <a:lnTo>
                    <a:pt x="9264" y="6009"/>
                  </a:lnTo>
                  <a:cubicBezTo>
                    <a:pt x="9409" y="6009"/>
                    <a:pt x="9526" y="6127"/>
                    <a:pt x="9526" y="6272"/>
                  </a:cubicBezTo>
                  <a:cubicBezTo>
                    <a:pt x="9526" y="6417"/>
                    <a:pt x="9410" y="6534"/>
                    <a:pt x="9265" y="6534"/>
                  </a:cubicBezTo>
                  <a:close/>
                  <a:moveTo>
                    <a:pt x="9265" y="4593"/>
                  </a:moveTo>
                  <a:lnTo>
                    <a:pt x="1923" y="4593"/>
                  </a:lnTo>
                  <a:cubicBezTo>
                    <a:pt x="1778" y="4593"/>
                    <a:pt x="1660" y="4476"/>
                    <a:pt x="1660" y="4331"/>
                  </a:cubicBezTo>
                  <a:cubicBezTo>
                    <a:pt x="1660" y="4186"/>
                    <a:pt x="1778" y="4068"/>
                    <a:pt x="1923" y="4068"/>
                  </a:cubicBezTo>
                  <a:lnTo>
                    <a:pt x="9264" y="4068"/>
                  </a:lnTo>
                  <a:cubicBezTo>
                    <a:pt x="9409" y="4068"/>
                    <a:pt x="9526" y="4186"/>
                    <a:pt x="9526" y="4331"/>
                  </a:cubicBezTo>
                  <a:cubicBezTo>
                    <a:pt x="9526" y="4476"/>
                    <a:pt x="9410" y="4593"/>
                    <a:pt x="9265" y="4593"/>
                  </a:cubicBezTo>
                  <a:close/>
                  <a:moveTo>
                    <a:pt x="9265" y="2604"/>
                  </a:moveTo>
                  <a:lnTo>
                    <a:pt x="1923" y="2604"/>
                  </a:lnTo>
                  <a:cubicBezTo>
                    <a:pt x="1778" y="2604"/>
                    <a:pt x="1660" y="2487"/>
                    <a:pt x="1660" y="2342"/>
                  </a:cubicBezTo>
                  <a:cubicBezTo>
                    <a:pt x="1660" y="2197"/>
                    <a:pt x="1778" y="2079"/>
                    <a:pt x="1923" y="2079"/>
                  </a:cubicBezTo>
                  <a:lnTo>
                    <a:pt x="9264" y="2079"/>
                  </a:lnTo>
                  <a:cubicBezTo>
                    <a:pt x="9409" y="2079"/>
                    <a:pt x="9526" y="2197"/>
                    <a:pt x="9526" y="2342"/>
                  </a:cubicBezTo>
                  <a:cubicBezTo>
                    <a:pt x="9526" y="2487"/>
                    <a:pt x="9410" y="2604"/>
                    <a:pt x="9265" y="2604"/>
                  </a:cubicBezTo>
                  <a:close/>
                </a:path>
              </a:pathLst>
            </a:custGeom>
            <a:solidFill>
              <a:schemeClr val="bg1"/>
            </a:solidFill>
            <a:ln>
              <a:noFill/>
            </a:ln>
          </p:spPr>
          <p:txBody>
            <a:bodyPr/>
            <a:lstStyle/>
            <a:p>
              <a:endParaRPr lang="zh-CN" altLang="en-US">
                <a:cs typeface="+mn-ea"/>
                <a:sym typeface="+mn-lt"/>
              </a:endParaRPr>
            </a:p>
          </p:txBody>
        </p:sp>
      </p:grpSp>
      <p:grpSp>
        <p:nvGrpSpPr>
          <p:cNvPr id="53" name="组合 52"/>
          <p:cNvGrpSpPr/>
          <p:nvPr/>
        </p:nvGrpSpPr>
        <p:grpSpPr>
          <a:xfrm>
            <a:off x="4385848" y="4348087"/>
            <a:ext cx="715308" cy="715308"/>
            <a:chOff x="4113369" y="4162736"/>
            <a:chExt cx="715308" cy="715308"/>
          </a:xfrm>
          <a:effectLst>
            <a:outerShdw blurRad="50800" dist="101600" dir="5400000" algn="ctr" rotWithShape="0">
              <a:srgbClr val="000000">
                <a:alpha val="43137"/>
              </a:srgbClr>
            </a:outerShdw>
          </a:effectLst>
        </p:grpSpPr>
        <p:sp>
          <p:nvSpPr>
            <p:cNvPr id="31" name="ïs1îḋê"/>
            <p:cNvSpPr/>
            <p:nvPr/>
          </p:nvSpPr>
          <p:spPr bwMode="auto">
            <a:xfrm>
              <a:off x="4113369" y="4162736"/>
              <a:ext cx="715308" cy="715308"/>
            </a:xfrm>
            <a:prstGeom prst="ellipse">
              <a:avLst/>
            </a:prstGeom>
            <a:solidFill>
              <a:srgbClr val="187C86"/>
            </a:solidFill>
            <a:ln w="19050">
              <a:solidFill>
                <a:srgbClr val="187C8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tx1">
                    <a:lumMod val="85000"/>
                    <a:lumOff val="15000"/>
                  </a:schemeClr>
                </a:solidFill>
                <a:cs typeface="+mn-ea"/>
                <a:sym typeface="+mn-lt"/>
              </a:endParaRPr>
            </a:p>
          </p:txBody>
        </p:sp>
        <p:sp>
          <p:nvSpPr>
            <p:cNvPr id="37" name="iconfont-11265-5328257"/>
            <p:cNvSpPr>
              <a:spLocks noChangeAspect="1"/>
            </p:cNvSpPr>
            <p:nvPr/>
          </p:nvSpPr>
          <p:spPr bwMode="auto">
            <a:xfrm>
              <a:off x="4304444" y="4352132"/>
              <a:ext cx="335871" cy="336515"/>
            </a:xfrm>
            <a:custGeom>
              <a:avLst/>
              <a:gdLst>
                <a:gd name="connsiteX0" fmla="*/ 298649 w 407631"/>
                <a:gd name="connsiteY0" fmla="*/ 296547 h 408414"/>
                <a:gd name="connsiteX1" fmla="*/ 352316 w 407631"/>
                <a:gd name="connsiteY1" fmla="*/ 296547 h 408414"/>
                <a:gd name="connsiteX2" fmla="*/ 352316 w 407631"/>
                <a:gd name="connsiteY2" fmla="*/ 338029 h 408414"/>
                <a:gd name="connsiteX3" fmla="*/ 298649 w 407631"/>
                <a:gd name="connsiteY3" fmla="*/ 338029 h 408414"/>
                <a:gd name="connsiteX4" fmla="*/ 216982 w 407631"/>
                <a:gd name="connsiteY4" fmla="*/ 296547 h 408414"/>
                <a:gd name="connsiteX5" fmla="*/ 270649 w 407631"/>
                <a:gd name="connsiteY5" fmla="*/ 296547 h 408414"/>
                <a:gd name="connsiteX6" fmla="*/ 270649 w 407631"/>
                <a:gd name="connsiteY6" fmla="*/ 338029 h 408414"/>
                <a:gd name="connsiteX7" fmla="*/ 216982 w 407631"/>
                <a:gd name="connsiteY7" fmla="*/ 338029 h 408414"/>
                <a:gd name="connsiteX8" fmla="*/ 135030 w 407631"/>
                <a:gd name="connsiteY8" fmla="*/ 296547 h 408414"/>
                <a:gd name="connsiteX9" fmla="*/ 188649 w 407631"/>
                <a:gd name="connsiteY9" fmla="*/ 296547 h 408414"/>
                <a:gd name="connsiteX10" fmla="*/ 188649 w 407631"/>
                <a:gd name="connsiteY10" fmla="*/ 338029 h 408414"/>
                <a:gd name="connsiteX11" fmla="*/ 135030 w 407631"/>
                <a:gd name="connsiteY11" fmla="*/ 338029 h 408414"/>
                <a:gd name="connsiteX12" fmla="*/ 53029 w 407631"/>
                <a:gd name="connsiteY12" fmla="*/ 296547 h 408414"/>
                <a:gd name="connsiteX13" fmla="*/ 106649 w 407631"/>
                <a:gd name="connsiteY13" fmla="*/ 296547 h 408414"/>
                <a:gd name="connsiteX14" fmla="*/ 106649 w 407631"/>
                <a:gd name="connsiteY14" fmla="*/ 338029 h 408414"/>
                <a:gd name="connsiteX15" fmla="*/ 53029 w 407631"/>
                <a:gd name="connsiteY15" fmla="*/ 338029 h 408414"/>
                <a:gd name="connsiteX16" fmla="*/ 135030 w 407631"/>
                <a:gd name="connsiteY16" fmla="*/ 240158 h 408414"/>
                <a:gd name="connsiteX17" fmla="*/ 188649 w 407631"/>
                <a:gd name="connsiteY17" fmla="*/ 240158 h 408414"/>
                <a:gd name="connsiteX18" fmla="*/ 188649 w 407631"/>
                <a:gd name="connsiteY18" fmla="*/ 281640 h 408414"/>
                <a:gd name="connsiteX19" fmla="*/ 135030 w 407631"/>
                <a:gd name="connsiteY19" fmla="*/ 281640 h 408414"/>
                <a:gd name="connsiteX20" fmla="*/ 53029 w 407631"/>
                <a:gd name="connsiteY20" fmla="*/ 240158 h 408414"/>
                <a:gd name="connsiteX21" fmla="*/ 106649 w 407631"/>
                <a:gd name="connsiteY21" fmla="*/ 240158 h 408414"/>
                <a:gd name="connsiteX22" fmla="*/ 106649 w 407631"/>
                <a:gd name="connsiteY22" fmla="*/ 281640 h 408414"/>
                <a:gd name="connsiteX23" fmla="*/ 53029 w 407631"/>
                <a:gd name="connsiteY23" fmla="*/ 281640 h 408414"/>
                <a:gd name="connsiteX24" fmla="*/ 298649 w 407631"/>
                <a:gd name="connsiteY24" fmla="*/ 239873 h 408414"/>
                <a:gd name="connsiteX25" fmla="*/ 352316 w 407631"/>
                <a:gd name="connsiteY25" fmla="*/ 239873 h 408414"/>
                <a:gd name="connsiteX26" fmla="*/ 352316 w 407631"/>
                <a:gd name="connsiteY26" fmla="*/ 281307 h 408414"/>
                <a:gd name="connsiteX27" fmla="*/ 298649 w 407631"/>
                <a:gd name="connsiteY27" fmla="*/ 281307 h 408414"/>
                <a:gd name="connsiteX28" fmla="*/ 216697 w 407631"/>
                <a:gd name="connsiteY28" fmla="*/ 239873 h 408414"/>
                <a:gd name="connsiteX29" fmla="*/ 270316 w 407631"/>
                <a:gd name="connsiteY29" fmla="*/ 239873 h 408414"/>
                <a:gd name="connsiteX30" fmla="*/ 270316 w 407631"/>
                <a:gd name="connsiteY30" fmla="*/ 281307 h 408414"/>
                <a:gd name="connsiteX31" fmla="*/ 216697 w 407631"/>
                <a:gd name="connsiteY31" fmla="*/ 281307 h 408414"/>
                <a:gd name="connsiteX32" fmla="*/ 216697 w 407631"/>
                <a:gd name="connsiteY32" fmla="*/ 183770 h 408414"/>
                <a:gd name="connsiteX33" fmla="*/ 270316 w 407631"/>
                <a:gd name="connsiteY33" fmla="*/ 183770 h 408414"/>
                <a:gd name="connsiteX34" fmla="*/ 270316 w 407631"/>
                <a:gd name="connsiteY34" fmla="*/ 225252 h 408414"/>
                <a:gd name="connsiteX35" fmla="*/ 216697 w 407631"/>
                <a:gd name="connsiteY35" fmla="*/ 225252 h 408414"/>
                <a:gd name="connsiteX36" fmla="*/ 135030 w 407631"/>
                <a:gd name="connsiteY36" fmla="*/ 183770 h 408414"/>
                <a:gd name="connsiteX37" fmla="*/ 188649 w 407631"/>
                <a:gd name="connsiteY37" fmla="*/ 183770 h 408414"/>
                <a:gd name="connsiteX38" fmla="*/ 188649 w 407631"/>
                <a:gd name="connsiteY38" fmla="*/ 225537 h 408414"/>
                <a:gd name="connsiteX39" fmla="*/ 135030 w 407631"/>
                <a:gd name="connsiteY39" fmla="*/ 225537 h 408414"/>
                <a:gd name="connsiteX40" fmla="*/ 298649 w 407631"/>
                <a:gd name="connsiteY40" fmla="*/ 183484 h 408414"/>
                <a:gd name="connsiteX41" fmla="*/ 352316 w 407631"/>
                <a:gd name="connsiteY41" fmla="*/ 183484 h 408414"/>
                <a:gd name="connsiteX42" fmla="*/ 352316 w 407631"/>
                <a:gd name="connsiteY42" fmla="*/ 224918 h 408414"/>
                <a:gd name="connsiteX43" fmla="*/ 298649 w 407631"/>
                <a:gd name="connsiteY43" fmla="*/ 224918 h 408414"/>
                <a:gd name="connsiteX44" fmla="*/ 25390 w 407631"/>
                <a:gd name="connsiteY44" fmla="*/ 155155 h 408414"/>
                <a:gd name="connsiteX45" fmla="*/ 25390 w 407631"/>
                <a:gd name="connsiteY45" fmla="*/ 350489 h 408414"/>
                <a:gd name="connsiteX46" fmla="*/ 41200 w 407631"/>
                <a:gd name="connsiteY46" fmla="*/ 366965 h 408414"/>
                <a:gd name="connsiteX47" fmla="*/ 365777 w 407631"/>
                <a:gd name="connsiteY47" fmla="*/ 366965 h 408414"/>
                <a:gd name="connsiteX48" fmla="*/ 377682 w 407631"/>
                <a:gd name="connsiteY48" fmla="*/ 360870 h 408414"/>
                <a:gd name="connsiteX49" fmla="*/ 380444 w 407631"/>
                <a:gd name="connsiteY49" fmla="*/ 349251 h 408414"/>
                <a:gd name="connsiteX50" fmla="*/ 380444 w 407631"/>
                <a:gd name="connsiteY50" fmla="*/ 180441 h 408414"/>
                <a:gd name="connsiteX51" fmla="*/ 380444 w 407631"/>
                <a:gd name="connsiteY51" fmla="*/ 155155 h 408414"/>
                <a:gd name="connsiteX52" fmla="*/ 134773 w 407631"/>
                <a:gd name="connsiteY52" fmla="*/ 42392 h 408414"/>
                <a:gd name="connsiteX53" fmla="*/ 271013 w 407631"/>
                <a:gd name="connsiteY53" fmla="*/ 42392 h 408414"/>
                <a:gd name="connsiteX54" fmla="*/ 271013 w 407631"/>
                <a:gd name="connsiteY54" fmla="*/ 65535 h 408414"/>
                <a:gd name="connsiteX55" fmla="*/ 292633 w 407631"/>
                <a:gd name="connsiteY55" fmla="*/ 98773 h 408414"/>
                <a:gd name="connsiteX56" fmla="*/ 339586 w 407631"/>
                <a:gd name="connsiteY56" fmla="*/ 68297 h 408414"/>
                <a:gd name="connsiteX57" fmla="*/ 339586 w 407631"/>
                <a:gd name="connsiteY57" fmla="*/ 42678 h 408414"/>
                <a:gd name="connsiteX58" fmla="*/ 374634 w 407631"/>
                <a:gd name="connsiteY58" fmla="*/ 42678 h 408414"/>
                <a:gd name="connsiteX59" fmla="*/ 407253 w 407631"/>
                <a:gd name="connsiteY59" fmla="*/ 85345 h 408414"/>
                <a:gd name="connsiteX60" fmla="*/ 407539 w 407631"/>
                <a:gd name="connsiteY60" fmla="*/ 164298 h 408414"/>
                <a:gd name="connsiteX61" fmla="*/ 407539 w 407631"/>
                <a:gd name="connsiteY61" fmla="*/ 363918 h 408414"/>
                <a:gd name="connsiteX62" fmla="*/ 364586 w 407631"/>
                <a:gd name="connsiteY62" fmla="*/ 408394 h 408414"/>
                <a:gd name="connsiteX63" fmla="*/ 39390 w 407631"/>
                <a:gd name="connsiteY63" fmla="*/ 408394 h 408414"/>
                <a:gd name="connsiteX64" fmla="*/ 56 w 407631"/>
                <a:gd name="connsiteY64" fmla="*/ 364822 h 408414"/>
                <a:gd name="connsiteX65" fmla="*/ 56 w 407631"/>
                <a:gd name="connsiteY65" fmla="*/ 84107 h 408414"/>
                <a:gd name="connsiteX66" fmla="*/ 30533 w 407631"/>
                <a:gd name="connsiteY66" fmla="*/ 42964 h 408414"/>
                <a:gd name="connsiteX67" fmla="*/ 36057 w 407631"/>
                <a:gd name="connsiteY67" fmla="*/ 42964 h 408414"/>
                <a:gd name="connsiteX68" fmla="*/ 66534 w 407631"/>
                <a:gd name="connsiteY68" fmla="*/ 42964 h 408414"/>
                <a:gd name="connsiteX69" fmla="*/ 66534 w 407631"/>
                <a:gd name="connsiteY69" fmla="*/ 65821 h 408414"/>
                <a:gd name="connsiteX70" fmla="*/ 97011 w 407631"/>
                <a:gd name="connsiteY70" fmla="*/ 101821 h 408414"/>
                <a:gd name="connsiteX71" fmla="*/ 134773 w 407631"/>
                <a:gd name="connsiteY71" fmla="*/ 71345 h 408414"/>
                <a:gd name="connsiteX72" fmla="*/ 134773 w 407631"/>
                <a:gd name="connsiteY72" fmla="*/ 59154 h 408414"/>
                <a:gd name="connsiteX73" fmla="*/ 309417 w 407631"/>
                <a:gd name="connsiteY73" fmla="*/ 513 h 408414"/>
                <a:gd name="connsiteX74" fmla="*/ 319697 w 407631"/>
                <a:gd name="connsiteY74" fmla="*/ 6698 h 408414"/>
                <a:gd name="connsiteX75" fmla="*/ 325173 w 407631"/>
                <a:gd name="connsiteY75" fmla="*/ 21605 h 408414"/>
                <a:gd name="connsiteX76" fmla="*/ 325173 w 407631"/>
                <a:gd name="connsiteY76" fmla="*/ 32273 h 408414"/>
                <a:gd name="connsiteX77" fmla="*/ 325173 w 407631"/>
                <a:gd name="connsiteY77" fmla="*/ 42369 h 408414"/>
                <a:gd name="connsiteX78" fmla="*/ 325173 w 407631"/>
                <a:gd name="connsiteY78" fmla="*/ 62467 h 408414"/>
                <a:gd name="connsiteX79" fmla="*/ 305078 w 407631"/>
                <a:gd name="connsiteY79" fmla="*/ 84089 h 408414"/>
                <a:gd name="connsiteX80" fmla="*/ 284649 w 407631"/>
                <a:gd name="connsiteY80" fmla="*/ 62467 h 408414"/>
                <a:gd name="connsiteX81" fmla="*/ 284649 w 407631"/>
                <a:gd name="connsiteY81" fmla="*/ 21033 h 408414"/>
                <a:gd name="connsiteX82" fmla="*/ 297459 w 407631"/>
                <a:gd name="connsiteY82" fmla="*/ 1507 h 408414"/>
                <a:gd name="connsiteX83" fmla="*/ 309417 w 407631"/>
                <a:gd name="connsiteY83" fmla="*/ 513 h 408414"/>
                <a:gd name="connsiteX84" fmla="*/ 104607 w 407631"/>
                <a:gd name="connsiteY84" fmla="*/ 513 h 408414"/>
                <a:gd name="connsiteX85" fmla="*/ 114887 w 407631"/>
                <a:gd name="connsiteY85" fmla="*/ 6698 h 408414"/>
                <a:gd name="connsiteX86" fmla="*/ 120363 w 407631"/>
                <a:gd name="connsiteY86" fmla="*/ 21605 h 408414"/>
                <a:gd name="connsiteX87" fmla="*/ 120363 w 407631"/>
                <a:gd name="connsiteY87" fmla="*/ 42369 h 408414"/>
                <a:gd name="connsiteX88" fmla="*/ 120363 w 407631"/>
                <a:gd name="connsiteY88" fmla="*/ 62467 h 408414"/>
                <a:gd name="connsiteX89" fmla="*/ 100268 w 407631"/>
                <a:gd name="connsiteY89" fmla="*/ 84089 h 408414"/>
                <a:gd name="connsiteX90" fmla="*/ 79839 w 407631"/>
                <a:gd name="connsiteY90" fmla="*/ 62467 h 408414"/>
                <a:gd name="connsiteX91" fmla="*/ 79839 w 407631"/>
                <a:gd name="connsiteY91" fmla="*/ 21033 h 408414"/>
                <a:gd name="connsiteX92" fmla="*/ 92648 w 407631"/>
                <a:gd name="connsiteY92" fmla="*/ 1507 h 408414"/>
                <a:gd name="connsiteX93" fmla="*/ 104607 w 407631"/>
                <a:gd name="connsiteY93" fmla="*/ 513 h 40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07631" h="408414">
                  <a:moveTo>
                    <a:pt x="298649" y="296547"/>
                  </a:moveTo>
                  <a:lnTo>
                    <a:pt x="352316" y="296547"/>
                  </a:lnTo>
                  <a:lnTo>
                    <a:pt x="352316" y="338029"/>
                  </a:lnTo>
                  <a:lnTo>
                    <a:pt x="298649" y="338029"/>
                  </a:lnTo>
                  <a:close/>
                  <a:moveTo>
                    <a:pt x="216982" y="296547"/>
                  </a:moveTo>
                  <a:lnTo>
                    <a:pt x="270649" y="296547"/>
                  </a:lnTo>
                  <a:lnTo>
                    <a:pt x="270649" y="338029"/>
                  </a:lnTo>
                  <a:lnTo>
                    <a:pt x="216982" y="338029"/>
                  </a:lnTo>
                  <a:close/>
                  <a:moveTo>
                    <a:pt x="135030" y="296547"/>
                  </a:moveTo>
                  <a:lnTo>
                    <a:pt x="188649" y="296547"/>
                  </a:lnTo>
                  <a:lnTo>
                    <a:pt x="188649" y="338029"/>
                  </a:lnTo>
                  <a:lnTo>
                    <a:pt x="135030" y="338029"/>
                  </a:lnTo>
                  <a:close/>
                  <a:moveTo>
                    <a:pt x="53029" y="296547"/>
                  </a:moveTo>
                  <a:lnTo>
                    <a:pt x="106649" y="296547"/>
                  </a:lnTo>
                  <a:lnTo>
                    <a:pt x="106649" y="338029"/>
                  </a:lnTo>
                  <a:lnTo>
                    <a:pt x="53029" y="338029"/>
                  </a:lnTo>
                  <a:close/>
                  <a:moveTo>
                    <a:pt x="135030" y="240158"/>
                  </a:moveTo>
                  <a:lnTo>
                    <a:pt x="188649" y="240158"/>
                  </a:lnTo>
                  <a:lnTo>
                    <a:pt x="188649" y="281640"/>
                  </a:lnTo>
                  <a:lnTo>
                    <a:pt x="135030" y="281640"/>
                  </a:lnTo>
                  <a:close/>
                  <a:moveTo>
                    <a:pt x="53029" y="240158"/>
                  </a:moveTo>
                  <a:lnTo>
                    <a:pt x="106649" y="240158"/>
                  </a:lnTo>
                  <a:lnTo>
                    <a:pt x="106649" y="281640"/>
                  </a:lnTo>
                  <a:lnTo>
                    <a:pt x="53029" y="281640"/>
                  </a:lnTo>
                  <a:close/>
                  <a:moveTo>
                    <a:pt x="298649" y="239873"/>
                  </a:moveTo>
                  <a:lnTo>
                    <a:pt x="352316" y="239873"/>
                  </a:lnTo>
                  <a:lnTo>
                    <a:pt x="352316" y="281307"/>
                  </a:lnTo>
                  <a:lnTo>
                    <a:pt x="298649" y="281307"/>
                  </a:lnTo>
                  <a:close/>
                  <a:moveTo>
                    <a:pt x="216697" y="239873"/>
                  </a:moveTo>
                  <a:lnTo>
                    <a:pt x="270316" y="239873"/>
                  </a:lnTo>
                  <a:lnTo>
                    <a:pt x="270316" y="281307"/>
                  </a:lnTo>
                  <a:lnTo>
                    <a:pt x="216697" y="281307"/>
                  </a:lnTo>
                  <a:close/>
                  <a:moveTo>
                    <a:pt x="216697" y="183770"/>
                  </a:moveTo>
                  <a:lnTo>
                    <a:pt x="270316" y="183770"/>
                  </a:lnTo>
                  <a:lnTo>
                    <a:pt x="270316" y="225252"/>
                  </a:lnTo>
                  <a:lnTo>
                    <a:pt x="216697" y="225252"/>
                  </a:lnTo>
                  <a:close/>
                  <a:moveTo>
                    <a:pt x="135030" y="183770"/>
                  </a:moveTo>
                  <a:lnTo>
                    <a:pt x="188649" y="183770"/>
                  </a:lnTo>
                  <a:lnTo>
                    <a:pt x="188649" y="225537"/>
                  </a:lnTo>
                  <a:lnTo>
                    <a:pt x="135030" y="225537"/>
                  </a:lnTo>
                  <a:close/>
                  <a:moveTo>
                    <a:pt x="298649" y="183484"/>
                  </a:moveTo>
                  <a:lnTo>
                    <a:pt x="352316" y="183484"/>
                  </a:lnTo>
                  <a:lnTo>
                    <a:pt x="352316" y="224918"/>
                  </a:lnTo>
                  <a:lnTo>
                    <a:pt x="298649" y="224918"/>
                  </a:lnTo>
                  <a:close/>
                  <a:moveTo>
                    <a:pt x="25390" y="155155"/>
                  </a:moveTo>
                  <a:lnTo>
                    <a:pt x="25390" y="350489"/>
                  </a:lnTo>
                  <a:cubicBezTo>
                    <a:pt x="23866" y="359870"/>
                    <a:pt x="31771" y="368061"/>
                    <a:pt x="41200" y="366965"/>
                  </a:cubicBezTo>
                  <a:lnTo>
                    <a:pt x="365777" y="366965"/>
                  </a:lnTo>
                  <a:cubicBezTo>
                    <a:pt x="370586" y="367394"/>
                    <a:pt x="375253" y="365013"/>
                    <a:pt x="377682" y="360870"/>
                  </a:cubicBezTo>
                  <a:cubicBezTo>
                    <a:pt x="379491" y="357251"/>
                    <a:pt x="380396" y="353299"/>
                    <a:pt x="380444" y="349251"/>
                  </a:cubicBezTo>
                  <a:lnTo>
                    <a:pt x="380444" y="180441"/>
                  </a:lnTo>
                  <a:lnTo>
                    <a:pt x="380444" y="155155"/>
                  </a:lnTo>
                  <a:close/>
                  <a:moveTo>
                    <a:pt x="134773" y="42392"/>
                  </a:moveTo>
                  <a:lnTo>
                    <a:pt x="271013" y="42392"/>
                  </a:lnTo>
                  <a:lnTo>
                    <a:pt x="271013" y="65535"/>
                  </a:lnTo>
                  <a:cubicBezTo>
                    <a:pt x="270775" y="80011"/>
                    <a:pt x="279347" y="93154"/>
                    <a:pt x="292633" y="98773"/>
                  </a:cubicBezTo>
                  <a:cubicBezTo>
                    <a:pt x="314585" y="107345"/>
                    <a:pt x="338490" y="91821"/>
                    <a:pt x="339586" y="68297"/>
                  </a:cubicBezTo>
                  <a:lnTo>
                    <a:pt x="339586" y="42678"/>
                  </a:lnTo>
                  <a:cubicBezTo>
                    <a:pt x="351253" y="41916"/>
                    <a:pt x="362967" y="41916"/>
                    <a:pt x="374634" y="42678"/>
                  </a:cubicBezTo>
                  <a:cubicBezTo>
                    <a:pt x="394729" y="46630"/>
                    <a:pt x="408682" y="64916"/>
                    <a:pt x="407253" y="85345"/>
                  </a:cubicBezTo>
                  <a:cubicBezTo>
                    <a:pt x="407539" y="111869"/>
                    <a:pt x="407253" y="138059"/>
                    <a:pt x="407539" y="164298"/>
                  </a:cubicBezTo>
                  <a:lnTo>
                    <a:pt x="407539" y="363918"/>
                  </a:lnTo>
                  <a:cubicBezTo>
                    <a:pt x="409158" y="388489"/>
                    <a:pt x="389253" y="409156"/>
                    <a:pt x="364586" y="408394"/>
                  </a:cubicBezTo>
                  <a:lnTo>
                    <a:pt x="39390" y="408394"/>
                  </a:lnTo>
                  <a:cubicBezTo>
                    <a:pt x="16485" y="407251"/>
                    <a:pt x="-1134" y="387727"/>
                    <a:pt x="56" y="364822"/>
                  </a:cubicBezTo>
                  <a:lnTo>
                    <a:pt x="56" y="84107"/>
                  </a:lnTo>
                  <a:cubicBezTo>
                    <a:pt x="-372" y="65059"/>
                    <a:pt x="12199" y="48107"/>
                    <a:pt x="30533" y="42964"/>
                  </a:cubicBezTo>
                  <a:cubicBezTo>
                    <a:pt x="32390" y="42726"/>
                    <a:pt x="34200" y="42726"/>
                    <a:pt x="36057" y="42964"/>
                  </a:cubicBezTo>
                  <a:lnTo>
                    <a:pt x="66534" y="42964"/>
                  </a:lnTo>
                  <a:lnTo>
                    <a:pt x="66534" y="65821"/>
                  </a:lnTo>
                  <a:cubicBezTo>
                    <a:pt x="65867" y="83869"/>
                    <a:pt x="79106" y="99440"/>
                    <a:pt x="97011" y="101821"/>
                  </a:cubicBezTo>
                  <a:cubicBezTo>
                    <a:pt x="115820" y="103773"/>
                    <a:pt x="132725" y="90154"/>
                    <a:pt x="134773" y="71345"/>
                  </a:cubicBezTo>
                  <a:cubicBezTo>
                    <a:pt x="135106" y="67249"/>
                    <a:pt x="135106" y="63202"/>
                    <a:pt x="134773" y="59154"/>
                  </a:cubicBezTo>
                  <a:close/>
                  <a:moveTo>
                    <a:pt x="309417" y="513"/>
                  </a:moveTo>
                  <a:cubicBezTo>
                    <a:pt x="313316" y="1424"/>
                    <a:pt x="316935" y="3531"/>
                    <a:pt x="319697" y="6698"/>
                  </a:cubicBezTo>
                  <a:cubicBezTo>
                    <a:pt x="323364" y="10794"/>
                    <a:pt x="325316" y="16128"/>
                    <a:pt x="325173" y="21605"/>
                  </a:cubicBezTo>
                  <a:lnTo>
                    <a:pt x="325173" y="32273"/>
                  </a:lnTo>
                  <a:lnTo>
                    <a:pt x="325173" y="42369"/>
                  </a:lnTo>
                  <a:lnTo>
                    <a:pt x="325173" y="62467"/>
                  </a:lnTo>
                  <a:cubicBezTo>
                    <a:pt x="325697" y="74040"/>
                    <a:pt x="316649" y="83756"/>
                    <a:pt x="305078" y="84089"/>
                  </a:cubicBezTo>
                  <a:cubicBezTo>
                    <a:pt x="293459" y="83756"/>
                    <a:pt x="284316" y="74088"/>
                    <a:pt x="284649" y="62467"/>
                  </a:cubicBezTo>
                  <a:lnTo>
                    <a:pt x="284649" y="21033"/>
                  </a:lnTo>
                  <a:cubicBezTo>
                    <a:pt x="284411" y="12460"/>
                    <a:pt x="289506" y="4697"/>
                    <a:pt x="297459" y="1507"/>
                  </a:cubicBezTo>
                  <a:cubicBezTo>
                    <a:pt x="301340" y="-112"/>
                    <a:pt x="305518" y="-398"/>
                    <a:pt x="309417" y="513"/>
                  </a:cubicBezTo>
                  <a:close/>
                  <a:moveTo>
                    <a:pt x="104607" y="513"/>
                  </a:moveTo>
                  <a:cubicBezTo>
                    <a:pt x="108506" y="1424"/>
                    <a:pt x="112125" y="3531"/>
                    <a:pt x="114887" y="6698"/>
                  </a:cubicBezTo>
                  <a:cubicBezTo>
                    <a:pt x="118553" y="10794"/>
                    <a:pt x="120506" y="16128"/>
                    <a:pt x="120363" y="21605"/>
                  </a:cubicBezTo>
                  <a:lnTo>
                    <a:pt x="120363" y="42369"/>
                  </a:lnTo>
                  <a:lnTo>
                    <a:pt x="120363" y="62467"/>
                  </a:lnTo>
                  <a:cubicBezTo>
                    <a:pt x="120887" y="74040"/>
                    <a:pt x="111839" y="83756"/>
                    <a:pt x="100268" y="84089"/>
                  </a:cubicBezTo>
                  <a:cubicBezTo>
                    <a:pt x="88648" y="83756"/>
                    <a:pt x="79506" y="74088"/>
                    <a:pt x="79839" y="62467"/>
                  </a:cubicBezTo>
                  <a:lnTo>
                    <a:pt x="79839" y="21033"/>
                  </a:lnTo>
                  <a:cubicBezTo>
                    <a:pt x="79601" y="12460"/>
                    <a:pt x="84744" y="4697"/>
                    <a:pt x="92648" y="1507"/>
                  </a:cubicBezTo>
                  <a:cubicBezTo>
                    <a:pt x="96529" y="-112"/>
                    <a:pt x="100708" y="-398"/>
                    <a:pt x="104607" y="513"/>
                  </a:cubicBezTo>
                  <a:close/>
                </a:path>
              </a:pathLst>
            </a:custGeom>
            <a:solidFill>
              <a:schemeClr val="bg1"/>
            </a:solidFill>
            <a:ln>
              <a:noFill/>
            </a:ln>
          </p:spPr>
          <p:txBody>
            <a:bodyPr/>
            <a:lstStyle/>
            <a:p>
              <a:endParaRPr lang="zh-CN" altLang="en-US">
                <a:cs typeface="+mn-ea"/>
                <a:sym typeface="+mn-lt"/>
              </a:endParaRPr>
            </a:p>
          </p:txBody>
        </p:sp>
      </p:grpSp>
      <p:grpSp>
        <p:nvGrpSpPr>
          <p:cNvPr id="61" name="组合 60"/>
          <p:cNvGrpSpPr/>
          <p:nvPr/>
        </p:nvGrpSpPr>
        <p:grpSpPr>
          <a:xfrm>
            <a:off x="1359983" y="2131245"/>
            <a:ext cx="2545036" cy="1613247"/>
            <a:chOff x="1087504" y="1945894"/>
            <a:chExt cx="2545036" cy="1613247"/>
          </a:xfrm>
        </p:grpSpPr>
        <p:sp>
          <p:nvSpPr>
            <p:cNvPr id="38" name="文本框 37"/>
            <p:cNvSpPr txBox="1"/>
            <p:nvPr/>
          </p:nvSpPr>
          <p:spPr>
            <a:xfrm>
              <a:off x="1087504" y="1945894"/>
              <a:ext cx="1885453" cy="461665"/>
            </a:xfrm>
            <a:prstGeom prst="rect">
              <a:avLst/>
            </a:prstGeom>
            <a:noFill/>
          </p:spPr>
          <p:txBody>
            <a:bodyPr wrap="none" rtlCol="0">
              <a:spAutoFit/>
            </a:bodyPr>
            <a:lstStyle/>
            <a:p>
              <a:pPr algn="r"/>
              <a:r>
                <a:rPr lang="zh-CN" altLang="en-US" sz="2400" b="1" dirty="0">
                  <a:solidFill>
                    <a:schemeClr val="tx1">
                      <a:lumMod val="85000"/>
                      <a:lumOff val="15000"/>
                    </a:schemeClr>
                  </a:solidFill>
                  <a:cs typeface="+mn-ea"/>
                  <a:sym typeface="+mn-lt"/>
                </a:rPr>
                <a:t>工作内容 </a:t>
              </a:r>
              <a:r>
                <a:rPr lang="en-US" altLang="zh-CN" sz="2400" b="1" dirty="0">
                  <a:solidFill>
                    <a:schemeClr val="tx1">
                      <a:lumMod val="85000"/>
                      <a:lumOff val="15000"/>
                    </a:schemeClr>
                  </a:solidFill>
                  <a:cs typeface="+mn-ea"/>
                  <a:sym typeface="+mn-lt"/>
                </a:rPr>
                <a:t>01</a:t>
              </a:r>
              <a:endParaRPr lang="zh-CN" altLang="en-US" sz="2400" b="1" dirty="0">
                <a:solidFill>
                  <a:schemeClr val="tx1">
                    <a:lumMod val="85000"/>
                    <a:lumOff val="15000"/>
                  </a:schemeClr>
                </a:solidFill>
                <a:cs typeface="+mn-ea"/>
                <a:sym typeface="+mn-lt"/>
              </a:endParaRPr>
            </a:p>
          </p:txBody>
        </p:sp>
        <p:cxnSp>
          <p:nvCxnSpPr>
            <p:cNvPr id="39" name="直接连接符 38"/>
            <p:cNvCxnSpPr/>
            <p:nvPr/>
          </p:nvCxnSpPr>
          <p:spPr>
            <a:xfrm>
              <a:off x="1177161" y="2453187"/>
              <a:ext cx="1882488" cy="0"/>
            </a:xfrm>
            <a:prstGeom prst="line">
              <a:avLst/>
            </a:prstGeom>
            <a:ln w="12700">
              <a:solidFill>
                <a:srgbClr val="187C86"/>
              </a:solidFill>
            </a:ln>
          </p:spPr>
          <p:style>
            <a:lnRef idx="1">
              <a:schemeClr val="accent1"/>
            </a:lnRef>
            <a:fillRef idx="0">
              <a:schemeClr val="accent1"/>
            </a:fillRef>
            <a:effectRef idx="0">
              <a:schemeClr val="accent1"/>
            </a:effectRef>
            <a:fontRef idx="minor">
              <a:schemeClr val="tx1"/>
            </a:fontRef>
          </p:style>
        </p:cxnSp>
        <p:sp>
          <p:nvSpPr>
            <p:cNvPr id="46" name="TextBox 62"/>
            <p:cNvSpPr txBox="1"/>
            <p:nvPr/>
          </p:nvSpPr>
          <p:spPr>
            <a:xfrm>
              <a:off x="1089251" y="2497312"/>
              <a:ext cx="2543289" cy="1061829"/>
            </a:xfrm>
            <a:prstGeom prst="rect">
              <a:avLst/>
            </a:prstGeom>
          </p:spPr>
          <p:txBody>
            <a:bodyPr wrap="square">
              <a:spAutoFit/>
              <a:scene3d>
                <a:camera prst="orthographicFront"/>
                <a:lightRig rig="threePt" dir="t"/>
              </a:scene3d>
              <a:sp3d contourW="12700"/>
            </a:bodyPr>
            <a:lstStyle>
              <a:defPPr>
                <a:defRPr lang="zh-CN"/>
              </a:defPPr>
              <a:lvl1pPr>
                <a:lnSpc>
                  <a:spcPct val="130000"/>
                </a:lnSpc>
                <a:defRPr sz="1400">
                  <a:solidFill>
                    <a:prstClr val="black">
                      <a:lumMod val="75000"/>
                      <a:lumOff val="25000"/>
                    </a:prstClr>
                  </a:solidFill>
                  <a:latin typeface="微软雅黑" panose="020B0503020204020204" pitchFamily="34" charset="-122"/>
                </a:defRPr>
              </a:lvl1pPr>
            </a:lstStyle>
            <a:p>
              <a:pPr algn="just">
                <a:lnSpc>
                  <a:spcPct val="150000"/>
                </a:lnSpc>
              </a:pPr>
              <a:r>
                <a:rPr lang="zh-CN" altLang="en-US" dirty="0">
                  <a:solidFill>
                    <a:schemeClr val="tx1">
                      <a:lumMod val="85000"/>
                      <a:lumOff val="15000"/>
                    </a:schemeClr>
                  </a:solidFill>
                  <a:latin typeface="+mn-lt"/>
                  <a:cs typeface="+mn-ea"/>
                  <a:sym typeface="+mn-lt"/>
                </a:rPr>
                <a:t>将该阶段所做的具体事情在此位置进行展示，根据具体内容可适当简写将该阶段所做</a:t>
              </a:r>
            </a:p>
          </p:txBody>
        </p:sp>
      </p:grpSp>
      <p:grpSp>
        <p:nvGrpSpPr>
          <p:cNvPr id="57" name="组合 56"/>
          <p:cNvGrpSpPr/>
          <p:nvPr/>
        </p:nvGrpSpPr>
        <p:grpSpPr>
          <a:xfrm>
            <a:off x="8343228" y="2160437"/>
            <a:ext cx="2563616" cy="1657156"/>
            <a:chOff x="8070749" y="1975086"/>
            <a:chExt cx="2563616" cy="1657156"/>
          </a:xfrm>
        </p:grpSpPr>
        <p:sp>
          <p:nvSpPr>
            <p:cNvPr id="42" name="文本框 41"/>
            <p:cNvSpPr txBox="1"/>
            <p:nvPr/>
          </p:nvSpPr>
          <p:spPr>
            <a:xfrm>
              <a:off x="8070749" y="1975086"/>
              <a:ext cx="1885453" cy="461665"/>
            </a:xfrm>
            <a:prstGeom prst="rect">
              <a:avLst/>
            </a:prstGeom>
            <a:noFill/>
          </p:spPr>
          <p:txBody>
            <a:bodyPr wrap="none" rtlCol="0">
              <a:spAutoFit/>
            </a:bodyPr>
            <a:lstStyle>
              <a:defPPr>
                <a:defRPr lang="zh-CN"/>
              </a:defPPr>
              <a:lvl1pPr algn="r">
                <a:defRPr sz="1400" b="1">
                  <a:solidFill>
                    <a:schemeClr val="accent1"/>
                  </a:solidFill>
                  <a:latin typeface="+mj-lt"/>
                  <a:ea typeface="+mj-ea"/>
                </a:defRPr>
              </a:lvl1pPr>
            </a:lstStyle>
            <a:p>
              <a:pPr algn="l"/>
              <a:r>
                <a:rPr lang="zh-CN" altLang="en-US" sz="2400" dirty="0">
                  <a:solidFill>
                    <a:schemeClr val="tx1">
                      <a:lumMod val="85000"/>
                      <a:lumOff val="15000"/>
                    </a:schemeClr>
                  </a:solidFill>
                  <a:latin typeface="+mn-lt"/>
                  <a:ea typeface="+mn-ea"/>
                  <a:cs typeface="+mn-ea"/>
                  <a:sym typeface="+mn-lt"/>
                </a:rPr>
                <a:t>工作内容 </a:t>
              </a:r>
              <a:r>
                <a:rPr lang="en-US" altLang="zh-CN" sz="2400" dirty="0">
                  <a:solidFill>
                    <a:schemeClr val="tx1">
                      <a:lumMod val="85000"/>
                      <a:lumOff val="15000"/>
                    </a:schemeClr>
                  </a:solidFill>
                  <a:latin typeface="+mn-lt"/>
                  <a:ea typeface="+mn-ea"/>
                  <a:cs typeface="+mn-ea"/>
                  <a:sym typeface="+mn-lt"/>
                </a:rPr>
                <a:t>02</a:t>
              </a:r>
              <a:endParaRPr lang="zh-CN" altLang="en-US" sz="2400" dirty="0">
                <a:solidFill>
                  <a:schemeClr val="tx1">
                    <a:lumMod val="85000"/>
                    <a:lumOff val="15000"/>
                  </a:schemeClr>
                </a:solidFill>
                <a:latin typeface="+mn-lt"/>
                <a:ea typeface="+mn-ea"/>
                <a:cs typeface="+mn-ea"/>
                <a:sym typeface="+mn-lt"/>
              </a:endParaRPr>
            </a:p>
          </p:txBody>
        </p:sp>
        <p:cxnSp>
          <p:nvCxnSpPr>
            <p:cNvPr id="43" name="直接连接符 42"/>
            <p:cNvCxnSpPr/>
            <p:nvPr/>
          </p:nvCxnSpPr>
          <p:spPr>
            <a:xfrm>
              <a:off x="8176624" y="2516806"/>
              <a:ext cx="2083297" cy="0"/>
            </a:xfrm>
            <a:prstGeom prst="line">
              <a:avLst/>
            </a:prstGeom>
            <a:ln w="12700">
              <a:solidFill>
                <a:srgbClr val="187C86"/>
              </a:solidFill>
            </a:ln>
          </p:spPr>
          <p:style>
            <a:lnRef idx="1">
              <a:schemeClr val="accent1"/>
            </a:lnRef>
            <a:fillRef idx="0">
              <a:schemeClr val="accent1"/>
            </a:fillRef>
            <a:effectRef idx="0">
              <a:schemeClr val="accent1"/>
            </a:effectRef>
            <a:fontRef idx="minor">
              <a:schemeClr val="tx1"/>
            </a:fontRef>
          </p:style>
        </p:cxnSp>
        <p:sp>
          <p:nvSpPr>
            <p:cNvPr id="47" name="TextBox 62"/>
            <p:cNvSpPr txBox="1"/>
            <p:nvPr/>
          </p:nvSpPr>
          <p:spPr>
            <a:xfrm>
              <a:off x="8074550" y="2570413"/>
              <a:ext cx="2559815" cy="1061829"/>
            </a:xfrm>
            <a:prstGeom prst="rect">
              <a:avLst/>
            </a:prstGeom>
          </p:spPr>
          <p:txBody>
            <a:bodyPr wrap="square">
              <a:spAutoFit/>
              <a:scene3d>
                <a:camera prst="orthographicFront"/>
                <a:lightRig rig="threePt" dir="t"/>
              </a:scene3d>
              <a:sp3d contourW="12700"/>
            </a:bodyPr>
            <a:lstStyle>
              <a:defPPr>
                <a:defRPr lang="zh-CN"/>
              </a:defPPr>
              <a:lvl1pPr>
                <a:lnSpc>
                  <a:spcPct val="130000"/>
                </a:lnSpc>
                <a:defRPr sz="1400">
                  <a:solidFill>
                    <a:prstClr val="black">
                      <a:lumMod val="75000"/>
                      <a:lumOff val="25000"/>
                    </a:prstClr>
                  </a:solidFill>
                  <a:latin typeface="微软雅黑" panose="020B0503020204020204" pitchFamily="34" charset="-122"/>
                </a:defRPr>
              </a:lvl1pPr>
            </a:lstStyle>
            <a:p>
              <a:pPr algn="just">
                <a:lnSpc>
                  <a:spcPct val="150000"/>
                </a:lnSpc>
              </a:pPr>
              <a:r>
                <a:rPr lang="zh-CN" altLang="en-US" dirty="0">
                  <a:solidFill>
                    <a:schemeClr val="tx1">
                      <a:lumMod val="85000"/>
                      <a:lumOff val="15000"/>
                    </a:schemeClr>
                  </a:solidFill>
                  <a:latin typeface="+mn-lt"/>
                  <a:cs typeface="+mn-ea"/>
                  <a:sym typeface="+mn-lt"/>
                </a:rPr>
                <a:t>将该阶段所做的具体事情在此位置进行展示，根据具体内容可适当简写将该阶段所做</a:t>
              </a:r>
            </a:p>
          </p:txBody>
        </p:sp>
      </p:grpSp>
      <p:grpSp>
        <p:nvGrpSpPr>
          <p:cNvPr id="60" name="组合 59"/>
          <p:cNvGrpSpPr/>
          <p:nvPr/>
        </p:nvGrpSpPr>
        <p:grpSpPr>
          <a:xfrm>
            <a:off x="1375398" y="4203797"/>
            <a:ext cx="2553695" cy="1610727"/>
            <a:chOff x="1102919" y="4018446"/>
            <a:chExt cx="2553695" cy="1610727"/>
          </a:xfrm>
        </p:grpSpPr>
        <p:cxnSp>
          <p:nvCxnSpPr>
            <p:cNvPr id="40" name="直接连接符 39"/>
            <p:cNvCxnSpPr/>
            <p:nvPr/>
          </p:nvCxnSpPr>
          <p:spPr>
            <a:xfrm>
              <a:off x="1177161" y="4512921"/>
              <a:ext cx="1882488" cy="0"/>
            </a:xfrm>
            <a:prstGeom prst="line">
              <a:avLst/>
            </a:prstGeom>
            <a:ln w="12700">
              <a:solidFill>
                <a:srgbClr val="187C86"/>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102919" y="4018446"/>
              <a:ext cx="1885453" cy="461665"/>
            </a:xfrm>
            <a:prstGeom prst="rect">
              <a:avLst/>
            </a:prstGeom>
            <a:noFill/>
          </p:spPr>
          <p:txBody>
            <a:bodyPr wrap="none" rtlCol="0">
              <a:spAutoFit/>
            </a:bodyPr>
            <a:lstStyle>
              <a:defPPr>
                <a:defRPr lang="zh-CN"/>
              </a:defPPr>
              <a:lvl1pPr algn="r">
                <a:defRPr sz="1400" b="1">
                  <a:solidFill>
                    <a:schemeClr val="accent1"/>
                  </a:solidFill>
                  <a:latin typeface="+mj-lt"/>
                  <a:ea typeface="+mj-ea"/>
                </a:defRPr>
              </a:lvl1pPr>
            </a:lstStyle>
            <a:p>
              <a:r>
                <a:rPr lang="zh-CN" altLang="en-US" sz="2400" dirty="0">
                  <a:solidFill>
                    <a:schemeClr val="tx1">
                      <a:lumMod val="85000"/>
                      <a:lumOff val="15000"/>
                    </a:schemeClr>
                  </a:solidFill>
                  <a:latin typeface="+mn-lt"/>
                  <a:ea typeface="+mn-ea"/>
                  <a:cs typeface="+mn-ea"/>
                  <a:sym typeface="+mn-lt"/>
                </a:rPr>
                <a:t>工作内容 </a:t>
              </a:r>
              <a:r>
                <a:rPr lang="en-US" altLang="zh-CN" sz="2400" dirty="0">
                  <a:solidFill>
                    <a:schemeClr val="tx1">
                      <a:lumMod val="85000"/>
                      <a:lumOff val="15000"/>
                    </a:schemeClr>
                  </a:solidFill>
                  <a:latin typeface="+mn-lt"/>
                  <a:ea typeface="+mn-ea"/>
                  <a:cs typeface="+mn-ea"/>
                  <a:sym typeface="+mn-lt"/>
                </a:rPr>
                <a:t>03</a:t>
              </a:r>
              <a:endParaRPr lang="zh-CN" altLang="en-US" sz="2400" dirty="0">
                <a:solidFill>
                  <a:schemeClr val="tx1">
                    <a:lumMod val="85000"/>
                    <a:lumOff val="15000"/>
                  </a:schemeClr>
                </a:solidFill>
                <a:latin typeface="+mn-lt"/>
                <a:ea typeface="+mn-ea"/>
                <a:cs typeface="+mn-ea"/>
                <a:sym typeface="+mn-lt"/>
              </a:endParaRPr>
            </a:p>
          </p:txBody>
        </p:sp>
        <p:sp>
          <p:nvSpPr>
            <p:cNvPr id="48" name="TextBox 62"/>
            <p:cNvSpPr txBox="1"/>
            <p:nvPr/>
          </p:nvSpPr>
          <p:spPr>
            <a:xfrm>
              <a:off x="1113325" y="4567344"/>
              <a:ext cx="2543289" cy="1061829"/>
            </a:xfrm>
            <a:prstGeom prst="rect">
              <a:avLst/>
            </a:prstGeom>
          </p:spPr>
          <p:txBody>
            <a:bodyPr wrap="square">
              <a:spAutoFit/>
              <a:scene3d>
                <a:camera prst="orthographicFront"/>
                <a:lightRig rig="threePt" dir="t"/>
              </a:scene3d>
              <a:sp3d contourW="12700"/>
            </a:bodyPr>
            <a:lstStyle>
              <a:defPPr>
                <a:defRPr lang="zh-CN"/>
              </a:defPPr>
              <a:lvl1pPr>
                <a:lnSpc>
                  <a:spcPct val="130000"/>
                </a:lnSpc>
                <a:defRPr sz="1400">
                  <a:solidFill>
                    <a:prstClr val="black">
                      <a:lumMod val="75000"/>
                      <a:lumOff val="25000"/>
                    </a:prstClr>
                  </a:solidFill>
                  <a:latin typeface="微软雅黑" panose="020B0503020204020204" pitchFamily="34" charset="-122"/>
                </a:defRPr>
              </a:lvl1pPr>
            </a:lstStyle>
            <a:p>
              <a:pPr algn="just">
                <a:lnSpc>
                  <a:spcPct val="150000"/>
                </a:lnSpc>
              </a:pPr>
              <a:r>
                <a:rPr lang="zh-CN" altLang="en-US" dirty="0">
                  <a:solidFill>
                    <a:schemeClr val="tx1">
                      <a:lumMod val="85000"/>
                      <a:lumOff val="15000"/>
                    </a:schemeClr>
                  </a:solidFill>
                  <a:latin typeface="+mn-lt"/>
                  <a:cs typeface="+mn-ea"/>
                  <a:sym typeface="+mn-lt"/>
                </a:rPr>
                <a:t>将该阶段所做的具体事情在此位置进行展示，根据具体内容可适当简写将该阶段所做</a:t>
              </a:r>
            </a:p>
          </p:txBody>
        </p:sp>
      </p:grpSp>
      <p:grpSp>
        <p:nvGrpSpPr>
          <p:cNvPr id="59" name="组合 58"/>
          <p:cNvGrpSpPr/>
          <p:nvPr/>
        </p:nvGrpSpPr>
        <p:grpSpPr>
          <a:xfrm>
            <a:off x="8429999" y="4138126"/>
            <a:ext cx="2578919" cy="1652336"/>
            <a:chOff x="8157520" y="3952775"/>
            <a:chExt cx="2578919" cy="1652336"/>
          </a:xfrm>
        </p:grpSpPr>
        <p:grpSp>
          <p:nvGrpSpPr>
            <p:cNvPr id="58" name="组合 57"/>
            <p:cNvGrpSpPr/>
            <p:nvPr/>
          </p:nvGrpSpPr>
          <p:grpSpPr>
            <a:xfrm>
              <a:off x="8157520" y="3952775"/>
              <a:ext cx="2163506" cy="461665"/>
              <a:chOff x="8157520" y="3952775"/>
              <a:chExt cx="2163506" cy="461665"/>
            </a:xfrm>
          </p:grpSpPr>
          <p:cxnSp>
            <p:nvCxnSpPr>
              <p:cNvPr id="44" name="直接连接符 43"/>
              <p:cNvCxnSpPr/>
              <p:nvPr/>
            </p:nvCxnSpPr>
            <p:spPr>
              <a:xfrm>
                <a:off x="8237729" y="4414440"/>
                <a:ext cx="2083297" cy="0"/>
              </a:xfrm>
              <a:prstGeom prst="line">
                <a:avLst/>
              </a:prstGeom>
              <a:ln w="12700">
                <a:solidFill>
                  <a:srgbClr val="187C86"/>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8157520" y="3952775"/>
                <a:ext cx="1885453" cy="461665"/>
              </a:xfrm>
              <a:prstGeom prst="rect">
                <a:avLst/>
              </a:prstGeom>
              <a:noFill/>
            </p:spPr>
            <p:txBody>
              <a:bodyPr wrap="none" rtlCol="0">
                <a:spAutoFit/>
              </a:bodyPr>
              <a:lstStyle>
                <a:defPPr>
                  <a:defRPr lang="zh-CN"/>
                </a:defPPr>
                <a:lvl1pPr algn="r">
                  <a:defRPr sz="1400" b="1">
                    <a:solidFill>
                      <a:schemeClr val="accent1"/>
                    </a:solidFill>
                    <a:latin typeface="+mj-lt"/>
                    <a:ea typeface="+mj-ea"/>
                  </a:defRPr>
                </a:lvl1pPr>
              </a:lstStyle>
              <a:p>
                <a:pPr algn="l"/>
                <a:r>
                  <a:rPr lang="zh-CN" altLang="en-US" sz="2400" dirty="0">
                    <a:solidFill>
                      <a:schemeClr val="tx1">
                        <a:lumMod val="85000"/>
                        <a:lumOff val="15000"/>
                      </a:schemeClr>
                    </a:solidFill>
                    <a:latin typeface="+mn-lt"/>
                    <a:ea typeface="+mn-ea"/>
                    <a:cs typeface="+mn-ea"/>
                    <a:sym typeface="+mn-lt"/>
                  </a:rPr>
                  <a:t>工作内容 </a:t>
                </a:r>
                <a:r>
                  <a:rPr lang="en-US" altLang="zh-CN" sz="2400" dirty="0">
                    <a:solidFill>
                      <a:schemeClr val="tx1">
                        <a:lumMod val="85000"/>
                        <a:lumOff val="15000"/>
                      </a:schemeClr>
                    </a:solidFill>
                    <a:latin typeface="+mn-lt"/>
                    <a:ea typeface="+mn-ea"/>
                    <a:cs typeface="+mn-ea"/>
                    <a:sym typeface="+mn-lt"/>
                  </a:rPr>
                  <a:t>04</a:t>
                </a:r>
                <a:endParaRPr lang="zh-CN" altLang="en-US" sz="2400" dirty="0">
                  <a:solidFill>
                    <a:schemeClr val="tx1">
                      <a:lumMod val="85000"/>
                      <a:lumOff val="15000"/>
                    </a:schemeClr>
                  </a:solidFill>
                  <a:latin typeface="+mn-lt"/>
                  <a:ea typeface="+mn-ea"/>
                  <a:cs typeface="+mn-ea"/>
                  <a:sym typeface="+mn-lt"/>
                </a:endParaRPr>
              </a:p>
            </p:txBody>
          </p:sp>
        </p:grpSp>
        <p:sp>
          <p:nvSpPr>
            <p:cNvPr id="49" name="TextBox 62"/>
            <p:cNvSpPr txBox="1"/>
            <p:nvPr/>
          </p:nvSpPr>
          <p:spPr>
            <a:xfrm>
              <a:off x="8176624" y="4543282"/>
              <a:ext cx="2559815" cy="1061829"/>
            </a:xfrm>
            <a:prstGeom prst="rect">
              <a:avLst/>
            </a:prstGeom>
          </p:spPr>
          <p:txBody>
            <a:bodyPr wrap="square">
              <a:spAutoFit/>
              <a:scene3d>
                <a:camera prst="orthographicFront"/>
                <a:lightRig rig="threePt" dir="t"/>
              </a:scene3d>
              <a:sp3d contourW="12700"/>
            </a:bodyPr>
            <a:lstStyle>
              <a:defPPr>
                <a:defRPr lang="zh-CN"/>
              </a:defPPr>
              <a:lvl1pPr>
                <a:lnSpc>
                  <a:spcPct val="130000"/>
                </a:lnSpc>
                <a:defRPr sz="1400">
                  <a:solidFill>
                    <a:prstClr val="black">
                      <a:lumMod val="75000"/>
                      <a:lumOff val="25000"/>
                    </a:prstClr>
                  </a:solidFill>
                  <a:latin typeface="微软雅黑" panose="020B0503020204020204" pitchFamily="34" charset="-122"/>
                </a:defRPr>
              </a:lvl1pPr>
            </a:lstStyle>
            <a:p>
              <a:pPr algn="just">
                <a:lnSpc>
                  <a:spcPct val="150000"/>
                </a:lnSpc>
              </a:pPr>
              <a:r>
                <a:rPr lang="zh-CN" altLang="en-US" dirty="0">
                  <a:solidFill>
                    <a:schemeClr val="tx1">
                      <a:lumMod val="85000"/>
                      <a:lumOff val="15000"/>
                    </a:schemeClr>
                  </a:solidFill>
                  <a:latin typeface="+mn-lt"/>
                  <a:cs typeface="+mn-ea"/>
                  <a:sym typeface="+mn-lt"/>
                </a:rPr>
                <a:t>将该阶段所做的具体事情在此位置进行展示，根据具体内容可适当简写将该阶段所做</a:t>
              </a: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500" fill="hold"/>
                                        <p:tgtEl>
                                          <p:spTgt spid="52"/>
                                        </p:tgtEl>
                                        <p:attrNameLst>
                                          <p:attrName>ppt_x</p:attrName>
                                        </p:attrNameLst>
                                      </p:cBhvr>
                                      <p:tavLst>
                                        <p:tav tm="0">
                                          <p:val>
                                            <p:strVal val="#ppt_x"/>
                                          </p:val>
                                        </p:tav>
                                        <p:tav tm="100000">
                                          <p:val>
                                            <p:strVal val="#ppt_x"/>
                                          </p:val>
                                        </p:tav>
                                      </p:tavLst>
                                    </p:anim>
                                    <p:anim calcmode="lin" valueType="num">
                                      <p:cBhvr additive="base">
                                        <p:cTn id="17" dur="50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ppt_x"/>
                                          </p:val>
                                        </p:tav>
                                        <p:tav tm="100000">
                                          <p:val>
                                            <p:strVal val="#ppt_x"/>
                                          </p:val>
                                        </p:tav>
                                      </p:tavLst>
                                    </p:anim>
                                    <p:anim calcmode="lin" valueType="num">
                                      <p:cBhvr additive="base">
                                        <p:cTn id="22" dur="500" fill="hold"/>
                                        <p:tgtEl>
                                          <p:spTgt spid="53"/>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图片 23"/>
          <p:cNvPicPr>
            <a:picLocks noChangeAspect="1"/>
          </p:cNvPicPr>
          <p:nvPr/>
        </p:nvPicPr>
        <p:blipFill rotWithShape="1">
          <a:blip r:embed="rId2">
            <a:extLst>
              <a:ext uri="{28A0092B-C50C-407E-A947-70E740481C1C}">
                <a14:useLocalDpi xmlns:a14="http://schemas.microsoft.com/office/drawing/2010/main" val="0"/>
              </a:ext>
            </a:extLst>
          </a:blip>
          <a:srcRect t="13053"/>
          <a:stretch>
            <a:fillRect/>
          </a:stretch>
        </p:blipFill>
        <p:spPr>
          <a:xfrm>
            <a:off x="1" y="0"/>
            <a:ext cx="12404034" cy="6858000"/>
          </a:xfrm>
          <a:prstGeom prst="rect">
            <a:avLst/>
          </a:prstGeom>
        </p:spPr>
      </p:pic>
      <p:sp>
        <p:nvSpPr>
          <p:cNvPr id="16" name="文本框 15"/>
          <p:cNvSpPr txBox="1"/>
          <p:nvPr/>
        </p:nvSpPr>
        <p:spPr>
          <a:xfrm>
            <a:off x="4280348" y="2559567"/>
            <a:ext cx="5802395" cy="923330"/>
          </a:xfrm>
          <a:prstGeom prst="rect">
            <a:avLst/>
          </a:prstGeom>
          <a:noFill/>
        </p:spPr>
        <p:txBody>
          <a:bodyPr wrap="square" rtlCol="0">
            <a:spAutoFit/>
          </a:bodyPr>
          <a:lstStyle/>
          <a:p>
            <a:r>
              <a:rPr lang="zh-CN" altLang="en-US" sz="5400" b="1" dirty="0">
                <a:solidFill>
                  <a:schemeClr val="tx1">
                    <a:lumMod val="85000"/>
                    <a:lumOff val="15000"/>
                  </a:schemeClr>
                </a:solidFill>
                <a:cs typeface="+mn-ea"/>
                <a:sym typeface="+mn-lt"/>
              </a:rPr>
              <a:t>岗位任职状况评估</a:t>
            </a:r>
          </a:p>
        </p:txBody>
      </p:sp>
      <p:sp>
        <p:nvSpPr>
          <p:cNvPr id="17" name="矩形 16"/>
          <p:cNvSpPr/>
          <p:nvPr/>
        </p:nvSpPr>
        <p:spPr>
          <a:xfrm>
            <a:off x="4299434" y="3534393"/>
            <a:ext cx="3447944" cy="369332"/>
          </a:xfrm>
          <a:prstGeom prst="rect">
            <a:avLst/>
          </a:prstGeom>
          <a:noFill/>
        </p:spPr>
        <p:txBody>
          <a:bodyPr wrap="square">
            <a:spAutoFit/>
          </a:bodyPr>
          <a:lstStyle/>
          <a:p>
            <a:r>
              <a:rPr lang="da-DK" altLang="zh-CN" dirty="0">
                <a:solidFill>
                  <a:schemeClr val="tx1">
                    <a:lumMod val="75000"/>
                    <a:lumOff val="25000"/>
                  </a:schemeClr>
                </a:solidFill>
                <a:cs typeface="+mn-ea"/>
                <a:sym typeface="+mn-lt"/>
              </a:rPr>
              <a:t>Lorem ipsum dolor sit amet</a:t>
            </a:r>
            <a:endParaRPr lang="zh-CN" altLang="en-US" dirty="0">
              <a:solidFill>
                <a:schemeClr val="tx1">
                  <a:lumMod val="75000"/>
                  <a:lumOff val="25000"/>
                </a:schemeClr>
              </a:solidFill>
              <a:cs typeface="+mn-ea"/>
              <a:sym typeface="+mn-lt"/>
            </a:endParaRPr>
          </a:p>
        </p:txBody>
      </p:sp>
      <p:sp>
        <p:nvSpPr>
          <p:cNvPr id="19" name="Freeform 98"/>
          <p:cNvSpPr>
            <a:spLocks noEditPoints="1"/>
          </p:cNvSpPr>
          <p:nvPr/>
        </p:nvSpPr>
        <p:spPr bwMode="auto">
          <a:xfrm>
            <a:off x="3226902" y="5972577"/>
            <a:ext cx="163376" cy="199979"/>
          </a:xfrm>
          <a:custGeom>
            <a:avLst/>
            <a:gdLst>
              <a:gd name="T0" fmla="*/ 43 w 138"/>
              <a:gd name="T1" fmla="*/ 169 h 169"/>
              <a:gd name="T2" fmla="*/ 51 w 138"/>
              <a:gd name="T3" fmla="*/ 111 h 169"/>
              <a:gd name="T4" fmla="*/ 35 w 138"/>
              <a:gd name="T5" fmla="*/ 160 h 169"/>
              <a:gd name="T6" fmla="*/ 68 w 138"/>
              <a:gd name="T7" fmla="*/ 169 h 169"/>
              <a:gd name="T8" fmla="*/ 76 w 138"/>
              <a:gd name="T9" fmla="*/ 111 h 169"/>
              <a:gd name="T10" fmla="*/ 59 w 138"/>
              <a:gd name="T11" fmla="*/ 160 h 169"/>
              <a:gd name="T12" fmla="*/ 76 w 138"/>
              <a:gd name="T13" fmla="*/ 21 h 169"/>
              <a:gd name="T14" fmla="*/ 35 w 138"/>
              <a:gd name="T15" fmla="*/ 21 h 169"/>
              <a:gd name="T16" fmla="*/ 106 w 138"/>
              <a:gd name="T17" fmla="*/ 106 h 169"/>
              <a:gd name="T18" fmla="*/ 82 w 138"/>
              <a:gd name="T19" fmla="*/ 49 h 169"/>
              <a:gd name="T20" fmla="*/ 67 w 138"/>
              <a:gd name="T21" fmla="*/ 45 h 169"/>
              <a:gd name="T22" fmla="*/ 44 w 138"/>
              <a:gd name="T23" fmla="*/ 45 h 169"/>
              <a:gd name="T24" fmla="*/ 29 w 138"/>
              <a:gd name="T25" fmla="*/ 49 h 169"/>
              <a:gd name="T26" fmla="*/ 5 w 138"/>
              <a:gd name="T27" fmla="*/ 106 h 169"/>
              <a:gd name="T28" fmla="*/ 31 w 138"/>
              <a:gd name="T29" fmla="*/ 78 h 169"/>
              <a:gd name="T30" fmla="*/ 80 w 138"/>
              <a:gd name="T31" fmla="*/ 103 h 169"/>
              <a:gd name="T32" fmla="*/ 94 w 138"/>
              <a:gd name="T33" fmla="*/ 103 h 169"/>
              <a:gd name="T34" fmla="*/ 121 w 138"/>
              <a:gd name="T35" fmla="*/ 165 h 169"/>
              <a:gd name="T36" fmla="*/ 109 w 138"/>
              <a:gd name="T37" fmla="*/ 159 h 169"/>
              <a:gd name="T38" fmla="*/ 92 w 138"/>
              <a:gd name="T39" fmla="*/ 165 h 169"/>
              <a:gd name="T40" fmla="*/ 133 w 138"/>
              <a:gd name="T41" fmla="*/ 169 h 169"/>
              <a:gd name="T42" fmla="*/ 138 w 138"/>
              <a:gd name="T43" fmla="*/ 155 h 169"/>
              <a:gd name="T44" fmla="*/ 121 w 138"/>
              <a:gd name="T45" fmla="*/ 165 h 169"/>
              <a:gd name="T46" fmla="*/ 129 w 138"/>
              <a:gd name="T47" fmla="*/ 132 h 169"/>
              <a:gd name="T48" fmla="*/ 96 w 138"/>
              <a:gd name="T49" fmla="*/ 132 h 169"/>
              <a:gd name="T50" fmla="*/ 92 w 138"/>
              <a:gd name="T51" fmla="*/ 149 h 169"/>
              <a:gd name="T52" fmla="*/ 109 w 138"/>
              <a:gd name="T53" fmla="*/ 148 h 169"/>
              <a:gd name="T54" fmla="*/ 121 w 138"/>
              <a:gd name="T55" fmla="*/ 154 h 169"/>
              <a:gd name="T56" fmla="*/ 138 w 138"/>
              <a:gd name="T57" fmla="*/ 136 h 169"/>
              <a:gd name="T58" fmla="*/ 106 w 138"/>
              <a:gd name="T59" fmla="*/ 132 h 169"/>
              <a:gd name="T60" fmla="*/ 106 w 138"/>
              <a:gd name="T61" fmla="*/ 132 h 169"/>
              <a:gd name="T62" fmla="*/ 113 w 138"/>
              <a:gd name="T63" fmla="*/ 161 h 169"/>
              <a:gd name="T64" fmla="*/ 117 w 138"/>
              <a:gd name="T65"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69">
                <a:moveTo>
                  <a:pt x="35" y="160"/>
                </a:moveTo>
                <a:cubicBezTo>
                  <a:pt x="35" y="165"/>
                  <a:pt x="38" y="169"/>
                  <a:pt x="43" y="169"/>
                </a:cubicBezTo>
                <a:cubicBezTo>
                  <a:pt x="47" y="169"/>
                  <a:pt x="51" y="165"/>
                  <a:pt x="51" y="160"/>
                </a:cubicBezTo>
                <a:cubicBezTo>
                  <a:pt x="51" y="111"/>
                  <a:pt x="51" y="111"/>
                  <a:pt x="51" y="111"/>
                </a:cubicBezTo>
                <a:cubicBezTo>
                  <a:pt x="35" y="111"/>
                  <a:pt x="35" y="111"/>
                  <a:pt x="35" y="111"/>
                </a:cubicBezTo>
                <a:lnTo>
                  <a:pt x="35" y="160"/>
                </a:lnTo>
                <a:close/>
                <a:moveTo>
                  <a:pt x="59" y="160"/>
                </a:moveTo>
                <a:cubicBezTo>
                  <a:pt x="59" y="165"/>
                  <a:pt x="63" y="169"/>
                  <a:pt x="68" y="169"/>
                </a:cubicBezTo>
                <a:cubicBezTo>
                  <a:pt x="72" y="169"/>
                  <a:pt x="76" y="165"/>
                  <a:pt x="76" y="160"/>
                </a:cubicBezTo>
                <a:cubicBezTo>
                  <a:pt x="76" y="111"/>
                  <a:pt x="76" y="111"/>
                  <a:pt x="76" y="111"/>
                </a:cubicBezTo>
                <a:cubicBezTo>
                  <a:pt x="59" y="111"/>
                  <a:pt x="59" y="111"/>
                  <a:pt x="59" y="111"/>
                </a:cubicBezTo>
                <a:lnTo>
                  <a:pt x="59" y="160"/>
                </a:lnTo>
                <a:close/>
                <a:moveTo>
                  <a:pt x="55" y="41"/>
                </a:moveTo>
                <a:cubicBezTo>
                  <a:pt x="67" y="41"/>
                  <a:pt x="76" y="32"/>
                  <a:pt x="76" y="21"/>
                </a:cubicBezTo>
                <a:cubicBezTo>
                  <a:pt x="76" y="9"/>
                  <a:pt x="67" y="0"/>
                  <a:pt x="55" y="0"/>
                </a:cubicBezTo>
                <a:cubicBezTo>
                  <a:pt x="44" y="0"/>
                  <a:pt x="35" y="9"/>
                  <a:pt x="35" y="21"/>
                </a:cubicBezTo>
                <a:cubicBezTo>
                  <a:pt x="35" y="32"/>
                  <a:pt x="44" y="41"/>
                  <a:pt x="55" y="41"/>
                </a:cubicBezTo>
                <a:close/>
                <a:moveTo>
                  <a:pt x="106" y="106"/>
                </a:moveTo>
                <a:cubicBezTo>
                  <a:pt x="110" y="104"/>
                  <a:pt x="111" y="99"/>
                  <a:pt x="109" y="95"/>
                </a:cubicBezTo>
                <a:cubicBezTo>
                  <a:pt x="82" y="49"/>
                  <a:pt x="82" y="49"/>
                  <a:pt x="82" y="49"/>
                </a:cubicBezTo>
                <a:cubicBezTo>
                  <a:pt x="80" y="45"/>
                  <a:pt x="70" y="45"/>
                  <a:pt x="69" y="45"/>
                </a:cubicBezTo>
                <a:cubicBezTo>
                  <a:pt x="67" y="45"/>
                  <a:pt x="67" y="45"/>
                  <a:pt x="67" y="45"/>
                </a:cubicBezTo>
                <a:cubicBezTo>
                  <a:pt x="55" y="61"/>
                  <a:pt x="55" y="61"/>
                  <a:pt x="55" y="61"/>
                </a:cubicBezTo>
                <a:cubicBezTo>
                  <a:pt x="44" y="45"/>
                  <a:pt x="44" y="45"/>
                  <a:pt x="44" y="45"/>
                </a:cubicBezTo>
                <a:cubicBezTo>
                  <a:pt x="42" y="45"/>
                  <a:pt x="42" y="45"/>
                  <a:pt x="42" y="45"/>
                </a:cubicBezTo>
                <a:cubicBezTo>
                  <a:pt x="41" y="45"/>
                  <a:pt x="31" y="45"/>
                  <a:pt x="29" y="49"/>
                </a:cubicBezTo>
                <a:cubicBezTo>
                  <a:pt x="2" y="95"/>
                  <a:pt x="2" y="95"/>
                  <a:pt x="2" y="95"/>
                </a:cubicBezTo>
                <a:cubicBezTo>
                  <a:pt x="0" y="99"/>
                  <a:pt x="1" y="104"/>
                  <a:pt x="5" y="106"/>
                </a:cubicBezTo>
                <a:cubicBezTo>
                  <a:pt x="9" y="109"/>
                  <a:pt x="14" y="107"/>
                  <a:pt x="16" y="103"/>
                </a:cubicBezTo>
                <a:cubicBezTo>
                  <a:pt x="31" y="78"/>
                  <a:pt x="31" y="78"/>
                  <a:pt x="31" y="78"/>
                </a:cubicBezTo>
                <a:cubicBezTo>
                  <a:pt x="31" y="103"/>
                  <a:pt x="31" y="103"/>
                  <a:pt x="31" y="103"/>
                </a:cubicBezTo>
                <a:cubicBezTo>
                  <a:pt x="80" y="103"/>
                  <a:pt x="80" y="103"/>
                  <a:pt x="80" y="103"/>
                </a:cubicBezTo>
                <a:cubicBezTo>
                  <a:pt x="80" y="78"/>
                  <a:pt x="80" y="78"/>
                  <a:pt x="80" y="78"/>
                </a:cubicBezTo>
                <a:cubicBezTo>
                  <a:pt x="94" y="103"/>
                  <a:pt x="94" y="103"/>
                  <a:pt x="94" y="103"/>
                </a:cubicBezTo>
                <a:cubicBezTo>
                  <a:pt x="97" y="107"/>
                  <a:pt x="102" y="109"/>
                  <a:pt x="106" y="106"/>
                </a:cubicBezTo>
                <a:close/>
                <a:moveTo>
                  <a:pt x="121" y="165"/>
                </a:moveTo>
                <a:cubicBezTo>
                  <a:pt x="109" y="165"/>
                  <a:pt x="109" y="165"/>
                  <a:pt x="109" y="165"/>
                </a:cubicBezTo>
                <a:cubicBezTo>
                  <a:pt x="109" y="159"/>
                  <a:pt x="109" y="159"/>
                  <a:pt x="109" y="159"/>
                </a:cubicBezTo>
                <a:cubicBezTo>
                  <a:pt x="103" y="159"/>
                  <a:pt x="98" y="157"/>
                  <a:pt x="92" y="155"/>
                </a:cubicBezTo>
                <a:cubicBezTo>
                  <a:pt x="92" y="165"/>
                  <a:pt x="92" y="165"/>
                  <a:pt x="92" y="165"/>
                </a:cubicBezTo>
                <a:cubicBezTo>
                  <a:pt x="92" y="167"/>
                  <a:pt x="94" y="169"/>
                  <a:pt x="96" y="169"/>
                </a:cubicBezTo>
                <a:cubicBezTo>
                  <a:pt x="133" y="169"/>
                  <a:pt x="133" y="169"/>
                  <a:pt x="133" y="169"/>
                </a:cubicBezTo>
                <a:cubicBezTo>
                  <a:pt x="136" y="169"/>
                  <a:pt x="138" y="167"/>
                  <a:pt x="138" y="165"/>
                </a:cubicBezTo>
                <a:cubicBezTo>
                  <a:pt x="138" y="155"/>
                  <a:pt x="138" y="155"/>
                  <a:pt x="138" y="155"/>
                </a:cubicBezTo>
                <a:cubicBezTo>
                  <a:pt x="132" y="157"/>
                  <a:pt x="127" y="159"/>
                  <a:pt x="121" y="159"/>
                </a:cubicBezTo>
                <a:lnTo>
                  <a:pt x="121" y="165"/>
                </a:lnTo>
                <a:close/>
                <a:moveTo>
                  <a:pt x="133" y="132"/>
                </a:moveTo>
                <a:cubicBezTo>
                  <a:pt x="129" y="132"/>
                  <a:pt x="129" y="132"/>
                  <a:pt x="129" y="132"/>
                </a:cubicBezTo>
                <a:cubicBezTo>
                  <a:pt x="126" y="116"/>
                  <a:pt x="104" y="116"/>
                  <a:pt x="101" y="132"/>
                </a:cubicBezTo>
                <a:cubicBezTo>
                  <a:pt x="96" y="132"/>
                  <a:pt x="96" y="132"/>
                  <a:pt x="96" y="132"/>
                </a:cubicBezTo>
                <a:cubicBezTo>
                  <a:pt x="94" y="132"/>
                  <a:pt x="92" y="134"/>
                  <a:pt x="92" y="136"/>
                </a:cubicBezTo>
                <a:cubicBezTo>
                  <a:pt x="92" y="149"/>
                  <a:pt x="92" y="149"/>
                  <a:pt x="92" y="149"/>
                </a:cubicBezTo>
                <a:cubicBezTo>
                  <a:pt x="98" y="152"/>
                  <a:pt x="103" y="153"/>
                  <a:pt x="109" y="154"/>
                </a:cubicBezTo>
                <a:cubicBezTo>
                  <a:pt x="109" y="148"/>
                  <a:pt x="109" y="148"/>
                  <a:pt x="109" y="148"/>
                </a:cubicBezTo>
                <a:cubicBezTo>
                  <a:pt x="121" y="148"/>
                  <a:pt x="121" y="148"/>
                  <a:pt x="121" y="148"/>
                </a:cubicBezTo>
                <a:cubicBezTo>
                  <a:pt x="121" y="154"/>
                  <a:pt x="121" y="154"/>
                  <a:pt x="121" y="154"/>
                </a:cubicBezTo>
                <a:cubicBezTo>
                  <a:pt x="127" y="153"/>
                  <a:pt x="132" y="152"/>
                  <a:pt x="138" y="149"/>
                </a:cubicBezTo>
                <a:cubicBezTo>
                  <a:pt x="138" y="136"/>
                  <a:pt x="138" y="136"/>
                  <a:pt x="138" y="136"/>
                </a:cubicBezTo>
                <a:cubicBezTo>
                  <a:pt x="138" y="134"/>
                  <a:pt x="136" y="132"/>
                  <a:pt x="133" y="132"/>
                </a:cubicBezTo>
                <a:close/>
                <a:moveTo>
                  <a:pt x="106" y="132"/>
                </a:moveTo>
                <a:cubicBezTo>
                  <a:pt x="109" y="123"/>
                  <a:pt x="121" y="123"/>
                  <a:pt x="124" y="132"/>
                </a:cubicBezTo>
                <a:lnTo>
                  <a:pt x="106" y="132"/>
                </a:lnTo>
                <a:close/>
                <a:moveTo>
                  <a:pt x="113" y="152"/>
                </a:moveTo>
                <a:cubicBezTo>
                  <a:pt x="113" y="161"/>
                  <a:pt x="113" y="161"/>
                  <a:pt x="113" y="161"/>
                </a:cubicBezTo>
                <a:cubicBezTo>
                  <a:pt x="117" y="161"/>
                  <a:pt x="117" y="161"/>
                  <a:pt x="117" y="161"/>
                </a:cubicBezTo>
                <a:cubicBezTo>
                  <a:pt x="117" y="152"/>
                  <a:pt x="117" y="152"/>
                  <a:pt x="117" y="152"/>
                </a:cubicBezTo>
                <a:lnTo>
                  <a:pt x="113" y="152"/>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20" name="Freeform 98"/>
          <p:cNvSpPr>
            <a:spLocks noEditPoints="1"/>
          </p:cNvSpPr>
          <p:nvPr/>
        </p:nvSpPr>
        <p:spPr bwMode="auto">
          <a:xfrm>
            <a:off x="6995136" y="5972577"/>
            <a:ext cx="163376" cy="199979"/>
          </a:xfrm>
          <a:custGeom>
            <a:avLst/>
            <a:gdLst>
              <a:gd name="T0" fmla="*/ 43 w 138"/>
              <a:gd name="T1" fmla="*/ 169 h 169"/>
              <a:gd name="T2" fmla="*/ 51 w 138"/>
              <a:gd name="T3" fmla="*/ 111 h 169"/>
              <a:gd name="T4" fmla="*/ 35 w 138"/>
              <a:gd name="T5" fmla="*/ 160 h 169"/>
              <a:gd name="T6" fmla="*/ 68 w 138"/>
              <a:gd name="T7" fmla="*/ 169 h 169"/>
              <a:gd name="T8" fmla="*/ 76 w 138"/>
              <a:gd name="T9" fmla="*/ 111 h 169"/>
              <a:gd name="T10" fmla="*/ 59 w 138"/>
              <a:gd name="T11" fmla="*/ 160 h 169"/>
              <a:gd name="T12" fmla="*/ 76 w 138"/>
              <a:gd name="T13" fmla="*/ 21 h 169"/>
              <a:gd name="T14" fmla="*/ 35 w 138"/>
              <a:gd name="T15" fmla="*/ 21 h 169"/>
              <a:gd name="T16" fmla="*/ 106 w 138"/>
              <a:gd name="T17" fmla="*/ 106 h 169"/>
              <a:gd name="T18" fmla="*/ 82 w 138"/>
              <a:gd name="T19" fmla="*/ 49 h 169"/>
              <a:gd name="T20" fmla="*/ 67 w 138"/>
              <a:gd name="T21" fmla="*/ 45 h 169"/>
              <a:gd name="T22" fmla="*/ 44 w 138"/>
              <a:gd name="T23" fmla="*/ 45 h 169"/>
              <a:gd name="T24" fmla="*/ 29 w 138"/>
              <a:gd name="T25" fmla="*/ 49 h 169"/>
              <a:gd name="T26" fmla="*/ 5 w 138"/>
              <a:gd name="T27" fmla="*/ 106 h 169"/>
              <a:gd name="T28" fmla="*/ 31 w 138"/>
              <a:gd name="T29" fmla="*/ 78 h 169"/>
              <a:gd name="T30" fmla="*/ 80 w 138"/>
              <a:gd name="T31" fmla="*/ 103 h 169"/>
              <a:gd name="T32" fmla="*/ 94 w 138"/>
              <a:gd name="T33" fmla="*/ 103 h 169"/>
              <a:gd name="T34" fmla="*/ 121 w 138"/>
              <a:gd name="T35" fmla="*/ 165 h 169"/>
              <a:gd name="T36" fmla="*/ 109 w 138"/>
              <a:gd name="T37" fmla="*/ 159 h 169"/>
              <a:gd name="T38" fmla="*/ 92 w 138"/>
              <a:gd name="T39" fmla="*/ 165 h 169"/>
              <a:gd name="T40" fmla="*/ 133 w 138"/>
              <a:gd name="T41" fmla="*/ 169 h 169"/>
              <a:gd name="T42" fmla="*/ 138 w 138"/>
              <a:gd name="T43" fmla="*/ 155 h 169"/>
              <a:gd name="T44" fmla="*/ 121 w 138"/>
              <a:gd name="T45" fmla="*/ 165 h 169"/>
              <a:gd name="T46" fmla="*/ 129 w 138"/>
              <a:gd name="T47" fmla="*/ 132 h 169"/>
              <a:gd name="T48" fmla="*/ 96 w 138"/>
              <a:gd name="T49" fmla="*/ 132 h 169"/>
              <a:gd name="T50" fmla="*/ 92 w 138"/>
              <a:gd name="T51" fmla="*/ 149 h 169"/>
              <a:gd name="T52" fmla="*/ 109 w 138"/>
              <a:gd name="T53" fmla="*/ 148 h 169"/>
              <a:gd name="T54" fmla="*/ 121 w 138"/>
              <a:gd name="T55" fmla="*/ 154 h 169"/>
              <a:gd name="T56" fmla="*/ 138 w 138"/>
              <a:gd name="T57" fmla="*/ 136 h 169"/>
              <a:gd name="T58" fmla="*/ 106 w 138"/>
              <a:gd name="T59" fmla="*/ 132 h 169"/>
              <a:gd name="T60" fmla="*/ 106 w 138"/>
              <a:gd name="T61" fmla="*/ 132 h 169"/>
              <a:gd name="T62" fmla="*/ 113 w 138"/>
              <a:gd name="T63" fmla="*/ 161 h 169"/>
              <a:gd name="T64" fmla="*/ 117 w 138"/>
              <a:gd name="T65"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69">
                <a:moveTo>
                  <a:pt x="35" y="160"/>
                </a:moveTo>
                <a:cubicBezTo>
                  <a:pt x="35" y="165"/>
                  <a:pt x="38" y="169"/>
                  <a:pt x="43" y="169"/>
                </a:cubicBezTo>
                <a:cubicBezTo>
                  <a:pt x="47" y="169"/>
                  <a:pt x="51" y="165"/>
                  <a:pt x="51" y="160"/>
                </a:cubicBezTo>
                <a:cubicBezTo>
                  <a:pt x="51" y="111"/>
                  <a:pt x="51" y="111"/>
                  <a:pt x="51" y="111"/>
                </a:cubicBezTo>
                <a:cubicBezTo>
                  <a:pt x="35" y="111"/>
                  <a:pt x="35" y="111"/>
                  <a:pt x="35" y="111"/>
                </a:cubicBezTo>
                <a:lnTo>
                  <a:pt x="35" y="160"/>
                </a:lnTo>
                <a:close/>
                <a:moveTo>
                  <a:pt x="59" y="160"/>
                </a:moveTo>
                <a:cubicBezTo>
                  <a:pt x="59" y="165"/>
                  <a:pt x="63" y="169"/>
                  <a:pt x="68" y="169"/>
                </a:cubicBezTo>
                <a:cubicBezTo>
                  <a:pt x="72" y="169"/>
                  <a:pt x="76" y="165"/>
                  <a:pt x="76" y="160"/>
                </a:cubicBezTo>
                <a:cubicBezTo>
                  <a:pt x="76" y="111"/>
                  <a:pt x="76" y="111"/>
                  <a:pt x="76" y="111"/>
                </a:cubicBezTo>
                <a:cubicBezTo>
                  <a:pt x="59" y="111"/>
                  <a:pt x="59" y="111"/>
                  <a:pt x="59" y="111"/>
                </a:cubicBezTo>
                <a:lnTo>
                  <a:pt x="59" y="160"/>
                </a:lnTo>
                <a:close/>
                <a:moveTo>
                  <a:pt x="55" y="41"/>
                </a:moveTo>
                <a:cubicBezTo>
                  <a:pt x="67" y="41"/>
                  <a:pt x="76" y="32"/>
                  <a:pt x="76" y="21"/>
                </a:cubicBezTo>
                <a:cubicBezTo>
                  <a:pt x="76" y="9"/>
                  <a:pt x="67" y="0"/>
                  <a:pt x="55" y="0"/>
                </a:cubicBezTo>
                <a:cubicBezTo>
                  <a:pt x="44" y="0"/>
                  <a:pt x="35" y="9"/>
                  <a:pt x="35" y="21"/>
                </a:cubicBezTo>
                <a:cubicBezTo>
                  <a:pt x="35" y="32"/>
                  <a:pt x="44" y="41"/>
                  <a:pt x="55" y="41"/>
                </a:cubicBezTo>
                <a:close/>
                <a:moveTo>
                  <a:pt x="106" y="106"/>
                </a:moveTo>
                <a:cubicBezTo>
                  <a:pt x="110" y="104"/>
                  <a:pt x="111" y="99"/>
                  <a:pt x="109" y="95"/>
                </a:cubicBezTo>
                <a:cubicBezTo>
                  <a:pt x="82" y="49"/>
                  <a:pt x="82" y="49"/>
                  <a:pt x="82" y="49"/>
                </a:cubicBezTo>
                <a:cubicBezTo>
                  <a:pt x="80" y="45"/>
                  <a:pt x="70" y="45"/>
                  <a:pt x="69" y="45"/>
                </a:cubicBezTo>
                <a:cubicBezTo>
                  <a:pt x="67" y="45"/>
                  <a:pt x="67" y="45"/>
                  <a:pt x="67" y="45"/>
                </a:cubicBezTo>
                <a:cubicBezTo>
                  <a:pt x="55" y="61"/>
                  <a:pt x="55" y="61"/>
                  <a:pt x="55" y="61"/>
                </a:cubicBezTo>
                <a:cubicBezTo>
                  <a:pt x="44" y="45"/>
                  <a:pt x="44" y="45"/>
                  <a:pt x="44" y="45"/>
                </a:cubicBezTo>
                <a:cubicBezTo>
                  <a:pt x="42" y="45"/>
                  <a:pt x="42" y="45"/>
                  <a:pt x="42" y="45"/>
                </a:cubicBezTo>
                <a:cubicBezTo>
                  <a:pt x="41" y="45"/>
                  <a:pt x="31" y="45"/>
                  <a:pt x="29" y="49"/>
                </a:cubicBezTo>
                <a:cubicBezTo>
                  <a:pt x="2" y="95"/>
                  <a:pt x="2" y="95"/>
                  <a:pt x="2" y="95"/>
                </a:cubicBezTo>
                <a:cubicBezTo>
                  <a:pt x="0" y="99"/>
                  <a:pt x="1" y="104"/>
                  <a:pt x="5" y="106"/>
                </a:cubicBezTo>
                <a:cubicBezTo>
                  <a:pt x="9" y="109"/>
                  <a:pt x="14" y="107"/>
                  <a:pt x="16" y="103"/>
                </a:cubicBezTo>
                <a:cubicBezTo>
                  <a:pt x="31" y="78"/>
                  <a:pt x="31" y="78"/>
                  <a:pt x="31" y="78"/>
                </a:cubicBezTo>
                <a:cubicBezTo>
                  <a:pt x="31" y="103"/>
                  <a:pt x="31" y="103"/>
                  <a:pt x="31" y="103"/>
                </a:cubicBezTo>
                <a:cubicBezTo>
                  <a:pt x="80" y="103"/>
                  <a:pt x="80" y="103"/>
                  <a:pt x="80" y="103"/>
                </a:cubicBezTo>
                <a:cubicBezTo>
                  <a:pt x="80" y="78"/>
                  <a:pt x="80" y="78"/>
                  <a:pt x="80" y="78"/>
                </a:cubicBezTo>
                <a:cubicBezTo>
                  <a:pt x="94" y="103"/>
                  <a:pt x="94" y="103"/>
                  <a:pt x="94" y="103"/>
                </a:cubicBezTo>
                <a:cubicBezTo>
                  <a:pt x="97" y="107"/>
                  <a:pt x="102" y="109"/>
                  <a:pt x="106" y="106"/>
                </a:cubicBezTo>
                <a:close/>
                <a:moveTo>
                  <a:pt x="121" y="165"/>
                </a:moveTo>
                <a:cubicBezTo>
                  <a:pt x="109" y="165"/>
                  <a:pt x="109" y="165"/>
                  <a:pt x="109" y="165"/>
                </a:cubicBezTo>
                <a:cubicBezTo>
                  <a:pt x="109" y="159"/>
                  <a:pt x="109" y="159"/>
                  <a:pt x="109" y="159"/>
                </a:cubicBezTo>
                <a:cubicBezTo>
                  <a:pt x="103" y="159"/>
                  <a:pt x="98" y="157"/>
                  <a:pt x="92" y="155"/>
                </a:cubicBezTo>
                <a:cubicBezTo>
                  <a:pt x="92" y="165"/>
                  <a:pt x="92" y="165"/>
                  <a:pt x="92" y="165"/>
                </a:cubicBezTo>
                <a:cubicBezTo>
                  <a:pt x="92" y="167"/>
                  <a:pt x="94" y="169"/>
                  <a:pt x="96" y="169"/>
                </a:cubicBezTo>
                <a:cubicBezTo>
                  <a:pt x="133" y="169"/>
                  <a:pt x="133" y="169"/>
                  <a:pt x="133" y="169"/>
                </a:cubicBezTo>
                <a:cubicBezTo>
                  <a:pt x="136" y="169"/>
                  <a:pt x="138" y="167"/>
                  <a:pt x="138" y="165"/>
                </a:cubicBezTo>
                <a:cubicBezTo>
                  <a:pt x="138" y="155"/>
                  <a:pt x="138" y="155"/>
                  <a:pt x="138" y="155"/>
                </a:cubicBezTo>
                <a:cubicBezTo>
                  <a:pt x="132" y="157"/>
                  <a:pt x="127" y="159"/>
                  <a:pt x="121" y="159"/>
                </a:cubicBezTo>
                <a:lnTo>
                  <a:pt x="121" y="165"/>
                </a:lnTo>
                <a:close/>
                <a:moveTo>
                  <a:pt x="133" y="132"/>
                </a:moveTo>
                <a:cubicBezTo>
                  <a:pt x="129" y="132"/>
                  <a:pt x="129" y="132"/>
                  <a:pt x="129" y="132"/>
                </a:cubicBezTo>
                <a:cubicBezTo>
                  <a:pt x="126" y="116"/>
                  <a:pt x="104" y="116"/>
                  <a:pt x="101" y="132"/>
                </a:cubicBezTo>
                <a:cubicBezTo>
                  <a:pt x="96" y="132"/>
                  <a:pt x="96" y="132"/>
                  <a:pt x="96" y="132"/>
                </a:cubicBezTo>
                <a:cubicBezTo>
                  <a:pt x="94" y="132"/>
                  <a:pt x="92" y="134"/>
                  <a:pt x="92" y="136"/>
                </a:cubicBezTo>
                <a:cubicBezTo>
                  <a:pt x="92" y="149"/>
                  <a:pt x="92" y="149"/>
                  <a:pt x="92" y="149"/>
                </a:cubicBezTo>
                <a:cubicBezTo>
                  <a:pt x="98" y="152"/>
                  <a:pt x="103" y="153"/>
                  <a:pt x="109" y="154"/>
                </a:cubicBezTo>
                <a:cubicBezTo>
                  <a:pt x="109" y="148"/>
                  <a:pt x="109" y="148"/>
                  <a:pt x="109" y="148"/>
                </a:cubicBezTo>
                <a:cubicBezTo>
                  <a:pt x="121" y="148"/>
                  <a:pt x="121" y="148"/>
                  <a:pt x="121" y="148"/>
                </a:cubicBezTo>
                <a:cubicBezTo>
                  <a:pt x="121" y="154"/>
                  <a:pt x="121" y="154"/>
                  <a:pt x="121" y="154"/>
                </a:cubicBezTo>
                <a:cubicBezTo>
                  <a:pt x="127" y="153"/>
                  <a:pt x="132" y="152"/>
                  <a:pt x="138" y="149"/>
                </a:cubicBezTo>
                <a:cubicBezTo>
                  <a:pt x="138" y="136"/>
                  <a:pt x="138" y="136"/>
                  <a:pt x="138" y="136"/>
                </a:cubicBezTo>
                <a:cubicBezTo>
                  <a:pt x="138" y="134"/>
                  <a:pt x="136" y="132"/>
                  <a:pt x="133" y="132"/>
                </a:cubicBezTo>
                <a:close/>
                <a:moveTo>
                  <a:pt x="106" y="132"/>
                </a:moveTo>
                <a:cubicBezTo>
                  <a:pt x="109" y="123"/>
                  <a:pt x="121" y="123"/>
                  <a:pt x="124" y="132"/>
                </a:cubicBezTo>
                <a:lnTo>
                  <a:pt x="106" y="132"/>
                </a:lnTo>
                <a:close/>
                <a:moveTo>
                  <a:pt x="113" y="152"/>
                </a:moveTo>
                <a:cubicBezTo>
                  <a:pt x="113" y="161"/>
                  <a:pt x="113" y="161"/>
                  <a:pt x="113" y="161"/>
                </a:cubicBezTo>
                <a:cubicBezTo>
                  <a:pt x="117" y="161"/>
                  <a:pt x="117" y="161"/>
                  <a:pt x="117" y="161"/>
                </a:cubicBezTo>
                <a:cubicBezTo>
                  <a:pt x="117" y="152"/>
                  <a:pt x="117" y="152"/>
                  <a:pt x="117" y="152"/>
                </a:cubicBezTo>
                <a:lnTo>
                  <a:pt x="113" y="152"/>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9" name="组合 8"/>
          <p:cNvGrpSpPr/>
          <p:nvPr/>
        </p:nvGrpSpPr>
        <p:grpSpPr>
          <a:xfrm>
            <a:off x="2154428" y="2314572"/>
            <a:ext cx="1870614" cy="1870614"/>
            <a:chOff x="8333045" y="1169405"/>
            <a:chExt cx="1661011" cy="1661011"/>
          </a:xfrm>
        </p:grpSpPr>
        <p:sp>
          <p:nvSpPr>
            <p:cNvPr id="7" name="椭圆 6"/>
            <p:cNvSpPr/>
            <p:nvPr/>
          </p:nvSpPr>
          <p:spPr>
            <a:xfrm>
              <a:off x="8333045" y="1169405"/>
              <a:ext cx="1661011" cy="1661011"/>
            </a:xfrm>
            <a:prstGeom prst="ellipse">
              <a:avLst/>
            </a:prstGeom>
            <a:solidFill>
              <a:schemeClr val="bg1"/>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7200" b="1" dirty="0">
                <a:solidFill>
                  <a:srgbClr val="187C86"/>
                </a:solidFill>
                <a:cs typeface="+mn-ea"/>
                <a:sym typeface="+mn-lt"/>
              </a:endParaRPr>
            </a:p>
          </p:txBody>
        </p:sp>
        <p:sp>
          <p:nvSpPr>
            <p:cNvPr id="23" name="文本框 22"/>
            <p:cNvSpPr txBox="1"/>
            <p:nvPr/>
          </p:nvSpPr>
          <p:spPr>
            <a:xfrm>
              <a:off x="8572100" y="1492576"/>
              <a:ext cx="1174578" cy="1065832"/>
            </a:xfrm>
            <a:prstGeom prst="rect">
              <a:avLst/>
            </a:prstGeom>
            <a:noFill/>
          </p:spPr>
          <p:txBody>
            <a:bodyPr wrap="none" rtlCol="0">
              <a:spAutoFit/>
            </a:bodyPr>
            <a:lstStyle>
              <a:defPPr>
                <a:defRPr lang="zh-CN"/>
              </a:defPPr>
              <a:lvl1pPr algn="ctr" defTabSz="1218565">
                <a:defRPr sz="9595">
                  <a:solidFill>
                    <a:srgbClr val="C00000"/>
                  </a:solidFill>
                  <a:latin typeface="华文细黑" panose="02010600040101010101" pitchFamily="2" charset="-122"/>
                  <a:ea typeface="华文细黑" panose="02010600040101010101" pitchFamily="2" charset="-122"/>
                </a:defRPr>
              </a:lvl1pPr>
            </a:lstStyle>
            <a:p>
              <a:r>
                <a:rPr lang="en-US" altLang="zh-CN" sz="7200" b="1" dirty="0">
                  <a:solidFill>
                    <a:srgbClr val="187C86"/>
                  </a:solidFill>
                  <a:latin typeface="+mn-lt"/>
                  <a:ea typeface="+mn-ea"/>
                  <a:cs typeface="+mn-ea"/>
                  <a:sym typeface="+mn-lt"/>
                </a:rPr>
                <a:t>03</a:t>
              </a:r>
              <a:endParaRPr lang="zh-CN" altLang="en-US" sz="7200" b="1" dirty="0">
                <a:solidFill>
                  <a:srgbClr val="187C86"/>
                </a:solidFill>
                <a:latin typeface="+mn-lt"/>
                <a:ea typeface="+mn-ea"/>
                <a:cs typeface="+mn-ea"/>
                <a:sym typeface="+mn-lt"/>
              </a:endParaRPr>
            </a:p>
          </p:txBody>
        </p:sp>
      </p:grpSp>
      <p:sp>
        <p:nvSpPr>
          <p:cNvPr id="34" name="文本框 33"/>
          <p:cNvSpPr txBox="1"/>
          <p:nvPr/>
        </p:nvSpPr>
        <p:spPr>
          <a:xfrm>
            <a:off x="4556247" y="4121289"/>
            <a:ext cx="3191131" cy="369332"/>
          </a:xfrm>
          <a:prstGeom prst="rect">
            <a:avLst/>
          </a:prstGeom>
          <a:noFill/>
        </p:spPr>
        <p:txBody>
          <a:bodyPr wrap="squar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对部门业务和团队的贡献</a:t>
            </a:r>
          </a:p>
        </p:txBody>
      </p:sp>
      <p:sp>
        <p:nvSpPr>
          <p:cNvPr id="18" name="文本框 17"/>
          <p:cNvSpPr txBox="1"/>
          <p:nvPr/>
        </p:nvSpPr>
        <p:spPr>
          <a:xfrm>
            <a:off x="4556247" y="4508294"/>
            <a:ext cx="3754803" cy="369332"/>
          </a:xfrm>
          <a:prstGeom prst="rect">
            <a:avLst/>
          </a:prstGeom>
          <a:noFill/>
        </p:spPr>
        <p:txBody>
          <a:bodyPr wrap="squar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个人能力提升和培训学习情况</a:t>
            </a:r>
          </a:p>
        </p:txBody>
      </p:sp>
      <p:sp>
        <p:nvSpPr>
          <p:cNvPr id="21" name="文本框 20"/>
          <p:cNvSpPr txBox="1"/>
          <p:nvPr/>
        </p:nvSpPr>
        <p:spPr>
          <a:xfrm>
            <a:off x="4556247" y="4895299"/>
            <a:ext cx="3191131" cy="369332"/>
          </a:xfrm>
          <a:prstGeom prst="rect">
            <a:avLst/>
          </a:prstGeom>
          <a:noFill/>
        </p:spPr>
        <p:txBody>
          <a:bodyPr wrap="squar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个人优势特长</a:t>
            </a:r>
          </a:p>
        </p:txBody>
      </p:sp>
      <p:sp>
        <p:nvSpPr>
          <p:cNvPr id="22" name="文本框 21"/>
          <p:cNvSpPr txBox="1"/>
          <p:nvPr/>
        </p:nvSpPr>
        <p:spPr>
          <a:xfrm>
            <a:off x="4556247" y="5282303"/>
            <a:ext cx="3754803" cy="369332"/>
          </a:xfrm>
          <a:prstGeom prst="rect">
            <a:avLst/>
          </a:prstGeom>
          <a:noFill/>
        </p:spPr>
        <p:txBody>
          <a:bodyPr wrap="squar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工作中存在的不足和改进点</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animBg="1"/>
      <p:bldP spid="20" grpId="0" animBg="1"/>
      <p:bldP spid="34" grpId="0"/>
      <p:bldP spid="18"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124374" y="676893"/>
            <a:ext cx="5010592" cy="758569"/>
            <a:chOff x="711015" y="463951"/>
            <a:chExt cx="5010592" cy="758569"/>
          </a:xfrm>
        </p:grpSpPr>
        <p:sp>
          <p:nvSpPr>
            <p:cNvPr id="24" name="文本框 23"/>
            <p:cNvSpPr txBox="1"/>
            <p:nvPr/>
          </p:nvSpPr>
          <p:spPr>
            <a:xfrm>
              <a:off x="1446078" y="599161"/>
              <a:ext cx="4275529"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对部门业务和团队的贡献</a:t>
              </a:r>
            </a:p>
          </p:txBody>
        </p:sp>
        <p:grpSp>
          <p:nvGrpSpPr>
            <p:cNvPr id="25" name="组合 24"/>
            <p:cNvGrpSpPr/>
            <p:nvPr/>
          </p:nvGrpSpPr>
          <p:grpSpPr>
            <a:xfrm>
              <a:off x="711015" y="463951"/>
              <a:ext cx="758569" cy="758569"/>
              <a:chOff x="1437523" y="2344193"/>
              <a:chExt cx="2598069" cy="2598069"/>
            </a:xfrm>
          </p:grpSpPr>
          <p:sp>
            <p:nvSpPr>
              <p:cNvPr id="26" name="菱形 25"/>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27" name="矩形 26"/>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grpSp>
      </p:grpSp>
      <p:grpSp>
        <p:nvGrpSpPr>
          <p:cNvPr id="2" name="组合 1"/>
          <p:cNvGrpSpPr/>
          <p:nvPr/>
        </p:nvGrpSpPr>
        <p:grpSpPr>
          <a:xfrm>
            <a:off x="1977838" y="2377841"/>
            <a:ext cx="2940151" cy="513695"/>
            <a:chOff x="989297" y="1736921"/>
            <a:chExt cx="2940151" cy="513695"/>
          </a:xfrm>
          <a:effectLst>
            <a:outerShdw blurRad="50800" dist="76200" dir="5400000" algn="ctr" rotWithShape="0">
              <a:srgbClr val="000000">
                <a:alpha val="43137"/>
              </a:srgbClr>
            </a:outerShdw>
          </a:effectLst>
        </p:grpSpPr>
        <p:sp>
          <p:nvSpPr>
            <p:cNvPr id="62" name="平行四边形 61"/>
            <p:cNvSpPr/>
            <p:nvPr/>
          </p:nvSpPr>
          <p:spPr>
            <a:xfrm>
              <a:off x="989297" y="1736921"/>
              <a:ext cx="676123" cy="504170"/>
            </a:xfrm>
            <a:prstGeom prst="parallelogram">
              <a:avLst/>
            </a:prstGeom>
            <a:solidFill>
              <a:srgbClr val="187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cs typeface="+mn-ea"/>
                  <a:sym typeface="+mn-lt"/>
                </a:rPr>
                <a:t>1</a:t>
              </a:r>
              <a:endParaRPr lang="zh-CN" altLang="en-US" sz="2400" b="1" dirty="0">
                <a:cs typeface="+mn-ea"/>
                <a:sym typeface="+mn-lt"/>
              </a:endParaRPr>
            </a:p>
          </p:txBody>
        </p:sp>
        <p:sp>
          <p:nvSpPr>
            <p:cNvPr id="63" name="平行四边形 62"/>
            <p:cNvSpPr/>
            <p:nvPr/>
          </p:nvSpPr>
          <p:spPr>
            <a:xfrm>
              <a:off x="1621088" y="1746446"/>
              <a:ext cx="2308360" cy="504170"/>
            </a:xfrm>
            <a:prstGeom prst="parallelogram">
              <a:avLst/>
            </a:prstGeom>
            <a:solidFill>
              <a:srgbClr val="187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cs typeface="+mn-ea"/>
                  <a:sym typeface="+mn-lt"/>
                </a:rPr>
                <a:t>对部门贡献</a:t>
              </a:r>
            </a:p>
          </p:txBody>
        </p:sp>
      </p:grpSp>
      <p:sp>
        <p:nvSpPr>
          <p:cNvPr id="64" name="矩形 63"/>
          <p:cNvSpPr/>
          <p:nvPr/>
        </p:nvSpPr>
        <p:spPr>
          <a:xfrm>
            <a:off x="1859437" y="3096536"/>
            <a:ext cx="4406646" cy="1200329"/>
          </a:xfrm>
          <a:prstGeom prst="rect">
            <a:avLst/>
          </a:prstGeom>
        </p:spPr>
        <p:txBody>
          <a:bodyPr wrap="square">
            <a:spAutoFit/>
          </a:bodyPr>
          <a:lstStyle/>
          <a:p>
            <a:pPr>
              <a:lnSpc>
                <a:spcPct val="150000"/>
              </a:lnSpc>
            </a:pPr>
            <a:r>
              <a:rPr lang="zh-CN" altLang="en-US" sz="1600" dirty="0">
                <a:solidFill>
                  <a:prstClr val="black">
                    <a:lumMod val="85000"/>
                    <a:lumOff val="15000"/>
                  </a:prstClr>
                </a:solidFill>
                <a:cs typeface="+mn-ea"/>
                <a:sym typeface="+mn-lt"/>
              </a:rPr>
              <a:t>在项目周期较紧，人员不足的情况下，积极协助项目经理，承担较多的工作职责，并在有限的时间内保质保量的完成工作。</a:t>
            </a:r>
            <a:endParaRPr lang="zh-CN" altLang="en-US" sz="1600" dirty="0">
              <a:solidFill>
                <a:schemeClr val="tx1">
                  <a:lumMod val="85000"/>
                  <a:lumOff val="15000"/>
                </a:schemeClr>
              </a:solidFill>
              <a:cs typeface="+mn-ea"/>
              <a:sym typeface="+mn-lt"/>
            </a:endParaRPr>
          </a:p>
        </p:txBody>
      </p:sp>
      <p:sp>
        <p:nvSpPr>
          <p:cNvPr id="65" name="矩形 64"/>
          <p:cNvSpPr/>
          <p:nvPr/>
        </p:nvSpPr>
        <p:spPr>
          <a:xfrm>
            <a:off x="1878919" y="4458520"/>
            <a:ext cx="4236563" cy="787523"/>
          </a:xfrm>
          <a:prstGeom prst="rect">
            <a:avLst/>
          </a:prstGeom>
        </p:spPr>
        <p:txBody>
          <a:bodyPr wrap="square">
            <a:spAutoFit/>
          </a:bodyPr>
          <a:lstStyle/>
          <a:p>
            <a:pPr>
              <a:lnSpc>
                <a:spcPct val="150000"/>
              </a:lnSpc>
            </a:pPr>
            <a:r>
              <a:rPr lang="zh-CN" altLang="en-US" sz="1600" dirty="0">
                <a:solidFill>
                  <a:prstClr val="black">
                    <a:lumMod val="85000"/>
                    <a:lumOff val="15000"/>
                  </a:prstClr>
                </a:solidFill>
                <a:cs typeface="+mn-ea"/>
                <a:sym typeface="+mn-lt"/>
              </a:rPr>
              <a:t>能够主动承接创新类、较为复杂的项目工作，并积极主动的学习新知识新内容。</a:t>
            </a:r>
            <a:endParaRPr lang="zh-CN" altLang="en-US" sz="1600" dirty="0">
              <a:solidFill>
                <a:schemeClr val="tx1">
                  <a:lumMod val="85000"/>
                  <a:lumOff val="15000"/>
                </a:schemeClr>
              </a:solidFill>
              <a:cs typeface="+mn-ea"/>
              <a:sym typeface="+mn-lt"/>
            </a:endParaRPr>
          </a:p>
        </p:txBody>
      </p:sp>
      <p:pic>
        <p:nvPicPr>
          <p:cNvPr id="3" name="图片 2"/>
          <p:cNvPicPr>
            <a:picLocks noChangeAspect="1"/>
          </p:cNvPicPr>
          <p:nvPr/>
        </p:nvPicPr>
        <p:blipFill rotWithShape="1">
          <a:blip r:embed="rId3"/>
          <a:srcRect t="10563"/>
          <a:stretch>
            <a:fillRect/>
          </a:stretch>
        </p:blipFill>
        <p:spPr>
          <a:xfrm>
            <a:off x="6727790" y="2669059"/>
            <a:ext cx="4135601" cy="2465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anim calcmode="lin" valueType="num">
                                      <p:cBhvr>
                                        <p:cTn id="18" dur="1000" fill="hold"/>
                                        <p:tgtEl>
                                          <p:spTgt spid="64"/>
                                        </p:tgtEl>
                                        <p:attrNameLst>
                                          <p:attrName>ppt_x</p:attrName>
                                        </p:attrNameLst>
                                      </p:cBhvr>
                                      <p:tavLst>
                                        <p:tav tm="0">
                                          <p:val>
                                            <p:strVal val="#ppt_x"/>
                                          </p:val>
                                        </p:tav>
                                        <p:tav tm="100000">
                                          <p:val>
                                            <p:strVal val="#ppt_x"/>
                                          </p:val>
                                        </p:tav>
                                      </p:tavLst>
                                    </p:anim>
                                    <p:anim calcmode="lin" valueType="num">
                                      <p:cBhvr>
                                        <p:cTn id="19" dur="1000" fill="hold"/>
                                        <p:tgtEl>
                                          <p:spTgt spid="6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00"/>
                                        <p:tgtEl>
                                          <p:spTgt spid="65"/>
                                        </p:tgtEl>
                                      </p:cBhvr>
                                    </p:animEffect>
                                    <p:anim calcmode="lin" valueType="num">
                                      <p:cBhvr>
                                        <p:cTn id="23" dur="1000" fill="hold"/>
                                        <p:tgtEl>
                                          <p:spTgt spid="65"/>
                                        </p:tgtEl>
                                        <p:attrNameLst>
                                          <p:attrName>ppt_x</p:attrName>
                                        </p:attrNameLst>
                                      </p:cBhvr>
                                      <p:tavLst>
                                        <p:tav tm="0">
                                          <p:val>
                                            <p:strVal val="#ppt_x"/>
                                          </p:val>
                                        </p:tav>
                                        <p:tav tm="100000">
                                          <p:val>
                                            <p:strVal val="#ppt_x"/>
                                          </p:val>
                                        </p:tav>
                                      </p:tavLst>
                                    </p:anim>
                                    <p:anim calcmode="lin" valueType="num">
                                      <p:cBhvr>
                                        <p:cTn id="24"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124374" y="676893"/>
            <a:ext cx="5754386" cy="758569"/>
            <a:chOff x="711015" y="463951"/>
            <a:chExt cx="5754386" cy="758569"/>
          </a:xfrm>
        </p:grpSpPr>
        <p:sp>
          <p:nvSpPr>
            <p:cNvPr id="24" name="文本框 23"/>
            <p:cNvSpPr txBox="1"/>
            <p:nvPr/>
          </p:nvSpPr>
          <p:spPr>
            <a:xfrm>
              <a:off x="1446078" y="599161"/>
              <a:ext cx="5019323"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个人能力提升和培训学习情况</a:t>
              </a:r>
            </a:p>
          </p:txBody>
        </p:sp>
        <p:grpSp>
          <p:nvGrpSpPr>
            <p:cNvPr id="25" name="组合 24"/>
            <p:cNvGrpSpPr/>
            <p:nvPr/>
          </p:nvGrpSpPr>
          <p:grpSpPr>
            <a:xfrm>
              <a:off x="711015" y="463951"/>
              <a:ext cx="758569" cy="758569"/>
              <a:chOff x="1437523" y="2344193"/>
              <a:chExt cx="2598069" cy="2598069"/>
            </a:xfrm>
          </p:grpSpPr>
          <p:sp>
            <p:nvSpPr>
              <p:cNvPr id="26" name="菱形 25"/>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27" name="矩形 26"/>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grpSp>
      </p:grpSp>
      <p:grpSp>
        <p:nvGrpSpPr>
          <p:cNvPr id="6" name="组合 5"/>
          <p:cNvGrpSpPr/>
          <p:nvPr/>
        </p:nvGrpSpPr>
        <p:grpSpPr>
          <a:xfrm>
            <a:off x="2057061" y="2526947"/>
            <a:ext cx="8077877" cy="1100032"/>
            <a:chOff x="2143642" y="2279812"/>
            <a:chExt cx="8077877" cy="1100032"/>
          </a:xfrm>
        </p:grpSpPr>
        <p:grpSp>
          <p:nvGrpSpPr>
            <p:cNvPr id="4" name="组合 3"/>
            <p:cNvGrpSpPr/>
            <p:nvPr/>
          </p:nvGrpSpPr>
          <p:grpSpPr>
            <a:xfrm>
              <a:off x="2143642" y="2279812"/>
              <a:ext cx="8077877" cy="1100032"/>
              <a:chOff x="2143642" y="2279812"/>
              <a:chExt cx="8077877" cy="1100032"/>
            </a:xfrm>
          </p:grpSpPr>
          <p:sp>
            <p:nvSpPr>
              <p:cNvPr id="16" name="矩形 3"/>
              <p:cNvSpPr/>
              <p:nvPr/>
            </p:nvSpPr>
            <p:spPr>
              <a:xfrm>
                <a:off x="2143642" y="2279812"/>
                <a:ext cx="8077877" cy="110003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19050">
                <a:solidFill>
                  <a:srgbClr val="187C86"/>
                </a:solid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1400">
                  <a:solidFill>
                    <a:schemeClr val="tx1">
                      <a:lumMod val="85000"/>
                      <a:lumOff val="15000"/>
                    </a:schemeClr>
                  </a:solidFill>
                  <a:cs typeface="+mn-ea"/>
                  <a:sym typeface="+mn-lt"/>
                </a:endParaRPr>
              </a:p>
            </p:txBody>
          </p:sp>
          <p:sp>
            <p:nvSpPr>
              <p:cNvPr id="14" name="矩形 13"/>
              <p:cNvSpPr/>
              <p:nvPr/>
            </p:nvSpPr>
            <p:spPr>
              <a:xfrm>
                <a:off x="3552147" y="2555920"/>
                <a:ext cx="6406000" cy="584775"/>
              </a:xfrm>
              <a:prstGeom prst="rect">
                <a:avLst/>
              </a:prstGeom>
            </p:spPr>
            <p:txBody>
              <a:bodyPr wrap="square">
                <a:spAutoFit/>
              </a:bodyPr>
              <a:lstStyle/>
              <a:p>
                <a:r>
                  <a:rPr lang="zh-CN" altLang="en-US" sz="1600" dirty="0">
                    <a:solidFill>
                      <a:prstClr val="black">
                        <a:lumMod val="85000"/>
                        <a:lumOff val="15000"/>
                      </a:prstClr>
                    </a:solidFill>
                    <a:cs typeface="+mn-ea"/>
                    <a:sym typeface="+mn-lt"/>
                  </a:rPr>
                  <a:t>●</a:t>
                </a:r>
                <a:r>
                  <a:rPr lang="en-US" altLang="zh-CN" sz="1600" dirty="0">
                    <a:solidFill>
                      <a:prstClr val="black">
                        <a:lumMod val="85000"/>
                        <a:lumOff val="15000"/>
                      </a:prstClr>
                    </a:solidFill>
                    <a:cs typeface="+mn-ea"/>
                    <a:sym typeface="+mn-lt"/>
                  </a:rPr>
                  <a:t>2017</a:t>
                </a:r>
                <a:r>
                  <a:rPr lang="zh-CN" altLang="en-US" sz="1600" dirty="0">
                    <a:solidFill>
                      <a:prstClr val="black">
                        <a:lumMod val="85000"/>
                        <a:lumOff val="15000"/>
                      </a:prstClr>
                    </a:solidFill>
                    <a:cs typeface="+mn-ea"/>
                    <a:sym typeface="+mn-lt"/>
                  </a:rPr>
                  <a:t>年通过协助总监及经理编制项目投标文件、参与竞争性谈判，参与制定策划方案、协助安排项目计划，不断提升市场拓展技能。</a:t>
                </a:r>
                <a:endParaRPr lang="zh-CN" altLang="en-US" sz="1600" dirty="0">
                  <a:solidFill>
                    <a:schemeClr val="tx1">
                      <a:lumMod val="85000"/>
                      <a:lumOff val="15000"/>
                    </a:schemeClr>
                  </a:solidFill>
                  <a:cs typeface="+mn-ea"/>
                  <a:sym typeface="+mn-lt"/>
                </a:endParaRPr>
              </a:p>
            </p:txBody>
          </p:sp>
        </p:grpSp>
        <p:grpSp>
          <p:nvGrpSpPr>
            <p:cNvPr id="20" name="组合 19"/>
            <p:cNvGrpSpPr/>
            <p:nvPr/>
          </p:nvGrpSpPr>
          <p:grpSpPr>
            <a:xfrm>
              <a:off x="2604205" y="2527505"/>
              <a:ext cx="648589" cy="584775"/>
              <a:chOff x="1842389" y="2211400"/>
              <a:chExt cx="1740040" cy="1568839"/>
            </a:xfrm>
          </p:grpSpPr>
          <p:sp>
            <p:nvSpPr>
              <p:cNvPr id="21" name="Freeform 5"/>
              <p:cNvSpPr/>
              <p:nvPr/>
            </p:nvSpPr>
            <p:spPr bwMode="auto">
              <a:xfrm>
                <a:off x="1842389" y="2211400"/>
                <a:ext cx="1740040" cy="15688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87C86"/>
              </a:solidFill>
              <a:ln w="9525" cap="flat">
                <a:noFill/>
                <a:prstDash val="solid"/>
                <a:miter lim="800000"/>
              </a:ln>
              <a:effectLst>
                <a:outerShdw blurRad="50800" dist="63500" dir="5400000" algn="ctr" rotWithShape="0">
                  <a:srgbClr val="000000">
                    <a:alpha val="43137"/>
                  </a:srgbClr>
                </a:outerShdw>
              </a:effectLst>
            </p:spPr>
            <p:txBody>
              <a:bodyPr vert="horz" wrap="square" lIns="121901" tIns="60949" rIns="121901" bIns="60949" numCol="1" anchor="t" anchorCtr="0" compatLnSpc="1"/>
              <a:lstStyle/>
              <a:p>
                <a:endParaRPr lang="zh-CN" altLang="en-US" sz="3200" b="1">
                  <a:solidFill>
                    <a:schemeClr val="bg1"/>
                  </a:solidFill>
                  <a:cs typeface="+mn-ea"/>
                  <a:sym typeface="+mn-lt"/>
                </a:endParaRPr>
              </a:p>
            </p:txBody>
          </p:sp>
          <p:sp>
            <p:nvSpPr>
              <p:cNvPr id="22" name="TextBox 45"/>
              <p:cNvSpPr txBox="1"/>
              <p:nvPr/>
            </p:nvSpPr>
            <p:spPr>
              <a:xfrm>
                <a:off x="2400834" y="2499778"/>
                <a:ext cx="767203" cy="99084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lvl="0">
                  <a:spcBef>
                    <a:spcPct val="0"/>
                  </a:spcBef>
                </a:pPr>
                <a:r>
                  <a:rPr lang="en-US" altLang="zh-CN" sz="2400" b="1" spc="100" dirty="0">
                    <a:latin typeface="+mn-lt"/>
                    <a:ea typeface="+mn-ea"/>
                    <a:cs typeface="+mn-ea"/>
                    <a:sym typeface="+mn-lt"/>
                  </a:rPr>
                  <a:t>1</a:t>
                </a:r>
                <a:endParaRPr lang="zh-CN" altLang="en-US" sz="2400" b="1" dirty="0">
                  <a:latin typeface="+mn-lt"/>
                  <a:ea typeface="+mn-ea"/>
                  <a:cs typeface="+mn-ea"/>
                  <a:sym typeface="+mn-lt"/>
                </a:endParaRPr>
              </a:p>
            </p:txBody>
          </p:sp>
        </p:grpSp>
      </p:grpSp>
      <p:grpSp>
        <p:nvGrpSpPr>
          <p:cNvPr id="7" name="组合 6"/>
          <p:cNvGrpSpPr/>
          <p:nvPr/>
        </p:nvGrpSpPr>
        <p:grpSpPr>
          <a:xfrm>
            <a:off x="2057061" y="3996548"/>
            <a:ext cx="8077877" cy="1100032"/>
            <a:chOff x="2143642" y="3749413"/>
            <a:chExt cx="8077877" cy="1100032"/>
          </a:xfrm>
        </p:grpSpPr>
        <p:grpSp>
          <p:nvGrpSpPr>
            <p:cNvPr id="5" name="组合 4"/>
            <p:cNvGrpSpPr/>
            <p:nvPr/>
          </p:nvGrpSpPr>
          <p:grpSpPr>
            <a:xfrm>
              <a:off x="2143642" y="3749413"/>
              <a:ext cx="8077877" cy="1100032"/>
              <a:chOff x="2143642" y="3749413"/>
              <a:chExt cx="8077877" cy="1100032"/>
            </a:xfrm>
          </p:grpSpPr>
          <p:sp>
            <p:nvSpPr>
              <p:cNvPr id="15" name="矩形 14"/>
              <p:cNvSpPr/>
              <p:nvPr/>
            </p:nvSpPr>
            <p:spPr>
              <a:xfrm>
                <a:off x="3445445" y="4036060"/>
                <a:ext cx="6141370" cy="584775"/>
              </a:xfrm>
              <a:prstGeom prst="rect">
                <a:avLst/>
              </a:prstGeom>
            </p:spPr>
            <p:txBody>
              <a:bodyPr wrap="square">
                <a:spAutoFit/>
              </a:bodyPr>
              <a:lstStyle/>
              <a:p>
                <a:r>
                  <a:rPr lang="zh-CN" altLang="en-US" sz="1600" dirty="0">
                    <a:solidFill>
                      <a:schemeClr val="tx1">
                        <a:lumMod val="85000"/>
                        <a:lumOff val="15000"/>
                      </a:schemeClr>
                    </a:solidFill>
                    <a:cs typeface="+mn-ea"/>
                    <a:sym typeface="+mn-lt"/>
                  </a:rPr>
                  <a:t>●在经理与总监的指导下，不断扩宽金融机构内控风险知识，并对所承接的项目业务类型及相关知识及时进行总结。</a:t>
                </a:r>
              </a:p>
            </p:txBody>
          </p:sp>
          <p:sp>
            <p:nvSpPr>
              <p:cNvPr id="17" name="矩形 3"/>
              <p:cNvSpPr/>
              <p:nvPr/>
            </p:nvSpPr>
            <p:spPr>
              <a:xfrm>
                <a:off x="2143642" y="3749413"/>
                <a:ext cx="8077877" cy="110003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19050">
                <a:solidFill>
                  <a:srgbClr val="187C86"/>
                </a:solid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1400">
                  <a:solidFill>
                    <a:schemeClr val="tx1">
                      <a:lumMod val="85000"/>
                      <a:lumOff val="15000"/>
                    </a:schemeClr>
                  </a:solidFill>
                  <a:cs typeface="+mn-ea"/>
                  <a:sym typeface="+mn-lt"/>
                </a:endParaRPr>
              </a:p>
            </p:txBody>
          </p:sp>
        </p:grpSp>
        <p:grpSp>
          <p:nvGrpSpPr>
            <p:cNvPr id="29" name="组合 28"/>
            <p:cNvGrpSpPr/>
            <p:nvPr/>
          </p:nvGrpSpPr>
          <p:grpSpPr>
            <a:xfrm>
              <a:off x="2604205" y="4007041"/>
              <a:ext cx="648589" cy="584775"/>
              <a:chOff x="1842389" y="2211400"/>
              <a:chExt cx="1740040" cy="1568839"/>
            </a:xfrm>
          </p:grpSpPr>
          <p:sp>
            <p:nvSpPr>
              <p:cNvPr id="30" name="Freeform 5"/>
              <p:cNvSpPr/>
              <p:nvPr/>
            </p:nvSpPr>
            <p:spPr bwMode="auto">
              <a:xfrm>
                <a:off x="1842389" y="2211400"/>
                <a:ext cx="1740040" cy="15688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87C86"/>
              </a:solidFill>
              <a:ln w="9525" cap="flat">
                <a:noFill/>
                <a:prstDash val="solid"/>
                <a:miter lim="800000"/>
              </a:ln>
              <a:effectLst>
                <a:outerShdw blurRad="50800" dist="63500" dir="5400000" algn="ctr" rotWithShape="0">
                  <a:srgbClr val="000000">
                    <a:alpha val="43137"/>
                  </a:srgbClr>
                </a:outerShdw>
              </a:effectLst>
            </p:spPr>
            <p:txBody>
              <a:bodyPr vert="horz" wrap="square" lIns="121901" tIns="60949" rIns="121901" bIns="60949" numCol="1" anchor="t" anchorCtr="0" compatLnSpc="1"/>
              <a:lstStyle/>
              <a:p>
                <a:endParaRPr lang="zh-CN" altLang="en-US" sz="3200" b="1" dirty="0">
                  <a:solidFill>
                    <a:schemeClr val="bg1"/>
                  </a:solidFill>
                  <a:cs typeface="+mn-ea"/>
                  <a:sym typeface="+mn-lt"/>
                </a:endParaRPr>
              </a:p>
            </p:txBody>
          </p:sp>
          <p:sp>
            <p:nvSpPr>
              <p:cNvPr id="31" name="TextBox 45"/>
              <p:cNvSpPr txBox="1"/>
              <p:nvPr/>
            </p:nvSpPr>
            <p:spPr>
              <a:xfrm>
                <a:off x="2400834" y="2499778"/>
                <a:ext cx="767203" cy="99084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lvl="0">
                  <a:spcBef>
                    <a:spcPct val="0"/>
                  </a:spcBef>
                </a:pPr>
                <a:r>
                  <a:rPr lang="en-US" altLang="zh-CN" sz="2400" b="1" spc="100" dirty="0">
                    <a:latin typeface="+mn-lt"/>
                    <a:ea typeface="+mn-ea"/>
                    <a:cs typeface="+mn-ea"/>
                    <a:sym typeface="+mn-lt"/>
                  </a:rPr>
                  <a:t>2</a:t>
                </a:r>
                <a:endParaRPr lang="zh-CN" altLang="en-US" sz="2400" b="1" dirty="0">
                  <a:latin typeface="+mn-lt"/>
                  <a:ea typeface="+mn-ea"/>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11"/>
          <p:cNvSpPr/>
          <p:nvPr/>
        </p:nvSpPr>
        <p:spPr>
          <a:xfrm>
            <a:off x="1187002" y="2993852"/>
            <a:ext cx="2663602" cy="2764930"/>
          </a:xfrm>
          <a:prstGeom prst="roundRect">
            <a:avLst/>
          </a:prstGeom>
          <a:noFill/>
          <a:ln w="12700">
            <a:solidFill>
              <a:srgbClr val="187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grpSp>
        <p:nvGrpSpPr>
          <p:cNvPr id="2" name="组合 1"/>
          <p:cNvGrpSpPr/>
          <p:nvPr/>
        </p:nvGrpSpPr>
        <p:grpSpPr>
          <a:xfrm>
            <a:off x="1726238" y="1785897"/>
            <a:ext cx="1817876" cy="1585130"/>
            <a:chOff x="1726238" y="1785897"/>
            <a:chExt cx="1817876" cy="1585130"/>
          </a:xfrm>
        </p:grpSpPr>
        <p:grpSp>
          <p:nvGrpSpPr>
            <p:cNvPr id="37" name="组合 36"/>
            <p:cNvGrpSpPr/>
            <p:nvPr/>
          </p:nvGrpSpPr>
          <p:grpSpPr>
            <a:xfrm>
              <a:off x="1726238" y="1785897"/>
              <a:ext cx="1585130" cy="1585130"/>
              <a:chOff x="1705099" y="2564904"/>
              <a:chExt cx="1800200" cy="1800200"/>
            </a:xfrm>
          </p:grpSpPr>
          <p:sp>
            <p:nvSpPr>
              <p:cNvPr id="38" name="椭圆 37"/>
              <p:cNvSpPr/>
              <p:nvPr/>
            </p:nvSpPr>
            <p:spPr>
              <a:xfrm>
                <a:off x="1705099" y="2564904"/>
                <a:ext cx="1800200" cy="1800200"/>
              </a:xfrm>
              <a:prstGeom prst="ellipse">
                <a:avLst/>
              </a:prstGeom>
              <a:solidFill>
                <a:srgbClr val="187C8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39" name="椭圆 38"/>
              <p:cNvSpPr/>
              <p:nvPr/>
            </p:nvSpPr>
            <p:spPr>
              <a:xfrm>
                <a:off x="1853307" y="2713112"/>
                <a:ext cx="1503784" cy="1503784"/>
              </a:xfrm>
              <a:prstGeom prst="ellipse">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grpSp>
        <p:sp>
          <p:nvSpPr>
            <p:cNvPr id="40" name="TextBox 15"/>
            <p:cNvSpPr txBox="1"/>
            <p:nvPr/>
          </p:nvSpPr>
          <p:spPr>
            <a:xfrm>
              <a:off x="2105640" y="2224434"/>
              <a:ext cx="918013" cy="707886"/>
            </a:xfrm>
            <a:prstGeom prst="rect">
              <a:avLst/>
            </a:prstGeom>
            <a:noFill/>
          </p:spPr>
          <p:txBody>
            <a:bodyPr wrap="square" rtlCol="0">
              <a:spAutoFit/>
            </a:bodyPr>
            <a:lstStyle/>
            <a:p>
              <a:r>
                <a:rPr lang="zh-CN" altLang="en-US" sz="2000" b="1" dirty="0">
                  <a:solidFill>
                    <a:srgbClr val="187C86"/>
                  </a:solidFill>
                  <a:cs typeface="+mn-ea"/>
                  <a:sym typeface="+mn-lt"/>
                </a:rPr>
                <a:t>公关能力</a:t>
              </a:r>
            </a:p>
          </p:txBody>
        </p:sp>
        <p:grpSp>
          <p:nvGrpSpPr>
            <p:cNvPr id="41" name="组合 40"/>
            <p:cNvGrpSpPr/>
            <p:nvPr/>
          </p:nvGrpSpPr>
          <p:grpSpPr>
            <a:xfrm>
              <a:off x="2833057" y="2663244"/>
              <a:ext cx="711057" cy="701793"/>
              <a:chOff x="6217935" y="1158425"/>
              <a:chExt cx="527724" cy="520849"/>
            </a:xfrm>
          </p:grpSpPr>
          <p:grpSp>
            <p:nvGrpSpPr>
              <p:cNvPr id="42" name="组合 41"/>
              <p:cNvGrpSpPr/>
              <p:nvPr/>
            </p:nvGrpSpPr>
            <p:grpSpPr>
              <a:xfrm>
                <a:off x="6219351" y="1158425"/>
                <a:ext cx="520849" cy="520849"/>
                <a:chOff x="1705099" y="2564904"/>
                <a:chExt cx="1800200" cy="1800200"/>
              </a:xfrm>
            </p:grpSpPr>
            <p:sp>
              <p:nvSpPr>
                <p:cNvPr id="44" name="椭圆 43"/>
                <p:cNvSpPr/>
                <p:nvPr/>
              </p:nvSpPr>
              <p:spPr>
                <a:xfrm>
                  <a:off x="1705099" y="2564904"/>
                  <a:ext cx="1800200" cy="1800200"/>
                </a:xfrm>
                <a:prstGeom prst="ellipse">
                  <a:avLst/>
                </a:prstGeom>
                <a:solidFill>
                  <a:srgbClr val="187C8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45" name="椭圆 44"/>
                <p:cNvSpPr/>
                <p:nvPr/>
              </p:nvSpPr>
              <p:spPr>
                <a:xfrm>
                  <a:off x="1853307" y="2713112"/>
                  <a:ext cx="1503784" cy="1503784"/>
                </a:xfrm>
                <a:prstGeom prst="ellipse">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grpSp>
          <p:sp>
            <p:nvSpPr>
              <p:cNvPr id="43" name="TextBox 18"/>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chemeClr val="tx1">
                        <a:lumMod val="85000"/>
                        <a:lumOff val="15000"/>
                      </a:schemeClr>
                    </a:solidFill>
                    <a:cs typeface="+mn-ea"/>
                    <a:sym typeface="+mn-lt"/>
                  </a:rPr>
                  <a:t>01</a:t>
                </a:r>
                <a:endParaRPr lang="zh-CN" altLang="en-US" sz="2000" b="1" dirty="0">
                  <a:solidFill>
                    <a:schemeClr val="tx1">
                      <a:lumMod val="85000"/>
                      <a:lumOff val="15000"/>
                    </a:schemeClr>
                  </a:solidFill>
                  <a:cs typeface="+mn-ea"/>
                  <a:sym typeface="+mn-lt"/>
                </a:endParaRPr>
              </a:p>
            </p:txBody>
          </p:sp>
        </p:grpSp>
      </p:grpSp>
      <p:sp>
        <p:nvSpPr>
          <p:cNvPr id="46" name="矩形 47"/>
          <p:cNvSpPr>
            <a:spLocks noChangeArrowheads="1"/>
          </p:cNvSpPr>
          <p:nvPr/>
        </p:nvSpPr>
        <p:spPr bwMode="auto">
          <a:xfrm>
            <a:off x="1619120" y="3540248"/>
            <a:ext cx="1855429" cy="200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p>
            <a:pPr algn="ctr">
              <a:lnSpc>
                <a:spcPct val="150000"/>
              </a:lnSpc>
            </a:pPr>
            <a:r>
              <a:rPr lang="zh-CN" altLang="en-US" sz="1400" dirty="0">
                <a:solidFill>
                  <a:schemeClr val="tx1">
                    <a:lumMod val="85000"/>
                    <a:lumOff val="15000"/>
                  </a:schemeClr>
                </a:solidFill>
                <a:cs typeface="+mn-ea"/>
                <a:sym typeface="+mn-lt"/>
              </a:rPr>
              <a:t>请在此处输入您的文本内容如需进行修改请点击此处编辑请在此处输入您的文本内容如需进行修改请点击此处请在此处</a:t>
            </a:r>
          </a:p>
        </p:txBody>
      </p:sp>
      <p:sp>
        <p:nvSpPr>
          <p:cNvPr id="47" name="圆角矩形 22"/>
          <p:cNvSpPr/>
          <p:nvPr/>
        </p:nvSpPr>
        <p:spPr>
          <a:xfrm>
            <a:off x="4728204" y="2993852"/>
            <a:ext cx="2663602" cy="2764930"/>
          </a:xfrm>
          <a:prstGeom prst="roundRect">
            <a:avLst/>
          </a:prstGeom>
          <a:noFill/>
          <a:ln w="12700">
            <a:solidFill>
              <a:srgbClr val="187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grpSp>
        <p:nvGrpSpPr>
          <p:cNvPr id="3" name="组合 2"/>
          <p:cNvGrpSpPr/>
          <p:nvPr/>
        </p:nvGrpSpPr>
        <p:grpSpPr>
          <a:xfrm>
            <a:off x="5267440" y="1785897"/>
            <a:ext cx="1817876" cy="1585130"/>
            <a:chOff x="5267440" y="1785897"/>
            <a:chExt cx="1817876" cy="1585130"/>
          </a:xfrm>
        </p:grpSpPr>
        <p:grpSp>
          <p:nvGrpSpPr>
            <p:cNvPr id="48" name="组合 47"/>
            <p:cNvGrpSpPr/>
            <p:nvPr/>
          </p:nvGrpSpPr>
          <p:grpSpPr>
            <a:xfrm>
              <a:off x="5267440" y="1785897"/>
              <a:ext cx="1585130" cy="1585130"/>
              <a:chOff x="1705099" y="2564904"/>
              <a:chExt cx="1800200" cy="1800200"/>
            </a:xfrm>
          </p:grpSpPr>
          <p:sp>
            <p:nvSpPr>
              <p:cNvPr id="49" name="椭圆 48"/>
              <p:cNvSpPr/>
              <p:nvPr/>
            </p:nvSpPr>
            <p:spPr>
              <a:xfrm>
                <a:off x="1705099" y="2564904"/>
                <a:ext cx="1800200" cy="1800200"/>
              </a:xfrm>
              <a:prstGeom prst="ellipse">
                <a:avLst/>
              </a:prstGeom>
              <a:solidFill>
                <a:srgbClr val="187C8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50" name="椭圆 49"/>
              <p:cNvSpPr/>
              <p:nvPr/>
            </p:nvSpPr>
            <p:spPr>
              <a:xfrm>
                <a:off x="1853307" y="2713112"/>
                <a:ext cx="1503784" cy="1503784"/>
              </a:xfrm>
              <a:prstGeom prst="ellipse">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grpSp>
        <p:sp>
          <p:nvSpPr>
            <p:cNvPr id="51" name="TextBox 26"/>
            <p:cNvSpPr txBox="1"/>
            <p:nvPr/>
          </p:nvSpPr>
          <p:spPr>
            <a:xfrm>
              <a:off x="5713158" y="2199695"/>
              <a:ext cx="902338" cy="707886"/>
            </a:xfrm>
            <a:prstGeom prst="rect">
              <a:avLst/>
            </a:prstGeom>
            <a:noFill/>
          </p:spPr>
          <p:txBody>
            <a:bodyPr wrap="square" rtlCol="0">
              <a:spAutoFit/>
            </a:bodyPr>
            <a:lstStyle/>
            <a:p>
              <a:r>
                <a:rPr lang="zh-CN" altLang="en-US" sz="2000" b="1" dirty="0">
                  <a:solidFill>
                    <a:srgbClr val="187C86"/>
                  </a:solidFill>
                  <a:cs typeface="+mn-ea"/>
                  <a:sym typeface="+mn-lt"/>
                </a:rPr>
                <a:t>合作协调</a:t>
              </a:r>
            </a:p>
          </p:txBody>
        </p:sp>
        <p:grpSp>
          <p:nvGrpSpPr>
            <p:cNvPr id="52" name="组合 51"/>
            <p:cNvGrpSpPr/>
            <p:nvPr/>
          </p:nvGrpSpPr>
          <p:grpSpPr>
            <a:xfrm>
              <a:off x="6374259" y="2663244"/>
              <a:ext cx="711057" cy="701793"/>
              <a:chOff x="6217935" y="1158425"/>
              <a:chExt cx="527724" cy="520849"/>
            </a:xfrm>
          </p:grpSpPr>
          <p:grpSp>
            <p:nvGrpSpPr>
              <p:cNvPr id="53" name="组合 52"/>
              <p:cNvGrpSpPr/>
              <p:nvPr/>
            </p:nvGrpSpPr>
            <p:grpSpPr>
              <a:xfrm>
                <a:off x="6219351" y="1158425"/>
                <a:ext cx="520849" cy="520849"/>
                <a:chOff x="1705099" y="2564904"/>
                <a:chExt cx="1800200" cy="1800200"/>
              </a:xfrm>
            </p:grpSpPr>
            <p:sp>
              <p:nvSpPr>
                <p:cNvPr id="55" name="椭圆 54"/>
                <p:cNvSpPr/>
                <p:nvPr/>
              </p:nvSpPr>
              <p:spPr>
                <a:xfrm>
                  <a:off x="1705099" y="2564904"/>
                  <a:ext cx="1800200" cy="1800200"/>
                </a:xfrm>
                <a:prstGeom prst="ellipse">
                  <a:avLst/>
                </a:prstGeom>
                <a:solidFill>
                  <a:srgbClr val="187C8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56" name="椭圆 55"/>
                <p:cNvSpPr/>
                <p:nvPr/>
              </p:nvSpPr>
              <p:spPr>
                <a:xfrm>
                  <a:off x="1853307" y="2713112"/>
                  <a:ext cx="1503784" cy="1503784"/>
                </a:xfrm>
                <a:prstGeom prst="ellipse">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grpSp>
          <p:sp>
            <p:nvSpPr>
              <p:cNvPr id="54" name="TextBox 29"/>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chemeClr val="tx1">
                        <a:lumMod val="85000"/>
                        <a:lumOff val="15000"/>
                      </a:schemeClr>
                    </a:solidFill>
                    <a:cs typeface="+mn-ea"/>
                    <a:sym typeface="+mn-lt"/>
                  </a:rPr>
                  <a:t>02</a:t>
                </a:r>
                <a:endParaRPr lang="zh-CN" altLang="en-US" sz="2000" b="1" dirty="0">
                  <a:solidFill>
                    <a:schemeClr val="tx1">
                      <a:lumMod val="85000"/>
                      <a:lumOff val="15000"/>
                    </a:schemeClr>
                  </a:solidFill>
                  <a:cs typeface="+mn-ea"/>
                  <a:sym typeface="+mn-lt"/>
                </a:endParaRPr>
              </a:p>
            </p:txBody>
          </p:sp>
        </p:grpSp>
      </p:grpSp>
      <p:sp>
        <p:nvSpPr>
          <p:cNvPr id="57" name="矩形 47"/>
          <p:cNvSpPr>
            <a:spLocks noChangeArrowheads="1"/>
          </p:cNvSpPr>
          <p:nvPr/>
        </p:nvSpPr>
        <p:spPr bwMode="auto">
          <a:xfrm>
            <a:off x="5160323" y="3540248"/>
            <a:ext cx="1855429" cy="200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p>
            <a:pPr lvl="0" algn="ctr">
              <a:lnSpc>
                <a:spcPct val="150000"/>
              </a:lnSpc>
            </a:pPr>
            <a:r>
              <a:rPr lang="zh-CN" altLang="en-US" sz="1400" dirty="0">
                <a:solidFill>
                  <a:schemeClr val="tx1">
                    <a:lumMod val="85000"/>
                    <a:lumOff val="15000"/>
                  </a:schemeClr>
                </a:solidFill>
                <a:cs typeface="+mn-ea"/>
                <a:sym typeface="+mn-lt"/>
              </a:rPr>
              <a:t>请在此处输入您的文本内容如需进行修改请点击此处编辑请在此处输入您的文本内容如需进行修改请点击此处请在此处输入</a:t>
            </a:r>
          </a:p>
        </p:txBody>
      </p:sp>
      <p:sp>
        <p:nvSpPr>
          <p:cNvPr id="58" name="圆角矩形 33"/>
          <p:cNvSpPr/>
          <p:nvPr/>
        </p:nvSpPr>
        <p:spPr>
          <a:xfrm>
            <a:off x="8269406" y="2993852"/>
            <a:ext cx="2663602" cy="2764930"/>
          </a:xfrm>
          <a:prstGeom prst="roundRect">
            <a:avLst/>
          </a:prstGeom>
          <a:noFill/>
          <a:ln w="12700">
            <a:solidFill>
              <a:srgbClr val="187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grpSp>
        <p:nvGrpSpPr>
          <p:cNvPr id="8" name="组合 7"/>
          <p:cNvGrpSpPr/>
          <p:nvPr/>
        </p:nvGrpSpPr>
        <p:grpSpPr>
          <a:xfrm>
            <a:off x="8808642" y="1785897"/>
            <a:ext cx="1817877" cy="1585130"/>
            <a:chOff x="8808642" y="1785897"/>
            <a:chExt cx="1817877" cy="1585130"/>
          </a:xfrm>
        </p:grpSpPr>
        <p:grpSp>
          <p:nvGrpSpPr>
            <p:cNvPr id="59" name="组合 58"/>
            <p:cNvGrpSpPr/>
            <p:nvPr/>
          </p:nvGrpSpPr>
          <p:grpSpPr>
            <a:xfrm>
              <a:off x="8808642" y="1785897"/>
              <a:ext cx="1585130" cy="1585130"/>
              <a:chOff x="1705099" y="2564904"/>
              <a:chExt cx="1800200" cy="1800200"/>
            </a:xfrm>
          </p:grpSpPr>
          <p:sp>
            <p:nvSpPr>
              <p:cNvPr id="60" name="椭圆 59"/>
              <p:cNvSpPr/>
              <p:nvPr/>
            </p:nvSpPr>
            <p:spPr>
              <a:xfrm>
                <a:off x="1705099" y="2564904"/>
                <a:ext cx="1800200" cy="1800200"/>
              </a:xfrm>
              <a:prstGeom prst="ellipse">
                <a:avLst/>
              </a:prstGeom>
              <a:solidFill>
                <a:srgbClr val="187C8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61" name="椭圆 60"/>
              <p:cNvSpPr/>
              <p:nvPr/>
            </p:nvSpPr>
            <p:spPr>
              <a:xfrm>
                <a:off x="1853307" y="2713112"/>
                <a:ext cx="1503784" cy="1503784"/>
              </a:xfrm>
              <a:prstGeom prst="ellipse">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grpSp>
        <p:sp>
          <p:nvSpPr>
            <p:cNvPr id="62" name="TextBox 37"/>
            <p:cNvSpPr txBox="1"/>
            <p:nvPr/>
          </p:nvSpPr>
          <p:spPr>
            <a:xfrm>
              <a:off x="9225695" y="2199695"/>
              <a:ext cx="931431" cy="707886"/>
            </a:xfrm>
            <a:prstGeom prst="rect">
              <a:avLst/>
            </a:prstGeom>
            <a:noFill/>
          </p:spPr>
          <p:txBody>
            <a:bodyPr wrap="square" rtlCol="0">
              <a:spAutoFit/>
            </a:bodyPr>
            <a:lstStyle/>
            <a:p>
              <a:r>
                <a:rPr lang="zh-CN" altLang="en-US" sz="2000" b="1" dirty="0">
                  <a:solidFill>
                    <a:srgbClr val="187C86"/>
                  </a:solidFill>
                  <a:cs typeface="+mn-ea"/>
                  <a:sym typeface="+mn-lt"/>
                </a:rPr>
                <a:t>专业技能</a:t>
              </a:r>
            </a:p>
          </p:txBody>
        </p:sp>
        <p:grpSp>
          <p:nvGrpSpPr>
            <p:cNvPr id="63" name="组合 62"/>
            <p:cNvGrpSpPr/>
            <p:nvPr/>
          </p:nvGrpSpPr>
          <p:grpSpPr>
            <a:xfrm>
              <a:off x="9915462" y="2663244"/>
              <a:ext cx="711057" cy="701793"/>
              <a:chOff x="6217935" y="1158425"/>
              <a:chExt cx="527724" cy="520849"/>
            </a:xfrm>
          </p:grpSpPr>
          <p:grpSp>
            <p:nvGrpSpPr>
              <p:cNvPr id="64" name="组合 63"/>
              <p:cNvGrpSpPr/>
              <p:nvPr/>
            </p:nvGrpSpPr>
            <p:grpSpPr>
              <a:xfrm>
                <a:off x="6219351" y="1158425"/>
                <a:ext cx="520849" cy="520849"/>
                <a:chOff x="1705099" y="2564904"/>
                <a:chExt cx="1800200" cy="1800200"/>
              </a:xfrm>
            </p:grpSpPr>
            <p:sp>
              <p:nvSpPr>
                <p:cNvPr id="66" name="椭圆 65"/>
                <p:cNvSpPr/>
                <p:nvPr/>
              </p:nvSpPr>
              <p:spPr>
                <a:xfrm>
                  <a:off x="1705099" y="2564904"/>
                  <a:ext cx="1800200" cy="1800200"/>
                </a:xfrm>
                <a:prstGeom prst="ellipse">
                  <a:avLst/>
                </a:prstGeom>
                <a:solidFill>
                  <a:srgbClr val="187C8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67" name="椭圆 66"/>
                <p:cNvSpPr/>
                <p:nvPr/>
              </p:nvSpPr>
              <p:spPr>
                <a:xfrm>
                  <a:off x="1853307" y="2713112"/>
                  <a:ext cx="1503784" cy="1503784"/>
                </a:xfrm>
                <a:prstGeom prst="ellipse">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grpSp>
          <p:sp>
            <p:nvSpPr>
              <p:cNvPr id="65" name="TextBox 40"/>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chemeClr val="tx1">
                        <a:lumMod val="85000"/>
                        <a:lumOff val="15000"/>
                      </a:schemeClr>
                    </a:solidFill>
                    <a:cs typeface="+mn-ea"/>
                    <a:sym typeface="+mn-lt"/>
                  </a:rPr>
                  <a:t>03</a:t>
                </a:r>
                <a:endParaRPr lang="zh-CN" altLang="en-US" sz="2000" b="1" dirty="0">
                  <a:solidFill>
                    <a:schemeClr val="tx1">
                      <a:lumMod val="85000"/>
                      <a:lumOff val="15000"/>
                    </a:schemeClr>
                  </a:solidFill>
                  <a:cs typeface="+mn-ea"/>
                  <a:sym typeface="+mn-lt"/>
                </a:endParaRPr>
              </a:p>
            </p:txBody>
          </p:sp>
        </p:grpSp>
      </p:grpSp>
      <p:sp>
        <p:nvSpPr>
          <p:cNvPr id="68" name="矩形 47"/>
          <p:cNvSpPr>
            <a:spLocks noChangeArrowheads="1"/>
          </p:cNvSpPr>
          <p:nvPr/>
        </p:nvSpPr>
        <p:spPr bwMode="auto">
          <a:xfrm>
            <a:off x="8701525" y="3545547"/>
            <a:ext cx="1855429" cy="200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p>
            <a:pPr lvl="0" algn="ctr">
              <a:lnSpc>
                <a:spcPct val="150000"/>
              </a:lnSpc>
            </a:pPr>
            <a:r>
              <a:rPr lang="zh-CN" altLang="en-US" sz="1400" dirty="0">
                <a:solidFill>
                  <a:schemeClr val="tx1">
                    <a:lumMod val="85000"/>
                    <a:lumOff val="15000"/>
                  </a:schemeClr>
                </a:solidFill>
                <a:cs typeface="+mn-ea"/>
                <a:sym typeface="+mn-lt"/>
              </a:rPr>
              <a:t>请在此处输入您的文本内容如需进行修改请点击此处编辑请在此处输入您的文本内容如需进行修改请点击此处请在此处输入</a:t>
            </a:r>
          </a:p>
        </p:txBody>
      </p:sp>
      <p:grpSp>
        <p:nvGrpSpPr>
          <p:cNvPr id="23" name="组合 22"/>
          <p:cNvGrpSpPr/>
          <p:nvPr/>
        </p:nvGrpSpPr>
        <p:grpSpPr>
          <a:xfrm>
            <a:off x="1124374" y="676893"/>
            <a:ext cx="3151109" cy="758569"/>
            <a:chOff x="711015" y="463951"/>
            <a:chExt cx="3151109" cy="758569"/>
          </a:xfrm>
        </p:grpSpPr>
        <p:sp>
          <p:nvSpPr>
            <p:cNvPr id="24" name="文本框 23"/>
            <p:cNvSpPr txBox="1"/>
            <p:nvPr/>
          </p:nvSpPr>
          <p:spPr>
            <a:xfrm>
              <a:off x="1446078" y="599161"/>
              <a:ext cx="2416046"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个人优势特长</a:t>
              </a:r>
            </a:p>
          </p:txBody>
        </p:sp>
        <p:grpSp>
          <p:nvGrpSpPr>
            <p:cNvPr id="25" name="组合 24"/>
            <p:cNvGrpSpPr/>
            <p:nvPr/>
          </p:nvGrpSpPr>
          <p:grpSpPr>
            <a:xfrm>
              <a:off x="711015" y="463951"/>
              <a:ext cx="758569" cy="758569"/>
              <a:chOff x="1437523" y="2344193"/>
              <a:chExt cx="2598069" cy="2598069"/>
            </a:xfrm>
          </p:grpSpPr>
          <p:sp>
            <p:nvSpPr>
              <p:cNvPr id="26" name="菱形 25"/>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27" name="矩形 26"/>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Effect transition="in" filter="fade">
                                      <p:cBhvr>
                                        <p:cTn id="31" dur="500"/>
                                        <p:tgtEl>
                                          <p:spTgt spid="46"/>
                                        </p:tgtEl>
                                      </p:cBhvr>
                                    </p:animEffect>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down)">
                                      <p:cBhvr>
                                        <p:cTn id="35" dur="500"/>
                                        <p:tgtEl>
                                          <p:spTgt spid="47"/>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p:cTn id="39" dur="500" fill="hold"/>
                                        <p:tgtEl>
                                          <p:spTgt spid="57"/>
                                        </p:tgtEl>
                                        <p:attrNameLst>
                                          <p:attrName>ppt_w</p:attrName>
                                        </p:attrNameLst>
                                      </p:cBhvr>
                                      <p:tavLst>
                                        <p:tav tm="0">
                                          <p:val>
                                            <p:fltVal val="0"/>
                                          </p:val>
                                        </p:tav>
                                        <p:tav tm="100000">
                                          <p:val>
                                            <p:strVal val="#ppt_w"/>
                                          </p:val>
                                        </p:tav>
                                      </p:tavLst>
                                    </p:anim>
                                    <p:anim calcmode="lin" valueType="num">
                                      <p:cBhvr>
                                        <p:cTn id="40" dur="500" fill="hold"/>
                                        <p:tgtEl>
                                          <p:spTgt spid="57"/>
                                        </p:tgtEl>
                                        <p:attrNameLst>
                                          <p:attrName>ppt_h</p:attrName>
                                        </p:attrNameLst>
                                      </p:cBhvr>
                                      <p:tavLst>
                                        <p:tav tm="0">
                                          <p:val>
                                            <p:fltVal val="0"/>
                                          </p:val>
                                        </p:tav>
                                        <p:tav tm="100000">
                                          <p:val>
                                            <p:strVal val="#ppt_h"/>
                                          </p:val>
                                        </p:tav>
                                      </p:tavLst>
                                    </p:anim>
                                    <p:animEffect transition="in" filter="fade">
                                      <p:cBhvr>
                                        <p:cTn id="41" dur="500"/>
                                        <p:tgtEl>
                                          <p:spTgt spid="57"/>
                                        </p:tgtEl>
                                      </p:cBhvr>
                                    </p:animEffect>
                                  </p:childTnLst>
                                </p:cTn>
                              </p:par>
                            </p:childTnLst>
                          </p:cTn>
                        </p:par>
                        <p:par>
                          <p:cTn id="42" fill="hold">
                            <p:stCondLst>
                              <p:cond delay="2500"/>
                            </p:stCondLst>
                            <p:childTnLst>
                              <p:par>
                                <p:cTn id="43" presetID="22" presetClass="entr" presetSubtype="4"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down)">
                                      <p:cBhvr>
                                        <p:cTn id="45" dur="500"/>
                                        <p:tgtEl>
                                          <p:spTgt spid="58"/>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p:cTn id="49" dur="500" fill="hold"/>
                                        <p:tgtEl>
                                          <p:spTgt spid="68"/>
                                        </p:tgtEl>
                                        <p:attrNameLst>
                                          <p:attrName>ppt_w</p:attrName>
                                        </p:attrNameLst>
                                      </p:cBhvr>
                                      <p:tavLst>
                                        <p:tav tm="0">
                                          <p:val>
                                            <p:fltVal val="0"/>
                                          </p:val>
                                        </p:tav>
                                        <p:tav tm="100000">
                                          <p:val>
                                            <p:strVal val="#ppt_w"/>
                                          </p:val>
                                        </p:tav>
                                      </p:tavLst>
                                    </p:anim>
                                    <p:anim calcmode="lin" valueType="num">
                                      <p:cBhvr>
                                        <p:cTn id="50" dur="500" fill="hold"/>
                                        <p:tgtEl>
                                          <p:spTgt spid="68"/>
                                        </p:tgtEl>
                                        <p:attrNameLst>
                                          <p:attrName>ppt_h</p:attrName>
                                        </p:attrNameLst>
                                      </p:cBhvr>
                                      <p:tavLst>
                                        <p:tav tm="0">
                                          <p:val>
                                            <p:fltVal val="0"/>
                                          </p:val>
                                        </p:tav>
                                        <p:tav tm="100000">
                                          <p:val>
                                            <p:strVal val="#ppt_h"/>
                                          </p:val>
                                        </p:tav>
                                      </p:tavLst>
                                    </p:anim>
                                    <p:animEffect transition="in" filter="fade">
                                      <p:cBhvr>
                                        <p:cTn id="5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p:bldP spid="47" grpId="0" animBg="1"/>
      <p:bldP spid="57" grpId="0"/>
      <p:bldP spid="58" grpId="0" animBg="1"/>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124374" y="676893"/>
            <a:ext cx="5382489" cy="758569"/>
            <a:chOff x="711015" y="463951"/>
            <a:chExt cx="5382489" cy="758569"/>
          </a:xfrm>
        </p:grpSpPr>
        <p:sp>
          <p:nvSpPr>
            <p:cNvPr id="24" name="文本框 23"/>
            <p:cNvSpPr txBox="1"/>
            <p:nvPr/>
          </p:nvSpPr>
          <p:spPr>
            <a:xfrm>
              <a:off x="1446078" y="599161"/>
              <a:ext cx="4647426"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工作中存在的不足和改进点</a:t>
              </a:r>
            </a:p>
          </p:txBody>
        </p:sp>
        <p:grpSp>
          <p:nvGrpSpPr>
            <p:cNvPr id="25" name="组合 24"/>
            <p:cNvGrpSpPr/>
            <p:nvPr/>
          </p:nvGrpSpPr>
          <p:grpSpPr>
            <a:xfrm>
              <a:off x="711015" y="463951"/>
              <a:ext cx="758569" cy="758569"/>
              <a:chOff x="1437523" y="2344193"/>
              <a:chExt cx="2598069" cy="2598069"/>
            </a:xfrm>
          </p:grpSpPr>
          <p:sp>
            <p:nvSpPr>
              <p:cNvPr id="26" name="菱形 25"/>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27" name="矩形 26"/>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grpSp>
      </p:grpSp>
      <p:sp>
        <p:nvSpPr>
          <p:cNvPr id="69" name="矩形 68"/>
          <p:cNvSpPr/>
          <p:nvPr/>
        </p:nvSpPr>
        <p:spPr>
          <a:xfrm>
            <a:off x="1659065" y="1918057"/>
            <a:ext cx="8320216" cy="646331"/>
          </a:xfrm>
          <a:prstGeom prst="rect">
            <a:avLst/>
          </a:prstGeom>
        </p:spPr>
        <p:txBody>
          <a:bodyPr wrap="square">
            <a:spAutoFit/>
          </a:bodyPr>
          <a:lstStyle/>
          <a:p>
            <a:r>
              <a:rPr lang="zh-CN" altLang="en-US" dirty="0">
                <a:solidFill>
                  <a:schemeClr val="tx1">
                    <a:lumMod val="85000"/>
                    <a:lumOff val="15000"/>
                  </a:schemeClr>
                </a:solidFill>
                <a:cs typeface="+mn-ea"/>
                <a:sym typeface="+mn-lt"/>
              </a:rPr>
              <a:t>进一步加强团队项目管理能力，提升项目计划的统筹能力。进一步加强市场拓展能力，以确保更为准确的理解客户的需求。</a:t>
            </a:r>
          </a:p>
        </p:txBody>
      </p:sp>
      <p:grpSp>
        <p:nvGrpSpPr>
          <p:cNvPr id="71" name="组合 70"/>
          <p:cNvGrpSpPr/>
          <p:nvPr/>
        </p:nvGrpSpPr>
        <p:grpSpPr>
          <a:xfrm>
            <a:off x="10278657" y="2422966"/>
            <a:ext cx="1237060" cy="1115346"/>
            <a:chOff x="2713211" y="1988840"/>
            <a:chExt cx="1610824" cy="1452335"/>
          </a:xfrm>
        </p:grpSpPr>
        <p:sp>
          <p:nvSpPr>
            <p:cNvPr id="72"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87C86"/>
            </a:solidFill>
            <a:ln w="9525" cap="flat">
              <a:noFill/>
              <a:prstDash val="solid"/>
              <a:miter lim="800000"/>
            </a:ln>
            <a:effectLst>
              <a:outerShdw blurRad="431800" dist="88900" dir="2700000" algn="tl" rotWithShape="0">
                <a:prstClr val="black">
                  <a:alpha val="40000"/>
                </a:prstClr>
              </a:outerShdw>
            </a:effectLst>
          </p:spPr>
          <p:txBody>
            <a:bodyPr vert="horz" wrap="square" lIns="91416" tIns="45708" rIns="91416" bIns="45708" numCol="1" anchor="t" anchorCtr="0" compatLnSpc="1"/>
            <a:lstStyle/>
            <a:p>
              <a:endParaRPr lang="zh-CN" altLang="en-US" sz="1800" dirty="0">
                <a:solidFill>
                  <a:prstClr val="black"/>
                </a:solidFill>
                <a:cs typeface="+mn-ea"/>
                <a:sym typeface="+mn-lt"/>
              </a:endParaRPr>
            </a:p>
          </p:txBody>
        </p:sp>
        <p:sp>
          <p:nvSpPr>
            <p:cNvPr id="73"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endParaRPr lang="zh-CN" altLang="en-US" sz="1800" dirty="0">
                <a:solidFill>
                  <a:prstClr val="black"/>
                </a:solidFill>
                <a:cs typeface="+mn-ea"/>
                <a:sym typeface="+mn-lt"/>
              </a:endParaRPr>
            </a:p>
          </p:txBody>
        </p:sp>
      </p:grpSp>
      <p:grpSp>
        <p:nvGrpSpPr>
          <p:cNvPr id="74" name="组合 73"/>
          <p:cNvGrpSpPr/>
          <p:nvPr/>
        </p:nvGrpSpPr>
        <p:grpSpPr>
          <a:xfrm>
            <a:off x="744115" y="5212562"/>
            <a:ext cx="926580" cy="835413"/>
            <a:chOff x="2713211" y="1988840"/>
            <a:chExt cx="1610824" cy="1452335"/>
          </a:xfrm>
        </p:grpSpPr>
        <p:sp>
          <p:nvSpPr>
            <p:cNvPr id="75"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87C86"/>
            </a:solidFill>
            <a:ln w="9525" cap="flat">
              <a:solidFill>
                <a:srgbClr val="187C86"/>
              </a:solidFill>
              <a:prstDash val="solid"/>
              <a:miter lim="800000"/>
            </a:ln>
            <a:effectLst>
              <a:outerShdw blurRad="431800" dist="88900" dir="2700000" algn="tl" rotWithShape="0">
                <a:prstClr val="black">
                  <a:alpha val="40000"/>
                </a:prstClr>
              </a:outerShdw>
            </a:effectLst>
          </p:spPr>
          <p:txBody>
            <a:bodyPr vert="horz" wrap="square" lIns="91416" tIns="45708" rIns="91416" bIns="45708" numCol="1" anchor="t" anchorCtr="0" compatLnSpc="1"/>
            <a:lstStyle/>
            <a:p>
              <a:endParaRPr lang="zh-CN" altLang="en-US" sz="1800" dirty="0">
                <a:solidFill>
                  <a:prstClr val="black"/>
                </a:solidFill>
                <a:cs typeface="+mn-ea"/>
                <a:sym typeface="+mn-lt"/>
              </a:endParaRPr>
            </a:p>
          </p:txBody>
        </p:sp>
        <p:sp>
          <p:nvSpPr>
            <p:cNvPr id="76"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endParaRPr lang="zh-CN" altLang="en-US" sz="1800" dirty="0">
                <a:solidFill>
                  <a:prstClr val="black"/>
                </a:solidFill>
                <a:cs typeface="+mn-ea"/>
                <a:sym typeface="+mn-lt"/>
              </a:endParaRPr>
            </a:p>
          </p:txBody>
        </p:sp>
      </p:grpSp>
      <p:sp>
        <p:nvSpPr>
          <p:cNvPr id="77" name="矩形 76"/>
          <p:cNvSpPr/>
          <p:nvPr/>
        </p:nvSpPr>
        <p:spPr>
          <a:xfrm>
            <a:off x="1207405" y="2847859"/>
            <a:ext cx="10057649" cy="2883766"/>
          </a:xfrm>
          <a:prstGeom prst="rect">
            <a:avLst/>
          </a:prstGeom>
          <a:solidFill>
            <a:schemeClr val="bg1">
              <a:lumMod val="95000"/>
            </a:schemeClr>
          </a:solidFill>
          <a:ln w="19050">
            <a:noFill/>
          </a:ln>
          <a:effectLst>
            <a:outerShdw blurRad="127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prstClr val="white"/>
              </a:solidFill>
              <a:cs typeface="+mn-ea"/>
              <a:sym typeface="+mn-lt"/>
            </a:endParaRPr>
          </a:p>
        </p:txBody>
      </p:sp>
      <p:sp>
        <p:nvSpPr>
          <p:cNvPr id="78" name="矩形 77"/>
          <p:cNvSpPr>
            <a:spLocks noChangeArrowheads="1"/>
          </p:cNvSpPr>
          <p:nvPr/>
        </p:nvSpPr>
        <p:spPr bwMode="auto">
          <a:xfrm>
            <a:off x="2001351" y="3311967"/>
            <a:ext cx="4057234" cy="193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ts val="0"/>
              </a:spcBef>
              <a:buNone/>
            </a:pPr>
            <a:r>
              <a:rPr lang="zh-CN" altLang="en-US" sz="1800" b="1" dirty="0">
                <a:solidFill>
                  <a:schemeClr val="tx1">
                    <a:lumMod val="85000"/>
                    <a:lumOff val="15000"/>
                  </a:schemeClr>
                </a:solidFill>
                <a:latin typeface="+mn-lt"/>
                <a:ea typeface="+mn-ea"/>
                <a:cs typeface="+mn-ea"/>
                <a:sym typeface="+mn-lt"/>
              </a:rPr>
              <a:t>此处输入标题</a:t>
            </a:r>
            <a:endParaRPr lang="en-US" altLang="zh-CN" sz="1800" b="1" dirty="0">
              <a:solidFill>
                <a:schemeClr val="tx1">
                  <a:lumMod val="85000"/>
                  <a:lumOff val="15000"/>
                </a:schemeClr>
              </a:solidFill>
              <a:latin typeface="+mn-lt"/>
              <a:ea typeface="+mn-ea"/>
              <a:cs typeface="+mn-ea"/>
              <a:sym typeface="+mn-lt"/>
            </a:endParaRPr>
          </a:p>
          <a:p>
            <a:pPr>
              <a:spcBef>
                <a:spcPts val="0"/>
              </a:spcBef>
              <a:buNone/>
            </a:pPr>
            <a:endParaRPr lang="en-US" altLang="zh-CN" sz="900" dirty="0">
              <a:solidFill>
                <a:schemeClr val="tx1">
                  <a:lumMod val="85000"/>
                  <a:lumOff val="15000"/>
                </a:schemeClr>
              </a:solidFill>
              <a:latin typeface="+mn-lt"/>
              <a:ea typeface="+mn-ea"/>
              <a:cs typeface="+mn-ea"/>
              <a:sym typeface="+mn-lt"/>
            </a:endParaRPr>
          </a:p>
          <a:p>
            <a:pPr>
              <a:lnSpc>
                <a:spcPct val="150000"/>
              </a:lnSpc>
              <a:spcBef>
                <a:spcPts val="0"/>
              </a:spcBef>
              <a:buNone/>
            </a:pPr>
            <a:r>
              <a:rPr lang="zh-CN" altLang="en-US" sz="1400" dirty="0">
                <a:solidFill>
                  <a:schemeClr val="tx1">
                    <a:lumMod val="85000"/>
                    <a:lumOff val="15000"/>
                  </a:schemeClr>
                </a:solidFill>
                <a:latin typeface="+mn-lt"/>
                <a:ea typeface="+mn-ea"/>
                <a:cs typeface="+mn-ea"/>
                <a:sym typeface="+mn-lt"/>
              </a:rPr>
              <a:t>如需进行修改请点击此处编辑请在此处输入您的文本内容如需进行修改请点击此处请在此处输入您的文本内容如需进行修改请点击此处编辑请在此处输入您的文本内容如需进行修改请点击此处</a:t>
            </a:r>
          </a:p>
        </p:txBody>
      </p:sp>
      <p:pic>
        <p:nvPicPr>
          <p:cNvPr id="4" name="图片 3"/>
          <p:cNvPicPr>
            <a:picLocks noChangeAspect="1"/>
          </p:cNvPicPr>
          <p:nvPr/>
        </p:nvPicPr>
        <p:blipFill>
          <a:blip r:embed="rId3"/>
          <a:stretch>
            <a:fillRect/>
          </a:stretch>
        </p:blipFill>
        <p:spPr>
          <a:xfrm>
            <a:off x="6621235" y="3094748"/>
            <a:ext cx="3503160" cy="2335440"/>
          </a:xfrm>
          <a:prstGeom prst="hexagon">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anim calcmode="lin" valueType="num">
                                      <p:cBhvr>
                                        <p:cTn id="13" dur="1000" fill="hold"/>
                                        <p:tgtEl>
                                          <p:spTgt spid="69"/>
                                        </p:tgtEl>
                                        <p:attrNameLst>
                                          <p:attrName>ppt_x</p:attrName>
                                        </p:attrNameLst>
                                      </p:cBhvr>
                                      <p:tavLst>
                                        <p:tav tm="0">
                                          <p:val>
                                            <p:strVal val="#ppt_x"/>
                                          </p:val>
                                        </p:tav>
                                        <p:tav tm="100000">
                                          <p:val>
                                            <p:strVal val="#ppt_x"/>
                                          </p:val>
                                        </p:tav>
                                      </p:tavLst>
                                    </p:anim>
                                    <p:anim calcmode="lin" valueType="num">
                                      <p:cBhvr>
                                        <p:cTn id="14" dur="1000" fill="hold"/>
                                        <p:tgtEl>
                                          <p:spTgt spid="69"/>
                                        </p:tgtEl>
                                        <p:attrNameLst>
                                          <p:attrName>ppt_y</p:attrName>
                                        </p:attrNameLst>
                                      </p:cBhvr>
                                      <p:tavLst>
                                        <p:tav tm="0">
                                          <p:val>
                                            <p:strVal val="#ppt_y+.1"/>
                                          </p:val>
                                        </p:tav>
                                        <p:tav tm="100000">
                                          <p:val>
                                            <p:strVal val="#ppt_y"/>
                                          </p:val>
                                        </p:tav>
                                      </p:tavLst>
                                    </p:anim>
                                  </p:childTnLst>
                                </p:cTn>
                              </p:par>
                              <p:par>
                                <p:cTn id="15" presetID="45"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750"/>
                                        <p:tgtEl>
                                          <p:spTgt spid="71"/>
                                        </p:tgtEl>
                                      </p:cBhvr>
                                    </p:animEffect>
                                    <p:anim calcmode="lin" valueType="num">
                                      <p:cBhvr>
                                        <p:cTn id="18" dur="750" fill="hold"/>
                                        <p:tgtEl>
                                          <p:spTgt spid="71"/>
                                        </p:tgtEl>
                                        <p:attrNameLst>
                                          <p:attrName>ppt_w</p:attrName>
                                        </p:attrNameLst>
                                      </p:cBhvr>
                                      <p:tavLst>
                                        <p:tav tm="0" fmla="#ppt_w*sin(2.5*pi*$)">
                                          <p:val>
                                            <p:fltVal val="0"/>
                                          </p:val>
                                        </p:tav>
                                        <p:tav tm="100000">
                                          <p:val>
                                            <p:fltVal val="1"/>
                                          </p:val>
                                        </p:tav>
                                      </p:tavLst>
                                    </p:anim>
                                    <p:anim calcmode="lin" valueType="num">
                                      <p:cBhvr>
                                        <p:cTn id="19" dur="750" fill="hold"/>
                                        <p:tgtEl>
                                          <p:spTgt spid="71"/>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750"/>
                                        <p:tgtEl>
                                          <p:spTgt spid="74"/>
                                        </p:tgtEl>
                                      </p:cBhvr>
                                    </p:animEffect>
                                    <p:anim calcmode="lin" valueType="num">
                                      <p:cBhvr>
                                        <p:cTn id="23" dur="750" fill="hold"/>
                                        <p:tgtEl>
                                          <p:spTgt spid="74"/>
                                        </p:tgtEl>
                                        <p:attrNameLst>
                                          <p:attrName>ppt_w</p:attrName>
                                        </p:attrNameLst>
                                      </p:cBhvr>
                                      <p:tavLst>
                                        <p:tav tm="0" fmla="#ppt_w*sin(2.5*pi*$)">
                                          <p:val>
                                            <p:fltVal val="0"/>
                                          </p:val>
                                        </p:tav>
                                        <p:tav tm="100000">
                                          <p:val>
                                            <p:fltVal val="1"/>
                                          </p:val>
                                        </p:tav>
                                      </p:tavLst>
                                    </p:anim>
                                    <p:anim calcmode="lin" valueType="num">
                                      <p:cBhvr>
                                        <p:cTn id="24" dur="750" fill="hold"/>
                                        <p:tgtEl>
                                          <p:spTgt spid="7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barn(inVertical)">
                                      <p:cBhvr>
                                        <p:cTn id="29" dur="500"/>
                                        <p:tgtEl>
                                          <p:spTgt spid="77"/>
                                        </p:tgtEl>
                                      </p:cBhvr>
                                    </p:animEffec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1000"/>
                                        <p:tgtEl>
                                          <p:spTgt spid="78"/>
                                        </p:tgtEl>
                                      </p:cBhvr>
                                    </p:animEffect>
                                    <p:anim calcmode="lin" valueType="num">
                                      <p:cBhvr>
                                        <p:cTn id="34" dur="1000" fill="hold"/>
                                        <p:tgtEl>
                                          <p:spTgt spid="78"/>
                                        </p:tgtEl>
                                        <p:attrNameLst>
                                          <p:attrName>ppt_x</p:attrName>
                                        </p:attrNameLst>
                                      </p:cBhvr>
                                      <p:tavLst>
                                        <p:tav tm="0">
                                          <p:val>
                                            <p:strVal val="#ppt_x"/>
                                          </p:val>
                                        </p:tav>
                                        <p:tav tm="100000">
                                          <p:val>
                                            <p:strVal val="#ppt_x"/>
                                          </p:val>
                                        </p:tav>
                                      </p:tavLst>
                                    </p:anim>
                                    <p:anim calcmode="lin" valueType="num">
                                      <p:cBhvr>
                                        <p:cTn id="35"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7" grpId="0" animBg="1"/>
      <p:bldP spid="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图片 23"/>
          <p:cNvPicPr>
            <a:picLocks noChangeAspect="1"/>
          </p:cNvPicPr>
          <p:nvPr/>
        </p:nvPicPr>
        <p:blipFill rotWithShape="1">
          <a:blip r:embed="rId2">
            <a:extLst>
              <a:ext uri="{28A0092B-C50C-407E-A947-70E740481C1C}">
                <a14:useLocalDpi xmlns:a14="http://schemas.microsoft.com/office/drawing/2010/main" val="0"/>
              </a:ext>
            </a:extLst>
          </a:blip>
          <a:srcRect t="13053"/>
          <a:stretch>
            <a:fillRect/>
          </a:stretch>
        </p:blipFill>
        <p:spPr>
          <a:xfrm>
            <a:off x="1" y="0"/>
            <a:ext cx="12404034" cy="6858000"/>
          </a:xfrm>
          <a:prstGeom prst="rect">
            <a:avLst/>
          </a:prstGeom>
        </p:spPr>
      </p:pic>
      <p:sp>
        <p:nvSpPr>
          <p:cNvPr id="16" name="文本框 15"/>
          <p:cNvSpPr txBox="1"/>
          <p:nvPr/>
        </p:nvSpPr>
        <p:spPr>
          <a:xfrm>
            <a:off x="4224571" y="2738688"/>
            <a:ext cx="6554666" cy="923330"/>
          </a:xfrm>
          <a:prstGeom prst="rect">
            <a:avLst/>
          </a:prstGeom>
          <a:noFill/>
        </p:spPr>
        <p:txBody>
          <a:bodyPr wrap="square" rtlCol="0">
            <a:spAutoFit/>
          </a:bodyPr>
          <a:lstStyle/>
          <a:p>
            <a:r>
              <a:rPr lang="zh-CN" altLang="en-US" sz="5400" b="1" dirty="0">
                <a:solidFill>
                  <a:schemeClr val="tx1">
                    <a:lumMod val="85000"/>
                    <a:lumOff val="15000"/>
                  </a:schemeClr>
                </a:solidFill>
                <a:cs typeface="+mn-ea"/>
                <a:sym typeface="+mn-lt"/>
              </a:rPr>
              <a:t>申请晋升岗位的期望</a:t>
            </a:r>
          </a:p>
        </p:txBody>
      </p:sp>
      <p:sp>
        <p:nvSpPr>
          <p:cNvPr id="17" name="矩形 16"/>
          <p:cNvSpPr/>
          <p:nvPr/>
        </p:nvSpPr>
        <p:spPr>
          <a:xfrm>
            <a:off x="4243657" y="3713514"/>
            <a:ext cx="3447944" cy="369332"/>
          </a:xfrm>
          <a:prstGeom prst="rect">
            <a:avLst/>
          </a:prstGeom>
          <a:noFill/>
        </p:spPr>
        <p:txBody>
          <a:bodyPr wrap="square">
            <a:spAutoFit/>
          </a:bodyPr>
          <a:lstStyle/>
          <a:p>
            <a:r>
              <a:rPr lang="da-DK" altLang="zh-CN" dirty="0">
                <a:solidFill>
                  <a:schemeClr val="tx1">
                    <a:lumMod val="75000"/>
                    <a:lumOff val="25000"/>
                  </a:schemeClr>
                </a:solidFill>
                <a:cs typeface="+mn-ea"/>
                <a:sym typeface="+mn-lt"/>
              </a:rPr>
              <a:t>Lorem ipsum dolor sit amet</a:t>
            </a:r>
            <a:endParaRPr lang="zh-CN" altLang="en-US" dirty="0">
              <a:solidFill>
                <a:schemeClr val="tx1">
                  <a:lumMod val="75000"/>
                  <a:lumOff val="25000"/>
                </a:schemeClr>
              </a:solidFill>
              <a:cs typeface="+mn-ea"/>
              <a:sym typeface="+mn-lt"/>
            </a:endParaRPr>
          </a:p>
        </p:txBody>
      </p:sp>
      <p:sp>
        <p:nvSpPr>
          <p:cNvPr id="19" name="Freeform 98"/>
          <p:cNvSpPr>
            <a:spLocks noEditPoints="1"/>
          </p:cNvSpPr>
          <p:nvPr/>
        </p:nvSpPr>
        <p:spPr bwMode="auto">
          <a:xfrm>
            <a:off x="3171125" y="6151698"/>
            <a:ext cx="163376" cy="199979"/>
          </a:xfrm>
          <a:custGeom>
            <a:avLst/>
            <a:gdLst>
              <a:gd name="T0" fmla="*/ 43 w 138"/>
              <a:gd name="T1" fmla="*/ 169 h 169"/>
              <a:gd name="T2" fmla="*/ 51 w 138"/>
              <a:gd name="T3" fmla="*/ 111 h 169"/>
              <a:gd name="T4" fmla="*/ 35 w 138"/>
              <a:gd name="T5" fmla="*/ 160 h 169"/>
              <a:gd name="T6" fmla="*/ 68 w 138"/>
              <a:gd name="T7" fmla="*/ 169 h 169"/>
              <a:gd name="T8" fmla="*/ 76 w 138"/>
              <a:gd name="T9" fmla="*/ 111 h 169"/>
              <a:gd name="T10" fmla="*/ 59 w 138"/>
              <a:gd name="T11" fmla="*/ 160 h 169"/>
              <a:gd name="T12" fmla="*/ 76 w 138"/>
              <a:gd name="T13" fmla="*/ 21 h 169"/>
              <a:gd name="T14" fmla="*/ 35 w 138"/>
              <a:gd name="T15" fmla="*/ 21 h 169"/>
              <a:gd name="T16" fmla="*/ 106 w 138"/>
              <a:gd name="T17" fmla="*/ 106 h 169"/>
              <a:gd name="T18" fmla="*/ 82 w 138"/>
              <a:gd name="T19" fmla="*/ 49 h 169"/>
              <a:gd name="T20" fmla="*/ 67 w 138"/>
              <a:gd name="T21" fmla="*/ 45 h 169"/>
              <a:gd name="T22" fmla="*/ 44 w 138"/>
              <a:gd name="T23" fmla="*/ 45 h 169"/>
              <a:gd name="T24" fmla="*/ 29 w 138"/>
              <a:gd name="T25" fmla="*/ 49 h 169"/>
              <a:gd name="T26" fmla="*/ 5 w 138"/>
              <a:gd name="T27" fmla="*/ 106 h 169"/>
              <a:gd name="T28" fmla="*/ 31 w 138"/>
              <a:gd name="T29" fmla="*/ 78 h 169"/>
              <a:gd name="T30" fmla="*/ 80 w 138"/>
              <a:gd name="T31" fmla="*/ 103 h 169"/>
              <a:gd name="T32" fmla="*/ 94 w 138"/>
              <a:gd name="T33" fmla="*/ 103 h 169"/>
              <a:gd name="T34" fmla="*/ 121 w 138"/>
              <a:gd name="T35" fmla="*/ 165 h 169"/>
              <a:gd name="T36" fmla="*/ 109 w 138"/>
              <a:gd name="T37" fmla="*/ 159 h 169"/>
              <a:gd name="T38" fmla="*/ 92 w 138"/>
              <a:gd name="T39" fmla="*/ 165 h 169"/>
              <a:gd name="T40" fmla="*/ 133 w 138"/>
              <a:gd name="T41" fmla="*/ 169 h 169"/>
              <a:gd name="T42" fmla="*/ 138 w 138"/>
              <a:gd name="T43" fmla="*/ 155 h 169"/>
              <a:gd name="T44" fmla="*/ 121 w 138"/>
              <a:gd name="T45" fmla="*/ 165 h 169"/>
              <a:gd name="T46" fmla="*/ 129 w 138"/>
              <a:gd name="T47" fmla="*/ 132 h 169"/>
              <a:gd name="T48" fmla="*/ 96 w 138"/>
              <a:gd name="T49" fmla="*/ 132 h 169"/>
              <a:gd name="T50" fmla="*/ 92 w 138"/>
              <a:gd name="T51" fmla="*/ 149 h 169"/>
              <a:gd name="T52" fmla="*/ 109 w 138"/>
              <a:gd name="T53" fmla="*/ 148 h 169"/>
              <a:gd name="T54" fmla="*/ 121 w 138"/>
              <a:gd name="T55" fmla="*/ 154 h 169"/>
              <a:gd name="T56" fmla="*/ 138 w 138"/>
              <a:gd name="T57" fmla="*/ 136 h 169"/>
              <a:gd name="T58" fmla="*/ 106 w 138"/>
              <a:gd name="T59" fmla="*/ 132 h 169"/>
              <a:gd name="T60" fmla="*/ 106 w 138"/>
              <a:gd name="T61" fmla="*/ 132 h 169"/>
              <a:gd name="T62" fmla="*/ 113 w 138"/>
              <a:gd name="T63" fmla="*/ 161 h 169"/>
              <a:gd name="T64" fmla="*/ 117 w 138"/>
              <a:gd name="T65"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69">
                <a:moveTo>
                  <a:pt x="35" y="160"/>
                </a:moveTo>
                <a:cubicBezTo>
                  <a:pt x="35" y="165"/>
                  <a:pt x="38" y="169"/>
                  <a:pt x="43" y="169"/>
                </a:cubicBezTo>
                <a:cubicBezTo>
                  <a:pt x="47" y="169"/>
                  <a:pt x="51" y="165"/>
                  <a:pt x="51" y="160"/>
                </a:cubicBezTo>
                <a:cubicBezTo>
                  <a:pt x="51" y="111"/>
                  <a:pt x="51" y="111"/>
                  <a:pt x="51" y="111"/>
                </a:cubicBezTo>
                <a:cubicBezTo>
                  <a:pt x="35" y="111"/>
                  <a:pt x="35" y="111"/>
                  <a:pt x="35" y="111"/>
                </a:cubicBezTo>
                <a:lnTo>
                  <a:pt x="35" y="160"/>
                </a:lnTo>
                <a:close/>
                <a:moveTo>
                  <a:pt x="59" y="160"/>
                </a:moveTo>
                <a:cubicBezTo>
                  <a:pt x="59" y="165"/>
                  <a:pt x="63" y="169"/>
                  <a:pt x="68" y="169"/>
                </a:cubicBezTo>
                <a:cubicBezTo>
                  <a:pt x="72" y="169"/>
                  <a:pt x="76" y="165"/>
                  <a:pt x="76" y="160"/>
                </a:cubicBezTo>
                <a:cubicBezTo>
                  <a:pt x="76" y="111"/>
                  <a:pt x="76" y="111"/>
                  <a:pt x="76" y="111"/>
                </a:cubicBezTo>
                <a:cubicBezTo>
                  <a:pt x="59" y="111"/>
                  <a:pt x="59" y="111"/>
                  <a:pt x="59" y="111"/>
                </a:cubicBezTo>
                <a:lnTo>
                  <a:pt x="59" y="160"/>
                </a:lnTo>
                <a:close/>
                <a:moveTo>
                  <a:pt x="55" y="41"/>
                </a:moveTo>
                <a:cubicBezTo>
                  <a:pt x="67" y="41"/>
                  <a:pt x="76" y="32"/>
                  <a:pt x="76" y="21"/>
                </a:cubicBezTo>
                <a:cubicBezTo>
                  <a:pt x="76" y="9"/>
                  <a:pt x="67" y="0"/>
                  <a:pt x="55" y="0"/>
                </a:cubicBezTo>
                <a:cubicBezTo>
                  <a:pt x="44" y="0"/>
                  <a:pt x="35" y="9"/>
                  <a:pt x="35" y="21"/>
                </a:cubicBezTo>
                <a:cubicBezTo>
                  <a:pt x="35" y="32"/>
                  <a:pt x="44" y="41"/>
                  <a:pt x="55" y="41"/>
                </a:cubicBezTo>
                <a:close/>
                <a:moveTo>
                  <a:pt x="106" y="106"/>
                </a:moveTo>
                <a:cubicBezTo>
                  <a:pt x="110" y="104"/>
                  <a:pt x="111" y="99"/>
                  <a:pt x="109" y="95"/>
                </a:cubicBezTo>
                <a:cubicBezTo>
                  <a:pt x="82" y="49"/>
                  <a:pt x="82" y="49"/>
                  <a:pt x="82" y="49"/>
                </a:cubicBezTo>
                <a:cubicBezTo>
                  <a:pt x="80" y="45"/>
                  <a:pt x="70" y="45"/>
                  <a:pt x="69" y="45"/>
                </a:cubicBezTo>
                <a:cubicBezTo>
                  <a:pt x="67" y="45"/>
                  <a:pt x="67" y="45"/>
                  <a:pt x="67" y="45"/>
                </a:cubicBezTo>
                <a:cubicBezTo>
                  <a:pt x="55" y="61"/>
                  <a:pt x="55" y="61"/>
                  <a:pt x="55" y="61"/>
                </a:cubicBezTo>
                <a:cubicBezTo>
                  <a:pt x="44" y="45"/>
                  <a:pt x="44" y="45"/>
                  <a:pt x="44" y="45"/>
                </a:cubicBezTo>
                <a:cubicBezTo>
                  <a:pt x="42" y="45"/>
                  <a:pt x="42" y="45"/>
                  <a:pt x="42" y="45"/>
                </a:cubicBezTo>
                <a:cubicBezTo>
                  <a:pt x="41" y="45"/>
                  <a:pt x="31" y="45"/>
                  <a:pt x="29" y="49"/>
                </a:cubicBezTo>
                <a:cubicBezTo>
                  <a:pt x="2" y="95"/>
                  <a:pt x="2" y="95"/>
                  <a:pt x="2" y="95"/>
                </a:cubicBezTo>
                <a:cubicBezTo>
                  <a:pt x="0" y="99"/>
                  <a:pt x="1" y="104"/>
                  <a:pt x="5" y="106"/>
                </a:cubicBezTo>
                <a:cubicBezTo>
                  <a:pt x="9" y="109"/>
                  <a:pt x="14" y="107"/>
                  <a:pt x="16" y="103"/>
                </a:cubicBezTo>
                <a:cubicBezTo>
                  <a:pt x="31" y="78"/>
                  <a:pt x="31" y="78"/>
                  <a:pt x="31" y="78"/>
                </a:cubicBezTo>
                <a:cubicBezTo>
                  <a:pt x="31" y="103"/>
                  <a:pt x="31" y="103"/>
                  <a:pt x="31" y="103"/>
                </a:cubicBezTo>
                <a:cubicBezTo>
                  <a:pt x="80" y="103"/>
                  <a:pt x="80" y="103"/>
                  <a:pt x="80" y="103"/>
                </a:cubicBezTo>
                <a:cubicBezTo>
                  <a:pt x="80" y="78"/>
                  <a:pt x="80" y="78"/>
                  <a:pt x="80" y="78"/>
                </a:cubicBezTo>
                <a:cubicBezTo>
                  <a:pt x="94" y="103"/>
                  <a:pt x="94" y="103"/>
                  <a:pt x="94" y="103"/>
                </a:cubicBezTo>
                <a:cubicBezTo>
                  <a:pt x="97" y="107"/>
                  <a:pt x="102" y="109"/>
                  <a:pt x="106" y="106"/>
                </a:cubicBezTo>
                <a:close/>
                <a:moveTo>
                  <a:pt x="121" y="165"/>
                </a:moveTo>
                <a:cubicBezTo>
                  <a:pt x="109" y="165"/>
                  <a:pt x="109" y="165"/>
                  <a:pt x="109" y="165"/>
                </a:cubicBezTo>
                <a:cubicBezTo>
                  <a:pt x="109" y="159"/>
                  <a:pt x="109" y="159"/>
                  <a:pt x="109" y="159"/>
                </a:cubicBezTo>
                <a:cubicBezTo>
                  <a:pt x="103" y="159"/>
                  <a:pt x="98" y="157"/>
                  <a:pt x="92" y="155"/>
                </a:cubicBezTo>
                <a:cubicBezTo>
                  <a:pt x="92" y="165"/>
                  <a:pt x="92" y="165"/>
                  <a:pt x="92" y="165"/>
                </a:cubicBezTo>
                <a:cubicBezTo>
                  <a:pt x="92" y="167"/>
                  <a:pt x="94" y="169"/>
                  <a:pt x="96" y="169"/>
                </a:cubicBezTo>
                <a:cubicBezTo>
                  <a:pt x="133" y="169"/>
                  <a:pt x="133" y="169"/>
                  <a:pt x="133" y="169"/>
                </a:cubicBezTo>
                <a:cubicBezTo>
                  <a:pt x="136" y="169"/>
                  <a:pt x="138" y="167"/>
                  <a:pt x="138" y="165"/>
                </a:cubicBezTo>
                <a:cubicBezTo>
                  <a:pt x="138" y="155"/>
                  <a:pt x="138" y="155"/>
                  <a:pt x="138" y="155"/>
                </a:cubicBezTo>
                <a:cubicBezTo>
                  <a:pt x="132" y="157"/>
                  <a:pt x="127" y="159"/>
                  <a:pt x="121" y="159"/>
                </a:cubicBezTo>
                <a:lnTo>
                  <a:pt x="121" y="165"/>
                </a:lnTo>
                <a:close/>
                <a:moveTo>
                  <a:pt x="133" y="132"/>
                </a:moveTo>
                <a:cubicBezTo>
                  <a:pt x="129" y="132"/>
                  <a:pt x="129" y="132"/>
                  <a:pt x="129" y="132"/>
                </a:cubicBezTo>
                <a:cubicBezTo>
                  <a:pt x="126" y="116"/>
                  <a:pt x="104" y="116"/>
                  <a:pt x="101" y="132"/>
                </a:cubicBezTo>
                <a:cubicBezTo>
                  <a:pt x="96" y="132"/>
                  <a:pt x="96" y="132"/>
                  <a:pt x="96" y="132"/>
                </a:cubicBezTo>
                <a:cubicBezTo>
                  <a:pt x="94" y="132"/>
                  <a:pt x="92" y="134"/>
                  <a:pt x="92" y="136"/>
                </a:cubicBezTo>
                <a:cubicBezTo>
                  <a:pt x="92" y="149"/>
                  <a:pt x="92" y="149"/>
                  <a:pt x="92" y="149"/>
                </a:cubicBezTo>
                <a:cubicBezTo>
                  <a:pt x="98" y="152"/>
                  <a:pt x="103" y="153"/>
                  <a:pt x="109" y="154"/>
                </a:cubicBezTo>
                <a:cubicBezTo>
                  <a:pt x="109" y="148"/>
                  <a:pt x="109" y="148"/>
                  <a:pt x="109" y="148"/>
                </a:cubicBezTo>
                <a:cubicBezTo>
                  <a:pt x="121" y="148"/>
                  <a:pt x="121" y="148"/>
                  <a:pt x="121" y="148"/>
                </a:cubicBezTo>
                <a:cubicBezTo>
                  <a:pt x="121" y="154"/>
                  <a:pt x="121" y="154"/>
                  <a:pt x="121" y="154"/>
                </a:cubicBezTo>
                <a:cubicBezTo>
                  <a:pt x="127" y="153"/>
                  <a:pt x="132" y="152"/>
                  <a:pt x="138" y="149"/>
                </a:cubicBezTo>
                <a:cubicBezTo>
                  <a:pt x="138" y="136"/>
                  <a:pt x="138" y="136"/>
                  <a:pt x="138" y="136"/>
                </a:cubicBezTo>
                <a:cubicBezTo>
                  <a:pt x="138" y="134"/>
                  <a:pt x="136" y="132"/>
                  <a:pt x="133" y="132"/>
                </a:cubicBezTo>
                <a:close/>
                <a:moveTo>
                  <a:pt x="106" y="132"/>
                </a:moveTo>
                <a:cubicBezTo>
                  <a:pt x="109" y="123"/>
                  <a:pt x="121" y="123"/>
                  <a:pt x="124" y="132"/>
                </a:cubicBezTo>
                <a:lnTo>
                  <a:pt x="106" y="132"/>
                </a:lnTo>
                <a:close/>
                <a:moveTo>
                  <a:pt x="113" y="152"/>
                </a:moveTo>
                <a:cubicBezTo>
                  <a:pt x="113" y="161"/>
                  <a:pt x="113" y="161"/>
                  <a:pt x="113" y="161"/>
                </a:cubicBezTo>
                <a:cubicBezTo>
                  <a:pt x="117" y="161"/>
                  <a:pt x="117" y="161"/>
                  <a:pt x="117" y="161"/>
                </a:cubicBezTo>
                <a:cubicBezTo>
                  <a:pt x="117" y="152"/>
                  <a:pt x="117" y="152"/>
                  <a:pt x="117" y="152"/>
                </a:cubicBezTo>
                <a:lnTo>
                  <a:pt x="113" y="152"/>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20" name="Freeform 98"/>
          <p:cNvSpPr>
            <a:spLocks noEditPoints="1"/>
          </p:cNvSpPr>
          <p:nvPr/>
        </p:nvSpPr>
        <p:spPr bwMode="auto">
          <a:xfrm>
            <a:off x="6939359" y="6151698"/>
            <a:ext cx="163376" cy="199979"/>
          </a:xfrm>
          <a:custGeom>
            <a:avLst/>
            <a:gdLst>
              <a:gd name="T0" fmla="*/ 43 w 138"/>
              <a:gd name="T1" fmla="*/ 169 h 169"/>
              <a:gd name="T2" fmla="*/ 51 w 138"/>
              <a:gd name="T3" fmla="*/ 111 h 169"/>
              <a:gd name="T4" fmla="*/ 35 w 138"/>
              <a:gd name="T5" fmla="*/ 160 h 169"/>
              <a:gd name="T6" fmla="*/ 68 w 138"/>
              <a:gd name="T7" fmla="*/ 169 h 169"/>
              <a:gd name="T8" fmla="*/ 76 w 138"/>
              <a:gd name="T9" fmla="*/ 111 h 169"/>
              <a:gd name="T10" fmla="*/ 59 w 138"/>
              <a:gd name="T11" fmla="*/ 160 h 169"/>
              <a:gd name="T12" fmla="*/ 76 w 138"/>
              <a:gd name="T13" fmla="*/ 21 h 169"/>
              <a:gd name="T14" fmla="*/ 35 w 138"/>
              <a:gd name="T15" fmla="*/ 21 h 169"/>
              <a:gd name="T16" fmla="*/ 106 w 138"/>
              <a:gd name="T17" fmla="*/ 106 h 169"/>
              <a:gd name="T18" fmla="*/ 82 w 138"/>
              <a:gd name="T19" fmla="*/ 49 h 169"/>
              <a:gd name="T20" fmla="*/ 67 w 138"/>
              <a:gd name="T21" fmla="*/ 45 h 169"/>
              <a:gd name="T22" fmla="*/ 44 w 138"/>
              <a:gd name="T23" fmla="*/ 45 h 169"/>
              <a:gd name="T24" fmla="*/ 29 w 138"/>
              <a:gd name="T25" fmla="*/ 49 h 169"/>
              <a:gd name="T26" fmla="*/ 5 w 138"/>
              <a:gd name="T27" fmla="*/ 106 h 169"/>
              <a:gd name="T28" fmla="*/ 31 w 138"/>
              <a:gd name="T29" fmla="*/ 78 h 169"/>
              <a:gd name="T30" fmla="*/ 80 w 138"/>
              <a:gd name="T31" fmla="*/ 103 h 169"/>
              <a:gd name="T32" fmla="*/ 94 w 138"/>
              <a:gd name="T33" fmla="*/ 103 h 169"/>
              <a:gd name="T34" fmla="*/ 121 w 138"/>
              <a:gd name="T35" fmla="*/ 165 h 169"/>
              <a:gd name="T36" fmla="*/ 109 w 138"/>
              <a:gd name="T37" fmla="*/ 159 h 169"/>
              <a:gd name="T38" fmla="*/ 92 w 138"/>
              <a:gd name="T39" fmla="*/ 165 h 169"/>
              <a:gd name="T40" fmla="*/ 133 w 138"/>
              <a:gd name="T41" fmla="*/ 169 h 169"/>
              <a:gd name="T42" fmla="*/ 138 w 138"/>
              <a:gd name="T43" fmla="*/ 155 h 169"/>
              <a:gd name="T44" fmla="*/ 121 w 138"/>
              <a:gd name="T45" fmla="*/ 165 h 169"/>
              <a:gd name="T46" fmla="*/ 129 w 138"/>
              <a:gd name="T47" fmla="*/ 132 h 169"/>
              <a:gd name="T48" fmla="*/ 96 w 138"/>
              <a:gd name="T49" fmla="*/ 132 h 169"/>
              <a:gd name="T50" fmla="*/ 92 w 138"/>
              <a:gd name="T51" fmla="*/ 149 h 169"/>
              <a:gd name="T52" fmla="*/ 109 w 138"/>
              <a:gd name="T53" fmla="*/ 148 h 169"/>
              <a:gd name="T54" fmla="*/ 121 w 138"/>
              <a:gd name="T55" fmla="*/ 154 h 169"/>
              <a:gd name="T56" fmla="*/ 138 w 138"/>
              <a:gd name="T57" fmla="*/ 136 h 169"/>
              <a:gd name="T58" fmla="*/ 106 w 138"/>
              <a:gd name="T59" fmla="*/ 132 h 169"/>
              <a:gd name="T60" fmla="*/ 106 w 138"/>
              <a:gd name="T61" fmla="*/ 132 h 169"/>
              <a:gd name="T62" fmla="*/ 113 w 138"/>
              <a:gd name="T63" fmla="*/ 161 h 169"/>
              <a:gd name="T64" fmla="*/ 117 w 138"/>
              <a:gd name="T65"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69">
                <a:moveTo>
                  <a:pt x="35" y="160"/>
                </a:moveTo>
                <a:cubicBezTo>
                  <a:pt x="35" y="165"/>
                  <a:pt x="38" y="169"/>
                  <a:pt x="43" y="169"/>
                </a:cubicBezTo>
                <a:cubicBezTo>
                  <a:pt x="47" y="169"/>
                  <a:pt x="51" y="165"/>
                  <a:pt x="51" y="160"/>
                </a:cubicBezTo>
                <a:cubicBezTo>
                  <a:pt x="51" y="111"/>
                  <a:pt x="51" y="111"/>
                  <a:pt x="51" y="111"/>
                </a:cubicBezTo>
                <a:cubicBezTo>
                  <a:pt x="35" y="111"/>
                  <a:pt x="35" y="111"/>
                  <a:pt x="35" y="111"/>
                </a:cubicBezTo>
                <a:lnTo>
                  <a:pt x="35" y="160"/>
                </a:lnTo>
                <a:close/>
                <a:moveTo>
                  <a:pt x="59" y="160"/>
                </a:moveTo>
                <a:cubicBezTo>
                  <a:pt x="59" y="165"/>
                  <a:pt x="63" y="169"/>
                  <a:pt x="68" y="169"/>
                </a:cubicBezTo>
                <a:cubicBezTo>
                  <a:pt x="72" y="169"/>
                  <a:pt x="76" y="165"/>
                  <a:pt x="76" y="160"/>
                </a:cubicBezTo>
                <a:cubicBezTo>
                  <a:pt x="76" y="111"/>
                  <a:pt x="76" y="111"/>
                  <a:pt x="76" y="111"/>
                </a:cubicBezTo>
                <a:cubicBezTo>
                  <a:pt x="59" y="111"/>
                  <a:pt x="59" y="111"/>
                  <a:pt x="59" y="111"/>
                </a:cubicBezTo>
                <a:lnTo>
                  <a:pt x="59" y="160"/>
                </a:lnTo>
                <a:close/>
                <a:moveTo>
                  <a:pt x="55" y="41"/>
                </a:moveTo>
                <a:cubicBezTo>
                  <a:pt x="67" y="41"/>
                  <a:pt x="76" y="32"/>
                  <a:pt x="76" y="21"/>
                </a:cubicBezTo>
                <a:cubicBezTo>
                  <a:pt x="76" y="9"/>
                  <a:pt x="67" y="0"/>
                  <a:pt x="55" y="0"/>
                </a:cubicBezTo>
                <a:cubicBezTo>
                  <a:pt x="44" y="0"/>
                  <a:pt x="35" y="9"/>
                  <a:pt x="35" y="21"/>
                </a:cubicBezTo>
                <a:cubicBezTo>
                  <a:pt x="35" y="32"/>
                  <a:pt x="44" y="41"/>
                  <a:pt x="55" y="41"/>
                </a:cubicBezTo>
                <a:close/>
                <a:moveTo>
                  <a:pt x="106" y="106"/>
                </a:moveTo>
                <a:cubicBezTo>
                  <a:pt x="110" y="104"/>
                  <a:pt x="111" y="99"/>
                  <a:pt x="109" y="95"/>
                </a:cubicBezTo>
                <a:cubicBezTo>
                  <a:pt x="82" y="49"/>
                  <a:pt x="82" y="49"/>
                  <a:pt x="82" y="49"/>
                </a:cubicBezTo>
                <a:cubicBezTo>
                  <a:pt x="80" y="45"/>
                  <a:pt x="70" y="45"/>
                  <a:pt x="69" y="45"/>
                </a:cubicBezTo>
                <a:cubicBezTo>
                  <a:pt x="67" y="45"/>
                  <a:pt x="67" y="45"/>
                  <a:pt x="67" y="45"/>
                </a:cubicBezTo>
                <a:cubicBezTo>
                  <a:pt x="55" y="61"/>
                  <a:pt x="55" y="61"/>
                  <a:pt x="55" y="61"/>
                </a:cubicBezTo>
                <a:cubicBezTo>
                  <a:pt x="44" y="45"/>
                  <a:pt x="44" y="45"/>
                  <a:pt x="44" y="45"/>
                </a:cubicBezTo>
                <a:cubicBezTo>
                  <a:pt x="42" y="45"/>
                  <a:pt x="42" y="45"/>
                  <a:pt x="42" y="45"/>
                </a:cubicBezTo>
                <a:cubicBezTo>
                  <a:pt x="41" y="45"/>
                  <a:pt x="31" y="45"/>
                  <a:pt x="29" y="49"/>
                </a:cubicBezTo>
                <a:cubicBezTo>
                  <a:pt x="2" y="95"/>
                  <a:pt x="2" y="95"/>
                  <a:pt x="2" y="95"/>
                </a:cubicBezTo>
                <a:cubicBezTo>
                  <a:pt x="0" y="99"/>
                  <a:pt x="1" y="104"/>
                  <a:pt x="5" y="106"/>
                </a:cubicBezTo>
                <a:cubicBezTo>
                  <a:pt x="9" y="109"/>
                  <a:pt x="14" y="107"/>
                  <a:pt x="16" y="103"/>
                </a:cubicBezTo>
                <a:cubicBezTo>
                  <a:pt x="31" y="78"/>
                  <a:pt x="31" y="78"/>
                  <a:pt x="31" y="78"/>
                </a:cubicBezTo>
                <a:cubicBezTo>
                  <a:pt x="31" y="103"/>
                  <a:pt x="31" y="103"/>
                  <a:pt x="31" y="103"/>
                </a:cubicBezTo>
                <a:cubicBezTo>
                  <a:pt x="80" y="103"/>
                  <a:pt x="80" y="103"/>
                  <a:pt x="80" y="103"/>
                </a:cubicBezTo>
                <a:cubicBezTo>
                  <a:pt x="80" y="78"/>
                  <a:pt x="80" y="78"/>
                  <a:pt x="80" y="78"/>
                </a:cubicBezTo>
                <a:cubicBezTo>
                  <a:pt x="94" y="103"/>
                  <a:pt x="94" y="103"/>
                  <a:pt x="94" y="103"/>
                </a:cubicBezTo>
                <a:cubicBezTo>
                  <a:pt x="97" y="107"/>
                  <a:pt x="102" y="109"/>
                  <a:pt x="106" y="106"/>
                </a:cubicBezTo>
                <a:close/>
                <a:moveTo>
                  <a:pt x="121" y="165"/>
                </a:moveTo>
                <a:cubicBezTo>
                  <a:pt x="109" y="165"/>
                  <a:pt x="109" y="165"/>
                  <a:pt x="109" y="165"/>
                </a:cubicBezTo>
                <a:cubicBezTo>
                  <a:pt x="109" y="159"/>
                  <a:pt x="109" y="159"/>
                  <a:pt x="109" y="159"/>
                </a:cubicBezTo>
                <a:cubicBezTo>
                  <a:pt x="103" y="159"/>
                  <a:pt x="98" y="157"/>
                  <a:pt x="92" y="155"/>
                </a:cubicBezTo>
                <a:cubicBezTo>
                  <a:pt x="92" y="165"/>
                  <a:pt x="92" y="165"/>
                  <a:pt x="92" y="165"/>
                </a:cubicBezTo>
                <a:cubicBezTo>
                  <a:pt x="92" y="167"/>
                  <a:pt x="94" y="169"/>
                  <a:pt x="96" y="169"/>
                </a:cubicBezTo>
                <a:cubicBezTo>
                  <a:pt x="133" y="169"/>
                  <a:pt x="133" y="169"/>
                  <a:pt x="133" y="169"/>
                </a:cubicBezTo>
                <a:cubicBezTo>
                  <a:pt x="136" y="169"/>
                  <a:pt x="138" y="167"/>
                  <a:pt x="138" y="165"/>
                </a:cubicBezTo>
                <a:cubicBezTo>
                  <a:pt x="138" y="155"/>
                  <a:pt x="138" y="155"/>
                  <a:pt x="138" y="155"/>
                </a:cubicBezTo>
                <a:cubicBezTo>
                  <a:pt x="132" y="157"/>
                  <a:pt x="127" y="159"/>
                  <a:pt x="121" y="159"/>
                </a:cubicBezTo>
                <a:lnTo>
                  <a:pt x="121" y="165"/>
                </a:lnTo>
                <a:close/>
                <a:moveTo>
                  <a:pt x="133" y="132"/>
                </a:moveTo>
                <a:cubicBezTo>
                  <a:pt x="129" y="132"/>
                  <a:pt x="129" y="132"/>
                  <a:pt x="129" y="132"/>
                </a:cubicBezTo>
                <a:cubicBezTo>
                  <a:pt x="126" y="116"/>
                  <a:pt x="104" y="116"/>
                  <a:pt x="101" y="132"/>
                </a:cubicBezTo>
                <a:cubicBezTo>
                  <a:pt x="96" y="132"/>
                  <a:pt x="96" y="132"/>
                  <a:pt x="96" y="132"/>
                </a:cubicBezTo>
                <a:cubicBezTo>
                  <a:pt x="94" y="132"/>
                  <a:pt x="92" y="134"/>
                  <a:pt x="92" y="136"/>
                </a:cubicBezTo>
                <a:cubicBezTo>
                  <a:pt x="92" y="149"/>
                  <a:pt x="92" y="149"/>
                  <a:pt x="92" y="149"/>
                </a:cubicBezTo>
                <a:cubicBezTo>
                  <a:pt x="98" y="152"/>
                  <a:pt x="103" y="153"/>
                  <a:pt x="109" y="154"/>
                </a:cubicBezTo>
                <a:cubicBezTo>
                  <a:pt x="109" y="148"/>
                  <a:pt x="109" y="148"/>
                  <a:pt x="109" y="148"/>
                </a:cubicBezTo>
                <a:cubicBezTo>
                  <a:pt x="121" y="148"/>
                  <a:pt x="121" y="148"/>
                  <a:pt x="121" y="148"/>
                </a:cubicBezTo>
                <a:cubicBezTo>
                  <a:pt x="121" y="154"/>
                  <a:pt x="121" y="154"/>
                  <a:pt x="121" y="154"/>
                </a:cubicBezTo>
                <a:cubicBezTo>
                  <a:pt x="127" y="153"/>
                  <a:pt x="132" y="152"/>
                  <a:pt x="138" y="149"/>
                </a:cubicBezTo>
                <a:cubicBezTo>
                  <a:pt x="138" y="136"/>
                  <a:pt x="138" y="136"/>
                  <a:pt x="138" y="136"/>
                </a:cubicBezTo>
                <a:cubicBezTo>
                  <a:pt x="138" y="134"/>
                  <a:pt x="136" y="132"/>
                  <a:pt x="133" y="132"/>
                </a:cubicBezTo>
                <a:close/>
                <a:moveTo>
                  <a:pt x="106" y="132"/>
                </a:moveTo>
                <a:cubicBezTo>
                  <a:pt x="109" y="123"/>
                  <a:pt x="121" y="123"/>
                  <a:pt x="124" y="132"/>
                </a:cubicBezTo>
                <a:lnTo>
                  <a:pt x="106" y="132"/>
                </a:lnTo>
                <a:close/>
                <a:moveTo>
                  <a:pt x="113" y="152"/>
                </a:moveTo>
                <a:cubicBezTo>
                  <a:pt x="113" y="161"/>
                  <a:pt x="113" y="161"/>
                  <a:pt x="113" y="161"/>
                </a:cubicBezTo>
                <a:cubicBezTo>
                  <a:pt x="117" y="161"/>
                  <a:pt x="117" y="161"/>
                  <a:pt x="117" y="161"/>
                </a:cubicBezTo>
                <a:cubicBezTo>
                  <a:pt x="117" y="152"/>
                  <a:pt x="117" y="152"/>
                  <a:pt x="117" y="152"/>
                </a:cubicBezTo>
                <a:lnTo>
                  <a:pt x="113" y="152"/>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9" name="组合 8"/>
          <p:cNvGrpSpPr/>
          <p:nvPr/>
        </p:nvGrpSpPr>
        <p:grpSpPr>
          <a:xfrm>
            <a:off x="2098651" y="2493693"/>
            <a:ext cx="1870614" cy="1870614"/>
            <a:chOff x="8333045" y="1169405"/>
            <a:chExt cx="1661011" cy="1661011"/>
          </a:xfrm>
        </p:grpSpPr>
        <p:sp>
          <p:nvSpPr>
            <p:cNvPr id="7" name="椭圆 6"/>
            <p:cNvSpPr/>
            <p:nvPr/>
          </p:nvSpPr>
          <p:spPr>
            <a:xfrm>
              <a:off x="8333045" y="1169405"/>
              <a:ext cx="1661011" cy="1661011"/>
            </a:xfrm>
            <a:prstGeom prst="ellipse">
              <a:avLst/>
            </a:prstGeom>
            <a:solidFill>
              <a:schemeClr val="bg1"/>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7200" b="1" dirty="0">
                <a:solidFill>
                  <a:srgbClr val="187C86"/>
                </a:solidFill>
                <a:cs typeface="+mn-ea"/>
                <a:sym typeface="+mn-lt"/>
              </a:endParaRPr>
            </a:p>
          </p:txBody>
        </p:sp>
        <p:sp>
          <p:nvSpPr>
            <p:cNvPr id="23" name="文本框 22"/>
            <p:cNvSpPr txBox="1"/>
            <p:nvPr/>
          </p:nvSpPr>
          <p:spPr>
            <a:xfrm>
              <a:off x="8572100" y="1492576"/>
              <a:ext cx="1174579" cy="1065832"/>
            </a:xfrm>
            <a:prstGeom prst="rect">
              <a:avLst/>
            </a:prstGeom>
            <a:noFill/>
          </p:spPr>
          <p:txBody>
            <a:bodyPr wrap="none" rtlCol="0">
              <a:spAutoFit/>
            </a:bodyPr>
            <a:lstStyle>
              <a:defPPr>
                <a:defRPr lang="zh-CN"/>
              </a:defPPr>
              <a:lvl1pPr algn="ctr" defTabSz="1218565">
                <a:defRPr sz="9595">
                  <a:solidFill>
                    <a:srgbClr val="C00000"/>
                  </a:solidFill>
                  <a:latin typeface="华文细黑" panose="02010600040101010101" pitchFamily="2" charset="-122"/>
                  <a:ea typeface="华文细黑" panose="02010600040101010101" pitchFamily="2" charset="-122"/>
                </a:defRPr>
              </a:lvl1pPr>
            </a:lstStyle>
            <a:p>
              <a:r>
                <a:rPr lang="en-US" altLang="zh-CN" sz="7200" b="1" dirty="0">
                  <a:solidFill>
                    <a:srgbClr val="187C86"/>
                  </a:solidFill>
                  <a:latin typeface="+mn-lt"/>
                  <a:ea typeface="+mn-ea"/>
                  <a:cs typeface="+mn-ea"/>
                  <a:sym typeface="+mn-lt"/>
                </a:rPr>
                <a:t>04</a:t>
              </a:r>
              <a:endParaRPr lang="zh-CN" altLang="en-US" sz="7200" b="1" dirty="0">
                <a:solidFill>
                  <a:srgbClr val="187C86"/>
                </a:solidFill>
                <a:latin typeface="+mn-lt"/>
                <a:ea typeface="+mn-ea"/>
                <a:cs typeface="+mn-ea"/>
                <a:sym typeface="+mn-lt"/>
              </a:endParaRPr>
            </a:p>
          </p:txBody>
        </p:sp>
      </p:grpSp>
      <p:sp>
        <p:nvSpPr>
          <p:cNvPr id="34" name="文本框 33"/>
          <p:cNvSpPr txBox="1"/>
          <p:nvPr/>
        </p:nvSpPr>
        <p:spPr>
          <a:xfrm>
            <a:off x="4500470" y="4300410"/>
            <a:ext cx="3191131" cy="369332"/>
          </a:xfrm>
          <a:prstGeom prst="rect">
            <a:avLst/>
          </a:prstGeom>
          <a:noFill/>
        </p:spPr>
        <p:txBody>
          <a:bodyPr wrap="squar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未来工作和发展目标</a:t>
            </a:r>
          </a:p>
        </p:txBody>
      </p:sp>
      <p:sp>
        <p:nvSpPr>
          <p:cNvPr id="18" name="文本框 17"/>
          <p:cNvSpPr txBox="1"/>
          <p:nvPr/>
        </p:nvSpPr>
        <p:spPr>
          <a:xfrm>
            <a:off x="4500470" y="4687415"/>
            <a:ext cx="3754803" cy="369332"/>
          </a:xfrm>
          <a:prstGeom prst="rect">
            <a:avLst/>
          </a:prstGeom>
          <a:noFill/>
        </p:spPr>
        <p:txBody>
          <a:bodyPr wrap="squar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岗位晋升评估</a:t>
            </a:r>
          </a:p>
        </p:txBody>
      </p:sp>
      <p:sp>
        <p:nvSpPr>
          <p:cNvPr id="21" name="文本框 20"/>
          <p:cNvSpPr txBox="1"/>
          <p:nvPr/>
        </p:nvSpPr>
        <p:spPr>
          <a:xfrm>
            <a:off x="4500470" y="5074420"/>
            <a:ext cx="3191131" cy="369332"/>
          </a:xfrm>
          <a:prstGeom prst="rect">
            <a:avLst/>
          </a:prstGeom>
          <a:noFill/>
        </p:spPr>
        <p:txBody>
          <a:bodyPr wrap="squar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个人能力提升计划</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animBg="1"/>
      <p:bldP spid="20" grpId="0" animBg="1"/>
      <p:bldP spid="34" grpId="0"/>
      <p:bldP spid="18"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124374" y="676893"/>
            <a:ext cx="4266799" cy="758569"/>
            <a:chOff x="711015" y="463951"/>
            <a:chExt cx="4266799" cy="758569"/>
          </a:xfrm>
        </p:grpSpPr>
        <p:sp>
          <p:nvSpPr>
            <p:cNvPr id="24" name="文本框 23"/>
            <p:cNvSpPr txBox="1"/>
            <p:nvPr/>
          </p:nvSpPr>
          <p:spPr>
            <a:xfrm>
              <a:off x="1446078" y="599161"/>
              <a:ext cx="3531736"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未来工作和发展目标</a:t>
              </a:r>
            </a:p>
          </p:txBody>
        </p:sp>
        <p:grpSp>
          <p:nvGrpSpPr>
            <p:cNvPr id="25" name="组合 24"/>
            <p:cNvGrpSpPr/>
            <p:nvPr/>
          </p:nvGrpSpPr>
          <p:grpSpPr>
            <a:xfrm>
              <a:off x="711015" y="463951"/>
              <a:ext cx="758569" cy="758569"/>
              <a:chOff x="1437523" y="2344193"/>
              <a:chExt cx="2598069" cy="2598069"/>
            </a:xfrm>
          </p:grpSpPr>
          <p:sp>
            <p:nvSpPr>
              <p:cNvPr id="26" name="菱形 25"/>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27" name="矩形 26"/>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grpSp>
      </p:grpSp>
      <p:grpSp>
        <p:nvGrpSpPr>
          <p:cNvPr id="11" name="组合 10"/>
          <p:cNvGrpSpPr/>
          <p:nvPr/>
        </p:nvGrpSpPr>
        <p:grpSpPr>
          <a:xfrm>
            <a:off x="533400" y="2038504"/>
            <a:ext cx="3352800" cy="4018296"/>
            <a:chOff x="533400" y="2038504"/>
            <a:chExt cx="3352800" cy="4018296"/>
          </a:xfrm>
        </p:grpSpPr>
        <p:pic>
          <p:nvPicPr>
            <p:cNvPr id="2" name="图片 1"/>
            <p:cNvPicPr>
              <a:picLocks noChangeAspect="1"/>
            </p:cNvPicPr>
            <p:nvPr/>
          </p:nvPicPr>
          <p:blipFill>
            <a:blip r:embed="rId2"/>
            <a:stretch>
              <a:fillRect/>
            </a:stretch>
          </p:blipFill>
          <p:spPr>
            <a:xfrm>
              <a:off x="533400" y="2038504"/>
              <a:ext cx="3311070" cy="2002778"/>
            </a:xfrm>
            <a:prstGeom prst="rect">
              <a:avLst/>
            </a:prstGeom>
          </p:spPr>
        </p:pic>
        <p:sp>
          <p:nvSpPr>
            <p:cNvPr id="53" name="矩形 52"/>
            <p:cNvSpPr/>
            <p:nvPr/>
          </p:nvSpPr>
          <p:spPr>
            <a:xfrm>
              <a:off x="533400" y="3860800"/>
              <a:ext cx="3352800" cy="2196000"/>
            </a:xfrm>
            <a:prstGeom prst="rect">
              <a:avLst/>
            </a:prstGeom>
            <a:solidFill>
              <a:srgbClr val="187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1774034" y="3448050"/>
              <a:ext cx="871532" cy="871532"/>
              <a:chOff x="1774034" y="3448050"/>
              <a:chExt cx="871532" cy="871532"/>
            </a:xfrm>
          </p:grpSpPr>
          <p:sp>
            <p:nvSpPr>
              <p:cNvPr id="54" name="椭圆 53"/>
              <p:cNvSpPr/>
              <p:nvPr/>
            </p:nvSpPr>
            <p:spPr>
              <a:xfrm>
                <a:off x="1774034" y="3448050"/>
                <a:ext cx="871532" cy="8715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8" name="组合 67"/>
              <p:cNvGrpSpPr/>
              <p:nvPr/>
            </p:nvGrpSpPr>
            <p:grpSpPr>
              <a:xfrm>
                <a:off x="2027459" y="3736862"/>
                <a:ext cx="386906" cy="297226"/>
                <a:chOff x="17708773" y="7742498"/>
                <a:chExt cx="550761" cy="423101"/>
              </a:xfrm>
              <a:solidFill>
                <a:srgbClr val="187C86"/>
              </a:solidFill>
            </p:grpSpPr>
            <p:sp>
              <p:nvSpPr>
                <p:cNvPr id="70" name="Rectangle 58"/>
                <p:cNvSpPr/>
                <p:nvPr/>
              </p:nvSpPr>
              <p:spPr>
                <a:xfrm>
                  <a:off x="17708773" y="8121829"/>
                  <a:ext cx="550761" cy="43770"/>
                </a:xfrm>
                <a:prstGeom prst="rect">
                  <a:avLst/>
                </a:pr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79" name="Rectangle 59"/>
                <p:cNvSpPr/>
                <p:nvPr/>
              </p:nvSpPr>
              <p:spPr>
                <a:xfrm>
                  <a:off x="17918500" y="7742498"/>
                  <a:ext cx="129483" cy="337386"/>
                </a:xfrm>
                <a:prstGeom prst="rect">
                  <a:avLst/>
                </a:pr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80" name="Rectangle 60"/>
                <p:cNvSpPr/>
                <p:nvPr/>
              </p:nvSpPr>
              <p:spPr>
                <a:xfrm>
                  <a:off x="17759837" y="7868334"/>
                  <a:ext cx="129483" cy="211551"/>
                </a:xfrm>
                <a:prstGeom prst="rect">
                  <a:avLst/>
                </a:pr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81" name="Rectangle 61"/>
                <p:cNvSpPr/>
                <p:nvPr/>
              </p:nvSpPr>
              <p:spPr>
                <a:xfrm>
                  <a:off x="18078986" y="7954048"/>
                  <a:ext cx="129484" cy="125836"/>
                </a:xfrm>
                <a:prstGeom prst="rect">
                  <a:avLst/>
                </a:pr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sp>
          <p:nvSpPr>
            <p:cNvPr id="19" name="矩形 18"/>
            <p:cNvSpPr/>
            <p:nvPr/>
          </p:nvSpPr>
          <p:spPr>
            <a:xfrm>
              <a:off x="1220638" y="4571425"/>
              <a:ext cx="2061181" cy="1077218"/>
            </a:xfrm>
            <a:prstGeom prst="rect">
              <a:avLst/>
            </a:prstGeom>
          </p:spPr>
          <p:txBody>
            <a:bodyPr wrap="square">
              <a:spAutoFit/>
            </a:bodyPr>
            <a:lstStyle/>
            <a:p>
              <a:r>
                <a:rPr lang="zh-CN" altLang="en-US" sz="1600" dirty="0">
                  <a:solidFill>
                    <a:schemeClr val="bg1"/>
                  </a:solidFill>
                  <a:cs typeface="+mn-ea"/>
                  <a:sym typeface="+mn-lt"/>
                </a:rPr>
                <a:t>能够现场负责中型客户项目或具有一定创新型的项目并保障工作质量及项目利润。</a:t>
              </a:r>
            </a:p>
          </p:txBody>
        </p:sp>
      </p:grpSp>
      <p:grpSp>
        <p:nvGrpSpPr>
          <p:cNvPr id="12" name="组合 11"/>
          <p:cNvGrpSpPr/>
          <p:nvPr/>
        </p:nvGrpSpPr>
        <p:grpSpPr>
          <a:xfrm>
            <a:off x="4419600" y="2004163"/>
            <a:ext cx="3352800" cy="4052637"/>
            <a:chOff x="4419600" y="2004163"/>
            <a:chExt cx="3352800" cy="4052637"/>
          </a:xfrm>
        </p:grpSpPr>
        <p:sp>
          <p:nvSpPr>
            <p:cNvPr id="58" name="矩形 57"/>
            <p:cNvSpPr/>
            <p:nvPr/>
          </p:nvSpPr>
          <p:spPr>
            <a:xfrm>
              <a:off x="4419600" y="3860800"/>
              <a:ext cx="3352800" cy="2196000"/>
            </a:xfrm>
            <a:prstGeom prst="rect">
              <a:avLst/>
            </a:prstGeom>
            <a:solidFill>
              <a:srgbClr val="187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4429764" y="2004163"/>
              <a:ext cx="3311070" cy="3508609"/>
              <a:chOff x="4429764" y="2004163"/>
              <a:chExt cx="3311070" cy="3508609"/>
            </a:xfrm>
          </p:grpSpPr>
          <p:pic>
            <p:nvPicPr>
              <p:cNvPr id="3" name="图片 2"/>
              <p:cNvPicPr>
                <a:picLocks noChangeAspect="1"/>
              </p:cNvPicPr>
              <p:nvPr/>
            </p:nvPicPr>
            <p:blipFill>
              <a:blip r:embed="rId3"/>
              <a:stretch>
                <a:fillRect/>
              </a:stretch>
            </p:blipFill>
            <p:spPr>
              <a:xfrm>
                <a:off x="4429764" y="2004163"/>
                <a:ext cx="3311070" cy="1874097"/>
              </a:xfrm>
              <a:prstGeom prst="rect">
                <a:avLst/>
              </a:prstGeom>
            </p:spPr>
          </p:pic>
          <p:grpSp>
            <p:nvGrpSpPr>
              <p:cNvPr id="8" name="组合 7"/>
              <p:cNvGrpSpPr/>
              <p:nvPr/>
            </p:nvGrpSpPr>
            <p:grpSpPr>
              <a:xfrm>
                <a:off x="5660234" y="3448050"/>
                <a:ext cx="871532" cy="871532"/>
                <a:chOff x="5660234" y="3448050"/>
                <a:chExt cx="871532" cy="871532"/>
              </a:xfrm>
            </p:grpSpPr>
            <p:sp>
              <p:nvSpPr>
                <p:cNvPr id="59" name="椭圆 58"/>
                <p:cNvSpPr/>
                <p:nvPr/>
              </p:nvSpPr>
              <p:spPr>
                <a:xfrm>
                  <a:off x="5660234" y="3448050"/>
                  <a:ext cx="871532" cy="8715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Freeform 14"/>
                <p:cNvSpPr/>
                <p:nvPr/>
              </p:nvSpPr>
              <p:spPr>
                <a:xfrm>
                  <a:off x="5895103" y="3733829"/>
                  <a:ext cx="389172" cy="299248"/>
                </a:xfrm>
                <a:custGeom>
                  <a:avLst/>
                  <a:gdLst/>
                  <a:ahLst/>
                  <a:cxnLst>
                    <a:cxn ang="0">
                      <a:pos x="wd2" y="hd2"/>
                    </a:cxn>
                    <a:cxn ang="5400000">
                      <a:pos x="wd2" y="hd2"/>
                    </a:cxn>
                    <a:cxn ang="10800000">
                      <a:pos x="wd2" y="hd2"/>
                    </a:cxn>
                    <a:cxn ang="16200000">
                      <a:pos x="wd2" y="hd2"/>
                    </a:cxn>
                  </a:cxnLst>
                  <a:rect l="0" t="0" r="r" b="b"/>
                  <a:pathLst>
                    <a:path w="21600" h="21600" extrusionOk="0">
                      <a:moveTo>
                        <a:pt x="19889" y="16180"/>
                      </a:moveTo>
                      <a:lnTo>
                        <a:pt x="19889" y="9897"/>
                      </a:lnTo>
                      <a:lnTo>
                        <a:pt x="11620" y="9897"/>
                      </a:lnTo>
                      <a:lnTo>
                        <a:pt x="11620" y="5420"/>
                      </a:lnTo>
                      <a:lnTo>
                        <a:pt x="13331" y="5420"/>
                      </a:lnTo>
                      <a:lnTo>
                        <a:pt x="13331" y="0"/>
                      </a:lnTo>
                      <a:lnTo>
                        <a:pt x="8269" y="0"/>
                      </a:lnTo>
                      <a:lnTo>
                        <a:pt x="8269" y="5420"/>
                      </a:lnTo>
                      <a:lnTo>
                        <a:pt x="9980" y="5420"/>
                      </a:lnTo>
                      <a:lnTo>
                        <a:pt x="9980" y="9897"/>
                      </a:lnTo>
                      <a:lnTo>
                        <a:pt x="1711" y="9897"/>
                      </a:lnTo>
                      <a:lnTo>
                        <a:pt x="1711" y="16180"/>
                      </a:lnTo>
                      <a:lnTo>
                        <a:pt x="0" y="16180"/>
                      </a:lnTo>
                      <a:lnTo>
                        <a:pt x="0" y="21600"/>
                      </a:lnTo>
                      <a:lnTo>
                        <a:pt x="4919" y="21600"/>
                      </a:lnTo>
                      <a:lnTo>
                        <a:pt x="4919" y="16180"/>
                      </a:lnTo>
                      <a:lnTo>
                        <a:pt x="3350" y="16180"/>
                      </a:lnTo>
                      <a:lnTo>
                        <a:pt x="3350" y="11703"/>
                      </a:lnTo>
                      <a:lnTo>
                        <a:pt x="9980" y="11703"/>
                      </a:lnTo>
                      <a:lnTo>
                        <a:pt x="9980" y="16180"/>
                      </a:lnTo>
                      <a:lnTo>
                        <a:pt x="8269" y="16180"/>
                      </a:lnTo>
                      <a:lnTo>
                        <a:pt x="8269" y="21600"/>
                      </a:lnTo>
                      <a:lnTo>
                        <a:pt x="13331" y="21600"/>
                      </a:lnTo>
                      <a:lnTo>
                        <a:pt x="13331" y="16180"/>
                      </a:lnTo>
                      <a:lnTo>
                        <a:pt x="11620" y="16180"/>
                      </a:lnTo>
                      <a:lnTo>
                        <a:pt x="11620" y="11703"/>
                      </a:lnTo>
                      <a:lnTo>
                        <a:pt x="18250" y="11703"/>
                      </a:lnTo>
                      <a:lnTo>
                        <a:pt x="18250" y="16180"/>
                      </a:lnTo>
                      <a:lnTo>
                        <a:pt x="16681" y="16180"/>
                      </a:lnTo>
                      <a:lnTo>
                        <a:pt x="16681" y="21600"/>
                      </a:lnTo>
                      <a:lnTo>
                        <a:pt x="21600" y="21600"/>
                      </a:lnTo>
                      <a:lnTo>
                        <a:pt x="21600" y="16180"/>
                      </a:lnTo>
                      <a:lnTo>
                        <a:pt x="19889" y="16180"/>
                      </a:lnTo>
                      <a:close/>
                    </a:path>
                  </a:pathLst>
                </a:custGeom>
                <a:solidFill>
                  <a:srgbClr val="187C86"/>
                </a:solidFill>
                <a:ln w="12700" cap="flat">
                  <a:noFill/>
                  <a:miter lim="400000"/>
                </a:ln>
                <a:effectLst/>
              </p:spPr>
              <p:txBody>
                <a:bodyPr wrap="square" lIns="91439" tIns="91439" rIns="91439" bIns="91439" numCol="1" anchor="t">
                  <a:noAutofit/>
                </a:bodyPr>
                <a:lstStyle/>
                <a:p>
                  <a:endParaRPr>
                    <a:cs typeface="+mn-ea"/>
                    <a:sym typeface="+mn-lt"/>
                  </a:endParaRPr>
                </a:p>
              </p:txBody>
            </p:sp>
          </p:grpSp>
          <p:sp>
            <p:nvSpPr>
              <p:cNvPr id="20" name="矩形 19"/>
              <p:cNvSpPr/>
              <p:nvPr/>
            </p:nvSpPr>
            <p:spPr>
              <a:xfrm>
                <a:off x="4949826" y="4681775"/>
                <a:ext cx="2596241" cy="830997"/>
              </a:xfrm>
              <a:prstGeom prst="rect">
                <a:avLst/>
              </a:prstGeom>
            </p:spPr>
            <p:txBody>
              <a:bodyPr wrap="square">
                <a:spAutoFit/>
              </a:bodyPr>
              <a:lstStyle/>
              <a:p>
                <a:r>
                  <a:rPr lang="zh-CN" altLang="en-US" sz="1600" dirty="0">
                    <a:solidFill>
                      <a:schemeClr val="bg1"/>
                    </a:solidFill>
                    <a:cs typeface="+mn-ea"/>
                    <a:sym typeface="+mn-lt"/>
                  </a:rPr>
                  <a:t>深入学习一个金融业务模块，成为该领域业务专家。</a:t>
                </a:r>
              </a:p>
            </p:txBody>
          </p:sp>
        </p:grpSp>
      </p:grpSp>
      <p:grpSp>
        <p:nvGrpSpPr>
          <p:cNvPr id="7" name="组合 6"/>
          <p:cNvGrpSpPr/>
          <p:nvPr/>
        </p:nvGrpSpPr>
        <p:grpSpPr>
          <a:xfrm>
            <a:off x="8305800" y="2004163"/>
            <a:ext cx="3373128" cy="4052637"/>
            <a:chOff x="8305800" y="2004163"/>
            <a:chExt cx="3373128" cy="4052637"/>
          </a:xfrm>
        </p:grpSpPr>
        <p:pic>
          <p:nvPicPr>
            <p:cNvPr id="5" name="图片 4"/>
            <p:cNvPicPr>
              <a:picLocks noChangeAspect="1"/>
            </p:cNvPicPr>
            <p:nvPr/>
          </p:nvPicPr>
          <p:blipFill>
            <a:blip r:embed="rId4"/>
            <a:stretch>
              <a:fillRect/>
            </a:stretch>
          </p:blipFill>
          <p:spPr>
            <a:xfrm>
              <a:off x="8326128" y="2004163"/>
              <a:ext cx="3352800" cy="1974032"/>
            </a:xfrm>
            <a:prstGeom prst="rect">
              <a:avLst/>
            </a:prstGeom>
          </p:spPr>
        </p:pic>
        <p:sp>
          <p:nvSpPr>
            <p:cNvPr id="63" name="矩形 62"/>
            <p:cNvSpPr/>
            <p:nvPr/>
          </p:nvSpPr>
          <p:spPr>
            <a:xfrm>
              <a:off x="8305800" y="3860800"/>
              <a:ext cx="3352800" cy="2196000"/>
            </a:xfrm>
            <a:prstGeom prst="rect">
              <a:avLst/>
            </a:prstGeom>
            <a:solidFill>
              <a:srgbClr val="187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9546434" y="3448050"/>
              <a:ext cx="871532" cy="871532"/>
              <a:chOff x="9546434" y="3448050"/>
              <a:chExt cx="871532" cy="871532"/>
            </a:xfrm>
          </p:grpSpPr>
          <p:sp>
            <p:nvSpPr>
              <p:cNvPr id="64" name="椭圆 63"/>
              <p:cNvSpPr/>
              <p:nvPr/>
            </p:nvSpPr>
            <p:spPr>
              <a:xfrm>
                <a:off x="9546434" y="3448050"/>
                <a:ext cx="871532" cy="87153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3" name="组合 82"/>
              <p:cNvGrpSpPr/>
              <p:nvPr/>
            </p:nvGrpSpPr>
            <p:grpSpPr>
              <a:xfrm>
                <a:off x="9781302" y="3687624"/>
                <a:ext cx="389173" cy="389173"/>
                <a:chOff x="10807514" y="8796040"/>
                <a:chExt cx="553988" cy="553988"/>
              </a:xfrm>
              <a:solidFill>
                <a:srgbClr val="187C86"/>
              </a:solidFill>
            </p:grpSpPr>
            <p:sp>
              <p:nvSpPr>
                <p:cNvPr id="84" name="Freeform 45"/>
                <p:cNvSpPr/>
                <p:nvPr/>
              </p:nvSpPr>
              <p:spPr>
                <a:xfrm>
                  <a:off x="10807514" y="8796040"/>
                  <a:ext cx="418690" cy="420519"/>
                </a:xfrm>
                <a:custGeom>
                  <a:avLst/>
                  <a:gdLst/>
                  <a:ahLst/>
                  <a:cxnLst>
                    <a:cxn ang="0">
                      <a:pos x="wd2" y="hd2"/>
                    </a:cxn>
                    <a:cxn ang="5400000">
                      <a:pos x="wd2" y="hd2"/>
                    </a:cxn>
                    <a:cxn ang="10800000">
                      <a:pos x="wd2" y="hd2"/>
                    </a:cxn>
                    <a:cxn ang="16200000">
                      <a:pos x="wd2" y="hd2"/>
                    </a:cxn>
                  </a:cxnLst>
                  <a:rect l="0" t="0" r="r" b="b"/>
                  <a:pathLst>
                    <a:path w="21600" h="21600" extrusionOk="0">
                      <a:moveTo>
                        <a:pt x="17814" y="16256"/>
                      </a:moveTo>
                      <a:cubicBezTo>
                        <a:pt x="18482" y="16033"/>
                        <a:pt x="18928" y="16033"/>
                        <a:pt x="19373" y="16033"/>
                      </a:cubicBezTo>
                      <a:cubicBezTo>
                        <a:pt x="20264" y="16478"/>
                        <a:pt x="20264" y="16478"/>
                        <a:pt x="20264" y="16478"/>
                      </a:cubicBezTo>
                      <a:cubicBezTo>
                        <a:pt x="20264" y="16478"/>
                        <a:pt x="20264" y="16478"/>
                        <a:pt x="20264" y="16478"/>
                      </a:cubicBezTo>
                      <a:cubicBezTo>
                        <a:pt x="20264" y="16478"/>
                        <a:pt x="20264" y="16478"/>
                        <a:pt x="20264" y="16478"/>
                      </a:cubicBezTo>
                      <a:cubicBezTo>
                        <a:pt x="20264" y="16478"/>
                        <a:pt x="20264" y="16478"/>
                        <a:pt x="20264" y="16478"/>
                      </a:cubicBezTo>
                      <a:cubicBezTo>
                        <a:pt x="20264" y="16478"/>
                        <a:pt x="20264" y="16478"/>
                        <a:pt x="20264" y="16478"/>
                      </a:cubicBezTo>
                      <a:cubicBezTo>
                        <a:pt x="21600" y="13361"/>
                        <a:pt x="21600" y="13361"/>
                        <a:pt x="21600" y="13361"/>
                      </a:cubicBezTo>
                      <a:cubicBezTo>
                        <a:pt x="21600" y="13361"/>
                        <a:pt x="21600" y="13361"/>
                        <a:pt x="21600" y="13361"/>
                      </a:cubicBezTo>
                      <a:cubicBezTo>
                        <a:pt x="21600" y="13361"/>
                        <a:pt x="21600" y="13361"/>
                        <a:pt x="21600" y="13361"/>
                      </a:cubicBezTo>
                      <a:cubicBezTo>
                        <a:pt x="21600" y="13138"/>
                        <a:pt x="21600" y="13138"/>
                        <a:pt x="21600" y="13138"/>
                      </a:cubicBezTo>
                      <a:cubicBezTo>
                        <a:pt x="20709" y="12915"/>
                        <a:pt x="20709" y="12915"/>
                        <a:pt x="20709" y="12915"/>
                      </a:cubicBezTo>
                      <a:cubicBezTo>
                        <a:pt x="19596" y="12247"/>
                        <a:pt x="19151" y="10911"/>
                        <a:pt x="19819" y="9798"/>
                      </a:cubicBezTo>
                      <a:cubicBezTo>
                        <a:pt x="19819" y="9130"/>
                        <a:pt x="20264" y="8685"/>
                        <a:pt x="20709" y="8462"/>
                      </a:cubicBezTo>
                      <a:cubicBezTo>
                        <a:pt x="21600" y="8016"/>
                        <a:pt x="21600" y="8016"/>
                        <a:pt x="21600" y="8016"/>
                      </a:cubicBezTo>
                      <a:cubicBezTo>
                        <a:pt x="21600" y="8016"/>
                        <a:pt x="21600" y="8016"/>
                        <a:pt x="21600" y="8016"/>
                      </a:cubicBezTo>
                      <a:cubicBezTo>
                        <a:pt x="21600" y="8016"/>
                        <a:pt x="21600" y="8016"/>
                        <a:pt x="21600" y="8016"/>
                      </a:cubicBezTo>
                      <a:cubicBezTo>
                        <a:pt x="21600" y="8016"/>
                        <a:pt x="21600" y="8016"/>
                        <a:pt x="21600" y="8016"/>
                      </a:cubicBezTo>
                      <a:cubicBezTo>
                        <a:pt x="20264" y="4899"/>
                        <a:pt x="20264" y="4899"/>
                        <a:pt x="20264" y="4899"/>
                      </a:cubicBezTo>
                      <a:cubicBezTo>
                        <a:pt x="20264" y="4899"/>
                        <a:pt x="20264" y="4899"/>
                        <a:pt x="20264" y="4899"/>
                      </a:cubicBezTo>
                      <a:cubicBezTo>
                        <a:pt x="20264" y="4899"/>
                        <a:pt x="20264" y="4899"/>
                        <a:pt x="20264" y="4899"/>
                      </a:cubicBezTo>
                      <a:cubicBezTo>
                        <a:pt x="20264" y="4899"/>
                        <a:pt x="20264" y="4899"/>
                        <a:pt x="20264" y="4899"/>
                      </a:cubicBezTo>
                      <a:cubicBezTo>
                        <a:pt x="20264" y="4899"/>
                        <a:pt x="20264" y="4899"/>
                        <a:pt x="20264" y="4899"/>
                      </a:cubicBezTo>
                      <a:cubicBezTo>
                        <a:pt x="20264" y="4899"/>
                        <a:pt x="20264" y="4899"/>
                        <a:pt x="20264" y="4899"/>
                      </a:cubicBezTo>
                      <a:cubicBezTo>
                        <a:pt x="19373" y="5344"/>
                        <a:pt x="19373" y="5344"/>
                        <a:pt x="19373" y="5344"/>
                      </a:cubicBezTo>
                      <a:cubicBezTo>
                        <a:pt x="18037" y="5567"/>
                        <a:pt x="16924" y="4899"/>
                        <a:pt x="16256" y="3786"/>
                      </a:cubicBezTo>
                      <a:cubicBezTo>
                        <a:pt x="16033" y="3340"/>
                        <a:pt x="16033" y="2672"/>
                        <a:pt x="16256" y="2227"/>
                      </a:cubicBezTo>
                      <a:cubicBezTo>
                        <a:pt x="16478" y="1336"/>
                        <a:pt x="16478" y="1336"/>
                        <a:pt x="16478" y="1336"/>
                      </a:cubicBezTo>
                      <a:cubicBezTo>
                        <a:pt x="16478" y="1336"/>
                        <a:pt x="16478" y="1336"/>
                        <a:pt x="16478" y="1336"/>
                      </a:cubicBezTo>
                      <a:cubicBezTo>
                        <a:pt x="16478" y="1336"/>
                        <a:pt x="16478" y="1336"/>
                        <a:pt x="16478" y="1336"/>
                      </a:cubicBezTo>
                      <a:cubicBezTo>
                        <a:pt x="16478" y="1336"/>
                        <a:pt x="16478" y="1336"/>
                        <a:pt x="16478" y="1336"/>
                      </a:cubicBezTo>
                      <a:cubicBezTo>
                        <a:pt x="16478" y="1336"/>
                        <a:pt x="16478" y="1336"/>
                        <a:pt x="16478" y="1336"/>
                      </a:cubicBezTo>
                      <a:cubicBezTo>
                        <a:pt x="13361" y="0"/>
                        <a:pt x="13361" y="0"/>
                        <a:pt x="13361" y="0"/>
                      </a:cubicBezTo>
                      <a:cubicBezTo>
                        <a:pt x="13361" y="0"/>
                        <a:pt x="13361" y="0"/>
                        <a:pt x="13361" y="0"/>
                      </a:cubicBezTo>
                      <a:cubicBezTo>
                        <a:pt x="13361" y="0"/>
                        <a:pt x="13361" y="0"/>
                        <a:pt x="13361" y="0"/>
                      </a:cubicBezTo>
                      <a:cubicBezTo>
                        <a:pt x="13361" y="0"/>
                        <a:pt x="13361" y="0"/>
                        <a:pt x="13361" y="0"/>
                      </a:cubicBezTo>
                      <a:cubicBezTo>
                        <a:pt x="12915" y="891"/>
                        <a:pt x="12915" y="891"/>
                        <a:pt x="12915" y="891"/>
                      </a:cubicBezTo>
                      <a:cubicBezTo>
                        <a:pt x="12247" y="2004"/>
                        <a:pt x="10911" y="2449"/>
                        <a:pt x="9798" y="2004"/>
                      </a:cubicBezTo>
                      <a:cubicBezTo>
                        <a:pt x="9353" y="1781"/>
                        <a:pt x="8907" y="1336"/>
                        <a:pt x="8685" y="891"/>
                      </a:cubicBezTo>
                      <a:cubicBezTo>
                        <a:pt x="8239" y="0"/>
                        <a:pt x="8239" y="0"/>
                        <a:pt x="8239" y="0"/>
                      </a:cubicBezTo>
                      <a:cubicBezTo>
                        <a:pt x="8239" y="0"/>
                        <a:pt x="8239" y="0"/>
                        <a:pt x="8239" y="0"/>
                      </a:cubicBezTo>
                      <a:cubicBezTo>
                        <a:pt x="8239" y="0"/>
                        <a:pt x="8239" y="0"/>
                        <a:pt x="8239" y="0"/>
                      </a:cubicBezTo>
                      <a:cubicBezTo>
                        <a:pt x="8239" y="0"/>
                        <a:pt x="8239" y="0"/>
                        <a:pt x="8239" y="0"/>
                      </a:cubicBezTo>
                      <a:cubicBezTo>
                        <a:pt x="4899" y="1336"/>
                        <a:pt x="4899" y="1336"/>
                        <a:pt x="4899" y="1336"/>
                      </a:cubicBezTo>
                      <a:cubicBezTo>
                        <a:pt x="4899" y="1336"/>
                        <a:pt x="4899" y="1336"/>
                        <a:pt x="4899" y="1336"/>
                      </a:cubicBezTo>
                      <a:cubicBezTo>
                        <a:pt x="4899" y="1336"/>
                        <a:pt x="4899" y="1336"/>
                        <a:pt x="4899" y="1336"/>
                      </a:cubicBezTo>
                      <a:cubicBezTo>
                        <a:pt x="4899" y="1336"/>
                        <a:pt x="4899" y="1336"/>
                        <a:pt x="4899" y="1336"/>
                      </a:cubicBezTo>
                      <a:cubicBezTo>
                        <a:pt x="4899" y="1336"/>
                        <a:pt x="4899" y="1336"/>
                        <a:pt x="4899" y="1336"/>
                      </a:cubicBezTo>
                      <a:cubicBezTo>
                        <a:pt x="4899" y="1336"/>
                        <a:pt x="4899" y="1559"/>
                        <a:pt x="4899" y="1559"/>
                      </a:cubicBezTo>
                      <a:cubicBezTo>
                        <a:pt x="5344" y="2227"/>
                        <a:pt x="5344" y="2227"/>
                        <a:pt x="5344" y="2227"/>
                      </a:cubicBezTo>
                      <a:cubicBezTo>
                        <a:pt x="5567" y="3563"/>
                        <a:pt x="5122" y="4676"/>
                        <a:pt x="3786" y="5344"/>
                      </a:cubicBezTo>
                      <a:cubicBezTo>
                        <a:pt x="3340" y="5567"/>
                        <a:pt x="2895" y="5567"/>
                        <a:pt x="2227" y="5344"/>
                      </a:cubicBezTo>
                      <a:cubicBezTo>
                        <a:pt x="1336" y="5122"/>
                        <a:pt x="1336" y="5122"/>
                        <a:pt x="1336" y="5122"/>
                      </a:cubicBezTo>
                      <a:cubicBezTo>
                        <a:pt x="1336" y="5122"/>
                        <a:pt x="1336" y="5122"/>
                        <a:pt x="1336" y="5122"/>
                      </a:cubicBezTo>
                      <a:cubicBezTo>
                        <a:pt x="1336" y="5122"/>
                        <a:pt x="1336" y="5122"/>
                        <a:pt x="1336" y="5122"/>
                      </a:cubicBezTo>
                      <a:cubicBezTo>
                        <a:pt x="1336" y="5122"/>
                        <a:pt x="1336" y="5122"/>
                        <a:pt x="1336" y="5122"/>
                      </a:cubicBezTo>
                      <a:cubicBezTo>
                        <a:pt x="1336" y="5122"/>
                        <a:pt x="1336" y="5122"/>
                        <a:pt x="1336" y="5122"/>
                      </a:cubicBezTo>
                      <a:cubicBezTo>
                        <a:pt x="0" y="8239"/>
                        <a:pt x="0" y="8239"/>
                        <a:pt x="0" y="8239"/>
                      </a:cubicBezTo>
                      <a:cubicBezTo>
                        <a:pt x="0" y="8239"/>
                        <a:pt x="0" y="8239"/>
                        <a:pt x="0" y="8239"/>
                      </a:cubicBezTo>
                      <a:cubicBezTo>
                        <a:pt x="0" y="8239"/>
                        <a:pt x="0" y="8239"/>
                        <a:pt x="0" y="8239"/>
                      </a:cubicBezTo>
                      <a:cubicBezTo>
                        <a:pt x="0" y="8239"/>
                        <a:pt x="0" y="8239"/>
                        <a:pt x="223" y="8239"/>
                      </a:cubicBezTo>
                      <a:cubicBezTo>
                        <a:pt x="891" y="8685"/>
                        <a:pt x="891" y="8685"/>
                        <a:pt x="891" y="8685"/>
                      </a:cubicBezTo>
                      <a:cubicBezTo>
                        <a:pt x="2004" y="9353"/>
                        <a:pt x="2449" y="10689"/>
                        <a:pt x="2004" y="11802"/>
                      </a:cubicBezTo>
                      <a:cubicBezTo>
                        <a:pt x="1781" y="12470"/>
                        <a:pt x="1336" y="12693"/>
                        <a:pt x="1113" y="13138"/>
                      </a:cubicBezTo>
                      <a:cubicBezTo>
                        <a:pt x="223" y="13361"/>
                        <a:pt x="223" y="13361"/>
                        <a:pt x="223" y="13361"/>
                      </a:cubicBezTo>
                      <a:cubicBezTo>
                        <a:pt x="223" y="13361"/>
                        <a:pt x="223" y="13361"/>
                        <a:pt x="223" y="13361"/>
                      </a:cubicBezTo>
                      <a:cubicBezTo>
                        <a:pt x="223" y="13361"/>
                        <a:pt x="223" y="13361"/>
                        <a:pt x="223" y="13361"/>
                      </a:cubicBezTo>
                      <a:cubicBezTo>
                        <a:pt x="223" y="13361"/>
                        <a:pt x="223" y="13361"/>
                        <a:pt x="223" y="13361"/>
                      </a:cubicBezTo>
                      <a:cubicBezTo>
                        <a:pt x="1559" y="16701"/>
                        <a:pt x="1559" y="16701"/>
                        <a:pt x="1559" y="16701"/>
                      </a:cubicBezTo>
                      <a:cubicBezTo>
                        <a:pt x="1559" y="16701"/>
                        <a:pt x="1559" y="16701"/>
                        <a:pt x="1559" y="16701"/>
                      </a:cubicBezTo>
                      <a:cubicBezTo>
                        <a:pt x="1559" y="16701"/>
                        <a:pt x="1559" y="16701"/>
                        <a:pt x="1559" y="16701"/>
                      </a:cubicBezTo>
                      <a:cubicBezTo>
                        <a:pt x="1559" y="16701"/>
                        <a:pt x="1559" y="16701"/>
                        <a:pt x="1559" y="16701"/>
                      </a:cubicBezTo>
                      <a:cubicBezTo>
                        <a:pt x="1559" y="16701"/>
                        <a:pt x="1559" y="16701"/>
                        <a:pt x="1559" y="16701"/>
                      </a:cubicBezTo>
                      <a:cubicBezTo>
                        <a:pt x="1559" y="16701"/>
                        <a:pt x="1559" y="16701"/>
                        <a:pt x="1559" y="16701"/>
                      </a:cubicBezTo>
                      <a:cubicBezTo>
                        <a:pt x="2449" y="16256"/>
                        <a:pt x="2449" y="16256"/>
                        <a:pt x="2449" y="16256"/>
                      </a:cubicBezTo>
                      <a:cubicBezTo>
                        <a:pt x="3563" y="16033"/>
                        <a:pt x="4899" y="16701"/>
                        <a:pt x="5344" y="17814"/>
                      </a:cubicBezTo>
                      <a:cubicBezTo>
                        <a:pt x="5567" y="18260"/>
                        <a:pt x="5567" y="18928"/>
                        <a:pt x="5567" y="19373"/>
                      </a:cubicBezTo>
                      <a:cubicBezTo>
                        <a:pt x="5122" y="20264"/>
                        <a:pt x="5122" y="20264"/>
                        <a:pt x="5122" y="20264"/>
                      </a:cubicBezTo>
                      <a:cubicBezTo>
                        <a:pt x="5122" y="20264"/>
                        <a:pt x="5122" y="20264"/>
                        <a:pt x="5122" y="20264"/>
                      </a:cubicBezTo>
                      <a:cubicBezTo>
                        <a:pt x="5122" y="20264"/>
                        <a:pt x="5122" y="20264"/>
                        <a:pt x="5122" y="20264"/>
                      </a:cubicBezTo>
                      <a:cubicBezTo>
                        <a:pt x="5122" y="20264"/>
                        <a:pt x="5122" y="20264"/>
                        <a:pt x="5122" y="20264"/>
                      </a:cubicBezTo>
                      <a:cubicBezTo>
                        <a:pt x="5122" y="20264"/>
                        <a:pt x="5122" y="20264"/>
                        <a:pt x="5122" y="20264"/>
                      </a:cubicBezTo>
                      <a:cubicBezTo>
                        <a:pt x="8462" y="21600"/>
                        <a:pt x="8462" y="21600"/>
                        <a:pt x="8462" y="21600"/>
                      </a:cubicBezTo>
                      <a:cubicBezTo>
                        <a:pt x="8462" y="21600"/>
                        <a:pt x="8462" y="21600"/>
                        <a:pt x="8462" y="21600"/>
                      </a:cubicBezTo>
                      <a:cubicBezTo>
                        <a:pt x="8462" y="21600"/>
                        <a:pt x="8462" y="21600"/>
                        <a:pt x="8462" y="21600"/>
                      </a:cubicBezTo>
                      <a:cubicBezTo>
                        <a:pt x="8462" y="21600"/>
                        <a:pt x="8462" y="21600"/>
                        <a:pt x="8462" y="21600"/>
                      </a:cubicBezTo>
                      <a:cubicBezTo>
                        <a:pt x="8685" y="20709"/>
                        <a:pt x="8685" y="20709"/>
                        <a:pt x="8685" y="20709"/>
                      </a:cubicBezTo>
                      <a:cubicBezTo>
                        <a:pt x="9353" y="19596"/>
                        <a:pt x="10689" y="19151"/>
                        <a:pt x="12025" y="19596"/>
                      </a:cubicBezTo>
                      <a:cubicBezTo>
                        <a:pt x="12470" y="19819"/>
                        <a:pt x="12915" y="20264"/>
                        <a:pt x="13138" y="20709"/>
                      </a:cubicBezTo>
                      <a:cubicBezTo>
                        <a:pt x="13584" y="21600"/>
                        <a:pt x="13584" y="21600"/>
                        <a:pt x="13584" y="21600"/>
                      </a:cubicBezTo>
                      <a:cubicBezTo>
                        <a:pt x="13584" y="21600"/>
                        <a:pt x="13584" y="21600"/>
                        <a:pt x="13584" y="21600"/>
                      </a:cubicBezTo>
                      <a:cubicBezTo>
                        <a:pt x="13584" y="21600"/>
                        <a:pt x="13584" y="21600"/>
                        <a:pt x="13584" y="21600"/>
                      </a:cubicBezTo>
                      <a:cubicBezTo>
                        <a:pt x="13584" y="21600"/>
                        <a:pt x="13584" y="21600"/>
                        <a:pt x="13584" y="21600"/>
                      </a:cubicBezTo>
                      <a:cubicBezTo>
                        <a:pt x="16701" y="20264"/>
                        <a:pt x="16701" y="20264"/>
                        <a:pt x="16701" y="20264"/>
                      </a:cubicBezTo>
                      <a:cubicBezTo>
                        <a:pt x="16701" y="20264"/>
                        <a:pt x="16701" y="20264"/>
                        <a:pt x="16701" y="20264"/>
                      </a:cubicBezTo>
                      <a:cubicBezTo>
                        <a:pt x="16701" y="20264"/>
                        <a:pt x="16701" y="20264"/>
                        <a:pt x="16701" y="20264"/>
                      </a:cubicBezTo>
                      <a:cubicBezTo>
                        <a:pt x="16701" y="20264"/>
                        <a:pt x="16701" y="20264"/>
                        <a:pt x="16701" y="20264"/>
                      </a:cubicBezTo>
                      <a:cubicBezTo>
                        <a:pt x="16701" y="20264"/>
                        <a:pt x="16701" y="20264"/>
                        <a:pt x="16701" y="20264"/>
                      </a:cubicBezTo>
                      <a:cubicBezTo>
                        <a:pt x="16701" y="20041"/>
                        <a:pt x="16701" y="20041"/>
                        <a:pt x="16701" y="20041"/>
                      </a:cubicBezTo>
                      <a:cubicBezTo>
                        <a:pt x="16256" y="19373"/>
                        <a:pt x="16256" y="19373"/>
                        <a:pt x="16256" y="19373"/>
                      </a:cubicBezTo>
                      <a:cubicBezTo>
                        <a:pt x="16033" y="18037"/>
                        <a:pt x="16701" y="16701"/>
                        <a:pt x="17814" y="16256"/>
                      </a:cubicBezTo>
                      <a:close/>
                      <a:moveTo>
                        <a:pt x="12470" y="14697"/>
                      </a:moveTo>
                      <a:cubicBezTo>
                        <a:pt x="10466" y="15588"/>
                        <a:pt x="7794" y="14474"/>
                        <a:pt x="6903" y="12470"/>
                      </a:cubicBezTo>
                      <a:cubicBezTo>
                        <a:pt x="6012" y="10243"/>
                        <a:pt x="7126" y="7794"/>
                        <a:pt x="9130" y="6903"/>
                      </a:cubicBezTo>
                      <a:cubicBezTo>
                        <a:pt x="11357" y="6012"/>
                        <a:pt x="13806" y="6903"/>
                        <a:pt x="14697" y="9130"/>
                      </a:cubicBezTo>
                      <a:cubicBezTo>
                        <a:pt x="15588" y="11357"/>
                        <a:pt x="14697" y="13806"/>
                        <a:pt x="12470" y="14697"/>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85" name="Freeform 46"/>
                <p:cNvSpPr/>
                <p:nvPr/>
              </p:nvSpPr>
              <p:spPr>
                <a:xfrm>
                  <a:off x="11149413" y="9137940"/>
                  <a:ext cx="212089" cy="212088"/>
                </a:xfrm>
                <a:custGeom>
                  <a:avLst/>
                  <a:gdLst/>
                  <a:ahLst/>
                  <a:cxnLst>
                    <a:cxn ang="0">
                      <a:pos x="wd2" y="hd2"/>
                    </a:cxn>
                    <a:cxn ang="5400000">
                      <a:pos x="wd2" y="hd2"/>
                    </a:cxn>
                    <a:cxn ang="10800000">
                      <a:pos x="wd2" y="hd2"/>
                    </a:cxn>
                    <a:cxn ang="16200000">
                      <a:pos x="wd2" y="hd2"/>
                    </a:cxn>
                  </a:cxnLst>
                  <a:rect l="0" t="0" r="r" b="b"/>
                  <a:pathLst>
                    <a:path w="21600" h="21600" extrusionOk="0">
                      <a:moveTo>
                        <a:pt x="21600" y="12784"/>
                      </a:moveTo>
                      <a:cubicBezTo>
                        <a:pt x="21600" y="8816"/>
                        <a:pt x="21600" y="8816"/>
                        <a:pt x="21600" y="8816"/>
                      </a:cubicBezTo>
                      <a:cubicBezTo>
                        <a:pt x="18955" y="8816"/>
                        <a:pt x="18955" y="8816"/>
                        <a:pt x="18955" y="8816"/>
                      </a:cubicBezTo>
                      <a:cubicBezTo>
                        <a:pt x="18955" y="7935"/>
                        <a:pt x="18514" y="7053"/>
                        <a:pt x="18073" y="6612"/>
                      </a:cubicBezTo>
                      <a:cubicBezTo>
                        <a:pt x="19837" y="4849"/>
                        <a:pt x="19837" y="4849"/>
                        <a:pt x="19837" y="4849"/>
                      </a:cubicBezTo>
                      <a:cubicBezTo>
                        <a:pt x="16751" y="1763"/>
                        <a:pt x="16751" y="1763"/>
                        <a:pt x="16751" y="1763"/>
                      </a:cubicBezTo>
                      <a:cubicBezTo>
                        <a:pt x="14988" y="3527"/>
                        <a:pt x="14988" y="3527"/>
                        <a:pt x="14988" y="3527"/>
                      </a:cubicBezTo>
                      <a:cubicBezTo>
                        <a:pt x="14547" y="3086"/>
                        <a:pt x="13665" y="2645"/>
                        <a:pt x="12784" y="2204"/>
                      </a:cubicBezTo>
                      <a:cubicBezTo>
                        <a:pt x="12784" y="0"/>
                        <a:pt x="12784" y="0"/>
                        <a:pt x="12784" y="0"/>
                      </a:cubicBezTo>
                      <a:cubicBezTo>
                        <a:pt x="8376" y="0"/>
                        <a:pt x="8376" y="0"/>
                        <a:pt x="8376" y="0"/>
                      </a:cubicBezTo>
                      <a:cubicBezTo>
                        <a:pt x="8376" y="2204"/>
                        <a:pt x="8376" y="2204"/>
                        <a:pt x="8376" y="2204"/>
                      </a:cubicBezTo>
                      <a:cubicBezTo>
                        <a:pt x="7494" y="2645"/>
                        <a:pt x="7053" y="3086"/>
                        <a:pt x="6171" y="3527"/>
                      </a:cubicBezTo>
                      <a:cubicBezTo>
                        <a:pt x="4408" y="1763"/>
                        <a:pt x="4408" y="1763"/>
                        <a:pt x="4408" y="1763"/>
                      </a:cubicBezTo>
                      <a:cubicBezTo>
                        <a:pt x="1322" y="4849"/>
                        <a:pt x="1322" y="4849"/>
                        <a:pt x="1322" y="4849"/>
                      </a:cubicBezTo>
                      <a:cubicBezTo>
                        <a:pt x="3086" y="6612"/>
                        <a:pt x="3086" y="6612"/>
                        <a:pt x="3086" y="6612"/>
                      </a:cubicBezTo>
                      <a:cubicBezTo>
                        <a:pt x="2645" y="7053"/>
                        <a:pt x="2645" y="7935"/>
                        <a:pt x="2204" y="8816"/>
                      </a:cubicBezTo>
                      <a:cubicBezTo>
                        <a:pt x="0" y="8816"/>
                        <a:pt x="0" y="8816"/>
                        <a:pt x="0" y="8816"/>
                      </a:cubicBezTo>
                      <a:cubicBezTo>
                        <a:pt x="0" y="12784"/>
                        <a:pt x="0" y="12784"/>
                        <a:pt x="0" y="12784"/>
                      </a:cubicBezTo>
                      <a:cubicBezTo>
                        <a:pt x="2204" y="12784"/>
                        <a:pt x="2204" y="12784"/>
                        <a:pt x="2204" y="12784"/>
                      </a:cubicBezTo>
                      <a:cubicBezTo>
                        <a:pt x="2645" y="13665"/>
                        <a:pt x="2645" y="14547"/>
                        <a:pt x="3086" y="15429"/>
                      </a:cubicBezTo>
                      <a:cubicBezTo>
                        <a:pt x="1322" y="16751"/>
                        <a:pt x="1322" y="16751"/>
                        <a:pt x="1322" y="16751"/>
                      </a:cubicBezTo>
                      <a:cubicBezTo>
                        <a:pt x="4408" y="19837"/>
                        <a:pt x="4408" y="19837"/>
                        <a:pt x="4408" y="19837"/>
                      </a:cubicBezTo>
                      <a:cubicBezTo>
                        <a:pt x="6171" y="18073"/>
                        <a:pt x="6171" y="18073"/>
                        <a:pt x="6171" y="18073"/>
                      </a:cubicBezTo>
                      <a:cubicBezTo>
                        <a:pt x="7053" y="18514"/>
                        <a:pt x="7494" y="18955"/>
                        <a:pt x="8376" y="18955"/>
                      </a:cubicBezTo>
                      <a:cubicBezTo>
                        <a:pt x="8376" y="21600"/>
                        <a:pt x="8376" y="21600"/>
                        <a:pt x="8376" y="21600"/>
                      </a:cubicBezTo>
                      <a:cubicBezTo>
                        <a:pt x="12784" y="21600"/>
                        <a:pt x="12784" y="21600"/>
                        <a:pt x="12784" y="21600"/>
                      </a:cubicBezTo>
                      <a:cubicBezTo>
                        <a:pt x="12784" y="18955"/>
                        <a:pt x="12784" y="18955"/>
                        <a:pt x="12784" y="18955"/>
                      </a:cubicBezTo>
                      <a:cubicBezTo>
                        <a:pt x="13665" y="18955"/>
                        <a:pt x="14547" y="18514"/>
                        <a:pt x="14988" y="18073"/>
                      </a:cubicBezTo>
                      <a:cubicBezTo>
                        <a:pt x="16751" y="19837"/>
                        <a:pt x="16751" y="19837"/>
                        <a:pt x="16751" y="19837"/>
                      </a:cubicBezTo>
                      <a:cubicBezTo>
                        <a:pt x="19837" y="16751"/>
                        <a:pt x="19837" y="16751"/>
                        <a:pt x="19837" y="16751"/>
                      </a:cubicBezTo>
                      <a:cubicBezTo>
                        <a:pt x="18073" y="14988"/>
                        <a:pt x="18073" y="14988"/>
                        <a:pt x="18073" y="14988"/>
                      </a:cubicBezTo>
                      <a:cubicBezTo>
                        <a:pt x="18514" y="14547"/>
                        <a:pt x="18955" y="13665"/>
                        <a:pt x="18955" y="12784"/>
                      </a:cubicBezTo>
                      <a:lnTo>
                        <a:pt x="21600" y="12784"/>
                      </a:lnTo>
                      <a:close/>
                      <a:moveTo>
                        <a:pt x="10580" y="14106"/>
                      </a:moveTo>
                      <a:cubicBezTo>
                        <a:pt x="8816" y="14106"/>
                        <a:pt x="7494" y="12343"/>
                        <a:pt x="7494" y="10580"/>
                      </a:cubicBezTo>
                      <a:cubicBezTo>
                        <a:pt x="7494" y="8816"/>
                        <a:pt x="8816" y="7494"/>
                        <a:pt x="10580" y="7494"/>
                      </a:cubicBezTo>
                      <a:cubicBezTo>
                        <a:pt x="12343" y="7494"/>
                        <a:pt x="13665" y="8816"/>
                        <a:pt x="13665" y="10580"/>
                      </a:cubicBezTo>
                      <a:cubicBezTo>
                        <a:pt x="13665" y="12343"/>
                        <a:pt x="12343" y="14106"/>
                        <a:pt x="10580" y="14106"/>
                      </a:cubicBezTo>
                      <a:close/>
                    </a:path>
                  </a:pathLst>
                </a:custGeom>
                <a:grpFill/>
                <a:ln w="12700" cap="flat">
                  <a:noFill/>
                  <a:miter lim="400000"/>
                </a:ln>
                <a:effectLst/>
              </p:spPr>
              <p:txBody>
                <a:bodyPr wrap="square" lIns="91439" tIns="91439" rIns="91439" bIns="91439" numCol="1" anchor="t">
                  <a:noAutofit/>
                </a:bodyPr>
                <a:lstStyle/>
                <a:p>
                  <a:endParaRPr>
                    <a:cs typeface="+mn-ea"/>
                    <a:sym typeface="+mn-lt"/>
                  </a:endParaRPr>
                </a:p>
              </p:txBody>
            </p:sp>
          </p:grpSp>
        </p:grpSp>
        <p:sp>
          <p:nvSpPr>
            <p:cNvPr id="21" name="矩形 20"/>
            <p:cNvSpPr/>
            <p:nvPr/>
          </p:nvSpPr>
          <p:spPr>
            <a:xfrm>
              <a:off x="8817127" y="4617591"/>
              <a:ext cx="2286937" cy="830997"/>
            </a:xfrm>
            <a:prstGeom prst="rect">
              <a:avLst/>
            </a:prstGeom>
          </p:spPr>
          <p:txBody>
            <a:bodyPr wrap="square">
              <a:spAutoFit/>
            </a:bodyPr>
            <a:lstStyle/>
            <a:p>
              <a:r>
                <a:rPr lang="zh-CN" altLang="en-US" sz="1600" dirty="0">
                  <a:solidFill>
                    <a:schemeClr val="bg1"/>
                  </a:solidFill>
                  <a:cs typeface="+mn-ea"/>
                  <a:sym typeface="+mn-lt"/>
                </a:rPr>
                <a:t>配合完成项目标书的编制和投标工作，为中小客户制定策划方案。</a:t>
              </a:r>
            </a:p>
          </p:txBody>
        </p:sp>
      </p:grpSp>
      <p:sp>
        <p:nvSpPr>
          <p:cNvPr id="40" name="Rectangle 17"/>
          <p:cNvSpPr>
            <a:spLocks noChangeArrowheads="1"/>
          </p:cNvSpPr>
          <p:nvPr/>
        </p:nvSpPr>
        <p:spPr bwMode="auto">
          <a:xfrm>
            <a:off x="4949826" y="4748213"/>
            <a:ext cx="39688" cy="39688"/>
          </a:xfrm>
          <a:prstGeom prst="rect">
            <a:avLst/>
          </a:prstGeom>
          <a:solidFill>
            <a:srgbClr val="B9CA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Rectangle 22"/>
          <p:cNvSpPr>
            <a:spLocks noChangeArrowheads="1"/>
          </p:cNvSpPr>
          <p:nvPr/>
        </p:nvSpPr>
        <p:spPr bwMode="auto">
          <a:xfrm>
            <a:off x="7823201" y="2703513"/>
            <a:ext cx="39688" cy="39688"/>
          </a:xfrm>
          <a:prstGeom prst="rect">
            <a:avLst/>
          </a:prstGeom>
          <a:solidFill>
            <a:srgbClr val="2E4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124374" y="676893"/>
            <a:ext cx="3151109" cy="758569"/>
            <a:chOff x="711015" y="463951"/>
            <a:chExt cx="3151109" cy="758569"/>
          </a:xfrm>
        </p:grpSpPr>
        <p:sp>
          <p:nvSpPr>
            <p:cNvPr id="24" name="文本框 23"/>
            <p:cNvSpPr txBox="1"/>
            <p:nvPr/>
          </p:nvSpPr>
          <p:spPr>
            <a:xfrm>
              <a:off x="1446078" y="599161"/>
              <a:ext cx="2416046"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岗位晋升评估</a:t>
              </a:r>
            </a:p>
          </p:txBody>
        </p:sp>
        <p:grpSp>
          <p:nvGrpSpPr>
            <p:cNvPr id="25" name="组合 24"/>
            <p:cNvGrpSpPr/>
            <p:nvPr/>
          </p:nvGrpSpPr>
          <p:grpSpPr>
            <a:xfrm>
              <a:off x="711015" y="463951"/>
              <a:ext cx="758569" cy="758569"/>
              <a:chOff x="1437523" y="2344193"/>
              <a:chExt cx="2598069" cy="2598069"/>
            </a:xfrm>
          </p:grpSpPr>
          <p:sp>
            <p:nvSpPr>
              <p:cNvPr id="26" name="菱形 25"/>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27" name="矩形 26"/>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grpSp>
      </p:grpSp>
      <p:grpSp>
        <p:nvGrpSpPr>
          <p:cNvPr id="13" name="组合 12"/>
          <p:cNvGrpSpPr/>
          <p:nvPr/>
        </p:nvGrpSpPr>
        <p:grpSpPr>
          <a:xfrm>
            <a:off x="1882943" y="2105865"/>
            <a:ext cx="5006273" cy="666623"/>
            <a:chOff x="732241" y="2286000"/>
            <a:chExt cx="5006273" cy="666623"/>
          </a:xfrm>
        </p:grpSpPr>
        <p:sp>
          <p:nvSpPr>
            <p:cNvPr id="39" name="矩形 38"/>
            <p:cNvSpPr/>
            <p:nvPr/>
          </p:nvSpPr>
          <p:spPr>
            <a:xfrm>
              <a:off x="1398864" y="2490811"/>
              <a:ext cx="4339650" cy="369332"/>
            </a:xfrm>
            <a:prstGeom prst="rect">
              <a:avLst/>
            </a:prstGeom>
          </p:spPr>
          <p:txBody>
            <a:bodyPr wrap="none">
              <a:spAutoFit/>
            </a:bodyPr>
            <a:lstStyle/>
            <a:p>
              <a:r>
                <a:rPr lang="zh-CN" altLang="en-US" dirty="0">
                  <a:solidFill>
                    <a:schemeClr val="tx1">
                      <a:lumMod val="85000"/>
                      <a:lumOff val="15000"/>
                    </a:schemeClr>
                  </a:solidFill>
                  <a:cs typeface="+mn-ea"/>
                  <a:sym typeface="+mn-lt"/>
                </a:rPr>
                <a:t>按照客户要求及项目预算完成项目工作。</a:t>
              </a:r>
            </a:p>
          </p:txBody>
        </p:sp>
        <p:grpSp>
          <p:nvGrpSpPr>
            <p:cNvPr id="4" name="组合 3"/>
            <p:cNvGrpSpPr/>
            <p:nvPr/>
          </p:nvGrpSpPr>
          <p:grpSpPr>
            <a:xfrm>
              <a:off x="732241" y="2286000"/>
              <a:ext cx="666623" cy="666623"/>
              <a:chOff x="982445" y="1666083"/>
              <a:chExt cx="758569" cy="758569"/>
            </a:xfrm>
          </p:grpSpPr>
          <p:sp>
            <p:nvSpPr>
              <p:cNvPr id="46" name="菱形 45"/>
              <p:cNvSpPr/>
              <p:nvPr/>
            </p:nvSpPr>
            <p:spPr>
              <a:xfrm>
                <a:off x="982445" y="1666083"/>
                <a:ext cx="758569" cy="7585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000" b="1">
                  <a:solidFill>
                    <a:schemeClr val="bg1"/>
                  </a:solidFill>
                  <a:cs typeface="+mn-ea"/>
                  <a:sym typeface="+mn-lt"/>
                </a:endParaRPr>
              </a:p>
            </p:txBody>
          </p:sp>
          <p:sp>
            <p:nvSpPr>
              <p:cNvPr id="47" name="矩形 46"/>
              <p:cNvSpPr/>
              <p:nvPr/>
            </p:nvSpPr>
            <p:spPr>
              <a:xfrm rot="16200000">
                <a:off x="1081548" y="1890567"/>
                <a:ext cx="560365" cy="297335"/>
              </a:xfrm>
              <a:prstGeom prst="rect">
                <a:avLst/>
              </a:prstGeom>
            </p:spPr>
            <p:txBody>
              <a:bodyPr vert="eaVert" wrap="square">
                <a:spAutoFit/>
              </a:bodyPr>
              <a:lstStyle/>
              <a:p>
                <a:r>
                  <a:rPr lang="en-US" altLang="zh-CN" sz="2000" b="1" dirty="0">
                    <a:solidFill>
                      <a:schemeClr val="bg1"/>
                    </a:solidFill>
                    <a:cs typeface="+mn-ea"/>
                    <a:sym typeface="+mn-lt"/>
                  </a:rPr>
                  <a:t>1</a:t>
                </a:r>
                <a:endParaRPr lang="zh-CN" altLang="en-US" sz="2000" b="1" dirty="0">
                  <a:solidFill>
                    <a:schemeClr val="bg1"/>
                  </a:solidFill>
                  <a:cs typeface="+mn-ea"/>
                  <a:sym typeface="+mn-lt"/>
                </a:endParaRPr>
              </a:p>
            </p:txBody>
          </p:sp>
        </p:grpSp>
      </p:grpSp>
      <p:grpSp>
        <p:nvGrpSpPr>
          <p:cNvPr id="17" name="组合 16"/>
          <p:cNvGrpSpPr/>
          <p:nvPr/>
        </p:nvGrpSpPr>
        <p:grpSpPr>
          <a:xfrm>
            <a:off x="1882943" y="3008251"/>
            <a:ext cx="4134046" cy="666623"/>
            <a:chOff x="2017342" y="2837639"/>
            <a:chExt cx="4134046" cy="666623"/>
          </a:xfrm>
        </p:grpSpPr>
        <p:sp>
          <p:nvSpPr>
            <p:cNvPr id="41" name="矩形 40"/>
            <p:cNvSpPr/>
            <p:nvPr/>
          </p:nvSpPr>
          <p:spPr>
            <a:xfrm>
              <a:off x="2735068" y="3025851"/>
              <a:ext cx="3416320" cy="369332"/>
            </a:xfrm>
            <a:prstGeom prst="rect">
              <a:avLst/>
            </a:prstGeom>
          </p:spPr>
          <p:txBody>
            <a:bodyPr wrap="none">
              <a:spAutoFit/>
            </a:bodyPr>
            <a:lstStyle/>
            <a:p>
              <a:r>
                <a:rPr lang="zh-CN" altLang="en-US" dirty="0">
                  <a:solidFill>
                    <a:schemeClr val="tx1">
                      <a:lumMod val="85000"/>
                      <a:lumOff val="15000"/>
                    </a:schemeClr>
                  </a:solidFill>
                  <a:cs typeface="+mn-ea"/>
                  <a:sym typeface="+mn-lt"/>
                </a:rPr>
                <a:t>能够认真审核项目现场工作成果</a:t>
              </a:r>
            </a:p>
          </p:txBody>
        </p:sp>
        <p:grpSp>
          <p:nvGrpSpPr>
            <p:cNvPr id="14" name="组合 13"/>
            <p:cNvGrpSpPr/>
            <p:nvPr/>
          </p:nvGrpSpPr>
          <p:grpSpPr>
            <a:xfrm>
              <a:off x="2017342" y="2837639"/>
              <a:ext cx="666623" cy="666623"/>
              <a:chOff x="2169743" y="2035843"/>
              <a:chExt cx="666623" cy="666623"/>
            </a:xfrm>
          </p:grpSpPr>
          <p:sp>
            <p:nvSpPr>
              <p:cNvPr id="48" name="菱形 47"/>
              <p:cNvSpPr/>
              <p:nvPr/>
            </p:nvSpPr>
            <p:spPr>
              <a:xfrm>
                <a:off x="2169743" y="2035843"/>
                <a:ext cx="666623" cy="666623"/>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000" b="1">
                  <a:solidFill>
                    <a:schemeClr val="bg1"/>
                  </a:solidFill>
                  <a:cs typeface="+mn-ea"/>
                  <a:sym typeface="+mn-lt"/>
                </a:endParaRPr>
              </a:p>
            </p:txBody>
          </p:sp>
          <p:sp>
            <p:nvSpPr>
              <p:cNvPr id="49" name="矩形 48"/>
              <p:cNvSpPr/>
              <p:nvPr/>
            </p:nvSpPr>
            <p:spPr>
              <a:xfrm rot="16200000">
                <a:off x="2256834" y="2233117"/>
                <a:ext cx="492443" cy="261295"/>
              </a:xfrm>
              <a:prstGeom prst="rect">
                <a:avLst/>
              </a:prstGeom>
            </p:spPr>
            <p:txBody>
              <a:bodyPr vert="eaVert" wrap="square">
                <a:spAutoFit/>
              </a:bodyPr>
              <a:lstStyle/>
              <a:p>
                <a:r>
                  <a:rPr lang="en-US" altLang="zh-CN" sz="2000" b="1" dirty="0">
                    <a:solidFill>
                      <a:schemeClr val="bg1"/>
                    </a:solidFill>
                    <a:cs typeface="+mn-ea"/>
                    <a:sym typeface="+mn-lt"/>
                  </a:rPr>
                  <a:t>2</a:t>
                </a:r>
                <a:endParaRPr lang="zh-CN" altLang="en-US" sz="2000" b="1" dirty="0">
                  <a:solidFill>
                    <a:schemeClr val="bg1"/>
                  </a:solidFill>
                  <a:cs typeface="+mn-ea"/>
                  <a:sym typeface="+mn-lt"/>
                </a:endParaRPr>
              </a:p>
            </p:txBody>
          </p:sp>
        </p:grpSp>
      </p:grpSp>
      <p:grpSp>
        <p:nvGrpSpPr>
          <p:cNvPr id="16" name="组合 15"/>
          <p:cNvGrpSpPr/>
          <p:nvPr/>
        </p:nvGrpSpPr>
        <p:grpSpPr>
          <a:xfrm>
            <a:off x="1882943" y="3910637"/>
            <a:ext cx="7573449" cy="666623"/>
            <a:chOff x="2017342" y="3712912"/>
            <a:chExt cx="7573449" cy="666623"/>
          </a:xfrm>
        </p:grpSpPr>
        <p:sp>
          <p:nvSpPr>
            <p:cNvPr id="42" name="矩形 41"/>
            <p:cNvSpPr/>
            <p:nvPr/>
          </p:nvSpPr>
          <p:spPr>
            <a:xfrm>
              <a:off x="2711985" y="3917475"/>
              <a:ext cx="6878806" cy="369332"/>
            </a:xfrm>
            <a:prstGeom prst="rect">
              <a:avLst/>
            </a:prstGeom>
          </p:spPr>
          <p:txBody>
            <a:bodyPr wrap="none">
              <a:spAutoFit/>
            </a:bodyPr>
            <a:lstStyle/>
            <a:p>
              <a:r>
                <a:rPr lang="zh-CN" altLang="en-US" dirty="0">
                  <a:solidFill>
                    <a:schemeClr val="tx1">
                      <a:lumMod val="85000"/>
                      <a:lumOff val="15000"/>
                    </a:schemeClr>
                  </a:solidFill>
                  <a:cs typeface="+mn-ea"/>
                  <a:sym typeface="+mn-lt"/>
                </a:rPr>
                <a:t>具有较强的学习能力，以及资料查阅、整理、分析、汇总等能力。</a:t>
              </a:r>
            </a:p>
          </p:txBody>
        </p:sp>
        <p:grpSp>
          <p:nvGrpSpPr>
            <p:cNvPr id="51" name="组合 50"/>
            <p:cNvGrpSpPr/>
            <p:nvPr/>
          </p:nvGrpSpPr>
          <p:grpSpPr>
            <a:xfrm>
              <a:off x="2017342" y="3712912"/>
              <a:ext cx="666623" cy="666623"/>
              <a:chOff x="2169743" y="2035843"/>
              <a:chExt cx="666623" cy="666623"/>
            </a:xfrm>
          </p:grpSpPr>
          <p:sp>
            <p:nvSpPr>
              <p:cNvPr id="55" name="菱形 54"/>
              <p:cNvSpPr/>
              <p:nvPr/>
            </p:nvSpPr>
            <p:spPr>
              <a:xfrm>
                <a:off x="2169743" y="2035843"/>
                <a:ext cx="666623" cy="666623"/>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000" b="1">
                  <a:solidFill>
                    <a:schemeClr val="bg1"/>
                  </a:solidFill>
                  <a:cs typeface="+mn-ea"/>
                  <a:sym typeface="+mn-lt"/>
                </a:endParaRPr>
              </a:p>
            </p:txBody>
          </p:sp>
          <p:sp>
            <p:nvSpPr>
              <p:cNvPr id="56" name="矩形 55"/>
              <p:cNvSpPr/>
              <p:nvPr/>
            </p:nvSpPr>
            <p:spPr>
              <a:xfrm rot="16200000">
                <a:off x="2256834" y="2233117"/>
                <a:ext cx="492443" cy="261295"/>
              </a:xfrm>
              <a:prstGeom prst="rect">
                <a:avLst/>
              </a:prstGeom>
            </p:spPr>
            <p:txBody>
              <a:bodyPr vert="eaVert" wrap="square">
                <a:spAutoFit/>
              </a:bodyPr>
              <a:lstStyle/>
              <a:p>
                <a:r>
                  <a:rPr lang="en-US" altLang="zh-CN" sz="2000" b="1" dirty="0">
                    <a:solidFill>
                      <a:schemeClr val="bg1"/>
                    </a:solidFill>
                    <a:cs typeface="+mn-ea"/>
                    <a:sym typeface="+mn-lt"/>
                  </a:rPr>
                  <a:t>3</a:t>
                </a:r>
                <a:endParaRPr lang="zh-CN" altLang="en-US" sz="2000" b="1" dirty="0">
                  <a:solidFill>
                    <a:schemeClr val="bg1"/>
                  </a:solidFill>
                  <a:cs typeface="+mn-ea"/>
                  <a:sym typeface="+mn-lt"/>
                </a:endParaRPr>
              </a:p>
            </p:txBody>
          </p:sp>
        </p:grpSp>
      </p:grpSp>
      <p:grpSp>
        <p:nvGrpSpPr>
          <p:cNvPr id="15" name="组合 14"/>
          <p:cNvGrpSpPr/>
          <p:nvPr/>
        </p:nvGrpSpPr>
        <p:grpSpPr>
          <a:xfrm>
            <a:off x="1882943" y="4813022"/>
            <a:ext cx="9029084" cy="737177"/>
            <a:chOff x="2017342" y="4590600"/>
            <a:chExt cx="9029084" cy="737177"/>
          </a:xfrm>
        </p:grpSpPr>
        <p:sp>
          <p:nvSpPr>
            <p:cNvPr id="43" name="矩形 42"/>
            <p:cNvSpPr/>
            <p:nvPr/>
          </p:nvSpPr>
          <p:spPr>
            <a:xfrm>
              <a:off x="2735068" y="4681446"/>
              <a:ext cx="8311358" cy="646331"/>
            </a:xfrm>
            <a:prstGeom prst="rect">
              <a:avLst/>
            </a:prstGeom>
          </p:spPr>
          <p:txBody>
            <a:bodyPr wrap="square">
              <a:spAutoFit/>
            </a:bodyPr>
            <a:lstStyle/>
            <a:p>
              <a:r>
                <a:rPr lang="zh-CN" altLang="en-US" dirty="0">
                  <a:solidFill>
                    <a:schemeClr val="tx1">
                      <a:lumMod val="85000"/>
                      <a:lumOff val="15000"/>
                    </a:schemeClr>
                  </a:solidFill>
                  <a:cs typeface="+mn-ea"/>
                  <a:sym typeface="+mn-lt"/>
                </a:rPr>
                <a:t>积极团结项目成员，与部门成员、其他业务部门成员、 行政等后台支撑成员均能维持良好的关系。</a:t>
              </a:r>
            </a:p>
          </p:txBody>
        </p:sp>
        <p:grpSp>
          <p:nvGrpSpPr>
            <p:cNvPr id="57" name="组合 56"/>
            <p:cNvGrpSpPr/>
            <p:nvPr/>
          </p:nvGrpSpPr>
          <p:grpSpPr>
            <a:xfrm>
              <a:off x="2017342" y="4590600"/>
              <a:ext cx="666623" cy="666623"/>
              <a:chOff x="2169743" y="2035843"/>
              <a:chExt cx="666623" cy="666623"/>
            </a:xfrm>
          </p:grpSpPr>
          <p:sp>
            <p:nvSpPr>
              <p:cNvPr id="60" name="菱形 59"/>
              <p:cNvSpPr/>
              <p:nvPr/>
            </p:nvSpPr>
            <p:spPr>
              <a:xfrm>
                <a:off x="2169743" y="2035843"/>
                <a:ext cx="666623" cy="666623"/>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000" b="1">
                  <a:solidFill>
                    <a:schemeClr val="bg1"/>
                  </a:solidFill>
                  <a:cs typeface="+mn-ea"/>
                  <a:sym typeface="+mn-lt"/>
                </a:endParaRPr>
              </a:p>
            </p:txBody>
          </p:sp>
          <p:sp>
            <p:nvSpPr>
              <p:cNvPr id="61" name="矩形 60"/>
              <p:cNvSpPr/>
              <p:nvPr/>
            </p:nvSpPr>
            <p:spPr>
              <a:xfrm rot="16200000">
                <a:off x="2256834" y="2233117"/>
                <a:ext cx="492443" cy="261295"/>
              </a:xfrm>
              <a:prstGeom prst="rect">
                <a:avLst/>
              </a:prstGeom>
            </p:spPr>
            <p:txBody>
              <a:bodyPr vert="eaVert" wrap="square">
                <a:spAutoFit/>
              </a:bodyPr>
              <a:lstStyle/>
              <a:p>
                <a:r>
                  <a:rPr lang="en-US" altLang="zh-CN" sz="2000" b="1" dirty="0">
                    <a:solidFill>
                      <a:schemeClr val="bg1"/>
                    </a:solidFill>
                    <a:cs typeface="+mn-ea"/>
                    <a:sym typeface="+mn-lt"/>
                  </a:rPr>
                  <a:t>4</a:t>
                </a:r>
                <a:endParaRPr lang="zh-CN" altLang="en-US" sz="2000" b="1" dirty="0">
                  <a:solidFill>
                    <a:schemeClr val="bg1"/>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0" y="-1"/>
            <a:ext cx="12192000" cy="6982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1" name="图片 70"/>
          <p:cNvPicPr>
            <a:picLocks noChangeAspect="1"/>
          </p:cNvPicPr>
          <p:nvPr/>
        </p:nvPicPr>
        <p:blipFill rotWithShape="1">
          <a:blip r:embed="rId2">
            <a:extLst>
              <a:ext uri="{28A0092B-C50C-407E-A947-70E740481C1C}">
                <a14:useLocalDpi xmlns:a14="http://schemas.microsoft.com/office/drawing/2010/main" val="0"/>
              </a:ext>
            </a:extLst>
          </a:blip>
          <a:srcRect b="10719"/>
          <a:stretch>
            <a:fillRect/>
          </a:stretch>
        </p:blipFill>
        <p:spPr>
          <a:xfrm flipH="1">
            <a:off x="0" y="0"/>
            <a:ext cx="12404035" cy="6982690"/>
          </a:xfrm>
          <a:prstGeom prst="rect">
            <a:avLst/>
          </a:prstGeom>
        </p:spPr>
      </p:pic>
      <p:grpSp>
        <p:nvGrpSpPr>
          <p:cNvPr id="70" name="组合 69"/>
          <p:cNvGrpSpPr/>
          <p:nvPr/>
        </p:nvGrpSpPr>
        <p:grpSpPr>
          <a:xfrm>
            <a:off x="1271303" y="1189138"/>
            <a:ext cx="2598069" cy="2598069"/>
            <a:chOff x="1437523" y="2344193"/>
            <a:chExt cx="2598069" cy="2598069"/>
          </a:xfrm>
        </p:grpSpPr>
        <p:sp>
          <p:nvSpPr>
            <p:cNvPr id="69" name="菱形 68"/>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7200" b="1">
                <a:solidFill>
                  <a:schemeClr val="bg1"/>
                </a:solidFill>
                <a:cs typeface="+mn-ea"/>
                <a:sym typeface="+mn-lt"/>
              </a:endParaRPr>
            </a:p>
          </p:txBody>
        </p:sp>
        <p:grpSp>
          <p:nvGrpSpPr>
            <p:cNvPr id="47" name="组合 46"/>
            <p:cNvGrpSpPr/>
            <p:nvPr/>
          </p:nvGrpSpPr>
          <p:grpSpPr>
            <a:xfrm>
              <a:off x="2179343" y="2915805"/>
              <a:ext cx="1046451" cy="1554928"/>
              <a:chOff x="2298076" y="1975262"/>
              <a:chExt cx="1046451" cy="1554928"/>
            </a:xfrm>
          </p:grpSpPr>
          <p:sp>
            <p:nvSpPr>
              <p:cNvPr id="41" name="文本框 40"/>
              <p:cNvSpPr txBox="1"/>
              <p:nvPr/>
            </p:nvSpPr>
            <p:spPr>
              <a:xfrm>
                <a:off x="2852084" y="1975262"/>
                <a:ext cx="492443" cy="1554928"/>
              </a:xfrm>
              <a:prstGeom prst="rect">
                <a:avLst/>
              </a:prstGeom>
              <a:noFill/>
            </p:spPr>
            <p:txBody>
              <a:bodyPr vert="eaVert" wrap="square" rtlCol="0">
                <a:spAutoFit/>
              </a:bodyPr>
              <a:lstStyle/>
              <a:p>
                <a:r>
                  <a:rPr lang="en-US" altLang="zh-CN" sz="2000" dirty="0">
                    <a:solidFill>
                      <a:schemeClr val="bg1"/>
                    </a:solidFill>
                    <a:cs typeface="+mn-ea"/>
                    <a:sym typeface="+mn-lt"/>
                  </a:rPr>
                  <a:t>CONTENTS</a:t>
                </a:r>
                <a:endParaRPr lang="zh-CN" altLang="en-US" sz="2000" dirty="0">
                  <a:solidFill>
                    <a:schemeClr val="bg1"/>
                  </a:solidFill>
                  <a:cs typeface="+mn-ea"/>
                  <a:sym typeface="+mn-lt"/>
                </a:endParaRPr>
              </a:p>
            </p:txBody>
          </p:sp>
          <p:sp>
            <p:nvSpPr>
              <p:cNvPr id="42" name="矩形 41"/>
              <p:cNvSpPr/>
              <p:nvPr/>
            </p:nvSpPr>
            <p:spPr>
              <a:xfrm>
                <a:off x="2298076" y="2148721"/>
                <a:ext cx="800219" cy="1357990"/>
              </a:xfrm>
              <a:prstGeom prst="rect">
                <a:avLst/>
              </a:prstGeom>
            </p:spPr>
            <p:txBody>
              <a:bodyPr vert="eaVert" wrap="square">
                <a:spAutoFit/>
              </a:bodyPr>
              <a:lstStyle/>
              <a:p>
                <a:r>
                  <a:rPr lang="zh-CN" altLang="en-US" sz="4000" b="1" dirty="0">
                    <a:solidFill>
                      <a:schemeClr val="bg1"/>
                    </a:solidFill>
                    <a:cs typeface="+mn-ea"/>
                    <a:sym typeface="+mn-lt"/>
                  </a:rPr>
                  <a:t>目 录</a:t>
                </a:r>
              </a:p>
            </p:txBody>
          </p:sp>
        </p:grpSp>
      </p:grpSp>
      <p:grpSp>
        <p:nvGrpSpPr>
          <p:cNvPr id="2" name="组合 1"/>
          <p:cNvGrpSpPr/>
          <p:nvPr/>
        </p:nvGrpSpPr>
        <p:grpSpPr>
          <a:xfrm>
            <a:off x="4944511" y="1354837"/>
            <a:ext cx="3371694" cy="789392"/>
            <a:chOff x="4944511" y="1354837"/>
            <a:chExt cx="3371694" cy="789392"/>
          </a:xfrm>
        </p:grpSpPr>
        <p:grpSp>
          <p:nvGrpSpPr>
            <p:cNvPr id="25" name="组合 24"/>
            <p:cNvGrpSpPr/>
            <p:nvPr/>
          </p:nvGrpSpPr>
          <p:grpSpPr>
            <a:xfrm>
              <a:off x="5718136" y="1354837"/>
              <a:ext cx="2598069" cy="789392"/>
              <a:chOff x="3493464" y="1143758"/>
              <a:chExt cx="2598069" cy="789392"/>
            </a:xfrm>
          </p:grpSpPr>
          <p:sp>
            <p:nvSpPr>
              <p:cNvPr id="26" name="文本框 25"/>
              <p:cNvSpPr txBox="1"/>
              <p:nvPr/>
            </p:nvSpPr>
            <p:spPr>
              <a:xfrm>
                <a:off x="3493464" y="1143758"/>
                <a:ext cx="1749096" cy="461665"/>
              </a:xfrm>
              <a:prstGeom prst="rect">
                <a:avLst/>
              </a:prstGeom>
              <a:noFill/>
            </p:spPr>
            <p:txBody>
              <a:bodyPr wrap="square">
                <a:spAutoFit/>
              </a:bodyPr>
              <a:lstStyle/>
              <a:p>
                <a:r>
                  <a:rPr lang="zh-CN" altLang="en-US" sz="2400" b="1" dirty="0">
                    <a:solidFill>
                      <a:schemeClr val="tx1">
                        <a:lumMod val="85000"/>
                        <a:lumOff val="15000"/>
                      </a:schemeClr>
                    </a:solidFill>
                    <a:cs typeface="+mn-ea"/>
                    <a:sym typeface="+mn-lt"/>
                  </a:rPr>
                  <a:t>有关于我</a:t>
                </a:r>
              </a:p>
            </p:txBody>
          </p:sp>
          <p:sp>
            <p:nvSpPr>
              <p:cNvPr id="27" name="文本框 26"/>
              <p:cNvSpPr txBox="1"/>
              <p:nvPr/>
            </p:nvSpPr>
            <p:spPr>
              <a:xfrm>
                <a:off x="3493464" y="1576490"/>
                <a:ext cx="2598069" cy="307777"/>
              </a:xfrm>
              <a:prstGeom prst="rect">
                <a:avLst/>
              </a:prstGeom>
              <a:noFill/>
            </p:spPr>
            <p:txBody>
              <a:bodyPr wrap="square">
                <a:spAutoFit/>
              </a:bodyPr>
              <a:lstStyle/>
              <a:p>
                <a:r>
                  <a:rPr lang="da-DK" altLang="zh-CN" sz="1400" dirty="0">
                    <a:solidFill>
                      <a:schemeClr val="tx1">
                        <a:lumMod val="75000"/>
                        <a:lumOff val="25000"/>
                      </a:schemeClr>
                    </a:solidFill>
                    <a:cs typeface="+mn-ea"/>
                    <a:sym typeface="+mn-lt"/>
                  </a:rPr>
                  <a:t>Lorem ipsum dolor sit amet</a:t>
                </a:r>
                <a:endParaRPr lang="zh-CN" altLang="en-US" sz="1400" dirty="0">
                  <a:solidFill>
                    <a:schemeClr val="tx1">
                      <a:lumMod val="75000"/>
                      <a:lumOff val="25000"/>
                    </a:schemeClr>
                  </a:solidFill>
                  <a:cs typeface="+mn-ea"/>
                  <a:sym typeface="+mn-lt"/>
                </a:endParaRPr>
              </a:p>
            </p:txBody>
          </p:sp>
          <p:cxnSp>
            <p:nvCxnSpPr>
              <p:cNvPr id="28" name="直接连接符 27"/>
              <p:cNvCxnSpPr/>
              <p:nvPr/>
            </p:nvCxnSpPr>
            <p:spPr>
              <a:xfrm>
                <a:off x="3589116" y="1933150"/>
                <a:ext cx="239336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4944511" y="1354837"/>
              <a:ext cx="645011" cy="645011"/>
              <a:chOff x="5944475" y="980720"/>
              <a:chExt cx="645011" cy="645011"/>
            </a:xfrm>
          </p:grpSpPr>
          <p:sp>
            <p:nvSpPr>
              <p:cNvPr id="49" name="椭圆 48"/>
              <p:cNvSpPr/>
              <p:nvPr/>
            </p:nvSpPr>
            <p:spPr>
              <a:xfrm>
                <a:off x="5944475" y="980720"/>
                <a:ext cx="645011" cy="645011"/>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400" b="1">
                  <a:solidFill>
                    <a:srgbClr val="187C86"/>
                  </a:solidFill>
                  <a:cs typeface="+mn-ea"/>
                  <a:sym typeface="+mn-lt"/>
                </a:endParaRPr>
              </a:p>
            </p:txBody>
          </p:sp>
          <p:sp>
            <p:nvSpPr>
              <p:cNvPr id="50" name="文本框 49"/>
              <p:cNvSpPr txBox="1"/>
              <p:nvPr/>
            </p:nvSpPr>
            <p:spPr>
              <a:xfrm>
                <a:off x="5987579" y="1096719"/>
                <a:ext cx="558801" cy="461665"/>
              </a:xfrm>
              <a:prstGeom prst="rect">
                <a:avLst/>
              </a:prstGeom>
              <a:noFill/>
            </p:spPr>
            <p:txBody>
              <a:bodyPr wrap="square" rtlCol="0">
                <a:spAutoFit/>
              </a:bodyPr>
              <a:lstStyle/>
              <a:p>
                <a:r>
                  <a:rPr lang="en-US" altLang="zh-CN" sz="2400" b="1" dirty="0">
                    <a:solidFill>
                      <a:srgbClr val="187C86"/>
                    </a:solidFill>
                    <a:cs typeface="+mn-ea"/>
                    <a:sym typeface="+mn-lt"/>
                  </a:rPr>
                  <a:t>01</a:t>
                </a:r>
                <a:endParaRPr lang="zh-CN" altLang="en-US" sz="2400" b="1" dirty="0">
                  <a:solidFill>
                    <a:srgbClr val="187C86"/>
                  </a:solidFill>
                  <a:cs typeface="+mn-ea"/>
                  <a:sym typeface="+mn-lt"/>
                </a:endParaRPr>
              </a:p>
            </p:txBody>
          </p:sp>
        </p:grpSp>
      </p:grpSp>
      <p:grpSp>
        <p:nvGrpSpPr>
          <p:cNvPr id="3" name="组合 2"/>
          <p:cNvGrpSpPr/>
          <p:nvPr/>
        </p:nvGrpSpPr>
        <p:grpSpPr>
          <a:xfrm>
            <a:off x="4944511" y="2347200"/>
            <a:ext cx="3574281" cy="775371"/>
            <a:chOff x="4944511" y="2347200"/>
            <a:chExt cx="3574281" cy="775371"/>
          </a:xfrm>
        </p:grpSpPr>
        <p:grpSp>
          <p:nvGrpSpPr>
            <p:cNvPr id="29" name="组合 28"/>
            <p:cNvGrpSpPr/>
            <p:nvPr/>
          </p:nvGrpSpPr>
          <p:grpSpPr>
            <a:xfrm>
              <a:off x="5718136" y="2347200"/>
              <a:ext cx="2800656" cy="775371"/>
              <a:chOff x="3493464" y="2412518"/>
              <a:chExt cx="2800656" cy="775371"/>
            </a:xfrm>
          </p:grpSpPr>
          <p:sp>
            <p:nvSpPr>
              <p:cNvPr id="30" name="文本框 29"/>
              <p:cNvSpPr txBox="1"/>
              <p:nvPr/>
            </p:nvSpPr>
            <p:spPr>
              <a:xfrm>
                <a:off x="3493464" y="2412518"/>
                <a:ext cx="2800656" cy="461665"/>
              </a:xfrm>
              <a:prstGeom prst="rect">
                <a:avLst/>
              </a:prstGeom>
              <a:noFill/>
            </p:spPr>
            <p:txBody>
              <a:bodyPr wrap="square">
                <a:spAutoFit/>
              </a:bodyPr>
              <a:lstStyle/>
              <a:p>
                <a:r>
                  <a:rPr lang="zh-CN" altLang="en-US" sz="2400" b="1" dirty="0">
                    <a:solidFill>
                      <a:schemeClr val="tx1">
                        <a:lumMod val="85000"/>
                        <a:lumOff val="15000"/>
                      </a:schemeClr>
                    </a:solidFill>
                    <a:cs typeface="+mn-ea"/>
                    <a:sym typeface="+mn-lt"/>
                  </a:rPr>
                  <a:t>岗位任职业绩</a:t>
                </a:r>
              </a:p>
            </p:txBody>
          </p:sp>
          <p:sp>
            <p:nvSpPr>
              <p:cNvPr id="31" name="文本框 30"/>
              <p:cNvSpPr txBox="1"/>
              <p:nvPr/>
            </p:nvSpPr>
            <p:spPr>
              <a:xfrm>
                <a:off x="3493464" y="2845250"/>
                <a:ext cx="2598069" cy="307777"/>
              </a:xfrm>
              <a:prstGeom prst="rect">
                <a:avLst/>
              </a:prstGeom>
              <a:noFill/>
            </p:spPr>
            <p:txBody>
              <a:bodyPr wrap="square">
                <a:spAutoFit/>
              </a:bodyPr>
              <a:lstStyle>
                <a:defPPr>
                  <a:defRPr lang="zh-CN"/>
                </a:defPPr>
                <a:lvl1pPr>
                  <a:defRPr sz="1400">
                    <a:solidFill>
                      <a:schemeClr val="tx1">
                        <a:lumMod val="75000"/>
                        <a:lumOff val="25000"/>
                      </a:schemeClr>
                    </a:solidFill>
                    <a:cs typeface="+mn-ea"/>
                  </a:defRPr>
                </a:lvl1pPr>
              </a:lstStyle>
              <a:p>
                <a:r>
                  <a:rPr lang="da-DK" altLang="zh-CN" dirty="0">
                    <a:sym typeface="+mn-lt"/>
                  </a:rPr>
                  <a:t>Lorem ipsum dolor sit amet</a:t>
                </a:r>
                <a:endParaRPr lang="zh-CN" altLang="en-US" dirty="0">
                  <a:sym typeface="+mn-lt"/>
                </a:endParaRPr>
              </a:p>
            </p:txBody>
          </p:sp>
          <p:cxnSp>
            <p:nvCxnSpPr>
              <p:cNvPr id="32" name="直接连接符 31"/>
              <p:cNvCxnSpPr/>
              <p:nvPr/>
            </p:nvCxnSpPr>
            <p:spPr>
              <a:xfrm>
                <a:off x="3589116" y="3187889"/>
                <a:ext cx="239336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4944511" y="2366127"/>
              <a:ext cx="645011" cy="645011"/>
              <a:chOff x="5944475" y="980720"/>
              <a:chExt cx="645011" cy="645011"/>
            </a:xfrm>
          </p:grpSpPr>
          <p:sp>
            <p:nvSpPr>
              <p:cNvPr id="52" name="椭圆 51"/>
              <p:cNvSpPr/>
              <p:nvPr/>
            </p:nvSpPr>
            <p:spPr>
              <a:xfrm>
                <a:off x="5944475" y="980720"/>
                <a:ext cx="645011" cy="645011"/>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400" b="1">
                  <a:solidFill>
                    <a:srgbClr val="187C86"/>
                  </a:solidFill>
                  <a:cs typeface="+mn-ea"/>
                  <a:sym typeface="+mn-lt"/>
                </a:endParaRPr>
              </a:p>
            </p:txBody>
          </p:sp>
          <p:sp>
            <p:nvSpPr>
              <p:cNvPr id="53" name="文本框 52"/>
              <p:cNvSpPr txBox="1"/>
              <p:nvPr/>
            </p:nvSpPr>
            <p:spPr>
              <a:xfrm>
                <a:off x="5987579" y="1096719"/>
                <a:ext cx="558801" cy="461665"/>
              </a:xfrm>
              <a:prstGeom prst="rect">
                <a:avLst/>
              </a:prstGeom>
              <a:noFill/>
            </p:spPr>
            <p:txBody>
              <a:bodyPr wrap="square" rtlCol="0">
                <a:spAutoFit/>
              </a:bodyPr>
              <a:lstStyle/>
              <a:p>
                <a:r>
                  <a:rPr lang="en-US" altLang="zh-CN" sz="2400" b="1" dirty="0">
                    <a:solidFill>
                      <a:srgbClr val="187C86"/>
                    </a:solidFill>
                    <a:cs typeface="+mn-ea"/>
                    <a:sym typeface="+mn-lt"/>
                  </a:rPr>
                  <a:t>02</a:t>
                </a:r>
                <a:endParaRPr lang="zh-CN" altLang="en-US" sz="2400" b="1" dirty="0">
                  <a:solidFill>
                    <a:srgbClr val="187C86"/>
                  </a:solidFill>
                  <a:cs typeface="+mn-ea"/>
                  <a:sym typeface="+mn-lt"/>
                </a:endParaRPr>
              </a:p>
            </p:txBody>
          </p:sp>
        </p:grpSp>
      </p:grpSp>
      <p:grpSp>
        <p:nvGrpSpPr>
          <p:cNvPr id="4" name="组合 3"/>
          <p:cNvGrpSpPr/>
          <p:nvPr/>
        </p:nvGrpSpPr>
        <p:grpSpPr>
          <a:xfrm>
            <a:off x="4944511" y="3325542"/>
            <a:ext cx="4280614" cy="771286"/>
            <a:chOff x="4944511" y="3325542"/>
            <a:chExt cx="4280614" cy="771286"/>
          </a:xfrm>
        </p:grpSpPr>
        <p:grpSp>
          <p:nvGrpSpPr>
            <p:cNvPr id="33" name="组合 32"/>
            <p:cNvGrpSpPr/>
            <p:nvPr/>
          </p:nvGrpSpPr>
          <p:grpSpPr>
            <a:xfrm>
              <a:off x="5718136" y="3325542"/>
              <a:ext cx="3506989" cy="771286"/>
              <a:chOff x="3493463" y="3686806"/>
              <a:chExt cx="3506989" cy="771286"/>
            </a:xfrm>
          </p:grpSpPr>
          <p:sp>
            <p:nvSpPr>
              <p:cNvPr id="34" name="文本框 33"/>
              <p:cNvSpPr txBox="1"/>
              <p:nvPr/>
            </p:nvSpPr>
            <p:spPr>
              <a:xfrm>
                <a:off x="3493463" y="3686806"/>
                <a:ext cx="3506989" cy="461665"/>
              </a:xfrm>
              <a:prstGeom prst="rect">
                <a:avLst/>
              </a:prstGeom>
              <a:noFill/>
            </p:spPr>
            <p:txBody>
              <a:bodyPr wrap="square">
                <a:spAutoFit/>
              </a:bodyPr>
              <a:lstStyle/>
              <a:p>
                <a:r>
                  <a:rPr lang="zh-CN" altLang="en-US" sz="2400" b="1" dirty="0">
                    <a:solidFill>
                      <a:schemeClr val="tx1">
                        <a:lumMod val="85000"/>
                        <a:lumOff val="15000"/>
                      </a:schemeClr>
                    </a:solidFill>
                    <a:cs typeface="+mn-ea"/>
                    <a:sym typeface="+mn-lt"/>
                  </a:rPr>
                  <a:t>岗位任职状况评估</a:t>
                </a:r>
              </a:p>
            </p:txBody>
          </p:sp>
          <p:sp>
            <p:nvSpPr>
              <p:cNvPr id="35" name="文本框 34"/>
              <p:cNvSpPr txBox="1"/>
              <p:nvPr/>
            </p:nvSpPr>
            <p:spPr>
              <a:xfrm>
                <a:off x="3493464" y="4119538"/>
                <a:ext cx="2598069" cy="307777"/>
              </a:xfrm>
              <a:prstGeom prst="rect">
                <a:avLst/>
              </a:prstGeom>
              <a:noFill/>
            </p:spPr>
            <p:txBody>
              <a:bodyPr wrap="square">
                <a:spAutoFit/>
              </a:bodyPr>
              <a:lstStyle>
                <a:defPPr>
                  <a:defRPr lang="zh-CN"/>
                </a:defPPr>
                <a:lvl1pPr>
                  <a:defRPr sz="1400">
                    <a:solidFill>
                      <a:schemeClr val="tx1">
                        <a:lumMod val="75000"/>
                        <a:lumOff val="25000"/>
                      </a:schemeClr>
                    </a:solidFill>
                    <a:cs typeface="+mn-ea"/>
                  </a:defRPr>
                </a:lvl1pPr>
              </a:lstStyle>
              <a:p>
                <a:r>
                  <a:rPr lang="da-DK" altLang="zh-CN" dirty="0">
                    <a:sym typeface="+mn-lt"/>
                  </a:rPr>
                  <a:t>Lorem ipsum dolor sit amet</a:t>
                </a:r>
                <a:endParaRPr lang="zh-CN" altLang="en-US" dirty="0">
                  <a:sym typeface="+mn-lt"/>
                </a:endParaRPr>
              </a:p>
            </p:txBody>
          </p:sp>
          <p:cxnSp>
            <p:nvCxnSpPr>
              <p:cNvPr id="36" name="直接连接符 35"/>
              <p:cNvCxnSpPr/>
              <p:nvPr/>
            </p:nvCxnSpPr>
            <p:spPr>
              <a:xfrm>
                <a:off x="3589116" y="4458092"/>
                <a:ext cx="239336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4944511" y="3377417"/>
              <a:ext cx="645011" cy="645011"/>
              <a:chOff x="5944475" y="980720"/>
              <a:chExt cx="645011" cy="645011"/>
            </a:xfrm>
          </p:grpSpPr>
          <p:sp>
            <p:nvSpPr>
              <p:cNvPr id="55" name="椭圆 54"/>
              <p:cNvSpPr/>
              <p:nvPr/>
            </p:nvSpPr>
            <p:spPr>
              <a:xfrm>
                <a:off x="5944475" y="980720"/>
                <a:ext cx="645011" cy="645011"/>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400" b="1">
                  <a:solidFill>
                    <a:srgbClr val="187C86"/>
                  </a:solidFill>
                  <a:cs typeface="+mn-ea"/>
                  <a:sym typeface="+mn-lt"/>
                </a:endParaRPr>
              </a:p>
            </p:txBody>
          </p:sp>
          <p:sp>
            <p:nvSpPr>
              <p:cNvPr id="56" name="文本框 55"/>
              <p:cNvSpPr txBox="1"/>
              <p:nvPr/>
            </p:nvSpPr>
            <p:spPr>
              <a:xfrm>
                <a:off x="5987579" y="1096719"/>
                <a:ext cx="558801" cy="461665"/>
              </a:xfrm>
              <a:prstGeom prst="rect">
                <a:avLst/>
              </a:prstGeom>
              <a:noFill/>
            </p:spPr>
            <p:txBody>
              <a:bodyPr wrap="square" rtlCol="0">
                <a:spAutoFit/>
              </a:bodyPr>
              <a:lstStyle/>
              <a:p>
                <a:r>
                  <a:rPr lang="en-US" altLang="zh-CN" sz="2400" b="1" dirty="0">
                    <a:solidFill>
                      <a:srgbClr val="187C86"/>
                    </a:solidFill>
                    <a:cs typeface="+mn-ea"/>
                    <a:sym typeface="+mn-lt"/>
                  </a:rPr>
                  <a:t>03</a:t>
                </a:r>
                <a:endParaRPr lang="zh-CN" altLang="en-US" sz="2400" b="1" dirty="0">
                  <a:solidFill>
                    <a:srgbClr val="187C86"/>
                  </a:solidFill>
                  <a:cs typeface="+mn-ea"/>
                  <a:sym typeface="+mn-lt"/>
                </a:endParaRPr>
              </a:p>
            </p:txBody>
          </p:sp>
        </p:grpSp>
      </p:grpSp>
      <p:grpSp>
        <p:nvGrpSpPr>
          <p:cNvPr id="5" name="组合 4"/>
          <p:cNvGrpSpPr/>
          <p:nvPr/>
        </p:nvGrpSpPr>
        <p:grpSpPr>
          <a:xfrm>
            <a:off x="4944511" y="4299800"/>
            <a:ext cx="4545257" cy="786998"/>
            <a:chOff x="4944511" y="4299800"/>
            <a:chExt cx="4545257" cy="786998"/>
          </a:xfrm>
        </p:grpSpPr>
        <p:grpSp>
          <p:nvGrpSpPr>
            <p:cNvPr id="37" name="组合 36"/>
            <p:cNvGrpSpPr/>
            <p:nvPr/>
          </p:nvGrpSpPr>
          <p:grpSpPr>
            <a:xfrm>
              <a:off x="5718136" y="4299800"/>
              <a:ext cx="3771632" cy="786998"/>
              <a:chOff x="3493464" y="4970538"/>
              <a:chExt cx="3771632" cy="786998"/>
            </a:xfrm>
          </p:grpSpPr>
          <p:sp>
            <p:nvSpPr>
              <p:cNvPr id="38" name="文本框 37"/>
              <p:cNvSpPr txBox="1"/>
              <p:nvPr/>
            </p:nvSpPr>
            <p:spPr>
              <a:xfrm>
                <a:off x="3493464" y="4970538"/>
                <a:ext cx="3771632" cy="461665"/>
              </a:xfrm>
              <a:prstGeom prst="rect">
                <a:avLst/>
              </a:prstGeom>
              <a:noFill/>
            </p:spPr>
            <p:txBody>
              <a:bodyPr wrap="square">
                <a:spAutoFit/>
              </a:bodyPr>
              <a:lstStyle/>
              <a:p>
                <a:r>
                  <a:rPr lang="zh-CN" altLang="en-US" sz="2400" b="1" dirty="0">
                    <a:solidFill>
                      <a:schemeClr val="tx1">
                        <a:lumMod val="85000"/>
                        <a:lumOff val="15000"/>
                      </a:schemeClr>
                    </a:solidFill>
                    <a:cs typeface="+mn-ea"/>
                    <a:sym typeface="+mn-lt"/>
                  </a:rPr>
                  <a:t>申请晋升岗位的期望</a:t>
                </a:r>
              </a:p>
            </p:txBody>
          </p:sp>
          <p:sp>
            <p:nvSpPr>
              <p:cNvPr id="39" name="文本框 38"/>
              <p:cNvSpPr txBox="1"/>
              <p:nvPr/>
            </p:nvSpPr>
            <p:spPr>
              <a:xfrm>
                <a:off x="3493464" y="5403270"/>
                <a:ext cx="2598069" cy="307777"/>
              </a:xfrm>
              <a:prstGeom prst="rect">
                <a:avLst/>
              </a:prstGeom>
              <a:noFill/>
            </p:spPr>
            <p:txBody>
              <a:bodyPr wrap="square">
                <a:spAutoFit/>
              </a:bodyPr>
              <a:lstStyle>
                <a:defPPr>
                  <a:defRPr lang="zh-CN"/>
                </a:defPPr>
                <a:lvl1pPr>
                  <a:defRPr sz="1400">
                    <a:solidFill>
                      <a:schemeClr val="tx1">
                        <a:lumMod val="75000"/>
                        <a:lumOff val="25000"/>
                      </a:schemeClr>
                    </a:solidFill>
                    <a:cs typeface="+mn-ea"/>
                  </a:defRPr>
                </a:lvl1pPr>
              </a:lstStyle>
              <a:p>
                <a:r>
                  <a:rPr lang="da-DK" altLang="zh-CN" dirty="0">
                    <a:sym typeface="+mn-lt"/>
                  </a:rPr>
                  <a:t>Lorem ipsum dolor sit amet</a:t>
                </a:r>
                <a:endParaRPr lang="zh-CN" altLang="en-US" dirty="0">
                  <a:sym typeface="+mn-lt"/>
                </a:endParaRPr>
              </a:p>
            </p:txBody>
          </p:sp>
          <p:cxnSp>
            <p:nvCxnSpPr>
              <p:cNvPr id="40" name="直接连接符 39"/>
              <p:cNvCxnSpPr/>
              <p:nvPr/>
            </p:nvCxnSpPr>
            <p:spPr>
              <a:xfrm>
                <a:off x="3589116" y="5757536"/>
                <a:ext cx="239336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4944511" y="4388707"/>
              <a:ext cx="645011" cy="645011"/>
              <a:chOff x="5944475" y="980720"/>
              <a:chExt cx="645011" cy="645011"/>
            </a:xfrm>
          </p:grpSpPr>
          <p:sp>
            <p:nvSpPr>
              <p:cNvPr id="58" name="椭圆 57"/>
              <p:cNvSpPr/>
              <p:nvPr/>
            </p:nvSpPr>
            <p:spPr>
              <a:xfrm>
                <a:off x="5944475" y="980720"/>
                <a:ext cx="645011" cy="645011"/>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400" b="1">
                  <a:solidFill>
                    <a:srgbClr val="187C86"/>
                  </a:solidFill>
                  <a:cs typeface="+mn-ea"/>
                  <a:sym typeface="+mn-lt"/>
                </a:endParaRPr>
              </a:p>
            </p:txBody>
          </p:sp>
          <p:sp>
            <p:nvSpPr>
              <p:cNvPr id="59" name="文本框 58"/>
              <p:cNvSpPr txBox="1"/>
              <p:nvPr/>
            </p:nvSpPr>
            <p:spPr>
              <a:xfrm>
                <a:off x="5987579" y="1096719"/>
                <a:ext cx="558801" cy="461665"/>
              </a:xfrm>
              <a:prstGeom prst="rect">
                <a:avLst/>
              </a:prstGeom>
              <a:noFill/>
            </p:spPr>
            <p:txBody>
              <a:bodyPr wrap="square" rtlCol="0">
                <a:spAutoFit/>
              </a:bodyPr>
              <a:lstStyle/>
              <a:p>
                <a:r>
                  <a:rPr lang="en-US" altLang="zh-CN" sz="2400" b="1" dirty="0">
                    <a:solidFill>
                      <a:srgbClr val="187C86"/>
                    </a:solidFill>
                    <a:cs typeface="+mn-ea"/>
                    <a:sym typeface="+mn-lt"/>
                  </a:rPr>
                  <a:t>04</a:t>
                </a:r>
                <a:endParaRPr lang="zh-CN" altLang="en-US" sz="2400" b="1" dirty="0">
                  <a:solidFill>
                    <a:srgbClr val="187C86"/>
                  </a:solidFill>
                  <a:cs typeface="+mn-ea"/>
                  <a:sym typeface="+mn-lt"/>
                </a:endParaRPr>
              </a:p>
            </p:txBody>
          </p:sp>
        </p:grpSp>
      </p:grpSp>
      <p:grpSp>
        <p:nvGrpSpPr>
          <p:cNvPr id="6" name="组合 5"/>
          <p:cNvGrpSpPr/>
          <p:nvPr/>
        </p:nvGrpSpPr>
        <p:grpSpPr>
          <a:xfrm>
            <a:off x="4944511" y="5289770"/>
            <a:ext cx="3371694" cy="786998"/>
            <a:chOff x="4944511" y="5289770"/>
            <a:chExt cx="3371694" cy="786998"/>
          </a:xfrm>
        </p:grpSpPr>
        <p:grpSp>
          <p:nvGrpSpPr>
            <p:cNvPr id="43" name="组合 42"/>
            <p:cNvGrpSpPr/>
            <p:nvPr/>
          </p:nvGrpSpPr>
          <p:grpSpPr>
            <a:xfrm>
              <a:off x="5718136" y="5289770"/>
              <a:ext cx="2598069" cy="786998"/>
              <a:chOff x="3493464" y="6006615"/>
              <a:chExt cx="2598069" cy="786998"/>
            </a:xfrm>
          </p:grpSpPr>
          <p:sp>
            <p:nvSpPr>
              <p:cNvPr id="44" name="文本框 43"/>
              <p:cNvSpPr txBox="1"/>
              <p:nvPr/>
            </p:nvSpPr>
            <p:spPr>
              <a:xfrm>
                <a:off x="3493464" y="6006615"/>
                <a:ext cx="2393361" cy="461665"/>
              </a:xfrm>
              <a:prstGeom prst="rect">
                <a:avLst/>
              </a:prstGeom>
              <a:noFill/>
            </p:spPr>
            <p:txBody>
              <a:bodyPr wrap="square">
                <a:spAutoFit/>
              </a:bodyPr>
              <a:lstStyle/>
              <a:p>
                <a:r>
                  <a:rPr lang="zh-CN" altLang="en-US" sz="2400" b="1" dirty="0">
                    <a:solidFill>
                      <a:schemeClr val="tx1">
                        <a:lumMod val="85000"/>
                        <a:lumOff val="15000"/>
                      </a:schemeClr>
                    </a:solidFill>
                    <a:cs typeface="+mn-ea"/>
                    <a:sym typeface="+mn-lt"/>
                  </a:rPr>
                  <a:t>工作案例分享</a:t>
                </a:r>
              </a:p>
            </p:txBody>
          </p:sp>
          <p:sp>
            <p:nvSpPr>
              <p:cNvPr id="45" name="文本框 44"/>
              <p:cNvSpPr txBox="1"/>
              <p:nvPr/>
            </p:nvSpPr>
            <p:spPr>
              <a:xfrm>
                <a:off x="3493464" y="6439347"/>
                <a:ext cx="2598069" cy="307777"/>
              </a:xfrm>
              <a:prstGeom prst="rect">
                <a:avLst/>
              </a:prstGeom>
              <a:noFill/>
            </p:spPr>
            <p:txBody>
              <a:bodyPr wrap="square">
                <a:spAutoFit/>
              </a:bodyPr>
              <a:lstStyle>
                <a:defPPr>
                  <a:defRPr lang="zh-CN"/>
                </a:defPPr>
                <a:lvl1pPr>
                  <a:defRPr sz="1400">
                    <a:solidFill>
                      <a:schemeClr val="tx1">
                        <a:lumMod val="75000"/>
                        <a:lumOff val="25000"/>
                      </a:schemeClr>
                    </a:solidFill>
                    <a:cs typeface="+mn-ea"/>
                  </a:defRPr>
                </a:lvl1pPr>
              </a:lstStyle>
              <a:p>
                <a:r>
                  <a:rPr lang="da-DK" altLang="zh-CN" dirty="0">
                    <a:sym typeface="+mn-lt"/>
                  </a:rPr>
                  <a:t>Lorem ipsum dolor sit amet</a:t>
                </a:r>
                <a:endParaRPr lang="zh-CN" altLang="en-US" dirty="0">
                  <a:sym typeface="+mn-lt"/>
                </a:endParaRPr>
              </a:p>
            </p:txBody>
          </p:sp>
          <p:cxnSp>
            <p:nvCxnSpPr>
              <p:cNvPr id="46" name="直接连接符 45"/>
              <p:cNvCxnSpPr/>
              <p:nvPr/>
            </p:nvCxnSpPr>
            <p:spPr>
              <a:xfrm>
                <a:off x="3589116" y="6793613"/>
                <a:ext cx="239336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4944511" y="5399996"/>
              <a:ext cx="645011" cy="645011"/>
              <a:chOff x="5944475" y="980720"/>
              <a:chExt cx="645011" cy="645011"/>
            </a:xfrm>
          </p:grpSpPr>
          <p:sp>
            <p:nvSpPr>
              <p:cNvPr id="61" name="椭圆 60"/>
              <p:cNvSpPr/>
              <p:nvPr/>
            </p:nvSpPr>
            <p:spPr>
              <a:xfrm>
                <a:off x="5944475" y="980720"/>
                <a:ext cx="645011" cy="645011"/>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400" b="1">
                  <a:solidFill>
                    <a:srgbClr val="187C86"/>
                  </a:solidFill>
                  <a:cs typeface="+mn-ea"/>
                  <a:sym typeface="+mn-lt"/>
                </a:endParaRPr>
              </a:p>
            </p:txBody>
          </p:sp>
          <p:sp>
            <p:nvSpPr>
              <p:cNvPr id="62" name="文本框 61"/>
              <p:cNvSpPr txBox="1"/>
              <p:nvPr/>
            </p:nvSpPr>
            <p:spPr>
              <a:xfrm>
                <a:off x="5987579" y="1096719"/>
                <a:ext cx="558801" cy="461665"/>
              </a:xfrm>
              <a:prstGeom prst="rect">
                <a:avLst/>
              </a:prstGeom>
              <a:noFill/>
            </p:spPr>
            <p:txBody>
              <a:bodyPr wrap="square" rtlCol="0">
                <a:spAutoFit/>
              </a:bodyPr>
              <a:lstStyle/>
              <a:p>
                <a:r>
                  <a:rPr lang="en-US" altLang="zh-CN" sz="2400" b="1" dirty="0">
                    <a:solidFill>
                      <a:srgbClr val="187C86"/>
                    </a:solidFill>
                    <a:cs typeface="+mn-ea"/>
                    <a:sym typeface="+mn-lt"/>
                  </a:rPr>
                  <a:t>05</a:t>
                </a:r>
                <a:endParaRPr lang="zh-CN" altLang="en-US" sz="2400" b="1" dirty="0">
                  <a:solidFill>
                    <a:srgbClr val="187C86"/>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1000" fill="hold"/>
                                        <p:tgtEl>
                                          <p:spTgt spid="70"/>
                                        </p:tgtEl>
                                        <p:attrNameLst>
                                          <p:attrName>ppt_w</p:attrName>
                                        </p:attrNameLst>
                                      </p:cBhvr>
                                      <p:tavLst>
                                        <p:tav tm="0">
                                          <p:val>
                                            <p:fltVal val="0"/>
                                          </p:val>
                                        </p:tav>
                                        <p:tav tm="100000">
                                          <p:val>
                                            <p:strVal val="#ppt_w"/>
                                          </p:val>
                                        </p:tav>
                                      </p:tavLst>
                                    </p:anim>
                                    <p:anim calcmode="lin" valueType="num">
                                      <p:cBhvr>
                                        <p:cTn id="8" dur="1000" fill="hold"/>
                                        <p:tgtEl>
                                          <p:spTgt spid="70"/>
                                        </p:tgtEl>
                                        <p:attrNameLst>
                                          <p:attrName>ppt_h</p:attrName>
                                        </p:attrNameLst>
                                      </p:cBhvr>
                                      <p:tavLst>
                                        <p:tav tm="0">
                                          <p:val>
                                            <p:fltVal val="0"/>
                                          </p:val>
                                        </p:tav>
                                        <p:tav tm="100000">
                                          <p:val>
                                            <p:strVal val="#ppt_h"/>
                                          </p:val>
                                        </p:tav>
                                      </p:tavLst>
                                    </p:anim>
                                    <p:anim calcmode="lin" valueType="num">
                                      <p:cBhvr>
                                        <p:cTn id="9" dur="1000" fill="hold"/>
                                        <p:tgtEl>
                                          <p:spTgt spid="70"/>
                                        </p:tgtEl>
                                        <p:attrNameLst>
                                          <p:attrName>style.rotation</p:attrName>
                                        </p:attrNameLst>
                                      </p:cBhvr>
                                      <p:tavLst>
                                        <p:tav tm="0">
                                          <p:val>
                                            <p:fltVal val="90"/>
                                          </p:val>
                                        </p:tav>
                                        <p:tav tm="100000">
                                          <p:val>
                                            <p:fltVal val="0"/>
                                          </p:val>
                                        </p:tav>
                                      </p:tavLst>
                                    </p:anim>
                                    <p:animEffect transition="in" filter="fade">
                                      <p:cBhvr>
                                        <p:cTn id="10" dur="1000"/>
                                        <p:tgtEl>
                                          <p:spTgt spid="70"/>
                                        </p:tgtEl>
                                      </p:cBhvr>
                                    </p:animEffect>
                                  </p:childTnLst>
                                </p:cTn>
                              </p:par>
                            </p:childTnLst>
                          </p:cTn>
                        </p:par>
                        <p:par>
                          <p:cTn id="11" fill="hold">
                            <p:stCondLst>
                              <p:cond delay="1000"/>
                            </p:stCondLst>
                            <p:childTnLst>
                              <p:par>
                                <p:cTn id="12" presetID="17"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1500"/>
                            </p:stCondLst>
                            <p:childTnLst>
                              <p:par>
                                <p:cTn id="17" presetID="17"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17" presetClass="entr" presetSubtype="1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childTnLst>
                                </p:cTn>
                              </p:par>
                            </p:childTnLst>
                          </p:cTn>
                        </p:par>
                        <p:par>
                          <p:cTn id="26" fill="hold">
                            <p:stCondLst>
                              <p:cond delay="2500"/>
                            </p:stCondLst>
                            <p:childTnLst>
                              <p:par>
                                <p:cTn id="27" presetID="17" presetClass="entr" presetSubtype="1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17" presetClass="entr" presetSubtype="1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124374" y="676893"/>
            <a:ext cx="3894902" cy="758569"/>
            <a:chOff x="711015" y="463951"/>
            <a:chExt cx="3894902" cy="758569"/>
          </a:xfrm>
        </p:grpSpPr>
        <p:sp>
          <p:nvSpPr>
            <p:cNvPr id="24" name="文本框 23"/>
            <p:cNvSpPr txBox="1"/>
            <p:nvPr/>
          </p:nvSpPr>
          <p:spPr>
            <a:xfrm>
              <a:off x="1446078" y="599161"/>
              <a:ext cx="3159839"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个人能力提升计划</a:t>
              </a:r>
            </a:p>
          </p:txBody>
        </p:sp>
        <p:grpSp>
          <p:nvGrpSpPr>
            <p:cNvPr id="25" name="组合 24"/>
            <p:cNvGrpSpPr/>
            <p:nvPr/>
          </p:nvGrpSpPr>
          <p:grpSpPr>
            <a:xfrm>
              <a:off x="711015" y="463951"/>
              <a:ext cx="758569" cy="758569"/>
              <a:chOff x="1437523" y="2344193"/>
              <a:chExt cx="2598069" cy="2598069"/>
            </a:xfrm>
          </p:grpSpPr>
          <p:sp>
            <p:nvSpPr>
              <p:cNvPr id="26" name="菱形 25"/>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27" name="矩形 26"/>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grpSp>
      </p:grpSp>
      <p:pic>
        <p:nvPicPr>
          <p:cNvPr id="30" name="图片 29" descr="桌子上的电脑和手机&#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1" t="36213" r="14469" b="45182"/>
          <a:stretch>
            <a:fillRect/>
          </a:stretch>
        </p:blipFill>
        <p:spPr>
          <a:xfrm>
            <a:off x="695203" y="1932760"/>
            <a:ext cx="10427909" cy="1502461"/>
          </a:xfrm>
          <a:custGeom>
            <a:avLst/>
            <a:gdLst>
              <a:gd name="connsiteX0" fmla="*/ 0 w 12182573"/>
              <a:gd name="connsiteY0" fmla="*/ 0 h 2556076"/>
              <a:gd name="connsiteX1" fmla="*/ 12182573 w 12182573"/>
              <a:gd name="connsiteY1" fmla="*/ 0 h 2556076"/>
              <a:gd name="connsiteX2" fmla="*/ 12182573 w 12182573"/>
              <a:gd name="connsiteY2" fmla="*/ 2556076 h 2556076"/>
              <a:gd name="connsiteX3" fmla="*/ 0 w 12182573"/>
              <a:gd name="connsiteY3" fmla="*/ 2556076 h 2556076"/>
            </a:gdLst>
            <a:ahLst/>
            <a:cxnLst>
              <a:cxn ang="0">
                <a:pos x="connsiteX0" y="connsiteY0"/>
              </a:cxn>
              <a:cxn ang="0">
                <a:pos x="connsiteX1" y="connsiteY1"/>
              </a:cxn>
              <a:cxn ang="0">
                <a:pos x="connsiteX2" y="connsiteY2"/>
              </a:cxn>
              <a:cxn ang="0">
                <a:pos x="connsiteX3" y="connsiteY3"/>
              </a:cxn>
            </a:cxnLst>
            <a:rect l="l" t="t" r="r" b="b"/>
            <a:pathLst>
              <a:path w="12182573" h="2556076">
                <a:moveTo>
                  <a:pt x="0" y="0"/>
                </a:moveTo>
                <a:lnTo>
                  <a:pt x="12182573" y="0"/>
                </a:lnTo>
                <a:lnTo>
                  <a:pt x="12182573" y="2556076"/>
                </a:lnTo>
                <a:lnTo>
                  <a:pt x="0" y="2556076"/>
                </a:lnTo>
                <a:close/>
              </a:path>
            </a:pathLst>
          </a:custGeom>
          <a:effectLst>
            <a:outerShdw blurRad="50800" dist="38100" dir="5400000" algn="t" rotWithShape="0">
              <a:prstClr val="black">
                <a:alpha val="40000"/>
              </a:prstClr>
            </a:outerShdw>
          </a:effectLst>
        </p:spPr>
      </p:pic>
      <p:grpSp>
        <p:nvGrpSpPr>
          <p:cNvPr id="2" name="组合 1"/>
          <p:cNvGrpSpPr/>
          <p:nvPr/>
        </p:nvGrpSpPr>
        <p:grpSpPr>
          <a:xfrm>
            <a:off x="9533859" y="1943568"/>
            <a:ext cx="1589909" cy="1485432"/>
            <a:chOff x="9370364" y="2102396"/>
            <a:chExt cx="1775902" cy="1627119"/>
          </a:xfrm>
        </p:grpSpPr>
        <p:sp>
          <p:nvSpPr>
            <p:cNvPr id="31" name="矩形 30"/>
            <p:cNvSpPr/>
            <p:nvPr/>
          </p:nvSpPr>
          <p:spPr>
            <a:xfrm>
              <a:off x="9370364" y="2102396"/>
              <a:ext cx="1775902" cy="1627119"/>
            </a:xfrm>
            <a:prstGeom prst="rect">
              <a:avLst/>
            </a:prstGeom>
            <a:solidFill>
              <a:srgbClr val="187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32" name="组合 31"/>
            <p:cNvGrpSpPr/>
            <p:nvPr/>
          </p:nvGrpSpPr>
          <p:grpSpPr>
            <a:xfrm>
              <a:off x="9967417" y="2566128"/>
              <a:ext cx="759843" cy="581793"/>
              <a:chOff x="9406059" y="3871250"/>
              <a:chExt cx="276292" cy="211550"/>
            </a:xfrm>
            <a:solidFill>
              <a:schemeClr val="bg1"/>
            </a:solidFill>
          </p:grpSpPr>
          <p:sp>
            <p:nvSpPr>
              <p:cNvPr id="33" name="Rectangle 53"/>
              <p:cNvSpPr/>
              <p:nvPr/>
            </p:nvSpPr>
            <p:spPr>
              <a:xfrm>
                <a:off x="9427943" y="3998909"/>
                <a:ext cx="42858" cy="42858"/>
              </a:xfrm>
              <a:prstGeom prst="rect">
                <a:avLst/>
              </a:prstGeom>
              <a:grpFill/>
              <a:ln w="12700" cap="flat">
                <a:noFill/>
                <a:miter lim="400000"/>
              </a:ln>
              <a:effectLst/>
            </p:spPr>
            <p:txBody>
              <a:bodyPr wrap="square" lIns="45720" tIns="45720" rIns="45720" bIns="45720" numCol="1" anchor="t">
                <a:noAutofit/>
              </a:bodyPr>
              <a:lstStyle/>
              <a:p>
                <a:endParaRPr sz="900">
                  <a:solidFill>
                    <a:schemeClr val="tx1">
                      <a:lumMod val="85000"/>
                      <a:lumOff val="15000"/>
                    </a:schemeClr>
                  </a:solidFill>
                  <a:cs typeface="+mn-ea"/>
                  <a:sym typeface="+mn-lt"/>
                </a:endParaRPr>
              </a:p>
            </p:txBody>
          </p:sp>
          <p:sp>
            <p:nvSpPr>
              <p:cNvPr id="34" name="Rectangle 54"/>
              <p:cNvSpPr/>
              <p:nvPr/>
            </p:nvSpPr>
            <p:spPr>
              <a:xfrm>
                <a:off x="9489950" y="3955140"/>
                <a:ext cx="43770" cy="86627"/>
              </a:xfrm>
              <a:prstGeom prst="rect">
                <a:avLst/>
              </a:prstGeom>
              <a:grpFill/>
              <a:ln w="12700" cap="flat">
                <a:noFill/>
                <a:miter lim="400000"/>
              </a:ln>
              <a:effectLst/>
            </p:spPr>
            <p:txBody>
              <a:bodyPr wrap="square" lIns="45720" tIns="45720" rIns="45720" bIns="45720" numCol="1" anchor="t">
                <a:noAutofit/>
              </a:bodyPr>
              <a:lstStyle/>
              <a:p>
                <a:endParaRPr sz="900">
                  <a:solidFill>
                    <a:schemeClr val="tx1">
                      <a:lumMod val="85000"/>
                      <a:lumOff val="15000"/>
                    </a:schemeClr>
                  </a:solidFill>
                  <a:cs typeface="+mn-ea"/>
                  <a:sym typeface="+mn-lt"/>
                </a:endParaRPr>
              </a:p>
            </p:txBody>
          </p:sp>
          <p:sp>
            <p:nvSpPr>
              <p:cNvPr id="35" name="Rectangle 55"/>
              <p:cNvSpPr/>
              <p:nvPr/>
            </p:nvSpPr>
            <p:spPr>
              <a:xfrm>
                <a:off x="9554691" y="3914107"/>
                <a:ext cx="42857" cy="127661"/>
              </a:xfrm>
              <a:prstGeom prst="rect">
                <a:avLst/>
              </a:prstGeom>
              <a:grpFill/>
              <a:ln w="12700" cap="flat">
                <a:noFill/>
                <a:miter lim="400000"/>
              </a:ln>
              <a:effectLst/>
            </p:spPr>
            <p:txBody>
              <a:bodyPr wrap="square" lIns="45720" tIns="45720" rIns="45720" bIns="45720" numCol="1" anchor="t">
                <a:noAutofit/>
              </a:bodyPr>
              <a:lstStyle/>
              <a:p>
                <a:endParaRPr sz="900">
                  <a:solidFill>
                    <a:schemeClr val="tx1">
                      <a:lumMod val="85000"/>
                      <a:lumOff val="15000"/>
                    </a:schemeClr>
                  </a:solidFill>
                  <a:cs typeface="+mn-ea"/>
                  <a:sym typeface="+mn-lt"/>
                </a:endParaRPr>
              </a:p>
            </p:txBody>
          </p:sp>
          <p:sp>
            <p:nvSpPr>
              <p:cNvPr id="36" name="Rectangle 56"/>
              <p:cNvSpPr/>
              <p:nvPr/>
            </p:nvSpPr>
            <p:spPr>
              <a:xfrm>
                <a:off x="9617609" y="3871250"/>
                <a:ext cx="42858" cy="170517"/>
              </a:xfrm>
              <a:prstGeom prst="rect">
                <a:avLst/>
              </a:prstGeom>
              <a:grpFill/>
              <a:ln w="12700" cap="flat">
                <a:noFill/>
                <a:miter lim="400000"/>
              </a:ln>
              <a:effectLst/>
            </p:spPr>
            <p:txBody>
              <a:bodyPr wrap="square" lIns="45720" tIns="45720" rIns="45720" bIns="45720" numCol="1" anchor="t">
                <a:noAutofit/>
              </a:bodyPr>
              <a:lstStyle/>
              <a:p>
                <a:endParaRPr sz="900">
                  <a:solidFill>
                    <a:schemeClr val="tx1">
                      <a:lumMod val="85000"/>
                      <a:lumOff val="15000"/>
                    </a:schemeClr>
                  </a:solidFill>
                  <a:cs typeface="+mn-ea"/>
                  <a:sym typeface="+mn-lt"/>
                </a:endParaRPr>
              </a:p>
            </p:txBody>
          </p:sp>
          <p:sp>
            <p:nvSpPr>
              <p:cNvPr id="37" name="Rectangle 57"/>
              <p:cNvSpPr/>
              <p:nvPr/>
            </p:nvSpPr>
            <p:spPr>
              <a:xfrm>
                <a:off x="9406059" y="4060915"/>
                <a:ext cx="276292" cy="21885"/>
              </a:xfrm>
              <a:prstGeom prst="rect">
                <a:avLst/>
              </a:prstGeom>
              <a:grpFill/>
              <a:ln w="12700" cap="flat">
                <a:noFill/>
                <a:miter lim="400000"/>
              </a:ln>
              <a:effectLst/>
            </p:spPr>
            <p:txBody>
              <a:bodyPr wrap="square" lIns="45720" tIns="45720" rIns="45720" bIns="45720" numCol="1" anchor="t">
                <a:noAutofit/>
              </a:bodyPr>
              <a:lstStyle/>
              <a:p>
                <a:endParaRPr sz="900">
                  <a:solidFill>
                    <a:schemeClr val="tx1">
                      <a:lumMod val="85000"/>
                      <a:lumOff val="15000"/>
                    </a:schemeClr>
                  </a:solidFill>
                  <a:cs typeface="+mn-ea"/>
                  <a:sym typeface="+mn-lt"/>
                </a:endParaRPr>
              </a:p>
            </p:txBody>
          </p:sp>
        </p:grpSp>
      </p:grpSp>
      <p:grpSp>
        <p:nvGrpSpPr>
          <p:cNvPr id="40" name="组合 39"/>
          <p:cNvGrpSpPr/>
          <p:nvPr/>
        </p:nvGrpSpPr>
        <p:grpSpPr>
          <a:xfrm>
            <a:off x="1949940" y="3973712"/>
            <a:ext cx="3711824" cy="936031"/>
            <a:chOff x="307636" y="2109612"/>
            <a:chExt cx="3711824" cy="936031"/>
          </a:xfrm>
        </p:grpSpPr>
        <p:sp>
          <p:nvSpPr>
            <p:cNvPr id="96" name="矩形 95"/>
            <p:cNvSpPr/>
            <p:nvPr/>
          </p:nvSpPr>
          <p:spPr>
            <a:xfrm>
              <a:off x="311239" y="2431949"/>
              <a:ext cx="3708221" cy="613694"/>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cs typeface="+mn-ea"/>
                  <a:sym typeface="+mn-lt"/>
                </a:rPr>
                <a:t>请点击此处请输入文本内容或者复制您已经编辑好的文字粘贴至此位置请点击此处请输入文本内容</a:t>
              </a:r>
              <a:endParaRPr lang="en-US" altLang="zh-CN" sz="1200" dirty="0">
                <a:solidFill>
                  <a:schemeClr val="tx1">
                    <a:lumMod val="85000"/>
                    <a:lumOff val="15000"/>
                  </a:schemeClr>
                </a:solidFill>
                <a:cs typeface="+mn-ea"/>
                <a:sym typeface="+mn-lt"/>
              </a:endParaRPr>
            </a:p>
          </p:txBody>
        </p:sp>
        <p:sp>
          <p:nvSpPr>
            <p:cNvPr id="97" name="矩形 96"/>
            <p:cNvSpPr/>
            <p:nvPr/>
          </p:nvSpPr>
          <p:spPr>
            <a:xfrm>
              <a:off x="307636" y="2109612"/>
              <a:ext cx="2136577" cy="418191"/>
            </a:xfrm>
            <a:prstGeom prst="rect">
              <a:avLst/>
            </a:prstGeom>
            <a:noFill/>
          </p:spPr>
          <p:txBody>
            <a:bodyPr wrap="square" rtlCol="0">
              <a:spAutoFit/>
            </a:bodyPr>
            <a:lstStyle/>
            <a:p>
              <a:pPr>
                <a:lnSpc>
                  <a:spcPct val="150000"/>
                </a:lnSpc>
              </a:pPr>
              <a:r>
                <a:rPr lang="zh-CN" altLang="en-US" sz="1600" b="1" dirty="0">
                  <a:solidFill>
                    <a:schemeClr val="tx1">
                      <a:lumMod val="85000"/>
                      <a:lumOff val="15000"/>
                    </a:schemeClr>
                  </a:solidFill>
                  <a:cs typeface="+mn-ea"/>
                  <a:sym typeface="+mn-lt"/>
                </a:rPr>
                <a:t>添加标题文本</a:t>
              </a:r>
            </a:p>
          </p:txBody>
        </p:sp>
      </p:grpSp>
      <p:grpSp>
        <p:nvGrpSpPr>
          <p:cNvPr id="44" name="组合 43"/>
          <p:cNvGrpSpPr/>
          <p:nvPr/>
        </p:nvGrpSpPr>
        <p:grpSpPr>
          <a:xfrm>
            <a:off x="1258649" y="4160830"/>
            <a:ext cx="548740" cy="548740"/>
            <a:chOff x="1846690" y="2108035"/>
            <a:chExt cx="1605151" cy="1605151"/>
          </a:xfrm>
          <a:effectLst>
            <a:outerShdw blurRad="50800" dist="63500" dir="5400000" algn="ctr" rotWithShape="0">
              <a:srgbClr val="000000">
                <a:alpha val="43137"/>
              </a:srgbClr>
            </a:outerShdw>
          </a:effectLst>
        </p:grpSpPr>
        <p:sp>
          <p:nvSpPr>
            <p:cNvPr id="87" name="矩形: 圆角 86"/>
            <p:cNvSpPr/>
            <p:nvPr/>
          </p:nvSpPr>
          <p:spPr>
            <a:xfrm>
              <a:off x="1846690" y="2108035"/>
              <a:ext cx="1605151" cy="1605151"/>
            </a:xfrm>
            <a:prstGeom prst="roundRect">
              <a:avLst/>
            </a:prstGeom>
            <a:solidFill>
              <a:srgbClr val="187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88" name="组合 87"/>
            <p:cNvGrpSpPr/>
            <p:nvPr/>
          </p:nvGrpSpPr>
          <p:grpSpPr>
            <a:xfrm>
              <a:off x="2221877" y="2663061"/>
              <a:ext cx="854775" cy="525844"/>
              <a:chOff x="19816502" y="8689498"/>
              <a:chExt cx="854775" cy="525844"/>
            </a:xfrm>
            <a:solidFill>
              <a:srgbClr val="FFFAF7"/>
            </a:solidFill>
          </p:grpSpPr>
          <p:sp>
            <p:nvSpPr>
              <p:cNvPr id="89" name="Freeform 263"/>
              <p:cNvSpPr/>
              <p:nvPr/>
            </p:nvSpPr>
            <p:spPr>
              <a:xfrm>
                <a:off x="19883629" y="8689498"/>
                <a:ext cx="720517" cy="449765"/>
              </a:xfrm>
              <a:custGeom>
                <a:avLst/>
                <a:gdLst/>
                <a:ahLst/>
                <a:cxnLst>
                  <a:cxn ang="0">
                    <a:pos x="wd2" y="hd2"/>
                  </a:cxn>
                  <a:cxn ang="5400000">
                    <a:pos x="wd2" y="hd2"/>
                  </a:cxn>
                  <a:cxn ang="10800000">
                    <a:pos x="wd2" y="hd2"/>
                  </a:cxn>
                  <a:cxn ang="16200000">
                    <a:pos x="wd2" y="hd2"/>
                  </a:cxn>
                </a:cxnLst>
                <a:rect l="0" t="0" r="r" b="b"/>
                <a:pathLst>
                  <a:path w="21600" h="21600" extrusionOk="0">
                    <a:moveTo>
                      <a:pt x="533" y="21600"/>
                    </a:moveTo>
                    <a:cubicBezTo>
                      <a:pt x="21067" y="21600"/>
                      <a:pt x="21067" y="21600"/>
                      <a:pt x="21067" y="21600"/>
                    </a:cubicBezTo>
                    <a:cubicBezTo>
                      <a:pt x="21333" y="21600"/>
                      <a:pt x="21600" y="21386"/>
                      <a:pt x="21600" y="20745"/>
                    </a:cubicBezTo>
                    <a:cubicBezTo>
                      <a:pt x="21600" y="855"/>
                      <a:pt x="21600" y="855"/>
                      <a:pt x="21600" y="855"/>
                    </a:cubicBezTo>
                    <a:cubicBezTo>
                      <a:pt x="21600" y="214"/>
                      <a:pt x="21333" y="0"/>
                      <a:pt x="21067" y="0"/>
                    </a:cubicBezTo>
                    <a:cubicBezTo>
                      <a:pt x="533" y="0"/>
                      <a:pt x="533" y="0"/>
                      <a:pt x="533" y="0"/>
                    </a:cubicBezTo>
                    <a:cubicBezTo>
                      <a:pt x="267" y="0"/>
                      <a:pt x="0" y="214"/>
                      <a:pt x="0" y="855"/>
                    </a:cubicBezTo>
                    <a:cubicBezTo>
                      <a:pt x="0" y="20745"/>
                      <a:pt x="0" y="20745"/>
                      <a:pt x="0" y="20745"/>
                    </a:cubicBezTo>
                    <a:cubicBezTo>
                      <a:pt x="0" y="21386"/>
                      <a:pt x="267" y="21600"/>
                      <a:pt x="533" y="21600"/>
                    </a:cubicBezTo>
                    <a:close/>
                    <a:moveTo>
                      <a:pt x="10800" y="428"/>
                    </a:moveTo>
                    <a:cubicBezTo>
                      <a:pt x="10933" y="428"/>
                      <a:pt x="11067" y="642"/>
                      <a:pt x="11067" y="1069"/>
                    </a:cubicBezTo>
                    <a:cubicBezTo>
                      <a:pt x="11067" y="1283"/>
                      <a:pt x="10933" y="1497"/>
                      <a:pt x="10800" y="1497"/>
                    </a:cubicBezTo>
                    <a:cubicBezTo>
                      <a:pt x="10533" y="1497"/>
                      <a:pt x="10400" y="1283"/>
                      <a:pt x="10400" y="1069"/>
                    </a:cubicBezTo>
                    <a:cubicBezTo>
                      <a:pt x="10400" y="642"/>
                      <a:pt x="10533" y="428"/>
                      <a:pt x="10800" y="428"/>
                    </a:cubicBezTo>
                    <a:close/>
                    <a:moveTo>
                      <a:pt x="1333" y="1925"/>
                    </a:moveTo>
                    <a:cubicBezTo>
                      <a:pt x="20267" y="1925"/>
                      <a:pt x="20267" y="1925"/>
                      <a:pt x="20267" y="1925"/>
                    </a:cubicBezTo>
                    <a:cubicBezTo>
                      <a:pt x="20267" y="19675"/>
                      <a:pt x="20267" y="19675"/>
                      <a:pt x="20267" y="19675"/>
                    </a:cubicBezTo>
                    <a:cubicBezTo>
                      <a:pt x="1333" y="19675"/>
                      <a:pt x="1333" y="19675"/>
                      <a:pt x="1333" y="19675"/>
                    </a:cubicBezTo>
                    <a:lnTo>
                      <a:pt x="1333" y="1925"/>
                    </a:ln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90" name="Freeform 264"/>
              <p:cNvSpPr/>
              <p:nvPr/>
            </p:nvSpPr>
            <p:spPr>
              <a:xfrm>
                <a:off x="19816502" y="9161639"/>
                <a:ext cx="854775" cy="537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063" y="0"/>
                      <a:pt x="14063" y="0"/>
                      <a:pt x="14063" y="0"/>
                    </a:cubicBezTo>
                    <a:cubicBezTo>
                      <a:pt x="14063" y="1800"/>
                      <a:pt x="13950" y="3600"/>
                      <a:pt x="13837" y="3600"/>
                    </a:cubicBezTo>
                    <a:cubicBezTo>
                      <a:pt x="7762" y="3600"/>
                      <a:pt x="7762" y="3600"/>
                      <a:pt x="7762" y="3600"/>
                    </a:cubicBezTo>
                    <a:cubicBezTo>
                      <a:pt x="7650" y="3600"/>
                      <a:pt x="7537" y="1800"/>
                      <a:pt x="7425" y="0"/>
                    </a:cubicBezTo>
                    <a:cubicBezTo>
                      <a:pt x="0" y="0"/>
                      <a:pt x="0" y="0"/>
                      <a:pt x="0" y="0"/>
                    </a:cubicBezTo>
                    <a:cubicBezTo>
                      <a:pt x="0" y="0"/>
                      <a:pt x="0" y="0"/>
                      <a:pt x="0" y="1800"/>
                    </a:cubicBezTo>
                    <a:cubicBezTo>
                      <a:pt x="0" y="7200"/>
                      <a:pt x="0" y="7200"/>
                      <a:pt x="0" y="7200"/>
                    </a:cubicBezTo>
                    <a:cubicBezTo>
                      <a:pt x="0" y="16200"/>
                      <a:pt x="450" y="21600"/>
                      <a:pt x="1012" y="21600"/>
                    </a:cubicBezTo>
                    <a:cubicBezTo>
                      <a:pt x="20588" y="21600"/>
                      <a:pt x="20588" y="21600"/>
                      <a:pt x="20588" y="21600"/>
                    </a:cubicBezTo>
                    <a:cubicBezTo>
                      <a:pt x="21150" y="21600"/>
                      <a:pt x="21600" y="16200"/>
                      <a:pt x="21600" y="7200"/>
                    </a:cubicBezTo>
                    <a:cubicBezTo>
                      <a:pt x="21600" y="1800"/>
                      <a:pt x="21600" y="1800"/>
                      <a:pt x="21600" y="1800"/>
                    </a:cubicBezTo>
                    <a:cubicBezTo>
                      <a:pt x="21600" y="0"/>
                      <a:pt x="21600" y="0"/>
                      <a:pt x="21600" y="0"/>
                    </a:cubicBez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91" name="Freeform 265"/>
              <p:cNvSpPr/>
              <p:nvPr/>
            </p:nvSpPr>
            <p:spPr>
              <a:xfrm>
                <a:off x="20158857" y="8864034"/>
                <a:ext cx="35804" cy="3580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2700" y="0"/>
                      <a:pt x="0" y="2700"/>
                      <a:pt x="0" y="10800"/>
                    </a:cubicBezTo>
                    <a:cubicBezTo>
                      <a:pt x="0" y="16200"/>
                      <a:pt x="2700" y="21600"/>
                      <a:pt x="10800" y="21600"/>
                    </a:cubicBezTo>
                    <a:cubicBezTo>
                      <a:pt x="16200" y="21600"/>
                      <a:pt x="21600" y="16200"/>
                      <a:pt x="21600" y="10800"/>
                    </a:cubicBezTo>
                    <a:cubicBezTo>
                      <a:pt x="21600" y="5400"/>
                      <a:pt x="16200" y="0"/>
                      <a:pt x="10800" y="0"/>
                    </a:cubicBez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92" name="Freeform 266"/>
              <p:cNvSpPr/>
              <p:nvPr/>
            </p:nvSpPr>
            <p:spPr>
              <a:xfrm>
                <a:off x="20297591" y="8935638"/>
                <a:ext cx="35804" cy="380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5400" y="0"/>
                      <a:pt x="0" y="4800"/>
                      <a:pt x="0" y="9600"/>
                    </a:cubicBezTo>
                    <a:cubicBezTo>
                      <a:pt x="0" y="16800"/>
                      <a:pt x="2700" y="19200"/>
                      <a:pt x="10800" y="21600"/>
                    </a:cubicBezTo>
                    <a:cubicBezTo>
                      <a:pt x="16200" y="21600"/>
                      <a:pt x="21600" y="16800"/>
                      <a:pt x="21600" y="12000"/>
                    </a:cubicBezTo>
                    <a:cubicBezTo>
                      <a:pt x="21600" y="4800"/>
                      <a:pt x="16200" y="2400"/>
                      <a:pt x="10800" y="0"/>
                    </a:cubicBez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93" name="Freeform 267"/>
              <p:cNvSpPr/>
              <p:nvPr/>
            </p:nvSpPr>
            <p:spPr>
              <a:xfrm>
                <a:off x="20017888" y="8973678"/>
                <a:ext cx="35804" cy="3580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5400" y="0"/>
                      <a:pt x="0" y="5400"/>
                      <a:pt x="0" y="10800"/>
                    </a:cubicBezTo>
                    <a:cubicBezTo>
                      <a:pt x="0" y="16200"/>
                      <a:pt x="5400" y="21600"/>
                      <a:pt x="10800" y="21600"/>
                    </a:cubicBezTo>
                    <a:cubicBezTo>
                      <a:pt x="18900" y="21600"/>
                      <a:pt x="21600" y="18900"/>
                      <a:pt x="21600" y="10800"/>
                    </a:cubicBezTo>
                    <a:cubicBezTo>
                      <a:pt x="21600" y="5400"/>
                      <a:pt x="18900" y="0"/>
                      <a:pt x="10800" y="0"/>
                    </a:cubicBez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94" name="Freeform 268"/>
              <p:cNvSpPr/>
              <p:nvPr/>
            </p:nvSpPr>
            <p:spPr>
              <a:xfrm>
                <a:off x="19955233" y="8756628"/>
                <a:ext cx="577308" cy="3155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0" y="21600"/>
                    </a:cubicBezTo>
                    <a:cubicBezTo>
                      <a:pt x="21600" y="21600"/>
                      <a:pt x="21600" y="21600"/>
                      <a:pt x="21600" y="21600"/>
                    </a:cubicBezTo>
                    <a:cubicBezTo>
                      <a:pt x="21600" y="0"/>
                      <a:pt x="21600" y="0"/>
                      <a:pt x="21600" y="0"/>
                    </a:cubicBezTo>
                    <a:lnTo>
                      <a:pt x="0" y="0"/>
                    </a:lnTo>
                    <a:close/>
                    <a:moveTo>
                      <a:pt x="18443" y="8518"/>
                    </a:moveTo>
                    <a:cubicBezTo>
                      <a:pt x="18111" y="8518"/>
                      <a:pt x="17778" y="8214"/>
                      <a:pt x="17612" y="8214"/>
                    </a:cubicBezTo>
                    <a:cubicBezTo>
                      <a:pt x="15286" y="12169"/>
                      <a:pt x="15286" y="12169"/>
                      <a:pt x="15286" y="12169"/>
                    </a:cubicBezTo>
                    <a:cubicBezTo>
                      <a:pt x="15286" y="12473"/>
                      <a:pt x="15452" y="13082"/>
                      <a:pt x="15452" y="13690"/>
                    </a:cubicBezTo>
                    <a:cubicBezTo>
                      <a:pt x="15452" y="15515"/>
                      <a:pt x="14455" y="17341"/>
                      <a:pt x="13292" y="17341"/>
                    </a:cubicBezTo>
                    <a:cubicBezTo>
                      <a:pt x="12295" y="17037"/>
                      <a:pt x="11465" y="15515"/>
                      <a:pt x="11465" y="13386"/>
                    </a:cubicBezTo>
                    <a:cubicBezTo>
                      <a:pt x="11465" y="13386"/>
                      <a:pt x="11465" y="13082"/>
                      <a:pt x="11465" y="13082"/>
                    </a:cubicBezTo>
                    <a:cubicBezTo>
                      <a:pt x="9637" y="11256"/>
                      <a:pt x="9637" y="11256"/>
                      <a:pt x="9637" y="11256"/>
                    </a:cubicBezTo>
                    <a:cubicBezTo>
                      <a:pt x="9305" y="11865"/>
                      <a:pt x="8806" y="12169"/>
                      <a:pt x="8142" y="12169"/>
                    </a:cubicBezTo>
                    <a:cubicBezTo>
                      <a:pt x="7809" y="12169"/>
                      <a:pt x="7477" y="11865"/>
                      <a:pt x="7145" y="11561"/>
                    </a:cubicBezTo>
                    <a:cubicBezTo>
                      <a:pt x="4985" y="14907"/>
                      <a:pt x="4985" y="14907"/>
                      <a:pt x="4985" y="14907"/>
                    </a:cubicBezTo>
                    <a:cubicBezTo>
                      <a:pt x="4985" y="15515"/>
                      <a:pt x="4985" y="15820"/>
                      <a:pt x="4985" y="16124"/>
                    </a:cubicBezTo>
                    <a:cubicBezTo>
                      <a:pt x="4985" y="18254"/>
                      <a:pt x="4154" y="19775"/>
                      <a:pt x="2991" y="19775"/>
                    </a:cubicBezTo>
                    <a:cubicBezTo>
                      <a:pt x="1994" y="19775"/>
                      <a:pt x="997" y="18254"/>
                      <a:pt x="997" y="16124"/>
                    </a:cubicBezTo>
                    <a:cubicBezTo>
                      <a:pt x="997" y="13994"/>
                      <a:pt x="1994" y="12473"/>
                      <a:pt x="3157" y="12473"/>
                    </a:cubicBezTo>
                    <a:cubicBezTo>
                      <a:pt x="3489" y="12473"/>
                      <a:pt x="3822" y="12777"/>
                      <a:pt x="4154" y="13082"/>
                    </a:cubicBezTo>
                    <a:cubicBezTo>
                      <a:pt x="6314" y="9431"/>
                      <a:pt x="6314" y="9431"/>
                      <a:pt x="6314" y="9431"/>
                    </a:cubicBezTo>
                    <a:cubicBezTo>
                      <a:pt x="6314" y="9127"/>
                      <a:pt x="6314" y="8823"/>
                      <a:pt x="6314" y="8518"/>
                    </a:cubicBezTo>
                    <a:cubicBezTo>
                      <a:pt x="6314" y="6389"/>
                      <a:pt x="7145" y="4868"/>
                      <a:pt x="8308" y="4868"/>
                    </a:cubicBezTo>
                    <a:cubicBezTo>
                      <a:pt x="9305" y="4868"/>
                      <a:pt x="10302" y="6389"/>
                      <a:pt x="10302" y="8518"/>
                    </a:cubicBezTo>
                    <a:cubicBezTo>
                      <a:pt x="10302" y="8518"/>
                      <a:pt x="10302" y="8823"/>
                      <a:pt x="10302" y="8823"/>
                    </a:cubicBezTo>
                    <a:cubicBezTo>
                      <a:pt x="12129" y="10648"/>
                      <a:pt x="12129" y="10648"/>
                      <a:pt x="12129" y="10648"/>
                    </a:cubicBezTo>
                    <a:cubicBezTo>
                      <a:pt x="12462" y="10344"/>
                      <a:pt x="12960" y="9735"/>
                      <a:pt x="13458" y="9735"/>
                    </a:cubicBezTo>
                    <a:cubicBezTo>
                      <a:pt x="13791" y="9735"/>
                      <a:pt x="14123" y="10039"/>
                      <a:pt x="14289" y="10344"/>
                    </a:cubicBezTo>
                    <a:cubicBezTo>
                      <a:pt x="16615" y="6389"/>
                      <a:pt x="16615" y="6389"/>
                      <a:pt x="16615" y="6389"/>
                    </a:cubicBezTo>
                    <a:cubicBezTo>
                      <a:pt x="16615" y="5780"/>
                      <a:pt x="16449" y="5172"/>
                      <a:pt x="16449" y="4868"/>
                    </a:cubicBezTo>
                    <a:cubicBezTo>
                      <a:pt x="16449" y="2738"/>
                      <a:pt x="17446" y="1217"/>
                      <a:pt x="18609" y="1217"/>
                    </a:cubicBezTo>
                    <a:cubicBezTo>
                      <a:pt x="19606" y="1217"/>
                      <a:pt x="20603" y="2738"/>
                      <a:pt x="20437" y="4868"/>
                    </a:cubicBezTo>
                    <a:cubicBezTo>
                      <a:pt x="20437" y="6997"/>
                      <a:pt x="19606" y="8518"/>
                      <a:pt x="18443" y="8518"/>
                    </a:cubicBez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95" name="Freeform 269"/>
              <p:cNvSpPr/>
              <p:nvPr/>
            </p:nvSpPr>
            <p:spPr>
              <a:xfrm>
                <a:off x="20429612" y="8810331"/>
                <a:ext cx="35803" cy="358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5400" y="0"/>
                      <a:pt x="0" y="5400"/>
                      <a:pt x="0" y="10800"/>
                    </a:cubicBezTo>
                    <a:cubicBezTo>
                      <a:pt x="0" y="16200"/>
                      <a:pt x="5400" y="21600"/>
                      <a:pt x="10800" y="21600"/>
                    </a:cubicBezTo>
                    <a:cubicBezTo>
                      <a:pt x="16200" y="21600"/>
                      <a:pt x="21600" y="16200"/>
                      <a:pt x="21600" y="10800"/>
                    </a:cubicBezTo>
                    <a:cubicBezTo>
                      <a:pt x="21600" y="5400"/>
                      <a:pt x="18900" y="0"/>
                      <a:pt x="10800" y="0"/>
                    </a:cubicBez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grpSp>
      </p:grpSp>
      <p:grpSp>
        <p:nvGrpSpPr>
          <p:cNvPr id="45" name="组合 44"/>
          <p:cNvGrpSpPr/>
          <p:nvPr/>
        </p:nvGrpSpPr>
        <p:grpSpPr>
          <a:xfrm>
            <a:off x="1258649" y="5280555"/>
            <a:ext cx="548740" cy="548740"/>
            <a:chOff x="4073488" y="2284099"/>
            <a:chExt cx="1413784" cy="1413784"/>
          </a:xfrm>
          <a:effectLst>
            <a:outerShdw blurRad="50800" dist="63500" dir="5400000" algn="ctr" rotWithShape="0">
              <a:srgbClr val="000000">
                <a:alpha val="43137"/>
              </a:srgbClr>
            </a:outerShdw>
          </a:effectLst>
        </p:grpSpPr>
        <p:sp>
          <p:nvSpPr>
            <p:cNvPr id="77" name="矩形: 圆角 76"/>
            <p:cNvSpPr/>
            <p:nvPr/>
          </p:nvSpPr>
          <p:spPr>
            <a:xfrm>
              <a:off x="4073488" y="2284099"/>
              <a:ext cx="1413784" cy="1413784"/>
            </a:xfrm>
            <a:prstGeom prst="roundRect">
              <a:avLst/>
            </a:prstGeom>
            <a:solidFill>
              <a:srgbClr val="187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78" name="组合 77"/>
            <p:cNvGrpSpPr/>
            <p:nvPr/>
          </p:nvGrpSpPr>
          <p:grpSpPr>
            <a:xfrm>
              <a:off x="4460760" y="2694438"/>
              <a:ext cx="622278" cy="624129"/>
              <a:chOff x="12369673" y="4357450"/>
              <a:chExt cx="751844" cy="754081"/>
            </a:xfrm>
            <a:solidFill>
              <a:srgbClr val="FFFAF7"/>
            </a:solidFill>
          </p:grpSpPr>
          <p:sp>
            <p:nvSpPr>
              <p:cNvPr id="79" name="Freeform 99"/>
              <p:cNvSpPr/>
              <p:nvPr/>
            </p:nvSpPr>
            <p:spPr>
              <a:xfrm>
                <a:off x="12873139" y="4543173"/>
                <a:ext cx="221526" cy="1745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912" y="21600"/>
                      <a:pt x="6912" y="21600"/>
                      <a:pt x="6912" y="21600"/>
                    </a:cubicBezTo>
                    <a:cubicBezTo>
                      <a:pt x="21600" y="5538"/>
                      <a:pt x="21600" y="5538"/>
                      <a:pt x="21600" y="5538"/>
                    </a:cubicBezTo>
                    <a:cubicBezTo>
                      <a:pt x="20736" y="3877"/>
                      <a:pt x="19872" y="1662"/>
                      <a:pt x="19440" y="0"/>
                    </a:cubicBezTo>
                    <a:cubicBezTo>
                      <a:pt x="0" y="21046"/>
                      <a:pt x="0" y="21046"/>
                      <a:pt x="0" y="21046"/>
                    </a:cubicBezTo>
                    <a:lnTo>
                      <a:pt x="0" y="21600"/>
                    </a:ln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80" name="Freeform 100"/>
              <p:cNvSpPr/>
              <p:nvPr/>
            </p:nvSpPr>
            <p:spPr>
              <a:xfrm>
                <a:off x="12765733" y="4357450"/>
                <a:ext cx="58178" cy="626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0" y="21600"/>
                    </a:cubicBezTo>
                    <a:cubicBezTo>
                      <a:pt x="21600" y="3086"/>
                      <a:pt x="21600" y="3086"/>
                      <a:pt x="21600" y="3086"/>
                    </a:cubicBezTo>
                    <a:cubicBezTo>
                      <a:pt x="14954" y="1543"/>
                      <a:pt x="6646" y="1543"/>
                      <a:pt x="0" y="0"/>
                    </a:cubicBez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81" name="Freeform 101"/>
              <p:cNvSpPr/>
              <p:nvPr/>
            </p:nvSpPr>
            <p:spPr>
              <a:xfrm>
                <a:off x="13000684" y="4628202"/>
                <a:ext cx="116358" cy="89506"/>
              </a:xfrm>
              <a:custGeom>
                <a:avLst/>
                <a:gdLst/>
                <a:ahLst/>
                <a:cxnLst>
                  <a:cxn ang="0">
                    <a:pos x="wd2" y="hd2"/>
                  </a:cxn>
                  <a:cxn ang="5400000">
                    <a:pos x="wd2" y="hd2"/>
                  </a:cxn>
                  <a:cxn ang="10800000">
                    <a:pos x="wd2" y="hd2"/>
                  </a:cxn>
                  <a:cxn ang="16200000">
                    <a:pos x="wd2" y="hd2"/>
                  </a:cxn>
                </a:cxnLst>
                <a:rect l="0" t="0" r="r" b="b"/>
                <a:pathLst>
                  <a:path w="21600" h="21600" extrusionOk="0">
                    <a:moveTo>
                      <a:pt x="14123" y="21600"/>
                    </a:moveTo>
                    <a:cubicBezTo>
                      <a:pt x="21600" y="12960"/>
                      <a:pt x="21600" y="12960"/>
                      <a:pt x="21600" y="12960"/>
                    </a:cubicBezTo>
                    <a:cubicBezTo>
                      <a:pt x="21600" y="8640"/>
                      <a:pt x="20769" y="4320"/>
                      <a:pt x="19938" y="0"/>
                    </a:cubicBezTo>
                    <a:cubicBezTo>
                      <a:pt x="0" y="21600"/>
                      <a:pt x="0" y="21600"/>
                      <a:pt x="0" y="21600"/>
                    </a:cubicBezTo>
                    <a:lnTo>
                      <a:pt x="14123" y="21600"/>
                    </a:ln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82" name="Freeform 102"/>
              <p:cNvSpPr/>
              <p:nvPr/>
            </p:nvSpPr>
            <p:spPr>
              <a:xfrm>
                <a:off x="12765733" y="4420103"/>
                <a:ext cx="226001" cy="226002"/>
              </a:xfrm>
              <a:custGeom>
                <a:avLst/>
                <a:gdLst/>
                <a:ahLst/>
                <a:cxnLst>
                  <a:cxn ang="0">
                    <a:pos x="wd2" y="hd2"/>
                  </a:cxn>
                  <a:cxn ang="5400000">
                    <a:pos x="wd2" y="hd2"/>
                  </a:cxn>
                  <a:cxn ang="10800000">
                    <a:pos x="wd2" y="hd2"/>
                  </a:cxn>
                  <a:cxn ang="16200000">
                    <a:pos x="wd2" y="hd2"/>
                  </a:cxn>
                </a:cxnLst>
                <a:rect l="0" t="0" r="r" b="b"/>
                <a:pathLst>
                  <a:path w="21600" h="21600" extrusionOk="0">
                    <a:moveTo>
                      <a:pt x="17788" y="0"/>
                    </a:moveTo>
                    <a:cubicBezTo>
                      <a:pt x="0" y="15671"/>
                      <a:pt x="0" y="15671"/>
                      <a:pt x="0" y="15671"/>
                    </a:cubicBezTo>
                    <a:cubicBezTo>
                      <a:pt x="0" y="21600"/>
                      <a:pt x="0" y="21600"/>
                      <a:pt x="0" y="21600"/>
                    </a:cubicBezTo>
                    <a:cubicBezTo>
                      <a:pt x="21600" y="2965"/>
                      <a:pt x="21600" y="2965"/>
                      <a:pt x="21600" y="2965"/>
                    </a:cubicBezTo>
                    <a:cubicBezTo>
                      <a:pt x="20329" y="1694"/>
                      <a:pt x="19059" y="847"/>
                      <a:pt x="17788" y="0"/>
                    </a:cubicBez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83" name="Freeform 103"/>
              <p:cNvSpPr/>
              <p:nvPr/>
            </p:nvSpPr>
            <p:spPr>
              <a:xfrm>
                <a:off x="12765733" y="4379826"/>
                <a:ext cx="149922" cy="149923"/>
              </a:xfrm>
              <a:custGeom>
                <a:avLst/>
                <a:gdLst/>
                <a:ahLst/>
                <a:cxnLst>
                  <a:cxn ang="0">
                    <a:pos x="wd2" y="hd2"/>
                  </a:cxn>
                  <a:cxn ang="5400000">
                    <a:pos x="wd2" y="hd2"/>
                  </a:cxn>
                  <a:cxn ang="10800000">
                    <a:pos x="wd2" y="hd2"/>
                  </a:cxn>
                  <a:cxn ang="16200000">
                    <a:pos x="wd2" y="hd2"/>
                  </a:cxn>
                </a:cxnLst>
                <a:rect l="0" t="0" r="r" b="b"/>
                <a:pathLst>
                  <a:path w="21600" h="21600" extrusionOk="0">
                    <a:moveTo>
                      <a:pt x="14612" y="0"/>
                    </a:moveTo>
                    <a:cubicBezTo>
                      <a:pt x="0" y="12706"/>
                      <a:pt x="0" y="12706"/>
                      <a:pt x="0" y="12706"/>
                    </a:cubicBezTo>
                    <a:cubicBezTo>
                      <a:pt x="0" y="21600"/>
                      <a:pt x="0" y="21600"/>
                      <a:pt x="0" y="21600"/>
                    </a:cubicBezTo>
                    <a:cubicBezTo>
                      <a:pt x="21600" y="3176"/>
                      <a:pt x="21600" y="3176"/>
                      <a:pt x="21600" y="3176"/>
                    </a:cubicBezTo>
                    <a:cubicBezTo>
                      <a:pt x="19694" y="1906"/>
                      <a:pt x="17153" y="635"/>
                      <a:pt x="14612" y="0"/>
                    </a:cubicBez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84" name="Freeform 104"/>
              <p:cNvSpPr/>
              <p:nvPr/>
            </p:nvSpPr>
            <p:spPr>
              <a:xfrm>
                <a:off x="12765733" y="4476045"/>
                <a:ext cx="284179" cy="241665"/>
              </a:xfrm>
              <a:custGeom>
                <a:avLst/>
                <a:gdLst/>
                <a:ahLst/>
                <a:cxnLst>
                  <a:cxn ang="0">
                    <a:pos x="wd2" y="hd2"/>
                  </a:cxn>
                  <a:cxn ang="5400000">
                    <a:pos x="wd2" y="hd2"/>
                  </a:cxn>
                  <a:cxn ang="10800000">
                    <a:pos x="wd2" y="hd2"/>
                  </a:cxn>
                  <a:cxn ang="16200000">
                    <a:pos x="wd2" y="hd2"/>
                  </a:cxn>
                </a:cxnLst>
                <a:rect l="0" t="0" r="r" b="b"/>
                <a:pathLst>
                  <a:path w="21600" h="21600" extrusionOk="0">
                    <a:moveTo>
                      <a:pt x="21600" y="3200"/>
                    </a:moveTo>
                    <a:cubicBezTo>
                      <a:pt x="20925" y="2000"/>
                      <a:pt x="19912" y="800"/>
                      <a:pt x="19237" y="0"/>
                    </a:cubicBezTo>
                    <a:cubicBezTo>
                      <a:pt x="0" y="19600"/>
                      <a:pt x="0" y="19600"/>
                      <a:pt x="0" y="19600"/>
                    </a:cubicBezTo>
                    <a:cubicBezTo>
                      <a:pt x="0" y="21600"/>
                      <a:pt x="0" y="21600"/>
                      <a:pt x="0" y="21600"/>
                    </a:cubicBezTo>
                    <a:cubicBezTo>
                      <a:pt x="3713" y="21600"/>
                      <a:pt x="3713" y="21600"/>
                      <a:pt x="3713" y="21600"/>
                    </a:cubicBezTo>
                    <a:lnTo>
                      <a:pt x="21600" y="3200"/>
                    </a:ln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85" name="Freeform 105"/>
              <p:cNvSpPr/>
              <p:nvPr/>
            </p:nvSpPr>
            <p:spPr>
              <a:xfrm>
                <a:off x="12369673" y="4357450"/>
                <a:ext cx="360258" cy="608636"/>
              </a:xfrm>
              <a:custGeom>
                <a:avLst/>
                <a:gdLst/>
                <a:ahLst/>
                <a:cxnLst>
                  <a:cxn ang="0">
                    <a:pos x="wd2" y="hd2"/>
                  </a:cxn>
                  <a:cxn ang="5400000">
                    <a:pos x="wd2" y="hd2"/>
                  </a:cxn>
                  <a:cxn ang="10800000">
                    <a:pos x="wd2" y="hd2"/>
                  </a:cxn>
                  <a:cxn ang="16200000">
                    <a:pos x="wd2" y="hd2"/>
                  </a:cxn>
                </a:cxnLst>
                <a:rect l="0" t="0" r="r" b="b"/>
                <a:pathLst>
                  <a:path w="21600" h="21600" extrusionOk="0">
                    <a:moveTo>
                      <a:pt x="21600" y="13086"/>
                    </a:moveTo>
                    <a:cubicBezTo>
                      <a:pt x="21600" y="0"/>
                      <a:pt x="21600" y="0"/>
                      <a:pt x="21600" y="0"/>
                    </a:cubicBezTo>
                    <a:cubicBezTo>
                      <a:pt x="9600" y="473"/>
                      <a:pt x="0" y="6149"/>
                      <a:pt x="0" y="13401"/>
                    </a:cubicBezTo>
                    <a:cubicBezTo>
                      <a:pt x="0" y="16555"/>
                      <a:pt x="1867" y="19393"/>
                      <a:pt x="4800" y="21600"/>
                    </a:cubicBezTo>
                    <a:lnTo>
                      <a:pt x="21600" y="13086"/>
                    </a:ln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86" name="Freeform 106"/>
              <p:cNvSpPr/>
              <p:nvPr/>
            </p:nvSpPr>
            <p:spPr>
              <a:xfrm>
                <a:off x="12472604" y="4753510"/>
                <a:ext cx="648913" cy="358021"/>
              </a:xfrm>
              <a:custGeom>
                <a:avLst/>
                <a:gdLst/>
                <a:ahLst/>
                <a:cxnLst>
                  <a:cxn ang="0">
                    <a:pos x="wd2" y="hd2"/>
                  </a:cxn>
                  <a:cxn ang="5400000">
                    <a:pos x="wd2" y="hd2"/>
                  </a:cxn>
                  <a:cxn ang="10800000">
                    <a:pos x="wd2" y="hd2"/>
                  </a:cxn>
                  <a:cxn ang="16200000">
                    <a:pos x="wd2" y="hd2"/>
                  </a:cxn>
                </a:cxnLst>
                <a:rect l="0" t="0" r="r" b="b"/>
                <a:pathLst>
                  <a:path w="21600" h="21600" extrusionOk="0">
                    <a:moveTo>
                      <a:pt x="9321" y="0"/>
                    </a:moveTo>
                    <a:cubicBezTo>
                      <a:pt x="0" y="14400"/>
                      <a:pt x="0" y="14400"/>
                      <a:pt x="0" y="14400"/>
                    </a:cubicBezTo>
                    <a:cubicBezTo>
                      <a:pt x="2367" y="18667"/>
                      <a:pt x="5474" y="21600"/>
                      <a:pt x="9173" y="21600"/>
                    </a:cubicBezTo>
                    <a:cubicBezTo>
                      <a:pt x="15830" y="21600"/>
                      <a:pt x="21304" y="12000"/>
                      <a:pt x="21600" y="0"/>
                    </a:cubicBezTo>
                    <a:lnTo>
                      <a:pt x="9321" y="0"/>
                    </a:ln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grpSp>
      </p:grpSp>
      <p:grpSp>
        <p:nvGrpSpPr>
          <p:cNvPr id="50" name="组合 49"/>
          <p:cNvGrpSpPr/>
          <p:nvPr/>
        </p:nvGrpSpPr>
        <p:grpSpPr>
          <a:xfrm>
            <a:off x="6530238" y="4171617"/>
            <a:ext cx="548740" cy="548740"/>
            <a:chOff x="6889259" y="2284099"/>
            <a:chExt cx="1413784" cy="1413784"/>
          </a:xfrm>
          <a:effectLst>
            <a:outerShdw blurRad="50800" dist="63500" dir="5400000" algn="ctr" rotWithShape="0">
              <a:srgbClr val="000000">
                <a:alpha val="43137"/>
              </a:srgbClr>
            </a:outerShdw>
          </a:effectLst>
        </p:grpSpPr>
        <p:sp>
          <p:nvSpPr>
            <p:cNvPr id="71" name="矩形: 圆角 70"/>
            <p:cNvSpPr/>
            <p:nvPr/>
          </p:nvSpPr>
          <p:spPr>
            <a:xfrm>
              <a:off x="6889259" y="2284099"/>
              <a:ext cx="1413784" cy="1413784"/>
            </a:xfrm>
            <a:prstGeom prst="roundRect">
              <a:avLst/>
            </a:prstGeom>
            <a:solidFill>
              <a:srgbClr val="187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72" name="组合 71"/>
            <p:cNvGrpSpPr/>
            <p:nvPr/>
          </p:nvGrpSpPr>
          <p:grpSpPr>
            <a:xfrm>
              <a:off x="7219716" y="2726572"/>
              <a:ext cx="678130" cy="559861"/>
              <a:chOff x="10435179" y="6539138"/>
              <a:chExt cx="802255" cy="662338"/>
            </a:xfrm>
            <a:solidFill>
              <a:srgbClr val="FFFAF7"/>
            </a:solidFill>
          </p:grpSpPr>
          <p:sp>
            <p:nvSpPr>
              <p:cNvPr id="73" name="Freeform 133"/>
              <p:cNvSpPr/>
              <p:nvPr/>
            </p:nvSpPr>
            <p:spPr>
              <a:xfrm>
                <a:off x="10962205" y="6781049"/>
                <a:ext cx="149922" cy="151662"/>
              </a:xfrm>
              <a:custGeom>
                <a:avLst/>
                <a:gdLst/>
                <a:ahLst/>
                <a:cxnLst>
                  <a:cxn ang="0">
                    <a:pos x="wd2" y="hd2"/>
                  </a:cxn>
                  <a:cxn ang="5400000">
                    <a:pos x="wd2" y="hd2"/>
                  </a:cxn>
                  <a:cxn ang="10800000">
                    <a:pos x="wd2" y="hd2"/>
                  </a:cxn>
                  <a:cxn ang="16200000">
                    <a:pos x="wd2" y="hd2"/>
                  </a:cxn>
                </a:cxnLst>
                <a:rect l="0" t="0" r="r" b="b"/>
                <a:pathLst>
                  <a:path w="21600" h="20914" extrusionOk="0">
                    <a:moveTo>
                      <a:pt x="20965" y="6446"/>
                    </a:moveTo>
                    <a:cubicBezTo>
                      <a:pt x="20965" y="6446"/>
                      <a:pt x="20329" y="5828"/>
                      <a:pt x="20329" y="5828"/>
                    </a:cubicBezTo>
                    <a:cubicBezTo>
                      <a:pt x="17788" y="6446"/>
                      <a:pt x="17788" y="6446"/>
                      <a:pt x="17788" y="6446"/>
                    </a:cubicBezTo>
                    <a:cubicBezTo>
                      <a:pt x="17788" y="6446"/>
                      <a:pt x="17153" y="6446"/>
                      <a:pt x="17153" y="6446"/>
                    </a:cubicBezTo>
                    <a:cubicBezTo>
                      <a:pt x="17153" y="5828"/>
                      <a:pt x="15882" y="5211"/>
                      <a:pt x="15247" y="4594"/>
                    </a:cubicBezTo>
                    <a:cubicBezTo>
                      <a:pt x="15882" y="2126"/>
                      <a:pt x="15882" y="2126"/>
                      <a:pt x="15882" y="2126"/>
                    </a:cubicBezTo>
                    <a:cubicBezTo>
                      <a:pt x="16518" y="1508"/>
                      <a:pt x="15882" y="1508"/>
                      <a:pt x="15882" y="891"/>
                    </a:cubicBezTo>
                    <a:cubicBezTo>
                      <a:pt x="12706" y="274"/>
                      <a:pt x="12706" y="274"/>
                      <a:pt x="12706" y="274"/>
                    </a:cubicBezTo>
                    <a:cubicBezTo>
                      <a:pt x="12071" y="-343"/>
                      <a:pt x="11435" y="274"/>
                      <a:pt x="11435" y="274"/>
                    </a:cubicBezTo>
                    <a:cubicBezTo>
                      <a:pt x="10800" y="2743"/>
                      <a:pt x="10800" y="2743"/>
                      <a:pt x="10800" y="2743"/>
                    </a:cubicBezTo>
                    <a:cubicBezTo>
                      <a:pt x="10800" y="2743"/>
                      <a:pt x="10800" y="2743"/>
                      <a:pt x="10800" y="2743"/>
                    </a:cubicBezTo>
                    <a:cubicBezTo>
                      <a:pt x="9529" y="2743"/>
                      <a:pt x="8894" y="3360"/>
                      <a:pt x="7624" y="3360"/>
                    </a:cubicBezTo>
                    <a:cubicBezTo>
                      <a:pt x="5718" y="1508"/>
                      <a:pt x="5718" y="1508"/>
                      <a:pt x="5718" y="1508"/>
                    </a:cubicBezTo>
                    <a:cubicBezTo>
                      <a:pt x="5718" y="1508"/>
                      <a:pt x="5082" y="1508"/>
                      <a:pt x="5082" y="1508"/>
                    </a:cubicBezTo>
                    <a:cubicBezTo>
                      <a:pt x="2541" y="3977"/>
                      <a:pt x="2541" y="3977"/>
                      <a:pt x="2541" y="3977"/>
                    </a:cubicBezTo>
                    <a:cubicBezTo>
                      <a:pt x="1906" y="3977"/>
                      <a:pt x="1906" y="4594"/>
                      <a:pt x="2541" y="5211"/>
                    </a:cubicBezTo>
                    <a:cubicBezTo>
                      <a:pt x="3812" y="7063"/>
                      <a:pt x="3812" y="7063"/>
                      <a:pt x="3812" y="7063"/>
                    </a:cubicBezTo>
                    <a:cubicBezTo>
                      <a:pt x="3812" y="7063"/>
                      <a:pt x="3812" y="7063"/>
                      <a:pt x="3812" y="7063"/>
                    </a:cubicBezTo>
                    <a:cubicBezTo>
                      <a:pt x="3812" y="7063"/>
                      <a:pt x="3812" y="7680"/>
                      <a:pt x="3812" y="8297"/>
                    </a:cubicBezTo>
                    <a:cubicBezTo>
                      <a:pt x="3176" y="8297"/>
                      <a:pt x="3176" y="8914"/>
                      <a:pt x="3176" y="9531"/>
                    </a:cubicBezTo>
                    <a:cubicBezTo>
                      <a:pt x="635" y="10148"/>
                      <a:pt x="635" y="10148"/>
                      <a:pt x="635" y="10148"/>
                    </a:cubicBezTo>
                    <a:cubicBezTo>
                      <a:pt x="0" y="10148"/>
                      <a:pt x="0" y="10766"/>
                      <a:pt x="0" y="11383"/>
                    </a:cubicBezTo>
                    <a:cubicBezTo>
                      <a:pt x="635" y="14468"/>
                      <a:pt x="635" y="14468"/>
                      <a:pt x="635" y="14468"/>
                    </a:cubicBezTo>
                    <a:cubicBezTo>
                      <a:pt x="635" y="14468"/>
                      <a:pt x="1271" y="15086"/>
                      <a:pt x="1906" y="15086"/>
                    </a:cubicBezTo>
                    <a:cubicBezTo>
                      <a:pt x="4447" y="14468"/>
                      <a:pt x="4447" y="14468"/>
                      <a:pt x="4447" y="14468"/>
                    </a:cubicBezTo>
                    <a:cubicBezTo>
                      <a:pt x="4447" y="14468"/>
                      <a:pt x="4447" y="14468"/>
                      <a:pt x="4447" y="14468"/>
                    </a:cubicBezTo>
                    <a:cubicBezTo>
                      <a:pt x="5082" y="15086"/>
                      <a:pt x="5718" y="15703"/>
                      <a:pt x="6353" y="16320"/>
                    </a:cubicBezTo>
                    <a:cubicBezTo>
                      <a:pt x="5718" y="18788"/>
                      <a:pt x="5718" y="18788"/>
                      <a:pt x="5718" y="18788"/>
                    </a:cubicBezTo>
                    <a:cubicBezTo>
                      <a:pt x="5082" y="19406"/>
                      <a:pt x="5718" y="19406"/>
                      <a:pt x="5718" y="20023"/>
                    </a:cubicBezTo>
                    <a:cubicBezTo>
                      <a:pt x="8894" y="20640"/>
                      <a:pt x="8894" y="20640"/>
                      <a:pt x="8894" y="20640"/>
                    </a:cubicBezTo>
                    <a:cubicBezTo>
                      <a:pt x="9529" y="21257"/>
                      <a:pt x="10165" y="20640"/>
                      <a:pt x="10165" y="20640"/>
                    </a:cubicBezTo>
                    <a:cubicBezTo>
                      <a:pt x="10800" y="18171"/>
                      <a:pt x="10800" y="18171"/>
                      <a:pt x="10800" y="18171"/>
                    </a:cubicBezTo>
                    <a:cubicBezTo>
                      <a:pt x="10800" y="18171"/>
                      <a:pt x="10800" y="18171"/>
                      <a:pt x="10800" y="18171"/>
                    </a:cubicBezTo>
                    <a:cubicBezTo>
                      <a:pt x="12071" y="18171"/>
                      <a:pt x="13341" y="17554"/>
                      <a:pt x="13976" y="17554"/>
                    </a:cubicBezTo>
                    <a:cubicBezTo>
                      <a:pt x="15882" y="19406"/>
                      <a:pt x="15882" y="19406"/>
                      <a:pt x="15882" y="19406"/>
                    </a:cubicBezTo>
                    <a:cubicBezTo>
                      <a:pt x="15882" y="19406"/>
                      <a:pt x="16518" y="19406"/>
                      <a:pt x="16518" y="19406"/>
                    </a:cubicBezTo>
                    <a:cubicBezTo>
                      <a:pt x="19059" y="16937"/>
                      <a:pt x="19059" y="16937"/>
                      <a:pt x="19059" y="16937"/>
                    </a:cubicBezTo>
                    <a:cubicBezTo>
                      <a:pt x="19694" y="16937"/>
                      <a:pt x="19694" y="16320"/>
                      <a:pt x="19694" y="16320"/>
                    </a:cubicBezTo>
                    <a:cubicBezTo>
                      <a:pt x="17788" y="13851"/>
                      <a:pt x="17788" y="13851"/>
                      <a:pt x="17788" y="13851"/>
                    </a:cubicBezTo>
                    <a:cubicBezTo>
                      <a:pt x="17788" y="13851"/>
                      <a:pt x="17788" y="13851"/>
                      <a:pt x="17788" y="13851"/>
                    </a:cubicBezTo>
                    <a:cubicBezTo>
                      <a:pt x="17788" y="13851"/>
                      <a:pt x="17788" y="13234"/>
                      <a:pt x="18424" y="13234"/>
                    </a:cubicBezTo>
                    <a:cubicBezTo>
                      <a:pt x="18424" y="12617"/>
                      <a:pt x="18424" y="12000"/>
                      <a:pt x="18424" y="11383"/>
                    </a:cubicBezTo>
                    <a:cubicBezTo>
                      <a:pt x="20965" y="10766"/>
                      <a:pt x="20965" y="10766"/>
                      <a:pt x="20965" y="10766"/>
                    </a:cubicBezTo>
                    <a:cubicBezTo>
                      <a:pt x="21600" y="10766"/>
                      <a:pt x="21600" y="10148"/>
                      <a:pt x="21600" y="10148"/>
                    </a:cubicBezTo>
                    <a:lnTo>
                      <a:pt x="20965" y="6446"/>
                    </a:lnTo>
                    <a:close/>
                    <a:moveTo>
                      <a:pt x="14612" y="11383"/>
                    </a:moveTo>
                    <a:cubicBezTo>
                      <a:pt x="13341" y="13851"/>
                      <a:pt x="11435" y="14468"/>
                      <a:pt x="9529" y="13851"/>
                    </a:cubicBezTo>
                    <a:cubicBezTo>
                      <a:pt x="7624" y="13234"/>
                      <a:pt x="6988" y="11383"/>
                      <a:pt x="7624" y="9531"/>
                    </a:cubicBezTo>
                    <a:cubicBezTo>
                      <a:pt x="8259" y="7680"/>
                      <a:pt x="10165" y="6446"/>
                      <a:pt x="12071" y="7063"/>
                    </a:cubicBezTo>
                    <a:cubicBezTo>
                      <a:pt x="13976" y="7680"/>
                      <a:pt x="15247" y="9531"/>
                      <a:pt x="14612" y="11383"/>
                    </a:cubicBez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74" name="Freeform 134"/>
              <p:cNvSpPr/>
              <p:nvPr/>
            </p:nvSpPr>
            <p:spPr>
              <a:xfrm>
                <a:off x="10435179" y="6560326"/>
                <a:ext cx="802255" cy="641150"/>
              </a:xfrm>
              <a:custGeom>
                <a:avLst/>
                <a:gdLst/>
                <a:ahLst/>
                <a:cxnLst>
                  <a:cxn ang="0">
                    <a:pos x="wd2" y="hd2"/>
                  </a:cxn>
                  <a:cxn ang="5400000">
                    <a:pos x="wd2" y="hd2"/>
                  </a:cxn>
                  <a:cxn ang="10800000">
                    <a:pos x="wd2" y="hd2"/>
                  </a:cxn>
                  <a:cxn ang="16200000">
                    <a:pos x="wd2" y="hd2"/>
                  </a:cxn>
                </a:cxnLst>
                <a:rect l="0" t="0" r="r" b="b"/>
                <a:pathLst>
                  <a:path w="21512" h="21490" extrusionOk="0">
                    <a:moveTo>
                      <a:pt x="21393" y="4508"/>
                    </a:moveTo>
                    <a:cubicBezTo>
                      <a:pt x="21154" y="4210"/>
                      <a:pt x="20915" y="4061"/>
                      <a:pt x="20677" y="4061"/>
                    </a:cubicBezTo>
                    <a:cubicBezTo>
                      <a:pt x="13636" y="4061"/>
                      <a:pt x="13636" y="4061"/>
                      <a:pt x="13636" y="4061"/>
                    </a:cubicBezTo>
                    <a:cubicBezTo>
                      <a:pt x="13755" y="4806"/>
                      <a:pt x="13755" y="5402"/>
                      <a:pt x="13636" y="5998"/>
                    </a:cubicBezTo>
                    <a:cubicBezTo>
                      <a:pt x="19722" y="5998"/>
                      <a:pt x="19722" y="5998"/>
                      <a:pt x="19722" y="5998"/>
                    </a:cubicBezTo>
                    <a:cubicBezTo>
                      <a:pt x="18051" y="12850"/>
                      <a:pt x="18051" y="12850"/>
                      <a:pt x="18051" y="12850"/>
                    </a:cubicBezTo>
                    <a:cubicBezTo>
                      <a:pt x="18051" y="12850"/>
                      <a:pt x="18051" y="12999"/>
                      <a:pt x="18051" y="12999"/>
                    </a:cubicBezTo>
                    <a:cubicBezTo>
                      <a:pt x="7311" y="12999"/>
                      <a:pt x="7311" y="12999"/>
                      <a:pt x="7311" y="12999"/>
                    </a:cubicBezTo>
                    <a:cubicBezTo>
                      <a:pt x="5521" y="5998"/>
                      <a:pt x="5521" y="5998"/>
                      <a:pt x="5521" y="5998"/>
                    </a:cubicBezTo>
                    <a:cubicBezTo>
                      <a:pt x="7669" y="5998"/>
                      <a:pt x="7669" y="5998"/>
                      <a:pt x="7669" y="5998"/>
                    </a:cubicBezTo>
                    <a:cubicBezTo>
                      <a:pt x="7550" y="5402"/>
                      <a:pt x="7550" y="4806"/>
                      <a:pt x="7788" y="4061"/>
                    </a:cubicBezTo>
                    <a:cubicBezTo>
                      <a:pt x="4924" y="4061"/>
                      <a:pt x="4924" y="4061"/>
                      <a:pt x="4924" y="4061"/>
                    </a:cubicBezTo>
                    <a:cubicBezTo>
                      <a:pt x="4208" y="1678"/>
                      <a:pt x="4208" y="1678"/>
                      <a:pt x="4208" y="1678"/>
                    </a:cubicBezTo>
                    <a:cubicBezTo>
                      <a:pt x="4208" y="1380"/>
                      <a:pt x="3969" y="1082"/>
                      <a:pt x="3731" y="1082"/>
                    </a:cubicBezTo>
                    <a:cubicBezTo>
                      <a:pt x="986" y="39"/>
                      <a:pt x="986" y="39"/>
                      <a:pt x="986" y="39"/>
                    </a:cubicBezTo>
                    <a:cubicBezTo>
                      <a:pt x="509" y="-110"/>
                      <a:pt x="151" y="188"/>
                      <a:pt x="31" y="635"/>
                    </a:cubicBezTo>
                    <a:cubicBezTo>
                      <a:pt x="-88" y="1231"/>
                      <a:pt x="151" y="1827"/>
                      <a:pt x="509" y="1976"/>
                    </a:cubicBezTo>
                    <a:cubicBezTo>
                      <a:pt x="2895" y="2720"/>
                      <a:pt x="2895" y="2720"/>
                      <a:pt x="2895" y="2720"/>
                    </a:cubicBezTo>
                    <a:cubicBezTo>
                      <a:pt x="5879" y="13893"/>
                      <a:pt x="5879" y="13893"/>
                      <a:pt x="5879" y="13893"/>
                    </a:cubicBezTo>
                    <a:cubicBezTo>
                      <a:pt x="5282" y="16425"/>
                      <a:pt x="5282" y="16425"/>
                      <a:pt x="5282" y="16425"/>
                    </a:cubicBezTo>
                    <a:cubicBezTo>
                      <a:pt x="4447" y="16723"/>
                      <a:pt x="3731" y="17766"/>
                      <a:pt x="3731" y="18958"/>
                    </a:cubicBezTo>
                    <a:cubicBezTo>
                      <a:pt x="3731" y="20298"/>
                      <a:pt x="4685" y="21490"/>
                      <a:pt x="5760" y="21490"/>
                    </a:cubicBezTo>
                    <a:cubicBezTo>
                      <a:pt x="6595" y="21490"/>
                      <a:pt x="7430" y="20894"/>
                      <a:pt x="7669" y="19851"/>
                    </a:cubicBezTo>
                    <a:cubicBezTo>
                      <a:pt x="13994" y="19851"/>
                      <a:pt x="13994" y="19851"/>
                      <a:pt x="13994" y="19851"/>
                    </a:cubicBezTo>
                    <a:cubicBezTo>
                      <a:pt x="14352" y="20894"/>
                      <a:pt x="15068" y="21490"/>
                      <a:pt x="15903" y="21490"/>
                    </a:cubicBezTo>
                    <a:cubicBezTo>
                      <a:pt x="17097" y="21490"/>
                      <a:pt x="17932" y="20298"/>
                      <a:pt x="17932" y="18958"/>
                    </a:cubicBezTo>
                    <a:cubicBezTo>
                      <a:pt x="17932" y="17468"/>
                      <a:pt x="17097" y="16425"/>
                      <a:pt x="15903" y="16425"/>
                    </a:cubicBezTo>
                    <a:cubicBezTo>
                      <a:pt x="15068" y="16425"/>
                      <a:pt x="14352" y="17021"/>
                      <a:pt x="13994" y="17915"/>
                    </a:cubicBezTo>
                    <a:cubicBezTo>
                      <a:pt x="7669" y="17915"/>
                      <a:pt x="7669" y="17915"/>
                      <a:pt x="7669" y="17915"/>
                    </a:cubicBezTo>
                    <a:cubicBezTo>
                      <a:pt x="7550" y="17468"/>
                      <a:pt x="7192" y="17021"/>
                      <a:pt x="6834" y="16723"/>
                    </a:cubicBezTo>
                    <a:cubicBezTo>
                      <a:pt x="7311" y="14936"/>
                      <a:pt x="7311" y="14936"/>
                      <a:pt x="7311" y="14936"/>
                    </a:cubicBezTo>
                    <a:cubicBezTo>
                      <a:pt x="18171" y="14936"/>
                      <a:pt x="18171" y="14936"/>
                      <a:pt x="18171" y="14936"/>
                    </a:cubicBezTo>
                    <a:cubicBezTo>
                      <a:pt x="19006" y="14936"/>
                      <a:pt x="19603" y="14191"/>
                      <a:pt x="19603" y="13297"/>
                    </a:cubicBezTo>
                    <a:cubicBezTo>
                      <a:pt x="21512" y="5402"/>
                      <a:pt x="21512" y="5402"/>
                      <a:pt x="21512" y="5402"/>
                    </a:cubicBezTo>
                    <a:cubicBezTo>
                      <a:pt x="21512" y="5104"/>
                      <a:pt x="21512" y="4806"/>
                      <a:pt x="21393" y="4508"/>
                    </a:cubicBez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75" name="Freeform 135"/>
              <p:cNvSpPr/>
              <p:nvPr/>
            </p:nvSpPr>
            <p:spPr>
              <a:xfrm>
                <a:off x="10771409" y="6654763"/>
                <a:ext cx="122550" cy="122261"/>
              </a:xfrm>
              <a:custGeom>
                <a:avLst/>
                <a:gdLst/>
                <a:ahLst/>
                <a:cxnLst>
                  <a:cxn ang="0">
                    <a:pos x="wd2" y="hd2"/>
                  </a:cxn>
                  <a:cxn ang="5400000">
                    <a:pos x="wd2" y="hd2"/>
                  </a:cxn>
                  <a:cxn ang="10800000">
                    <a:pos x="wd2" y="hd2"/>
                  </a:cxn>
                  <a:cxn ang="16200000">
                    <a:pos x="wd2" y="hd2"/>
                  </a:cxn>
                </a:cxnLst>
                <a:rect l="0" t="0" r="r" b="b"/>
                <a:pathLst>
                  <a:path w="19716" h="19347" extrusionOk="0">
                    <a:moveTo>
                      <a:pt x="17016" y="2880"/>
                    </a:moveTo>
                    <a:cubicBezTo>
                      <a:pt x="20616" y="6364"/>
                      <a:pt x="20616" y="12634"/>
                      <a:pt x="17016" y="16118"/>
                    </a:cubicBezTo>
                    <a:cubicBezTo>
                      <a:pt x="13416" y="20299"/>
                      <a:pt x="6936" y="20299"/>
                      <a:pt x="3336" y="16815"/>
                    </a:cubicBezTo>
                    <a:cubicBezTo>
                      <a:pt x="-984" y="13331"/>
                      <a:pt x="-984" y="7060"/>
                      <a:pt x="2616" y="2880"/>
                    </a:cubicBezTo>
                    <a:cubicBezTo>
                      <a:pt x="6216" y="-604"/>
                      <a:pt x="12696" y="-1301"/>
                      <a:pt x="17016" y="2880"/>
                    </a:cubicBez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76" name="Freeform 136"/>
              <p:cNvSpPr/>
              <p:nvPr/>
            </p:nvSpPr>
            <p:spPr>
              <a:xfrm>
                <a:off x="10655650" y="6539138"/>
                <a:ext cx="355783" cy="355785"/>
              </a:xfrm>
              <a:custGeom>
                <a:avLst/>
                <a:gdLst/>
                <a:ahLst/>
                <a:cxnLst>
                  <a:cxn ang="0">
                    <a:pos x="wd2" y="hd2"/>
                  </a:cxn>
                  <a:cxn ang="5400000">
                    <a:pos x="wd2" y="hd2"/>
                  </a:cxn>
                  <a:cxn ang="10800000">
                    <a:pos x="wd2" y="hd2"/>
                  </a:cxn>
                  <a:cxn ang="16200000">
                    <a:pos x="wd2" y="hd2"/>
                  </a:cxn>
                </a:cxnLst>
                <a:rect l="0" t="0" r="r" b="b"/>
                <a:pathLst>
                  <a:path w="21600" h="21600" extrusionOk="0">
                    <a:moveTo>
                      <a:pt x="19440" y="4050"/>
                    </a:moveTo>
                    <a:cubicBezTo>
                      <a:pt x="18900" y="3780"/>
                      <a:pt x="18900" y="3780"/>
                      <a:pt x="18900" y="3780"/>
                    </a:cubicBezTo>
                    <a:cubicBezTo>
                      <a:pt x="17820" y="2700"/>
                      <a:pt x="17820" y="2700"/>
                      <a:pt x="17820" y="2700"/>
                    </a:cubicBezTo>
                    <a:cubicBezTo>
                      <a:pt x="17550" y="2430"/>
                      <a:pt x="17550" y="2430"/>
                      <a:pt x="17550" y="2430"/>
                    </a:cubicBezTo>
                    <a:cubicBezTo>
                      <a:pt x="15930" y="3510"/>
                      <a:pt x="15930" y="3510"/>
                      <a:pt x="15930" y="3510"/>
                    </a:cubicBezTo>
                    <a:cubicBezTo>
                      <a:pt x="15660" y="3240"/>
                      <a:pt x="15120" y="2970"/>
                      <a:pt x="14850" y="2970"/>
                    </a:cubicBezTo>
                    <a:cubicBezTo>
                      <a:pt x="14850" y="810"/>
                      <a:pt x="14850" y="810"/>
                      <a:pt x="14850" y="810"/>
                    </a:cubicBezTo>
                    <a:cubicBezTo>
                      <a:pt x="14310" y="540"/>
                      <a:pt x="14310" y="540"/>
                      <a:pt x="14310" y="540"/>
                    </a:cubicBezTo>
                    <a:cubicBezTo>
                      <a:pt x="12960" y="270"/>
                      <a:pt x="12960" y="270"/>
                      <a:pt x="12960" y="270"/>
                    </a:cubicBezTo>
                    <a:cubicBezTo>
                      <a:pt x="12420" y="270"/>
                      <a:pt x="12420" y="270"/>
                      <a:pt x="12420" y="270"/>
                    </a:cubicBezTo>
                    <a:cubicBezTo>
                      <a:pt x="11610" y="1890"/>
                      <a:pt x="11610" y="1890"/>
                      <a:pt x="11610" y="1890"/>
                    </a:cubicBezTo>
                    <a:cubicBezTo>
                      <a:pt x="11340" y="1890"/>
                      <a:pt x="10800" y="1890"/>
                      <a:pt x="10260" y="1890"/>
                    </a:cubicBezTo>
                    <a:cubicBezTo>
                      <a:pt x="9450" y="0"/>
                      <a:pt x="9450" y="0"/>
                      <a:pt x="9450" y="0"/>
                    </a:cubicBezTo>
                    <a:cubicBezTo>
                      <a:pt x="8910" y="270"/>
                      <a:pt x="8910" y="270"/>
                      <a:pt x="8910" y="270"/>
                    </a:cubicBezTo>
                    <a:cubicBezTo>
                      <a:pt x="7560" y="540"/>
                      <a:pt x="7560" y="540"/>
                      <a:pt x="7560" y="540"/>
                    </a:cubicBezTo>
                    <a:cubicBezTo>
                      <a:pt x="7020" y="810"/>
                      <a:pt x="7020" y="810"/>
                      <a:pt x="7020" y="810"/>
                    </a:cubicBezTo>
                    <a:cubicBezTo>
                      <a:pt x="7290" y="2700"/>
                      <a:pt x="7290" y="2700"/>
                      <a:pt x="7290" y="2700"/>
                    </a:cubicBezTo>
                    <a:cubicBezTo>
                      <a:pt x="6750" y="2700"/>
                      <a:pt x="6210" y="2970"/>
                      <a:pt x="5940" y="3240"/>
                    </a:cubicBezTo>
                    <a:cubicBezTo>
                      <a:pt x="4320" y="2160"/>
                      <a:pt x="4320" y="2160"/>
                      <a:pt x="4320" y="2160"/>
                    </a:cubicBezTo>
                    <a:cubicBezTo>
                      <a:pt x="3780" y="2700"/>
                      <a:pt x="3780" y="2700"/>
                      <a:pt x="3780" y="2700"/>
                    </a:cubicBezTo>
                    <a:cubicBezTo>
                      <a:pt x="2970" y="3780"/>
                      <a:pt x="2970" y="3780"/>
                      <a:pt x="2970" y="3780"/>
                    </a:cubicBezTo>
                    <a:cubicBezTo>
                      <a:pt x="2430" y="4050"/>
                      <a:pt x="2430" y="4050"/>
                      <a:pt x="2430" y="4050"/>
                    </a:cubicBezTo>
                    <a:cubicBezTo>
                      <a:pt x="3510" y="5670"/>
                      <a:pt x="3510" y="5670"/>
                      <a:pt x="3510" y="5670"/>
                    </a:cubicBezTo>
                    <a:cubicBezTo>
                      <a:pt x="3240" y="5940"/>
                      <a:pt x="2970" y="6480"/>
                      <a:pt x="2970" y="6750"/>
                    </a:cubicBezTo>
                    <a:cubicBezTo>
                      <a:pt x="810" y="6480"/>
                      <a:pt x="810" y="6480"/>
                      <a:pt x="810" y="6480"/>
                    </a:cubicBezTo>
                    <a:cubicBezTo>
                      <a:pt x="810" y="7290"/>
                      <a:pt x="810" y="7290"/>
                      <a:pt x="810" y="7290"/>
                    </a:cubicBezTo>
                    <a:cubicBezTo>
                      <a:pt x="270" y="8640"/>
                      <a:pt x="270" y="8640"/>
                      <a:pt x="270" y="8640"/>
                    </a:cubicBezTo>
                    <a:cubicBezTo>
                      <a:pt x="270" y="9180"/>
                      <a:pt x="270" y="9180"/>
                      <a:pt x="270" y="9180"/>
                    </a:cubicBezTo>
                    <a:cubicBezTo>
                      <a:pt x="1890" y="9990"/>
                      <a:pt x="1890" y="9990"/>
                      <a:pt x="1890" y="9990"/>
                    </a:cubicBezTo>
                    <a:cubicBezTo>
                      <a:pt x="1890" y="10260"/>
                      <a:pt x="1890" y="10800"/>
                      <a:pt x="1890" y="11340"/>
                    </a:cubicBezTo>
                    <a:cubicBezTo>
                      <a:pt x="0" y="12150"/>
                      <a:pt x="0" y="12150"/>
                      <a:pt x="0" y="12150"/>
                    </a:cubicBezTo>
                    <a:cubicBezTo>
                      <a:pt x="270" y="12690"/>
                      <a:pt x="270" y="12690"/>
                      <a:pt x="270" y="12690"/>
                    </a:cubicBezTo>
                    <a:cubicBezTo>
                      <a:pt x="810" y="14040"/>
                      <a:pt x="810" y="14040"/>
                      <a:pt x="810" y="14040"/>
                    </a:cubicBezTo>
                    <a:cubicBezTo>
                      <a:pt x="810" y="14580"/>
                      <a:pt x="810" y="14580"/>
                      <a:pt x="810" y="14580"/>
                    </a:cubicBezTo>
                    <a:cubicBezTo>
                      <a:pt x="2700" y="14310"/>
                      <a:pt x="2700" y="14310"/>
                      <a:pt x="2700" y="14310"/>
                    </a:cubicBezTo>
                    <a:cubicBezTo>
                      <a:pt x="2970" y="14850"/>
                      <a:pt x="3240" y="15120"/>
                      <a:pt x="3510" y="15660"/>
                    </a:cubicBezTo>
                    <a:cubicBezTo>
                      <a:pt x="2160" y="17280"/>
                      <a:pt x="2160" y="17280"/>
                      <a:pt x="2160" y="17280"/>
                    </a:cubicBezTo>
                    <a:cubicBezTo>
                      <a:pt x="2700" y="17820"/>
                      <a:pt x="2700" y="17820"/>
                      <a:pt x="2700" y="17820"/>
                    </a:cubicBezTo>
                    <a:cubicBezTo>
                      <a:pt x="3780" y="18630"/>
                      <a:pt x="3780" y="18630"/>
                      <a:pt x="3780" y="18630"/>
                    </a:cubicBezTo>
                    <a:cubicBezTo>
                      <a:pt x="4050" y="19170"/>
                      <a:pt x="4050" y="19170"/>
                      <a:pt x="4050" y="19170"/>
                    </a:cubicBezTo>
                    <a:cubicBezTo>
                      <a:pt x="5670" y="17820"/>
                      <a:pt x="5670" y="17820"/>
                      <a:pt x="5670" y="17820"/>
                    </a:cubicBezTo>
                    <a:cubicBezTo>
                      <a:pt x="5940" y="18090"/>
                      <a:pt x="6480" y="18360"/>
                      <a:pt x="6750" y="18630"/>
                    </a:cubicBezTo>
                    <a:cubicBezTo>
                      <a:pt x="6750" y="20790"/>
                      <a:pt x="6750" y="20790"/>
                      <a:pt x="6750" y="20790"/>
                    </a:cubicBezTo>
                    <a:cubicBezTo>
                      <a:pt x="7290" y="20790"/>
                      <a:pt x="7290" y="20790"/>
                      <a:pt x="7290" y="20790"/>
                    </a:cubicBezTo>
                    <a:cubicBezTo>
                      <a:pt x="8640" y="21330"/>
                      <a:pt x="8640" y="21330"/>
                      <a:pt x="8640" y="21330"/>
                    </a:cubicBezTo>
                    <a:cubicBezTo>
                      <a:pt x="9180" y="21330"/>
                      <a:pt x="9180" y="21330"/>
                      <a:pt x="9180" y="21330"/>
                    </a:cubicBezTo>
                    <a:cubicBezTo>
                      <a:pt x="9990" y="19440"/>
                      <a:pt x="9990" y="19440"/>
                      <a:pt x="9990" y="19440"/>
                    </a:cubicBezTo>
                    <a:cubicBezTo>
                      <a:pt x="10530" y="19710"/>
                      <a:pt x="10800" y="19710"/>
                      <a:pt x="11340" y="19710"/>
                    </a:cubicBezTo>
                    <a:cubicBezTo>
                      <a:pt x="12150" y="21600"/>
                      <a:pt x="12150" y="21600"/>
                      <a:pt x="12150" y="21600"/>
                    </a:cubicBezTo>
                    <a:cubicBezTo>
                      <a:pt x="12690" y="21330"/>
                      <a:pt x="12690" y="21330"/>
                      <a:pt x="12690" y="21330"/>
                    </a:cubicBezTo>
                    <a:cubicBezTo>
                      <a:pt x="14310" y="20790"/>
                      <a:pt x="14310" y="20790"/>
                      <a:pt x="14310" y="20790"/>
                    </a:cubicBezTo>
                    <a:cubicBezTo>
                      <a:pt x="14850" y="20790"/>
                      <a:pt x="14850" y="20790"/>
                      <a:pt x="14850" y="20790"/>
                    </a:cubicBezTo>
                    <a:cubicBezTo>
                      <a:pt x="14580" y="18900"/>
                      <a:pt x="14580" y="18900"/>
                      <a:pt x="14580" y="18900"/>
                    </a:cubicBezTo>
                    <a:cubicBezTo>
                      <a:pt x="14850" y="18630"/>
                      <a:pt x="15390" y="18360"/>
                      <a:pt x="15660" y="18090"/>
                    </a:cubicBezTo>
                    <a:cubicBezTo>
                      <a:pt x="17280" y="19440"/>
                      <a:pt x="17280" y="19440"/>
                      <a:pt x="17280" y="19440"/>
                    </a:cubicBezTo>
                    <a:cubicBezTo>
                      <a:pt x="17820" y="18900"/>
                      <a:pt x="17820" y="18900"/>
                      <a:pt x="17820" y="18900"/>
                    </a:cubicBezTo>
                    <a:cubicBezTo>
                      <a:pt x="18900" y="17820"/>
                      <a:pt x="18900" y="17820"/>
                      <a:pt x="18900" y="17820"/>
                    </a:cubicBezTo>
                    <a:cubicBezTo>
                      <a:pt x="19170" y="17550"/>
                      <a:pt x="19170" y="17550"/>
                      <a:pt x="19170" y="17550"/>
                    </a:cubicBezTo>
                    <a:cubicBezTo>
                      <a:pt x="18090" y="15930"/>
                      <a:pt x="18090" y="15930"/>
                      <a:pt x="18090" y="15930"/>
                    </a:cubicBezTo>
                    <a:cubicBezTo>
                      <a:pt x="18360" y="15660"/>
                      <a:pt x="18630" y="15120"/>
                      <a:pt x="18900" y="14850"/>
                    </a:cubicBezTo>
                    <a:cubicBezTo>
                      <a:pt x="20790" y="14850"/>
                      <a:pt x="20790" y="14850"/>
                      <a:pt x="20790" y="14850"/>
                    </a:cubicBezTo>
                    <a:cubicBezTo>
                      <a:pt x="21060" y="14310"/>
                      <a:pt x="21060" y="14310"/>
                      <a:pt x="21060" y="14310"/>
                    </a:cubicBezTo>
                    <a:cubicBezTo>
                      <a:pt x="21330" y="12960"/>
                      <a:pt x="21330" y="12960"/>
                      <a:pt x="21330" y="12960"/>
                    </a:cubicBezTo>
                    <a:cubicBezTo>
                      <a:pt x="21330" y="12420"/>
                      <a:pt x="21330" y="12420"/>
                      <a:pt x="21330" y="12420"/>
                    </a:cubicBezTo>
                    <a:cubicBezTo>
                      <a:pt x="19710" y="11610"/>
                      <a:pt x="19710" y="11610"/>
                      <a:pt x="19710" y="11610"/>
                    </a:cubicBezTo>
                    <a:cubicBezTo>
                      <a:pt x="19710" y="11070"/>
                      <a:pt x="19710" y="10800"/>
                      <a:pt x="19710" y="10260"/>
                    </a:cubicBezTo>
                    <a:cubicBezTo>
                      <a:pt x="21600" y="9450"/>
                      <a:pt x="21600" y="9450"/>
                      <a:pt x="21600" y="9450"/>
                    </a:cubicBezTo>
                    <a:cubicBezTo>
                      <a:pt x="21330" y="8910"/>
                      <a:pt x="21330" y="8910"/>
                      <a:pt x="21330" y="8910"/>
                    </a:cubicBezTo>
                    <a:cubicBezTo>
                      <a:pt x="21060" y="7290"/>
                      <a:pt x="21060" y="7290"/>
                      <a:pt x="21060" y="7290"/>
                    </a:cubicBezTo>
                    <a:cubicBezTo>
                      <a:pt x="20790" y="6750"/>
                      <a:pt x="20790" y="6750"/>
                      <a:pt x="20790" y="6750"/>
                    </a:cubicBezTo>
                    <a:cubicBezTo>
                      <a:pt x="18900" y="7020"/>
                      <a:pt x="18900" y="7020"/>
                      <a:pt x="18900" y="7020"/>
                    </a:cubicBezTo>
                    <a:cubicBezTo>
                      <a:pt x="18630" y="6750"/>
                      <a:pt x="18360" y="6210"/>
                      <a:pt x="18090" y="5940"/>
                    </a:cubicBezTo>
                    <a:lnTo>
                      <a:pt x="19440" y="4050"/>
                    </a:lnTo>
                    <a:close/>
                    <a:moveTo>
                      <a:pt x="15390" y="15120"/>
                    </a:moveTo>
                    <a:cubicBezTo>
                      <a:pt x="12960" y="17550"/>
                      <a:pt x="9180" y="17550"/>
                      <a:pt x="6480" y="15120"/>
                    </a:cubicBezTo>
                    <a:cubicBezTo>
                      <a:pt x="4050" y="12960"/>
                      <a:pt x="4050" y="8910"/>
                      <a:pt x="6210" y="6480"/>
                    </a:cubicBezTo>
                    <a:cubicBezTo>
                      <a:pt x="8640" y="4050"/>
                      <a:pt x="12420" y="3780"/>
                      <a:pt x="15120" y="6210"/>
                    </a:cubicBezTo>
                    <a:cubicBezTo>
                      <a:pt x="17550" y="8640"/>
                      <a:pt x="17820" y="12690"/>
                      <a:pt x="15390" y="15120"/>
                    </a:cubicBez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grpSp>
      </p:grpSp>
      <p:grpSp>
        <p:nvGrpSpPr>
          <p:cNvPr id="52" name="组合 51"/>
          <p:cNvGrpSpPr/>
          <p:nvPr/>
        </p:nvGrpSpPr>
        <p:grpSpPr>
          <a:xfrm>
            <a:off x="6530238" y="5291214"/>
            <a:ext cx="548740" cy="548740"/>
            <a:chOff x="9705030" y="2284099"/>
            <a:chExt cx="1413784" cy="1413784"/>
          </a:xfrm>
          <a:effectLst>
            <a:outerShdw blurRad="50800" dist="63500" dir="5400000" algn="ctr" rotWithShape="0">
              <a:srgbClr val="000000">
                <a:alpha val="43137"/>
              </a:srgbClr>
            </a:outerShdw>
          </a:effectLst>
        </p:grpSpPr>
        <p:sp>
          <p:nvSpPr>
            <p:cNvPr id="67" name="矩形: 圆角 66"/>
            <p:cNvSpPr/>
            <p:nvPr/>
          </p:nvSpPr>
          <p:spPr>
            <a:xfrm>
              <a:off x="9705030" y="2284099"/>
              <a:ext cx="1413784" cy="1413784"/>
            </a:xfrm>
            <a:prstGeom prst="roundRect">
              <a:avLst/>
            </a:prstGeom>
            <a:solidFill>
              <a:srgbClr val="187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68" name="组合 2"/>
            <p:cNvGrpSpPr/>
            <p:nvPr/>
          </p:nvGrpSpPr>
          <p:grpSpPr>
            <a:xfrm>
              <a:off x="10150338" y="2686091"/>
              <a:ext cx="523167" cy="658731"/>
              <a:chOff x="0" y="0"/>
              <a:chExt cx="613110" cy="771981"/>
            </a:xfrm>
            <a:solidFill>
              <a:srgbClr val="FFFAF7"/>
            </a:solidFill>
          </p:grpSpPr>
          <p:sp>
            <p:nvSpPr>
              <p:cNvPr id="69" name="Freeform 66"/>
              <p:cNvSpPr/>
              <p:nvPr/>
            </p:nvSpPr>
            <p:spPr>
              <a:xfrm>
                <a:off x="0" y="-1"/>
                <a:ext cx="613111" cy="77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52" y="0"/>
                      <a:pt x="0" y="3848"/>
                      <a:pt x="0" y="8566"/>
                    </a:cubicBezTo>
                    <a:cubicBezTo>
                      <a:pt x="0" y="13283"/>
                      <a:pt x="10800" y="21600"/>
                      <a:pt x="10800" y="21600"/>
                    </a:cubicBezTo>
                    <a:cubicBezTo>
                      <a:pt x="10800" y="21600"/>
                      <a:pt x="21600" y="13283"/>
                      <a:pt x="21600" y="8566"/>
                    </a:cubicBezTo>
                    <a:cubicBezTo>
                      <a:pt x="21600" y="3848"/>
                      <a:pt x="16748" y="0"/>
                      <a:pt x="10800" y="0"/>
                    </a:cubicBezTo>
                    <a:close/>
                    <a:moveTo>
                      <a:pt x="17843" y="10055"/>
                    </a:moveTo>
                    <a:cubicBezTo>
                      <a:pt x="17687" y="10303"/>
                      <a:pt x="17687" y="10303"/>
                      <a:pt x="17687" y="10303"/>
                    </a:cubicBezTo>
                    <a:cubicBezTo>
                      <a:pt x="17217" y="11048"/>
                      <a:pt x="17217" y="11048"/>
                      <a:pt x="17217" y="11048"/>
                    </a:cubicBezTo>
                    <a:cubicBezTo>
                      <a:pt x="17061" y="11421"/>
                      <a:pt x="17061" y="11421"/>
                      <a:pt x="17061" y="11421"/>
                    </a:cubicBezTo>
                    <a:cubicBezTo>
                      <a:pt x="15809" y="11048"/>
                      <a:pt x="15809" y="11048"/>
                      <a:pt x="15809" y="11048"/>
                    </a:cubicBezTo>
                    <a:cubicBezTo>
                      <a:pt x="15496" y="11297"/>
                      <a:pt x="15339" y="11545"/>
                      <a:pt x="15183" y="11669"/>
                    </a:cubicBezTo>
                    <a:cubicBezTo>
                      <a:pt x="15809" y="12538"/>
                      <a:pt x="15809" y="12538"/>
                      <a:pt x="15809" y="12538"/>
                    </a:cubicBezTo>
                    <a:cubicBezTo>
                      <a:pt x="15496" y="12786"/>
                      <a:pt x="15496" y="12786"/>
                      <a:pt x="15496" y="12786"/>
                    </a:cubicBezTo>
                    <a:cubicBezTo>
                      <a:pt x="14713" y="13283"/>
                      <a:pt x="14713" y="13283"/>
                      <a:pt x="14713" y="13283"/>
                    </a:cubicBezTo>
                    <a:cubicBezTo>
                      <a:pt x="14400" y="13407"/>
                      <a:pt x="14400" y="13407"/>
                      <a:pt x="14400" y="13407"/>
                    </a:cubicBezTo>
                    <a:cubicBezTo>
                      <a:pt x="13304" y="12662"/>
                      <a:pt x="13304" y="12662"/>
                      <a:pt x="13304" y="12662"/>
                    </a:cubicBezTo>
                    <a:cubicBezTo>
                      <a:pt x="12991" y="12786"/>
                      <a:pt x="12678" y="12786"/>
                      <a:pt x="12365" y="12910"/>
                    </a:cubicBezTo>
                    <a:cubicBezTo>
                      <a:pt x="12365" y="13903"/>
                      <a:pt x="12365" y="13903"/>
                      <a:pt x="12365" y="13903"/>
                    </a:cubicBezTo>
                    <a:cubicBezTo>
                      <a:pt x="12052" y="14028"/>
                      <a:pt x="12052" y="14028"/>
                      <a:pt x="12052" y="14028"/>
                    </a:cubicBezTo>
                    <a:cubicBezTo>
                      <a:pt x="10957" y="14152"/>
                      <a:pt x="10957" y="14152"/>
                      <a:pt x="10957" y="14152"/>
                    </a:cubicBezTo>
                    <a:cubicBezTo>
                      <a:pt x="10643" y="14152"/>
                      <a:pt x="10643" y="14152"/>
                      <a:pt x="10643" y="14152"/>
                    </a:cubicBezTo>
                    <a:cubicBezTo>
                      <a:pt x="10174" y="13034"/>
                      <a:pt x="10174" y="13034"/>
                      <a:pt x="10174" y="13034"/>
                    </a:cubicBezTo>
                    <a:cubicBezTo>
                      <a:pt x="9861" y="13034"/>
                      <a:pt x="9548" y="13034"/>
                      <a:pt x="9391" y="12910"/>
                    </a:cubicBezTo>
                    <a:cubicBezTo>
                      <a:pt x="8609" y="13779"/>
                      <a:pt x="8609" y="13779"/>
                      <a:pt x="8609" y="13779"/>
                    </a:cubicBezTo>
                    <a:cubicBezTo>
                      <a:pt x="8296" y="13655"/>
                      <a:pt x="8296" y="13655"/>
                      <a:pt x="8296" y="13655"/>
                    </a:cubicBezTo>
                    <a:cubicBezTo>
                      <a:pt x="7357" y="13407"/>
                      <a:pt x="7357" y="13407"/>
                      <a:pt x="7357" y="13407"/>
                    </a:cubicBezTo>
                    <a:cubicBezTo>
                      <a:pt x="7043" y="13283"/>
                      <a:pt x="7043" y="13283"/>
                      <a:pt x="7043" y="13283"/>
                    </a:cubicBezTo>
                    <a:cubicBezTo>
                      <a:pt x="7357" y="12166"/>
                      <a:pt x="7357" y="12166"/>
                      <a:pt x="7357" y="12166"/>
                    </a:cubicBezTo>
                    <a:cubicBezTo>
                      <a:pt x="7043" y="12041"/>
                      <a:pt x="6887" y="11917"/>
                      <a:pt x="6574" y="11669"/>
                    </a:cubicBezTo>
                    <a:cubicBezTo>
                      <a:pt x="5478" y="12166"/>
                      <a:pt x="5478" y="12166"/>
                      <a:pt x="5478" y="12166"/>
                    </a:cubicBezTo>
                    <a:cubicBezTo>
                      <a:pt x="5165" y="11917"/>
                      <a:pt x="5165" y="11917"/>
                      <a:pt x="5165" y="11917"/>
                    </a:cubicBezTo>
                    <a:cubicBezTo>
                      <a:pt x="4539" y="11297"/>
                      <a:pt x="4539" y="11297"/>
                      <a:pt x="4539" y="11297"/>
                    </a:cubicBezTo>
                    <a:cubicBezTo>
                      <a:pt x="4383" y="11048"/>
                      <a:pt x="4383" y="11048"/>
                      <a:pt x="4383" y="11048"/>
                    </a:cubicBezTo>
                    <a:cubicBezTo>
                      <a:pt x="5322" y="10303"/>
                      <a:pt x="5322" y="10303"/>
                      <a:pt x="5322" y="10303"/>
                    </a:cubicBezTo>
                    <a:cubicBezTo>
                      <a:pt x="5165" y="10055"/>
                      <a:pt x="5009" y="9807"/>
                      <a:pt x="5009" y="9559"/>
                    </a:cubicBezTo>
                    <a:cubicBezTo>
                      <a:pt x="3757" y="9559"/>
                      <a:pt x="3757" y="9559"/>
                      <a:pt x="3757" y="9559"/>
                    </a:cubicBezTo>
                    <a:cubicBezTo>
                      <a:pt x="3600" y="9186"/>
                      <a:pt x="3600" y="9186"/>
                      <a:pt x="3600" y="9186"/>
                    </a:cubicBezTo>
                    <a:cubicBezTo>
                      <a:pt x="3600" y="8441"/>
                      <a:pt x="3600" y="8441"/>
                      <a:pt x="3600" y="8441"/>
                    </a:cubicBezTo>
                    <a:cubicBezTo>
                      <a:pt x="3443" y="8193"/>
                      <a:pt x="3443" y="8193"/>
                      <a:pt x="3443" y="8193"/>
                    </a:cubicBezTo>
                    <a:cubicBezTo>
                      <a:pt x="4852" y="7821"/>
                      <a:pt x="4852" y="7821"/>
                      <a:pt x="4852" y="7821"/>
                    </a:cubicBezTo>
                    <a:cubicBezTo>
                      <a:pt x="4852" y="7572"/>
                      <a:pt x="4852" y="7324"/>
                      <a:pt x="5009" y="7076"/>
                    </a:cubicBezTo>
                    <a:cubicBezTo>
                      <a:pt x="3913" y="6579"/>
                      <a:pt x="3913" y="6579"/>
                      <a:pt x="3913" y="6579"/>
                    </a:cubicBezTo>
                    <a:cubicBezTo>
                      <a:pt x="4070" y="6207"/>
                      <a:pt x="4070" y="6207"/>
                      <a:pt x="4070" y="6207"/>
                    </a:cubicBezTo>
                    <a:cubicBezTo>
                      <a:pt x="4383" y="5586"/>
                      <a:pt x="4383" y="5586"/>
                      <a:pt x="4383" y="5586"/>
                    </a:cubicBezTo>
                    <a:cubicBezTo>
                      <a:pt x="4539" y="5214"/>
                      <a:pt x="4539" y="5214"/>
                      <a:pt x="4539" y="5214"/>
                    </a:cubicBezTo>
                    <a:cubicBezTo>
                      <a:pt x="5948" y="5462"/>
                      <a:pt x="5948" y="5462"/>
                      <a:pt x="5948" y="5462"/>
                    </a:cubicBezTo>
                    <a:cubicBezTo>
                      <a:pt x="6104" y="5338"/>
                      <a:pt x="6417" y="5090"/>
                      <a:pt x="6574" y="4966"/>
                    </a:cubicBezTo>
                    <a:cubicBezTo>
                      <a:pt x="5948" y="3972"/>
                      <a:pt x="5948" y="3972"/>
                      <a:pt x="5948" y="3972"/>
                    </a:cubicBezTo>
                    <a:cubicBezTo>
                      <a:pt x="6261" y="3848"/>
                      <a:pt x="6261" y="3848"/>
                      <a:pt x="6261" y="3848"/>
                    </a:cubicBezTo>
                    <a:cubicBezTo>
                      <a:pt x="7043" y="3352"/>
                      <a:pt x="7043" y="3352"/>
                      <a:pt x="7043" y="3352"/>
                    </a:cubicBezTo>
                    <a:cubicBezTo>
                      <a:pt x="7357" y="3228"/>
                      <a:pt x="7357" y="3228"/>
                      <a:pt x="7357" y="3228"/>
                    </a:cubicBezTo>
                    <a:cubicBezTo>
                      <a:pt x="8452" y="3972"/>
                      <a:pt x="8452" y="3972"/>
                      <a:pt x="8452" y="3972"/>
                    </a:cubicBezTo>
                    <a:cubicBezTo>
                      <a:pt x="8609" y="3848"/>
                      <a:pt x="8922" y="3724"/>
                      <a:pt x="9235" y="3724"/>
                    </a:cubicBezTo>
                    <a:cubicBezTo>
                      <a:pt x="9235" y="2607"/>
                      <a:pt x="9235" y="2607"/>
                      <a:pt x="9235" y="2607"/>
                    </a:cubicBezTo>
                    <a:cubicBezTo>
                      <a:pt x="9704" y="2607"/>
                      <a:pt x="9704" y="2607"/>
                      <a:pt x="9704" y="2607"/>
                    </a:cubicBezTo>
                    <a:cubicBezTo>
                      <a:pt x="10643" y="2483"/>
                      <a:pt x="10643" y="2483"/>
                      <a:pt x="10643" y="2483"/>
                    </a:cubicBezTo>
                    <a:cubicBezTo>
                      <a:pt x="11113" y="2483"/>
                      <a:pt x="11113" y="2483"/>
                      <a:pt x="11113" y="2483"/>
                    </a:cubicBezTo>
                    <a:cubicBezTo>
                      <a:pt x="11426" y="3600"/>
                      <a:pt x="11426" y="3600"/>
                      <a:pt x="11426" y="3600"/>
                    </a:cubicBezTo>
                    <a:cubicBezTo>
                      <a:pt x="11739" y="3600"/>
                      <a:pt x="12052" y="3600"/>
                      <a:pt x="12365" y="3724"/>
                    </a:cubicBezTo>
                    <a:cubicBezTo>
                      <a:pt x="12991" y="2731"/>
                      <a:pt x="12991" y="2731"/>
                      <a:pt x="12991" y="2731"/>
                    </a:cubicBezTo>
                    <a:cubicBezTo>
                      <a:pt x="13461" y="2855"/>
                      <a:pt x="13461" y="2855"/>
                      <a:pt x="13461" y="2855"/>
                    </a:cubicBezTo>
                    <a:cubicBezTo>
                      <a:pt x="14400" y="3228"/>
                      <a:pt x="14400" y="3228"/>
                      <a:pt x="14400" y="3228"/>
                    </a:cubicBezTo>
                    <a:cubicBezTo>
                      <a:pt x="14713" y="3352"/>
                      <a:pt x="14713" y="3352"/>
                      <a:pt x="14713" y="3352"/>
                    </a:cubicBezTo>
                    <a:cubicBezTo>
                      <a:pt x="14400" y="4469"/>
                      <a:pt x="14400" y="4469"/>
                      <a:pt x="14400" y="4469"/>
                    </a:cubicBezTo>
                    <a:cubicBezTo>
                      <a:pt x="14557" y="4593"/>
                      <a:pt x="14870" y="4717"/>
                      <a:pt x="15026" y="4841"/>
                    </a:cubicBezTo>
                    <a:cubicBezTo>
                      <a:pt x="16278" y="4345"/>
                      <a:pt x="16278" y="4345"/>
                      <a:pt x="16278" y="4345"/>
                    </a:cubicBezTo>
                    <a:cubicBezTo>
                      <a:pt x="16435" y="4593"/>
                      <a:pt x="16435" y="4593"/>
                      <a:pt x="16435" y="4593"/>
                    </a:cubicBezTo>
                    <a:cubicBezTo>
                      <a:pt x="17061" y="5338"/>
                      <a:pt x="17061" y="5338"/>
                      <a:pt x="17061" y="5338"/>
                    </a:cubicBezTo>
                    <a:cubicBezTo>
                      <a:pt x="17374" y="5586"/>
                      <a:pt x="17374" y="5586"/>
                      <a:pt x="17374" y="5586"/>
                    </a:cubicBezTo>
                    <a:cubicBezTo>
                      <a:pt x="16435" y="6331"/>
                      <a:pt x="16435" y="6331"/>
                      <a:pt x="16435" y="6331"/>
                    </a:cubicBezTo>
                    <a:cubicBezTo>
                      <a:pt x="16435" y="6579"/>
                      <a:pt x="16591" y="6828"/>
                      <a:pt x="16748" y="7076"/>
                    </a:cubicBezTo>
                    <a:cubicBezTo>
                      <a:pt x="18000" y="7076"/>
                      <a:pt x="18000" y="7076"/>
                      <a:pt x="18000" y="7076"/>
                    </a:cubicBezTo>
                    <a:cubicBezTo>
                      <a:pt x="18000" y="7324"/>
                      <a:pt x="18000" y="7324"/>
                      <a:pt x="18000" y="7324"/>
                    </a:cubicBezTo>
                    <a:cubicBezTo>
                      <a:pt x="18157" y="8193"/>
                      <a:pt x="18157" y="8193"/>
                      <a:pt x="18157" y="8193"/>
                    </a:cubicBezTo>
                    <a:cubicBezTo>
                      <a:pt x="18157" y="8441"/>
                      <a:pt x="18157" y="8441"/>
                      <a:pt x="18157" y="8441"/>
                    </a:cubicBezTo>
                    <a:cubicBezTo>
                      <a:pt x="16904" y="8814"/>
                      <a:pt x="16904" y="8814"/>
                      <a:pt x="16904" y="8814"/>
                    </a:cubicBezTo>
                    <a:cubicBezTo>
                      <a:pt x="16904" y="9062"/>
                      <a:pt x="16748" y="9310"/>
                      <a:pt x="16748" y="9559"/>
                    </a:cubicBezTo>
                    <a:lnTo>
                      <a:pt x="17843" y="10055"/>
                    </a:ln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sp>
            <p:nvSpPr>
              <p:cNvPr id="70" name="Freeform 67"/>
              <p:cNvSpPr/>
              <p:nvPr/>
            </p:nvSpPr>
            <p:spPr>
              <a:xfrm>
                <a:off x="167821" y="154395"/>
                <a:ext cx="281942" cy="279704"/>
              </a:xfrm>
              <a:custGeom>
                <a:avLst/>
                <a:gdLst/>
                <a:ahLst/>
                <a:cxnLst>
                  <a:cxn ang="0">
                    <a:pos x="wd2" y="hd2"/>
                  </a:cxn>
                  <a:cxn ang="5400000">
                    <a:pos x="wd2" y="hd2"/>
                  </a:cxn>
                  <a:cxn ang="10800000">
                    <a:pos x="wd2" y="hd2"/>
                  </a:cxn>
                  <a:cxn ang="16200000">
                    <a:pos x="wd2" y="hd2"/>
                  </a:cxn>
                </a:cxnLst>
                <a:rect l="0" t="0" r="r" b="b"/>
                <a:pathLst>
                  <a:path w="21600" h="21600" extrusionOk="0">
                    <a:moveTo>
                      <a:pt x="10629" y="0"/>
                    </a:moveTo>
                    <a:cubicBezTo>
                      <a:pt x="4800" y="0"/>
                      <a:pt x="0" y="4800"/>
                      <a:pt x="0" y="10971"/>
                    </a:cubicBezTo>
                    <a:cubicBezTo>
                      <a:pt x="0" y="16800"/>
                      <a:pt x="4800" y="21600"/>
                      <a:pt x="10629" y="21600"/>
                    </a:cubicBezTo>
                    <a:cubicBezTo>
                      <a:pt x="16800" y="21600"/>
                      <a:pt x="21600" y="16800"/>
                      <a:pt x="21600" y="10971"/>
                    </a:cubicBezTo>
                    <a:cubicBezTo>
                      <a:pt x="21600" y="4800"/>
                      <a:pt x="16800" y="0"/>
                      <a:pt x="10629" y="0"/>
                    </a:cubicBezTo>
                    <a:close/>
                    <a:moveTo>
                      <a:pt x="10629" y="15771"/>
                    </a:moveTo>
                    <a:cubicBezTo>
                      <a:pt x="7886" y="15771"/>
                      <a:pt x="5829" y="13714"/>
                      <a:pt x="5829" y="10971"/>
                    </a:cubicBezTo>
                    <a:cubicBezTo>
                      <a:pt x="5829" y="8229"/>
                      <a:pt x="7886" y="6171"/>
                      <a:pt x="10629" y="6171"/>
                    </a:cubicBezTo>
                    <a:cubicBezTo>
                      <a:pt x="13371" y="6171"/>
                      <a:pt x="15771" y="8229"/>
                      <a:pt x="15771" y="10971"/>
                    </a:cubicBezTo>
                    <a:cubicBezTo>
                      <a:pt x="15771" y="13714"/>
                      <a:pt x="13371" y="15771"/>
                      <a:pt x="10629" y="15771"/>
                    </a:cubicBezTo>
                    <a:close/>
                  </a:path>
                </a:pathLst>
              </a:custGeom>
              <a:grpFill/>
              <a:ln w="12700" cap="flat">
                <a:noFill/>
                <a:miter lim="400000"/>
              </a:ln>
              <a:effectLst/>
            </p:spPr>
            <p:txBody>
              <a:bodyPr wrap="square" lIns="91439" tIns="91439" rIns="91439" bIns="91439" numCol="1" anchor="t">
                <a:noAutofit/>
              </a:bodyPr>
              <a:lstStyle/>
              <a:p>
                <a:endParaRPr>
                  <a:solidFill>
                    <a:schemeClr val="tx1">
                      <a:lumMod val="85000"/>
                      <a:lumOff val="15000"/>
                    </a:schemeClr>
                  </a:solidFill>
                  <a:cs typeface="+mn-ea"/>
                  <a:sym typeface="+mn-lt"/>
                </a:endParaRPr>
              </a:p>
            </p:txBody>
          </p:sp>
        </p:grpSp>
      </p:grpSp>
      <p:grpSp>
        <p:nvGrpSpPr>
          <p:cNvPr id="53" name="组合 52"/>
          <p:cNvGrpSpPr/>
          <p:nvPr/>
        </p:nvGrpSpPr>
        <p:grpSpPr>
          <a:xfrm>
            <a:off x="7361586" y="3973712"/>
            <a:ext cx="3711826" cy="936031"/>
            <a:chOff x="307636" y="2109612"/>
            <a:chExt cx="3711826" cy="936031"/>
          </a:xfrm>
        </p:grpSpPr>
        <p:sp>
          <p:nvSpPr>
            <p:cNvPr id="65" name="矩形 64"/>
            <p:cNvSpPr/>
            <p:nvPr/>
          </p:nvSpPr>
          <p:spPr>
            <a:xfrm>
              <a:off x="311240" y="2431949"/>
              <a:ext cx="3708222" cy="613694"/>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cs typeface="+mn-ea"/>
                  <a:sym typeface="+mn-lt"/>
                </a:rPr>
                <a:t>请点击此处请输入文本内容或者复制您已经编辑好的文字粘贴至此位置请点击此处请输入文本内容</a:t>
              </a:r>
              <a:endParaRPr lang="en-US" altLang="zh-CN" sz="1200" dirty="0">
                <a:solidFill>
                  <a:schemeClr val="tx1">
                    <a:lumMod val="85000"/>
                    <a:lumOff val="15000"/>
                  </a:schemeClr>
                </a:solidFill>
                <a:cs typeface="+mn-ea"/>
                <a:sym typeface="+mn-lt"/>
              </a:endParaRPr>
            </a:p>
          </p:txBody>
        </p:sp>
        <p:sp>
          <p:nvSpPr>
            <p:cNvPr id="66" name="矩形 65"/>
            <p:cNvSpPr/>
            <p:nvPr/>
          </p:nvSpPr>
          <p:spPr>
            <a:xfrm>
              <a:off x="307636" y="2109612"/>
              <a:ext cx="2136577" cy="418191"/>
            </a:xfrm>
            <a:prstGeom prst="rect">
              <a:avLst/>
            </a:prstGeom>
            <a:noFill/>
          </p:spPr>
          <p:txBody>
            <a:bodyPr wrap="square" rtlCol="0">
              <a:spAutoFit/>
            </a:bodyPr>
            <a:lstStyle/>
            <a:p>
              <a:pPr>
                <a:lnSpc>
                  <a:spcPct val="150000"/>
                </a:lnSpc>
              </a:pPr>
              <a:r>
                <a:rPr lang="zh-CN" altLang="en-US" sz="1600" b="1" dirty="0">
                  <a:solidFill>
                    <a:schemeClr val="tx1">
                      <a:lumMod val="85000"/>
                      <a:lumOff val="15000"/>
                    </a:schemeClr>
                  </a:solidFill>
                  <a:cs typeface="+mn-ea"/>
                  <a:sym typeface="+mn-lt"/>
                </a:rPr>
                <a:t>添加标题文本</a:t>
              </a:r>
            </a:p>
          </p:txBody>
        </p:sp>
      </p:grpSp>
      <p:grpSp>
        <p:nvGrpSpPr>
          <p:cNvPr id="54" name="组合 53"/>
          <p:cNvGrpSpPr/>
          <p:nvPr/>
        </p:nvGrpSpPr>
        <p:grpSpPr>
          <a:xfrm>
            <a:off x="1949940" y="5105955"/>
            <a:ext cx="3711824" cy="936031"/>
            <a:chOff x="307636" y="2109612"/>
            <a:chExt cx="3711824" cy="936031"/>
          </a:xfrm>
        </p:grpSpPr>
        <p:sp>
          <p:nvSpPr>
            <p:cNvPr id="63" name="矩形 62"/>
            <p:cNvSpPr/>
            <p:nvPr/>
          </p:nvSpPr>
          <p:spPr>
            <a:xfrm>
              <a:off x="311239" y="2431949"/>
              <a:ext cx="3708221" cy="613694"/>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cs typeface="+mn-ea"/>
                  <a:sym typeface="+mn-lt"/>
                </a:rPr>
                <a:t>请点击此处请输入文本内容或者复制您已经编辑好的文字粘贴至此位置请点击此处请输入文本内容</a:t>
              </a:r>
              <a:endParaRPr lang="en-US" altLang="zh-CN" sz="1200" dirty="0">
                <a:solidFill>
                  <a:schemeClr val="tx1">
                    <a:lumMod val="85000"/>
                    <a:lumOff val="15000"/>
                  </a:schemeClr>
                </a:solidFill>
                <a:cs typeface="+mn-ea"/>
                <a:sym typeface="+mn-lt"/>
              </a:endParaRPr>
            </a:p>
          </p:txBody>
        </p:sp>
        <p:sp>
          <p:nvSpPr>
            <p:cNvPr id="64" name="矩形 63"/>
            <p:cNvSpPr/>
            <p:nvPr/>
          </p:nvSpPr>
          <p:spPr>
            <a:xfrm>
              <a:off x="307636" y="2109612"/>
              <a:ext cx="2136577" cy="418191"/>
            </a:xfrm>
            <a:prstGeom prst="rect">
              <a:avLst/>
            </a:prstGeom>
            <a:noFill/>
          </p:spPr>
          <p:txBody>
            <a:bodyPr wrap="square" rtlCol="0">
              <a:spAutoFit/>
            </a:bodyPr>
            <a:lstStyle/>
            <a:p>
              <a:pPr>
                <a:lnSpc>
                  <a:spcPct val="150000"/>
                </a:lnSpc>
              </a:pPr>
              <a:r>
                <a:rPr lang="zh-CN" altLang="en-US" sz="1600" b="1" dirty="0">
                  <a:solidFill>
                    <a:schemeClr val="tx1">
                      <a:lumMod val="85000"/>
                      <a:lumOff val="15000"/>
                    </a:schemeClr>
                  </a:solidFill>
                  <a:cs typeface="+mn-ea"/>
                  <a:sym typeface="+mn-lt"/>
                </a:rPr>
                <a:t>添加标题文本</a:t>
              </a:r>
            </a:p>
          </p:txBody>
        </p:sp>
      </p:grpSp>
      <p:grpSp>
        <p:nvGrpSpPr>
          <p:cNvPr id="58" name="组合 57"/>
          <p:cNvGrpSpPr/>
          <p:nvPr/>
        </p:nvGrpSpPr>
        <p:grpSpPr>
          <a:xfrm>
            <a:off x="7361586" y="5105955"/>
            <a:ext cx="3850482" cy="936031"/>
            <a:chOff x="307636" y="2109612"/>
            <a:chExt cx="3850482" cy="936031"/>
          </a:xfrm>
        </p:grpSpPr>
        <p:sp>
          <p:nvSpPr>
            <p:cNvPr id="59" name="矩形 58"/>
            <p:cNvSpPr/>
            <p:nvPr/>
          </p:nvSpPr>
          <p:spPr>
            <a:xfrm>
              <a:off x="311239" y="2431949"/>
              <a:ext cx="3846879" cy="613694"/>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cs typeface="+mn-ea"/>
                  <a:sym typeface="+mn-lt"/>
                </a:rPr>
                <a:t>请点击此处请输入文本内容或者复制您已经编辑好的文字粘贴至此位置请点击此处请输入文本内容</a:t>
              </a:r>
              <a:endParaRPr lang="en-US" altLang="zh-CN" sz="1200" dirty="0">
                <a:solidFill>
                  <a:schemeClr val="tx1">
                    <a:lumMod val="85000"/>
                    <a:lumOff val="15000"/>
                  </a:schemeClr>
                </a:solidFill>
                <a:cs typeface="+mn-ea"/>
                <a:sym typeface="+mn-lt"/>
              </a:endParaRPr>
            </a:p>
          </p:txBody>
        </p:sp>
        <p:sp>
          <p:nvSpPr>
            <p:cNvPr id="62" name="矩形 61"/>
            <p:cNvSpPr/>
            <p:nvPr/>
          </p:nvSpPr>
          <p:spPr>
            <a:xfrm>
              <a:off x="307636" y="2109612"/>
              <a:ext cx="2136577" cy="418191"/>
            </a:xfrm>
            <a:prstGeom prst="rect">
              <a:avLst/>
            </a:prstGeom>
            <a:noFill/>
          </p:spPr>
          <p:txBody>
            <a:bodyPr wrap="square" rtlCol="0">
              <a:spAutoFit/>
            </a:bodyPr>
            <a:lstStyle/>
            <a:p>
              <a:pPr>
                <a:lnSpc>
                  <a:spcPct val="150000"/>
                </a:lnSpc>
              </a:pPr>
              <a:r>
                <a:rPr lang="zh-CN" altLang="en-US" sz="1600" b="1" dirty="0">
                  <a:solidFill>
                    <a:schemeClr val="tx1">
                      <a:lumMod val="85000"/>
                      <a:lumOff val="15000"/>
                    </a:schemeClr>
                  </a:solidFill>
                  <a:cs typeface="+mn-ea"/>
                  <a:sym typeface="+mn-lt"/>
                </a:rPr>
                <a:t>添加标题文本</a:t>
              </a: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1000"/>
                                        <p:tgtEl>
                                          <p:spTgt spid="54"/>
                                        </p:tgtEl>
                                      </p:cBhvr>
                                    </p:animEffect>
                                    <p:anim calcmode="lin" valueType="num">
                                      <p:cBhvr>
                                        <p:cTn id="40" dur="1000" fill="hold"/>
                                        <p:tgtEl>
                                          <p:spTgt spid="54"/>
                                        </p:tgtEl>
                                        <p:attrNameLst>
                                          <p:attrName>ppt_x</p:attrName>
                                        </p:attrNameLst>
                                      </p:cBhvr>
                                      <p:tavLst>
                                        <p:tav tm="0">
                                          <p:val>
                                            <p:strVal val="#ppt_x"/>
                                          </p:val>
                                        </p:tav>
                                        <p:tav tm="100000">
                                          <p:val>
                                            <p:strVal val="#ppt_x"/>
                                          </p:val>
                                        </p:tav>
                                      </p:tavLst>
                                    </p:anim>
                                    <p:anim calcmode="lin" valueType="num">
                                      <p:cBhvr>
                                        <p:cTn id="41" dur="1000" fill="hold"/>
                                        <p:tgtEl>
                                          <p:spTgt spid="5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1000"/>
                                        <p:tgtEl>
                                          <p:spTgt spid="50"/>
                                        </p:tgtEl>
                                      </p:cBhvr>
                                    </p:animEffect>
                                    <p:anim calcmode="lin" valueType="num">
                                      <p:cBhvr>
                                        <p:cTn id="45" dur="1000" fill="hold"/>
                                        <p:tgtEl>
                                          <p:spTgt spid="50"/>
                                        </p:tgtEl>
                                        <p:attrNameLst>
                                          <p:attrName>ppt_x</p:attrName>
                                        </p:attrNameLst>
                                      </p:cBhvr>
                                      <p:tavLst>
                                        <p:tav tm="0">
                                          <p:val>
                                            <p:strVal val="#ppt_x"/>
                                          </p:val>
                                        </p:tav>
                                        <p:tav tm="100000">
                                          <p:val>
                                            <p:strVal val="#ppt_x"/>
                                          </p:val>
                                        </p:tav>
                                      </p:tavLst>
                                    </p:anim>
                                    <p:anim calcmode="lin" valueType="num">
                                      <p:cBhvr>
                                        <p:cTn id="46" dur="1000" fill="hold"/>
                                        <p:tgtEl>
                                          <p:spTgt spid="5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1000"/>
                                        <p:tgtEl>
                                          <p:spTgt spid="53"/>
                                        </p:tgtEl>
                                      </p:cBhvr>
                                    </p:animEffect>
                                    <p:anim calcmode="lin" valueType="num">
                                      <p:cBhvr>
                                        <p:cTn id="50" dur="1000" fill="hold"/>
                                        <p:tgtEl>
                                          <p:spTgt spid="53"/>
                                        </p:tgtEl>
                                        <p:attrNameLst>
                                          <p:attrName>ppt_x</p:attrName>
                                        </p:attrNameLst>
                                      </p:cBhvr>
                                      <p:tavLst>
                                        <p:tav tm="0">
                                          <p:val>
                                            <p:strVal val="#ppt_x"/>
                                          </p:val>
                                        </p:tav>
                                        <p:tav tm="100000">
                                          <p:val>
                                            <p:strVal val="#ppt_x"/>
                                          </p:val>
                                        </p:tav>
                                      </p:tavLst>
                                    </p:anim>
                                    <p:anim calcmode="lin" valueType="num">
                                      <p:cBhvr>
                                        <p:cTn id="51" dur="1000" fill="hold"/>
                                        <p:tgtEl>
                                          <p:spTgt spid="5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1000"/>
                                        <p:tgtEl>
                                          <p:spTgt spid="52"/>
                                        </p:tgtEl>
                                      </p:cBhvr>
                                    </p:animEffect>
                                    <p:anim calcmode="lin" valueType="num">
                                      <p:cBhvr>
                                        <p:cTn id="55" dur="1000" fill="hold"/>
                                        <p:tgtEl>
                                          <p:spTgt spid="52"/>
                                        </p:tgtEl>
                                        <p:attrNameLst>
                                          <p:attrName>ppt_x</p:attrName>
                                        </p:attrNameLst>
                                      </p:cBhvr>
                                      <p:tavLst>
                                        <p:tav tm="0">
                                          <p:val>
                                            <p:strVal val="#ppt_x"/>
                                          </p:val>
                                        </p:tav>
                                        <p:tav tm="100000">
                                          <p:val>
                                            <p:strVal val="#ppt_x"/>
                                          </p:val>
                                        </p:tav>
                                      </p:tavLst>
                                    </p:anim>
                                    <p:anim calcmode="lin" valueType="num">
                                      <p:cBhvr>
                                        <p:cTn id="56" dur="1000" fill="hold"/>
                                        <p:tgtEl>
                                          <p:spTgt spid="5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1000"/>
                                        <p:tgtEl>
                                          <p:spTgt spid="58"/>
                                        </p:tgtEl>
                                      </p:cBhvr>
                                    </p:animEffect>
                                    <p:anim calcmode="lin" valueType="num">
                                      <p:cBhvr>
                                        <p:cTn id="60" dur="1000" fill="hold"/>
                                        <p:tgtEl>
                                          <p:spTgt spid="58"/>
                                        </p:tgtEl>
                                        <p:attrNameLst>
                                          <p:attrName>ppt_x</p:attrName>
                                        </p:attrNameLst>
                                      </p:cBhvr>
                                      <p:tavLst>
                                        <p:tav tm="0">
                                          <p:val>
                                            <p:strVal val="#ppt_x"/>
                                          </p:val>
                                        </p:tav>
                                        <p:tav tm="100000">
                                          <p:val>
                                            <p:strVal val="#ppt_x"/>
                                          </p:val>
                                        </p:tav>
                                      </p:tavLst>
                                    </p:anim>
                                    <p:anim calcmode="lin" valueType="num">
                                      <p:cBhvr>
                                        <p:cTn id="6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124374" y="676893"/>
            <a:ext cx="3894902" cy="758569"/>
            <a:chOff x="711015" y="463951"/>
            <a:chExt cx="3894902" cy="758569"/>
          </a:xfrm>
        </p:grpSpPr>
        <p:sp>
          <p:nvSpPr>
            <p:cNvPr id="23" name="文本框 22"/>
            <p:cNvSpPr txBox="1"/>
            <p:nvPr/>
          </p:nvSpPr>
          <p:spPr>
            <a:xfrm>
              <a:off x="1446078" y="599161"/>
              <a:ext cx="3159839"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个人能力提升计划</a:t>
              </a:r>
            </a:p>
          </p:txBody>
        </p:sp>
        <p:grpSp>
          <p:nvGrpSpPr>
            <p:cNvPr id="24" name="组合 23"/>
            <p:cNvGrpSpPr/>
            <p:nvPr/>
          </p:nvGrpSpPr>
          <p:grpSpPr>
            <a:xfrm>
              <a:off x="711015" y="463951"/>
              <a:ext cx="758569" cy="758569"/>
              <a:chOff x="1437523" y="2344193"/>
              <a:chExt cx="2598069" cy="2598069"/>
            </a:xfrm>
          </p:grpSpPr>
          <p:sp>
            <p:nvSpPr>
              <p:cNvPr id="25" name="菱形 24"/>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26" name="矩形 25"/>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grpSp>
      </p:grpSp>
      <p:grpSp>
        <p:nvGrpSpPr>
          <p:cNvPr id="42" name="组合 41"/>
          <p:cNvGrpSpPr/>
          <p:nvPr/>
        </p:nvGrpSpPr>
        <p:grpSpPr>
          <a:xfrm>
            <a:off x="1165436" y="1770612"/>
            <a:ext cx="3187296" cy="2748040"/>
            <a:chOff x="1165436" y="1770612"/>
            <a:chExt cx="3187296" cy="2748040"/>
          </a:xfrm>
        </p:grpSpPr>
        <p:sp>
          <p:nvSpPr>
            <p:cNvPr id="2" name="Isosceles Triangle 2"/>
            <p:cNvSpPr/>
            <p:nvPr/>
          </p:nvSpPr>
          <p:spPr>
            <a:xfrm>
              <a:off x="1165436" y="1770613"/>
              <a:ext cx="3187296" cy="2748039"/>
            </a:xfrm>
            <a:prstGeom prst="triangle">
              <a:avLst/>
            </a:prstGeom>
            <a:solidFill>
              <a:schemeClr val="bg1"/>
            </a:solidFill>
            <a:ln>
              <a:noFill/>
            </a:ln>
            <a:effectLst>
              <a:outerShdw blurRad="762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sz="2400">
                <a:cs typeface="+mn-ea"/>
                <a:sym typeface="+mn-lt"/>
              </a:endParaRPr>
            </a:p>
          </p:txBody>
        </p:sp>
        <p:grpSp>
          <p:nvGrpSpPr>
            <p:cNvPr id="3" name="组合 2"/>
            <p:cNvGrpSpPr/>
            <p:nvPr/>
          </p:nvGrpSpPr>
          <p:grpSpPr>
            <a:xfrm>
              <a:off x="1655870" y="1770612"/>
              <a:ext cx="2206428" cy="1737889"/>
              <a:chOff x="1208207" y="1328368"/>
              <a:chExt cx="1655332" cy="1303819"/>
            </a:xfrm>
            <a:solidFill>
              <a:srgbClr val="C00000"/>
            </a:solidFill>
          </p:grpSpPr>
          <p:sp>
            <p:nvSpPr>
              <p:cNvPr id="4" name="Isosceles Triangle 3"/>
              <p:cNvSpPr/>
              <p:nvPr/>
            </p:nvSpPr>
            <p:spPr>
              <a:xfrm flipV="1">
                <a:off x="2708401" y="2498428"/>
                <a:ext cx="155138" cy="133759"/>
              </a:xfrm>
              <a:prstGeom prst="triangle">
                <a:avLst/>
              </a:prstGeom>
              <a:solidFill>
                <a:srgbClr val="156C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sz="2400">
                  <a:cs typeface="+mn-ea"/>
                  <a:sym typeface="+mn-lt"/>
                </a:endParaRPr>
              </a:p>
            </p:txBody>
          </p:sp>
          <p:sp>
            <p:nvSpPr>
              <p:cNvPr id="5" name="Isosceles Triangle 11"/>
              <p:cNvSpPr/>
              <p:nvPr/>
            </p:nvSpPr>
            <p:spPr>
              <a:xfrm flipV="1">
                <a:off x="1208207" y="2498427"/>
                <a:ext cx="155138" cy="133759"/>
              </a:xfrm>
              <a:prstGeom prst="triangle">
                <a:avLst/>
              </a:prstGeom>
              <a:solidFill>
                <a:srgbClr val="156C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sz="2400">
                  <a:cs typeface="+mn-ea"/>
                  <a:sym typeface="+mn-lt"/>
                </a:endParaRPr>
              </a:p>
            </p:txBody>
          </p:sp>
          <p:sp>
            <p:nvSpPr>
              <p:cNvPr id="6" name="Isosceles Triangle 7"/>
              <p:cNvSpPr/>
              <p:nvPr/>
            </p:nvSpPr>
            <p:spPr>
              <a:xfrm>
                <a:off x="1208207" y="1328368"/>
                <a:ext cx="1655331" cy="1170061"/>
              </a:xfrm>
              <a:prstGeom prst="triangle">
                <a:avLst/>
              </a:prstGeom>
              <a:solidFill>
                <a:srgbClr val="187C8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sz="935" dirty="0">
                  <a:cs typeface="+mn-ea"/>
                  <a:sym typeface="+mn-lt"/>
                </a:endParaRPr>
              </a:p>
            </p:txBody>
          </p:sp>
        </p:grpSp>
        <p:grpSp>
          <p:nvGrpSpPr>
            <p:cNvPr id="29" name="组合 28"/>
            <p:cNvGrpSpPr/>
            <p:nvPr/>
          </p:nvGrpSpPr>
          <p:grpSpPr>
            <a:xfrm>
              <a:off x="2425771" y="2323215"/>
              <a:ext cx="666623" cy="666623"/>
              <a:chOff x="1882943" y="2105865"/>
              <a:chExt cx="666623" cy="666623"/>
            </a:xfrm>
          </p:grpSpPr>
          <p:sp>
            <p:nvSpPr>
              <p:cNvPr id="27" name="菱形 26"/>
              <p:cNvSpPr/>
              <p:nvPr/>
            </p:nvSpPr>
            <p:spPr>
              <a:xfrm>
                <a:off x="1882943" y="2105865"/>
                <a:ext cx="666623" cy="666623"/>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000" b="1">
                  <a:solidFill>
                    <a:schemeClr val="bg1"/>
                  </a:solidFill>
                  <a:cs typeface="+mn-ea"/>
                  <a:sym typeface="+mn-lt"/>
                </a:endParaRPr>
              </a:p>
            </p:txBody>
          </p:sp>
          <p:sp>
            <p:nvSpPr>
              <p:cNvPr id="28" name="矩形 27"/>
              <p:cNvSpPr/>
              <p:nvPr/>
            </p:nvSpPr>
            <p:spPr>
              <a:xfrm rot="16200000">
                <a:off x="1970034" y="2303139"/>
                <a:ext cx="492443" cy="261295"/>
              </a:xfrm>
              <a:prstGeom prst="rect">
                <a:avLst/>
              </a:prstGeom>
            </p:spPr>
            <p:txBody>
              <a:bodyPr vert="eaVert" wrap="square">
                <a:spAutoFit/>
              </a:bodyPr>
              <a:lstStyle/>
              <a:p>
                <a:r>
                  <a:rPr lang="en-US" altLang="zh-CN" sz="2000" b="1" dirty="0">
                    <a:solidFill>
                      <a:schemeClr val="bg1"/>
                    </a:solidFill>
                    <a:cs typeface="+mn-ea"/>
                    <a:sym typeface="+mn-lt"/>
                  </a:rPr>
                  <a:t>1</a:t>
                </a:r>
                <a:endParaRPr lang="zh-CN" altLang="en-US" sz="2000" b="1" dirty="0">
                  <a:solidFill>
                    <a:schemeClr val="bg1"/>
                  </a:solidFill>
                  <a:cs typeface="+mn-ea"/>
                  <a:sym typeface="+mn-lt"/>
                </a:endParaRPr>
              </a:p>
            </p:txBody>
          </p:sp>
        </p:grpSp>
        <p:sp>
          <p:nvSpPr>
            <p:cNvPr id="36" name="矩形 35"/>
            <p:cNvSpPr>
              <a:spLocks noChangeArrowheads="1"/>
            </p:cNvSpPr>
            <p:nvPr/>
          </p:nvSpPr>
          <p:spPr bwMode="auto">
            <a:xfrm>
              <a:off x="1918986" y="3735899"/>
              <a:ext cx="1806145" cy="45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ts val="0"/>
                </a:spcBef>
                <a:buNone/>
              </a:pPr>
              <a:r>
                <a:rPr lang="zh-CN" altLang="en-US" sz="1800" b="1" dirty="0">
                  <a:solidFill>
                    <a:schemeClr val="tx1">
                      <a:lumMod val="85000"/>
                      <a:lumOff val="15000"/>
                    </a:schemeClr>
                  </a:solidFill>
                  <a:latin typeface="+mn-lt"/>
                  <a:ea typeface="+mn-ea"/>
                  <a:cs typeface="+mn-ea"/>
                  <a:sym typeface="+mn-lt"/>
                </a:rPr>
                <a:t>此处输入标题</a:t>
              </a:r>
              <a:endParaRPr lang="en-US" altLang="zh-CN" sz="900" dirty="0">
                <a:solidFill>
                  <a:schemeClr val="tx1">
                    <a:lumMod val="85000"/>
                    <a:lumOff val="15000"/>
                  </a:schemeClr>
                </a:solidFill>
                <a:latin typeface="+mn-lt"/>
                <a:ea typeface="+mn-ea"/>
                <a:cs typeface="+mn-ea"/>
                <a:sym typeface="+mn-lt"/>
              </a:endParaRPr>
            </a:p>
          </p:txBody>
        </p:sp>
      </p:grpSp>
      <p:grpSp>
        <p:nvGrpSpPr>
          <p:cNvPr id="43" name="组合 42"/>
          <p:cNvGrpSpPr/>
          <p:nvPr/>
        </p:nvGrpSpPr>
        <p:grpSpPr>
          <a:xfrm>
            <a:off x="4545896" y="1770612"/>
            <a:ext cx="3187296" cy="2748040"/>
            <a:chOff x="4545896" y="1770612"/>
            <a:chExt cx="3187296" cy="2748040"/>
          </a:xfrm>
        </p:grpSpPr>
        <p:sp>
          <p:nvSpPr>
            <p:cNvPr id="8" name="Isosceles Triangle 17"/>
            <p:cNvSpPr/>
            <p:nvPr/>
          </p:nvSpPr>
          <p:spPr>
            <a:xfrm>
              <a:off x="4545896" y="1770613"/>
              <a:ext cx="3187296" cy="2748039"/>
            </a:xfrm>
            <a:prstGeom prst="triangle">
              <a:avLst/>
            </a:prstGeom>
            <a:solidFill>
              <a:schemeClr val="bg1"/>
            </a:solidFill>
            <a:ln>
              <a:noFill/>
            </a:ln>
            <a:effectLst>
              <a:outerShdw blurRad="762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sz="2400">
                <a:cs typeface="+mn-ea"/>
                <a:sym typeface="+mn-lt"/>
              </a:endParaRPr>
            </a:p>
          </p:txBody>
        </p:sp>
        <p:grpSp>
          <p:nvGrpSpPr>
            <p:cNvPr id="9" name="组合 8"/>
            <p:cNvGrpSpPr/>
            <p:nvPr/>
          </p:nvGrpSpPr>
          <p:grpSpPr>
            <a:xfrm>
              <a:off x="4965324" y="1770612"/>
              <a:ext cx="2206429" cy="1737889"/>
              <a:chOff x="3744334" y="1328368"/>
              <a:chExt cx="1655333" cy="1303819"/>
            </a:xfrm>
            <a:solidFill>
              <a:srgbClr val="C00000"/>
            </a:solidFill>
          </p:grpSpPr>
          <p:sp>
            <p:nvSpPr>
              <p:cNvPr id="10" name="Isosceles Triangle 15"/>
              <p:cNvSpPr/>
              <p:nvPr/>
            </p:nvSpPr>
            <p:spPr>
              <a:xfrm flipV="1">
                <a:off x="5244529" y="2498428"/>
                <a:ext cx="155138" cy="133759"/>
              </a:xfrm>
              <a:prstGeom prst="triangle">
                <a:avLst/>
              </a:prstGeom>
              <a:solidFill>
                <a:srgbClr val="156C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sz="2400" dirty="0">
                  <a:cs typeface="+mn-ea"/>
                  <a:sym typeface="+mn-lt"/>
                </a:endParaRPr>
              </a:p>
            </p:txBody>
          </p:sp>
          <p:sp>
            <p:nvSpPr>
              <p:cNvPr id="11" name="Isosceles Triangle 16"/>
              <p:cNvSpPr/>
              <p:nvPr/>
            </p:nvSpPr>
            <p:spPr>
              <a:xfrm flipV="1">
                <a:off x="3744334" y="2498427"/>
                <a:ext cx="155138" cy="133759"/>
              </a:xfrm>
              <a:prstGeom prst="triangle">
                <a:avLst/>
              </a:prstGeom>
              <a:solidFill>
                <a:srgbClr val="156C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sz="2400">
                  <a:cs typeface="+mn-ea"/>
                  <a:sym typeface="+mn-lt"/>
                </a:endParaRPr>
              </a:p>
            </p:txBody>
          </p:sp>
          <p:sp>
            <p:nvSpPr>
              <p:cNvPr id="12" name="Isosceles Triangle 18"/>
              <p:cNvSpPr/>
              <p:nvPr/>
            </p:nvSpPr>
            <p:spPr>
              <a:xfrm>
                <a:off x="3744335" y="1328368"/>
                <a:ext cx="1655331" cy="1170061"/>
              </a:xfrm>
              <a:prstGeom prst="triangle">
                <a:avLst/>
              </a:prstGeom>
              <a:solidFill>
                <a:srgbClr val="156C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sz="935" dirty="0">
                  <a:cs typeface="+mn-ea"/>
                  <a:sym typeface="+mn-lt"/>
                </a:endParaRPr>
              </a:p>
            </p:txBody>
          </p:sp>
        </p:grpSp>
        <p:grpSp>
          <p:nvGrpSpPr>
            <p:cNvPr id="30" name="组合 29"/>
            <p:cNvGrpSpPr/>
            <p:nvPr/>
          </p:nvGrpSpPr>
          <p:grpSpPr>
            <a:xfrm>
              <a:off x="5806232" y="2323215"/>
              <a:ext cx="666623" cy="666623"/>
              <a:chOff x="1882943" y="2105865"/>
              <a:chExt cx="666623" cy="666623"/>
            </a:xfrm>
          </p:grpSpPr>
          <p:sp>
            <p:nvSpPr>
              <p:cNvPr id="31" name="菱形 30"/>
              <p:cNvSpPr/>
              <p:nvPr/>
            </p:nvSpPr>
            <p:spPr>
              <a:xfrm>
                <a:off x="1882943" y="2105865"/>
                <a:ext cx="666623" cy="666623"/>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000" b="1">
                  <a:solidFill>
                    <a:schemeClr val="bg1"/>
                  </a:solidFill>
                  <a:cs typeface="+mn-ea"/>
                  <a:sym typeface="+mn-lt"/>
                </a:endParaRPr>
              </a:p>
            </p:txBody>
          </p:sp>
          <p:sp>
            <p:nvSpPr>
              <p:cNvPr id="32" name="矩形 31"/>
              <p:cNvSpPr/>
              <p:nvPr/>
            </p:nvSpPr>
            <p:spPr>
              <a:xfrm rot="16200000">
                <a:off x="1970034" y="2303139"/>
                <a:ext cx="492443" cy="261295"/>
              </a:xfrm>
              <a:prstGeom prst="rect">
                <a:avLst/>
              </a:prstGeom>
            </p:spPr>
            <p:txBody>
              <a:bodyPr vert="eaVert" wrap="square">
                <a:spAutoFit/>
              </a:bodyPr>
              <a:lstStyle/>
              <a:p>
                <a:r>
                  <a:rPr lang="en-US" altLang="zh-CN" sz="2000" b="1" dirty="0">
                    <a:solidFill>
                      <a:schemeClr val="bg1"/>
                    </a:solidFill>
                    <a:cs typeface="+mn-ea"/>
                    <a:sym typeface="+mn-lt"/>
                  </a:rPr>
                  <a:t>2</a:t>
                </a:r>
                <a:endParaRPr lang="zh-CN" altLang="en-US" sz="2000" b="1" dirty="0">
                  <a:solidFill>
                    <a:schemeClr val="bg1"/>
                  </a:solidFill>
                  <a:cs typeface="+mn-ea"/>
                  <a:sym typeface="+mn-lt"/>
                </a:endParaRPr>
              </a:p>
            </p:txBody>
          </p:sp>
        </p:grpSp>
        <p:sp>
          <p:nvSpPr>
            <p:cNvPr id="37" name="矩形 36"/>
            <p:cNvSpPr>
              <a:spLocks noChangeArrowheads="1"/>
            </p:cNvSpPr>
            <p:nvPr/>
          </p:nvSpPr>
          <p:spPr bwMode="auto">
            <a:xfrm>
              <a:off x="5236470" y="3735899"/>
              <a:ext cx="1806145" cy="45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ts val="0"/>
                </a:spcBef>
                <a:buNone/>
              </a:pPr>
              <a:r>
                <a:rPr lang="zh-CN" altLang="en-US" sz="1800" b="1" dirty="0">
                  <a:solidFill>
                    <a:schemeClr val="tx1">
                      <a:lumMod val="85000"/>
                      <a:lumOff val="15000"/>
                    </a:schemeClr>
                  </a:solidFill>
                  <a:latin typeface="+mn-lt"/>
                  <a:ea typeface="+mn-ea"/>
                  <a:cs typeface="+mn-ea"/>
                  <a:sym typeface="+mn-lt"/>
                </a:rPr>
                <a:t>此处输入标题</a:t>
              </a:r>
              <a:endParaRPr lang="en-US" altLang="zh-CN" sz="900" dirty="0">
                <a:solidFill>
                  <a:schemeClr val="tx1">
                    <a:lumMod val="85000"/>
                    <a:lumOff val="15000"/>
                  </a:schemeClr>
                </a:solidFill>
                <a:latin typeface="+mn-lt"/>
                <a:ea typeface="+mn-ea"/>
                <a:cs typeface="+mn-ea"/>
                <a:sym typeface="+mn-lt"/>
              </a:endParaRPr>
            </a:p>
          </p:txBody>
        </p:sp>
      </p:grpSp>
      <p:grpSp>
        <p:nvGrpSpPr>
          <p:cNvPr id="44" name="组合 43"/>
          <p:cNvGrpSpPr/>
          <p:nvPr/>
        </p:nvGrpSpPr>
        <p:grpSpPr>
          <a:xfrm>
            <a:off x="7926358" y="1770612"/>
            <a:ext cx="3187296" cy="2748040"/>
            <a:chOff x="7926358" y="1770612"/>
            <a:chExt cx="3187296" cy="2748040"/>
          </a:xfrm>
        </p:grpSpPr>
        <p:sp>
          <p:nvSpPr>
            <p:cNvPr id="14" name="Isosceles Triangle 23"/>
            <p:cNvSpPr/>
            <p:nvPr/>
          </p:nvSpPr>
          <p:spPr>
            <a:xfrm>
              <a:off x="7926358" y="1770613"/>
              <a:ext cx="3187296" cy="2748039"/>
            </a:xfrm>
            <a:prstGeom prst="triangle">
              <a:avLst/>
            </a:prstGeom>
            <a:solidFill>
              <a:schemeClr val="bg1"/>
            </a:solidFill>
            <a:ln>
              <a:noFill/>
            </a:ln>
            <a:effectLst>
              <a:outerShdw blurRad="762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sz="2400">
                <a:cs typeface="+mn-ea"/>
                <a:sym typeface="+mn-lt"/>
              </a:endParaRPr>
            </a:p>
          </p:txBody>
        </p:sp>
        <p:grpSp>
          <p:nvGrpSpPr>
            <p:cNvPr id="15" name="组合 14"/>
            <p:cNvGrpSpPr/>
            <p:nvPr/>
          </p:nvGrpSpPr>
          <p:grpSpPr>
            <a:xfrm>
              <a:off x="8416790" y="1770612"/>
              <a:ext cx="2206429" cy="1737889"/>
              <a:chOff x="6280462" y="1328368"/>
              <a:chExt cx="1655333" cy="1303819"/>
            </a:xfrm>
            <a:solidFill>
              <a:srgbClr val="C00000"/>
            </a:solidFill>
          </p:grpSpPr>
          <p:sp>
            <p:nvSpPr>
              <p:cNvPr id="16" name="Isosceles Triangle 21"/>
              <p:cNvSpPr/>
              <p:nvPr/>
            </p:nvSpPr>
            <p:spPr>
              <a:xfrm flipV="1">
                <a:off x="7780657" y="2498428"/>
                <a:ext cx="155138" cy="133759"/>
              </a:xfrm>
              <a:prstGeom prst="triangle">
                <a:avLst/>
              </a:prstGeom>
              <a:solidFill>
                <a:srgbClr val="156C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sz="2400">
                  <a:cs typeface="+mn-ea"/>
                  <a:sym typeface="+mn-lt"/>
                </a:endParaRPr>
              </a:p>
            </p:txBody>
          </p:sp>
          <p:sp>
            <p:nvSpPr>
              <p:cNvPr id="17" name="Isosceles Triangle 22"/>
              <p:cNvSpPr/>
              <p:nvPr/>
            </p:nvSpPr>
            <p:spPr>
              <a:xfrm flipV="1">
                <a:off x="6280463" y="2498427"/>
                <a:ext cx="155138" cy="133759"/>
              </a:xfrm>
              <a:prstGeom prst="triangle">
                <a:avLst/>
              </a:prstGeom>
              <a:solidFill>
                <a:srgbClr val="156C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sz="2400" dirty="0">
                  <a:cs typeface="+mn-ea"/>
                  <a:sym typeface="+mn-lt"/>
                </a:endParaRPr>
              </a:p>
            </p:txBody>
          </p:sp>
          <p:sp>
            <p:nvSpPr>
              <p:cNvPr id="18" name="Isosceles Triangle 24"/>
              <p:cNvSpPr/>
              <p:nvPr/>
            </p:nvSpPr>
            <p:spPr>
              <a:xfrm>
                <a:off x="6280462" y="1328368"/>
                <a:ext cx="1655331" cy="1170061"/>
              </a:xfrm>
              <a:prstGeom prst="triangle">
                <a:avLst/>
              </a:prstGeom>
              <a:solidFill>
                <a:srgbClr val="187C8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sz="935" dirty="0">
                  <a:cs typeface="+mn-ea"/>
                  <a:sym typeface="+mn-lt"/>
                </a:endParaRPr>
              </a:p>
            </p:txBody>
          </p:sp>
        </p:grpSp>
        <p:grpSp>
          <p:nvGrpSpPr>
            <p:cNvPr id="33" name="组合 32"/>
            <p:cNvGrpSpPr/>
            <p:nvPr/>
          </p:nvGrpSpPr>
          <p:grpSpPr>
            <a:xfrm>
              <a:off x="9186691" y="2323215"/>
              <a:ext cx="666623" cy="666623"/>
              <a:chOff x="1882943" y="2105865"/>
              <a:chExt cx="666623" cy="666623"/>
            </a:xfrm>
          </p:grpSpPr>
          <p:sp>
            <p:nvSpPr>
              <p:cNvPr id="34" name="菱形 33"/>
              <p:cNvSpPr/>
              <p:nvPr/>
            </p:nvSpPr>
            <p:spPr>
              <a:xfrm>
                <a:off x="1882943" y="2105865"/>
                <a:ext cx="666623" cy="666623"/>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000" b="1">
                  <a:solidFill>
                    <a:schemeClr val="bg1"/>
                  </a:solidFill>
                  <a:cs typeface="+mn-ea"/>
                  <a:sym typeface="+mn-lt"/>
                </a:endParaRPr>
              </a:p>
            </p:txBody>
          </p:sp>
          <p:sp>
            <p:nvSpPr>
              <p:cNvPr id="35" name="矩形 34"/>
              <p:cNvSpPr/>
              <p:nvPr/>
            </p:nvSpPr>
            <p:spPr>
              <a:xfrm rot="16200000">
                <a:off x="1970034" y="2303139"/>
                <a:ext cx="492443" cy="261295"/>
              </a:xfrm>
              <a:prstGeom prst="rect">
                <a:avLst/>
              </a:prstGeom>
            </p:spPr>
            <p:txBody>
              <a:bodyPr vert="eaVert" wrap="square">
                <a:spAutoFit/>
              </a:bodyPr>
              <a:lstStyle/>
              <a:p>
                <a:r>
                  <a:rPr lang="en-US" altLang="zh-CN" sz="2000" b="1" dirty="0">
                    <a:solidFill>
                      <a:schemeClr val="bg1"/>
                    </a:solidFill>
                    <a:cs typeface="+mn-ea"/>
                    <a:sym typeface="+mn-lt"/>
                  </a:rPr>
                  <a:t>3</a:t>
                </a:r>
                <a:endParaRPr lang="zh-CN" altLang="en-US" sz="2000" b="1" dirty="0">
                  <a:solidFill>
                    <a:schemeClr val="bg1"/>
                  </a:solidFill>
                  <a:cs typeface="+mn-ea"/>
                  <a:sym typeface="+mn-lt"/>
                </a:endParaRPr>
              </a:p>
            </p:txBody>
          </p:sp>
        </p:grpSp>
        <p:sp>
          <p:nvSpPr>
            <p:cNvPr id="38" name="矩形 37"/>
            <p:cNvSpPr>
              <a:spLocks noChangeArrowheads="1"/>
            </p:cNvSpPr>
            <p:nvPr/>
          </p:nvSpPr>
          <p:spPr bwMode="auto">
            <a:xfrm>
              <a:off x="8713680" y="3735899"/>
              <a:ext cx="1806145" cy="45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ts val="0"/>
                </a:spcBef>
                <a:buNone/>
              </a:pPr>
              <a:r>
                <a:rPr lang="zh-CN" altLang="en-US" sz="1800" b="1" dirty="0">
                  <a:solidFill>
                    <a:schemeClr val="tx1">
                      <a:lumMod val="85000"/>
                      <a:lumOff val="15000"/>
                    </a:schemeClr>
                  </a:solidFill>
                  <a:latin typeface="+mn-lt"/>
                  <a:ea typeface="+mn-ea"/>
                  <a:cs typeface="+mn-ea"/>
                  <a:sym typeface="+mn-lt"/>
                </a:rPr>
                <a:t>此处输入标题</a:t>
              </a:r>
              <a:endParaRPr lang="en-US" altLang="zh-CN" sz="900" dirty="0">
                <a:solidFill>
                  <a:schemeClr val="tx1">
                    <a:lumMod val="85000"/>
                    <a:lumOff val="15000"/>
                  </a:schemeClr>
                </a:solidFill>
                <a:latin typeface="+mn-lt"/>
                <a:ea typeface="+mn-ea"/>
                <a:cs typeface="+mn-ea"/>
                <a:sym typeface="+mn-lt"/>
              </a:endParaRPr>
            </a:p>
          </p:txBody>
        </p:sp>
      </p:grpSp>
      <p:sp>
        <p:nvSpPr>
          <p:cNvPr id="39" name="矩形 38"/>
          <p:cNvSpPr/>
          <p:nvPr/>
        </p:nvSpPr>
        <p:spPr>
          <a:xfrm>
            <a:off x="1543633" y="4746050"/>
            <a:ext cx="2344407" cy="738664"/>
          </a:xfrm>
          <a:prstGeom prst="rect">
            <a:avLst/>
          </a:prstGeom>
        </p:spPr>
        <p:txBody>
          <a:bodyPr wrap="square">
            <a:spAutoFit/>
          </a:bodyPr>
          <a:lstStyle/>
          <a:p>
            <a:pPr algn="ctr">
              <a:spcBef>
                <a:spcPts val="0"/>
              </a:spcBef>
              <a:buNone/>
            </a:pPr>
            <a:r>
              <a:rPr lang="zh-CN" altLang="en-US" sz="1400" dirty="0">
                <a:solidFill>
                  <a:schemeClr val="tx1">
                    <a:lumMod val="85000"/>
                    <a:lumOff val="15000"/>
                  </a:schemeClr>
                </a:solidFill>
                <a:cs typeface="+mn-ea"/>
                <a:sym typeface="+mn-lt"/>
              </a:rPr>
              <a:t>如需进行修改请点击此处编辑请在此处输入您的文本内容如需进行修改请点击此处</a:t>
            </a:r>
          </a:p>
        </p:txBody>
      </p:sp>
      <p:sp>
        <p:nvSpPr>
          <p:cNvPr id="40" name="矩形 39"/>
          <p:cNvSpPr/>
          <p:nvPr/>
        </p:nvSpPr>
        <p:spPr>
          <a:xfrm>
            <a:off x="4827344" y="4746050"/>
            <a:ext cx="2344407" cy="738664"/>
          </a:xfrm>
          <a:prstGeom prst="rect">
            <a:avLst/>
          </a:prstGeom>
        </p:spPr>
        <p:txBody>
          <a:bodyPr wrap="square">
            <a:spAutoFit/>
          </a:bodyPr>
          <a:lstStyle/>
          <a:p>
            <a:pPr algn="ctr">
              <a:spcBef>
                <a:spcPts val="0"/>
              </a:spcBef>
              <a:buNone/>
            </a:pPr>
            <a:r>
              <a:rPr lang="zh-CN" altLang="en-US" sz="1400" dirty="0">
                <a:solidFill>
                  <a:schemeClr val="tx1">
                    <a:lumMod val="85000"/>
                    <a:lumOff val="15000"/>
                  </a:schemeClr>
                </a:solidFill>
                <a:cs typeface="+mn-ea"/>
                <a:sym typeface="+mn-lt"/>
              </a:rPr>
              <a:t>如需进行修改请点击此处编辑请在此处输入您的文本内容如需进行修改请点击此处</a:t>
            </a:r>
          </a:p>
        </p:txBody>
      </p:sp>
      <p:sp>
        <p:nvSpPr>
          <p:cNvPr id="41" name="矩形 40"/>
          <p:cNvSpPr/>
          <p:nvPr/>
        </p:nvSpPr>
        <p:spPr>
          <a:xfrm>
            <a:off x="8459342" y="4746050"/>
            <a:ext cx="2344407" cy="738664"/>
          </a:xfrm>
          <a:prstGeom prst="rect">
            <a:avLst/>
          </a:prstGeom>
        </p:spPr>
        <p:txBody>
          <a:bodyPr wrap="square">
            <a:spAutoFit/>
          </a:bodyPr>
          <a:lstStyle/>
          <a:p>
            <a:pPr algn="ctr">
              <a:spcBef>
                <a:spcPts val="0"/>
              </a:spcBef>
              <a:buNone/>
            </a:pPr>
            <a:r>
              <a:rPr lang="zh-CN" altLang="en-US" sz="1400" dirty="0">
                <a:solidFill>
                  <a:schemeClr val="tx1">
                    <a:lumMod val="85000"/>
                    <a:lumOff val="15000"/>
                  </a:schemeClr>
                </a:solidFill>
                <a:cs typeface="+mn-ea"/>
                <a:sym typeface="+mn-lt"/>
              </a:rPr>
              <a:t>如需进行修改请点击此处编辑请在此处输入您的文本内容如需进行修改请点击此处</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13053"/>
          <a:stretch>
            <a:fillRect/>
          </a:stretch>
        </p:blipFill>
        <p:spPr>
          <a:xfrm>
            <a:off x="1" y="0"/>
            <a:ext cx="12404034" cy="6858000"/>
          </a:xfrm>
          <a:prstGeom prst="rect">
            <a:avLst/>
          </a:prstGeom>
        </p:spPr>
      </p:pic>
      <p:sp>
        <p:nvSpPr>
          <p:cNvPr id="16" name="文本框 15"/>
          <p:cNvSpPr txBox="1"/>
          <p:nvPr/>
        </p:nvSpPr>
        <p:spPr>
          <a:xfrm>
            <a:off x="4224571" y="2738688"/>
            <a:ext cx="4759610" cy="923330"/>
          </a:xfrm>
          <a:prstGeom prst="rect">
            <a:avLst/>
          </a:prstGeom>
          <a:noFill/>
        </p:spPr>
        <p:txBody>
          <a:bodyPr wrap="square" rtlCol="0">
            <a:spAutoFit/>
          </a:bodyPr>
          <a:lstStyle/>
          <a:p>
            <a:r>
              <a:rPr lang="zh-CN" altLang="en-US" sz="5400" b="1" dirty="0">
                <a:solidFill>
                  <a:schemeClr val="tx1">
                    <a:lumMod val="85000"/>
                    <a:lumOff val="15000"/>
                  </a:schemeClr>
                </a:solidFill>
                <a:cs typeface="+mn-ea"/>
                <a:sym typeface="+mn-lt"/>
              </a:rPr>
              <a:t>工作案例分享</a:t>
            </a:r>
          </a:p>
        </p:txBody>
      </p:sp>
      <p:sp>
        <p:nvSpPr>
          <p:cNvPr id="17" name="矩形 16"/>
          <p:cNvSpPr/>
          <p:nvPr/>
        </p:nvSpPr>
        <p:spPr>
          <a:xfrm>
            <a:off x="4243657" y="3713514"/>
            <a:ext cx="3447944" cy="369332"/>
          </a:xfrm>
          <a:prstGeom prst="rect">
            <a:avLst/>
          </a:prstGeom>
          <a:noFill/>
        </p:spPr>
        <p:txBody>
          <a:bodyPr wrap="square">
            <a:spAutoFit/>
          </a:bodyPr>
          <a:lstStyle/>
          <a:p>
            <a:r>
              <a:rPr lang="da-DK" altLang="zh-CN" dirty="0">
                <a:solidFill>
                  <a:schemeClr val="tx1">
                    <a:lumMod val="75000"/>
                    <a:lumOff val="25000"/>
                  </a:schemeClr>
                </a:solidFill>
                <a:cs typeface="+mn-ea"/>
                <a:sym typeface="+mn-lt"/>
              </a:rPr>
              <a:t>Lorem ipsum dolor sit amet</a:t>
            </a:r>
            <a:endParaRPr lang="zh-CN" altLang="en-US" dirty="0">
              <a:solidFill>
                <a:schemeClr val="tx1">
                  <a:lumMod val="75000"/>
                  <a:lumOff val="25000"/>
                </a:schemeClr>
              </a:solidFill>
              <a:cs typeface="+mn-ea"/>
              <a:sym typeface="+mn-lt"/>
            </a:endParaRPr>
          </a:p>
        </p:txBody>
      </p:sp>
      <p:sp>
        <p:nvSpPr>
          <p:cNvPr id="19" name="Freeform 98"/>
          <p:cNvSpPr>
            <a:spLocks noEditPoints="1"/>
          </p:cNvSpPr>
          <p:nvPr/>
        </p:nvSpPr>
        <p:spPr bwMode="auto">
          <a:xfrm>
            <a:off x="3171125" y="6151698"/>
            <a:ext cx="163376" cy="199979"/>
          </a:xfrm>
          <a:custGeom>
            <a:avLst/>
            <a:gdLst>
              <a:gd name="T0" fmla="*/ 43 w 138"/>
              <a:gd name="T1" fmla="*/ 169 h 169"/>
              <a:gd name="T2" fmla="*/ 51 w 138"/>
              <a:gd name="T3" fmla="*/ 111 h 169"/>
              <a:gd name="T4" fmla="*/ 35 w 138"/>
              <a:gd name="T5" fmla="*/ 160 h 169"/>
              <a:gd name="T6" fmla="*/ 68 w 138"/>
              <a:gd name="T7" fmla="*/ 169 h 169"/>
              <a:gd name="T8" fmla="*/ 76 w 138"/>
              <a:gd name="T9" fmla="*/ 111 h 169"/>
              <a:gd name="T10" fmla="*/ 59 w 138"/>
              <a:gd name="T11" fmla="*/ 160 h 169"/>
              <a:gd name="T12" fmla="*/ 76 w 138"/>
              <a:gd name="T13" fmla="*/ 21 h 169"/>
              <a:gd name="T14" fmla="*/ 35 w 138"/>
              <a:gd name="T15" fmla="*/ 21 h 169"/>
              <a:gd name="T16" fmla="*/ 106 w 138"/>
              <a:gd name="T17" fmla="*/ 106 h 169"/>
              <a:gd name="T18" fmla="*/ 82 w 138"/>
              <a:gd name="T19" fmla="*/ 49 h 169"/>
              <a:gd name="T20" fmla="*/ 67 w 138"/>
              <a:gd name="T21" fmla="*/ 45 h 169"/>
              <a:gd name="T22" fmla="*/ 44 w 138"/>
              <a:gd name="T23" fmla="*/ 45 h 169"/>
              <a:gd name="T24" fmla="*/ 29 w 138"/>
              <a:gd name="T25" fmla="*/ 49 h 169"/>
              <a:gd name="T26" fmla="*/ 5 w 138"/>
              <a:gd name="T27" fmla="*/ 106 h 169"/>
              <a:gd name="T28" fmla="*/ 31 w 138"/>
              <a:gd name="T29" fmla="*/ 78 h 169"/>
              <a:gd name="T30" fmla="*/ 80 w 138"/>
              <a:gd name="T31" fmla="*/ 103 h 169"/>
              <a:gd name="T32" fmla="*/ 94 w 138"/>
              <a:gd name="T33" fmla="*/ 103 h 169"/>
              <a:gd name="T34" fmla="*/ 121 w 138"/>
              <a:gd name="T35" fmla="*/ 165 h 169"/>
              <a:gd name="T36" fmla="*/ 109 w 138"/>
              <a:gd name="T37" fmla="*/ 159 h 169"/>
              <a:gd name="T38" fmla="*/ 92 w 138"/>
              <a:gd name="T39" fmla="*/ 165 h 169"/>
              <a:gd name="T40" fmla="*/ 133 w 138"/>
              <a:gd name="T41" fmla="*/ 169 h 169"/>
              <a:gd name="T42" fmla="*/ 138 w 138"/>
              <a:gd name="T43" fmla="*/ 155 h 169"/>
              <a:gd name="T44" fmla="*/ 121 w 138"/>
              <a:gd name="T45" fmla="*/ 165 h 169"/>
              <a:gd name="T46" fmla="*/ 129 w 138"/>
              <a:gd name="T47" fmla="*/ 132 h 169"/>
              <a:gd name="T48" fmla="*/ 96 w 138"/>
              <a:gd name="T49" fmla="*/ 132 h 169"/>
              <a:gd name="T50" fmla="*/ 92 w 138"/>
              <a:gd name="T51" fmla="*/ 149 h 169"/>
              <a:gd name="T52" fmla="*/ 109 w 138"/>
              <a:gd name="T53" fmla="*/ 148 h 169"/>
              <a:gd name="T54" fmla="*/ 121 w 138"/>
              <a:gd name="T55" fmla="*/ 154 h 169"/>
              <a:gd name="T56" fmla="*/ 138 w 138"/>
              <a:gd name="T57" fmla="*/ 136 h 169"/>
              <a:gd name="T58" fmla="*/ 106 w 138"/>
              <a:gd name="T59" fmla="*/ 132 h 169"/>
              <a:gd name="T60" fmla="*/ 106 w 138"/>
              <a:gd name="T61" fmla="*/ 132 h 169"/>
              <a:gd name="T62" fmla="*/ 113 w 138"/>
              <a:gd name="T63" fmla="*/ 161 h 169"/>
              <a:gd name="T64" fmla="*/ 117 w 138"/>
              <a:gd name="T65"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69">
                <a:moveTo>
                  <a:pt x="35" y="160"/>
                </a:moveTo>
                <a:cubicBezTo>
                  <a:pt x="35" y="165"/>
                  <a:pt x="38" y="169"/>
                  <a:pt x="43" y="169"/>
                </a:cubicBezTo>
                <a:cubicBezTo>
                  <a:pt x="47" y="169"/>
                  <a:pt x="51" y="165"/>
                  <a:pt x="51" y="160"/>
                </a:cubicBezTo>
                <a:cubicBezTo>
                  <a:pt x="51" y="111"/>
                  <a:pt x="51" y="111"/>
                  <a:pt x="51" y="111"/>
                </a:cubicBezTo>
                <a:cubicBezTo>
                  <a:pt x="35" y="111"/>
                  <a:pt x="35" y="111"/>
                  <a:pt x="35" y="111"/>
                </a:cubicBezTo>
                <a:lnTo>
                  <a:pt x="35" y="160"/>
                </a:lnTo>
                <a:close/>
                <a:moveTo>
                  <a:pt x="59" y="160"/>
                </a:moveTo>
                <a:cubicBezTo>
                  <a:pt x="59" y="165"/>
                  <a:pt x="63" y="169"/>
                  <a:pt x="68" y="169"/>
                </a:cubicBezTo>
                <a:cubicBezTo>
                  <a:pt x="72" y="169"/>
                  <a:pt x="76" y="165"/>
                  <a:pt x="76" y="160"/>
                </a:cubicBezTo>
                <a:cubicBezTo>
                  <a:pt x="76" y="111"/>
                  <a:pt x="76" y="111"/>
                  <a:pt x="76" y="111"/>
                </a:cubicBezTo>
                <a:cubicBezTo>
                  <a:pt x="59" y="111"/>
                  <a:pt x="59" y="111"/>
                  <a:pt x="59" y="111"/>
                </a:cubicBezTo>
                <a:lnTo>
                  <a:pt x="59" y="160"/>
                </a:lnTo>
                <a:close/>
                <a:moveTo>
                  <a:pt x="55" y="41"/>
                </a:moveTo>
                <a:cubicBezTo>
                  <a:pt x="67" y="41"/>
                  <a:pt x="76" y="32"/>
                  <a:pt x="76" y="21"/>
                </a:cubicBezTo>
                <a:cubicBezTo>
                  <a:pt x="76" y="9"/>
                  <a:pt x="67" y="0"/>
                  <a:pt x="55" y="0"/>
                </a:cubicBezTo>
                <a:cubicBezTo>
                  <a:pt x="44" y="0"/>
                  <a:pt x="35" y="9"/>
                  <a:pt x="35" y="21"/>
                </a:cubicBezTo>
                <a:cubicBezTo>
                  <a:pt x="35" y="32"/>
                  <a:pt x="44" y="41"/>
                  <a:pt x="55" y="41"/>
                </a:cubicBezTo>
                <a:close/>
                <a:moveTo>
                  <a:pt x="106" y="106"/>
                </a:moveTo>
                <a:cubicBezTo>
                  <a:pt x="110" y="104"/>
                  <a:pt x="111" y="99"/>
                  <a:pt x="109" y="95"/>
                </a:cubicBezTo>
                <a:cubicBezTo>
                  <a:pt x="82" y="49"/>
                  <a:pt x="82" y="49"/>
                  <a:pt x="82" y="49"/>
                </a:cubicBezTo>
                <a:cubicBezTo>
                  <a:pt x="80" y="45"/>
                  <a:pt x="70" y="45"/>
                  <a:pt x="69" y="45"/>
                </a:cubicBezTo>
                <a:cubicBezTo>
                  <a:pt x="67" y="45"/>
                  <a:pt x="67" y="45"/>
                  <a:pt x="67" y="45"/>
                </a:cubicBezTo>
                <a:cubicBezTo>
                  <a:pt x="55" y="61"/>
                  <a:pt x="55" y="61"/>
                  <a:pt x="55" y="61"/>
                </a:cubicBezTo>
                <a:cubicBezTo>
                  <a:pt x="44" y="45"/>
                  <a:pt x="44" y="45"/>
                  <a:pt x="44" y="45"/>
                </a:cubicBezTo>
                <a:cubicBezTo>
                  <a:pt x="42" y="45"/>
                  <a:pt x="42" y="45"/>
                  <a:pt x="42" y="45"/>
                </a:cubicBezTo>
                <a:cubicBezTo>
                  <a:pt x="41" y="45"/>
                  <a:pt x="31" y="45"/>
                  <a:pt x="29" y="49"/>
                </a:cubicBezTo>
                <a:cubicBezTo>
                  <a:pt x="2" y="95"/>
                  <a:pt x="2" y="95"/>
                  <a:pt x="2" y="95"/>
                </a:cubicBezTo>
                <a:cubicBezTo>
                  <a:pt x="0" y="99"/>
                  <a:pt x="1" y="104"/>
                  <a:pt x="5" y="106"/>
                </a:cubicBezTo>
                <a:cubicBezTo>
                  <a:pt x="9" y="109"/>
                  <a:pt x="14" y="107"/>
                  <a:pt x="16" y="103"/>
                </a:cubicBezTo>
                <a:cubicBezTo>
                  <a:pt x="31" y="78"/>
                  <a:pt x="31" y="78"/>
                  <a:pt x="31" y="78"/>
                </a:cubicBezTo>
                <a:cubicBezTo>
                  <a:pt x="31" y="103"/>
                  <a:pt x="31" y="103"/>
                  <a:pt x="31" y="103"/>
                </a:cubicBezTo>
                <a:cubicBezTo>
                  <a:pt x="80" y="103"/>
                  <a:pt x="80" y="103"/>
                  <a:pt x="80" y="103"/>
                </a:cubicBezTo>
                <a:cubicBezTo>
                  <a:pt x="80" y="78"/>
                  <a:pt x="80" y="78"/>
                  <a:pt x="80" y="78"/>
                </a:cubicBezTo>
                <a:cubicBezTo>
                  <a:pt x="94" y="103"/>
                  <a:pt x="94" y="103"/>
                  <a:pt x="94" y="103"/>
                </a:cubicBezTo>
                <a:cubicBezTo>
                  <a:pt x="97" y="107"/>
                  <a:pt x="102" y="109"/>
                  <a:pt x="106" y="106"/>
                </a:cubicBezTo>
                <a:close/>
                <a:moveTo>
                  <a:pt x="121" y="165"/>
                </a:moveTo>
                <a:cubicBezTo>
                  <a:pt x="109" y="165"/>
                  <a:pt x="109" y="165"/>
                  <a:pt x="109" y="165"/>
                </a:cubicBezTo>
                <a:cubicBezTo>
                  <a:pt x="109" y="159"/>
                  <a:pt x="109" y="159"/>
                  <a:pt x="109" y="159"/>
                </a:cubicBezTo>
                <a:cubicBezTo>
                  <a:pt x="103" y="159"/>
                  <a:pt x="98" y="157"/>
                  <a:pt x="92" y="155"/>
                </a:cubicBezTo>
                <a:cubicBezTo>
                  <a:pt x="92" y="165"/>
                  <a:pt x="92" y="165"/>
                  <a:pt x="92" y="165"/>
                </a:cubicBezTo>
                <a:cubicBezTo>
                  <a:pt x="92" y="167"/>
                  <a:pt x="94" y="169"/>
                  <a:pt x="96" y="169"/>
                </a:cubicBezTo>
                <a:cubicBezTo>
                  <a:pt x="133" y="169"/>
                  <a:pt x="133" y="169"/>
                  <a:pt x="133" y="169"/>
                </a:cubicBezTo>
                <a:cubicBezTo>
                  <a:pt x="136" y="169"/>
                  <a:pt x="138" y="167"/>
                  <a:pt x="138" y="165"/>
                </a:cubicBezTo>
                <a:cubicBezTo>
                  <a:pt x="138" y="155"/>
                  <a:pt x="138" y="155"/>
                  <a:pt x="138" y="155"/>
                </a:cubicBezTo>
                <a:cubicBezTo>
                  <a:pt x="132" y="157"/>
                  <a:pt x="127" y="159"/>
                  <a:pt x="121" y="159"/>
                </a:cubicBezTo>
                <a:lnTo>
                  <a:pt x="121" y="165"/>
                </a:lnTo>
                <a:close/>
                <a:moveTo>
                  <a:pt x="133" y="132"/>
                </a:moveTo>
                <a:cubicBezTo>
                  <a:pt x="129" y="132"/>
                  <a:pt x="129" y="132"/>
                  <a:pt x="129" y="132"/>
                </a:cubicBezTo>
                <a:cubicBezTo>
                  <a:pt x="126" y="116"/>
                  <a:pt x="104" y="116"/>
                  <a:pt x="101" y="132"/>
                </a:cubicBezTo>
                <a:cubicBezTo>
                  <a:pt x="96" y="132"/>
                  <a:pt x="96" y="132"/>
                  <a:pt x="96" y="132"/>
                </a:cubicBezTo>
                <a:cubicBezTo>
                  <a:pt x="94" y="132"/>
                  <a:pt x="92" y="134"/>
                  <a:pt x="92" y="136"/>
                </a:cubicBezTo>
                <a:cubicBezTo>
                  <a:pt x="92" y="149"/>
                  <a:pt x="92" y="149"/>
                  <a:pt x="92" y="149"/>
                </a:cubicBezTo>
                <a:cubicBezTo>
                  <a:pt x="98" y="152"/>
                  <a:pt x="103" y="153"/>
                  <a:pt x="109" y="154"/>
                </a:cubicBezTo>
                <a:cubicBezTo>
                  <a:pt x="109" y="148"/>
                  <a:pt x="109" y="148"/>
                  <a:pt x="109" y="148"/>
                </a:cubicBezTo>
                <a:cubicBezTo>
                  <a:pt x="121" y="148"/>
                  <a:pt x="121" y="148"/>
                  <a:pt x="121" y="148"/>
                </a:cubicBezTo>
                <a:cubicBezTo>
                  <a:pt x="121" y="154"/>
                  <a:pt x="121" y="154"/>
                  <a:pt x="121" y="154"/>
                </a:cubicBezTo>
                <a:cubicBezTo>
                  <a:pt x="127" y="153"/>
                  <a:pt x="132" y="152"/>
                  <a:pt x="138" y="149"/>
                </a:cubicBezTo>
                <a:cubicBezTo>
                  <a:pt x="138" y="136"/>
                  <a:pt x="138" y="136"/>
                  <a:pt x="138" y="136"/>
                </a:cubicBezTo>
                <a:cubicBezTo>
                  <a:pt x="138" y="134"/>
                  <a:pt x="136" y="132"/>
                  <a:pt x="133" y="132"/>
                </a:cubicBezTo>
                <a:close/>
                <a:moveTo>
                  <a:pt x="106" y="132"/>
                </a:moveTo>
                <a:cubicBezTo>
                  <a:pt x="109" y="123"/>
                  <a:pt x="121" y="123"/>
                  <a:pt x="124" y="132"/>
                </a:cubicBezTo>
                <a:lnTo>
                  <a:pt x="106" y="132"/>
                </a:lnTo>
                <a:close/>
                <a:moveTo>
                  <a:pt x="113" y="152"/>
                </a:moveTo>
                <a:cubicBezTo>
                  <a:pt x="113" y="161"/>
                  <a:pt x="113" y="161"/>
                  <a:pt x="113" y="161"/>
                </a:cubicBezTo>
                <a:cubicBezTo>
                  <a:pt x="117" y="161"/>
                  <a:pt x="117" y="161"/>
                  <a:pt x="117" y="161"/>
                </a:cubicBezTo>
                <a:cubicBezTo>
                  <a:pt x="117" y="152"/>
                  <a:pt x="117" y="152"/>
                  <a:pt x="117" y="152"/>
                </a:cubicBezTo>
                <a:lnTo>
                  <a:pt x="113" y="152"/>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20" name="Freeform 98"/>
          <p:cNvSpPr>
            <a:spLocks noEditPoints="1"/>
          </p:cNvSpPr>
          <p:nvPr/>
        </p:nvSpPr>
        <p:spPr bwMode="auto">
          <a:xfrm>
            <a:off x="6939359" y="6151698"/>
            <a:ext cx="163376" cy="199979"/>
          </a:xfrm>
          <a:custGeom>
            <a:avLst/>
            <a:gdLst>
              <a:gd name="T0" fmla="*/ 43 w 138"/>
              <a:gd name="T1" fmla="*/ 169 h 169"/>
              <a:gd name="T2" fmla="*/ 51 w 138"/>
              <a:gd name="T3" fmla="*/ 111 h 169"/>
              <a:gd name="T4" fmla="*/ 35 w 138"/>
              <a:gd name="T5" fmla="*/ 160 h 169"/>
              <a:gd name="T6" fmla="*/ 68 w 138"/>
              <a:gd name="T7" fmla="*/ 169 h 169"/>
              <a:gd name="T8" fmla="*/ 76 w 138"/>
              <a:gd name="T9" fmla="*/ 111 h 169"/>
              <a:gd name="T10" fmla="*/ 59 w 138"/>
              <a:gd name="T11" fmla="*/ 160 h 169"/>
              <a:gd name="T12" fmla="*/ 76 w 138"/>
              <a:gd name="T13" fmla="*/ 21 h 169"/>
              <a:gd name="T14" fmla="*/ 35 w 138"/>
              <a:gd name="T15" fmla="*/ 21 h 169"/>
              <a:gd name="T16" fmla="*/ 106 w 138"/>
              <a:gd name="T17" fmla="*/ 106 h 169"/>
              <a:gd name="T18" fmla="*/ 82 w 138"/>
              <a:gd name="T19" fmla="*/ 49 h 169"/>
              <a:gd name="T20" fmla="*/ 67 w 138"/>
              <a:gd name="T21" fmla="*/ 45 h 169"/>
              <a:gd name="T22" fmla="*/ 44 w 138"/>
              <a:gd name="T23" fmla="*/ 45 h 169"/>
              <a:gd name="T24" fmla="*/ 29 w 138"/>
              <a:gd name="T25" fmla="*/ 49 h 169"/>
              <a:gd name="T26" fmla="*/ 5 w 138"/>
              <a:gd name="T27" fmla="*/ 106 h 169"/>
              <a:gd name="T28" fmla="*/ 31 w 138"/>
              <a:gd name="T29" fmla="*/ 78 h 169"/>
              <a:gd name="T30" fmla="*/ 80 w 138"/>
              <a:gd name="T31" fmla="*/ 103 h 169"/>
              <a:gd name="T32" fmla="*/ 94 w 138"/>
              <a:gd name="T33" fmla="*/ 103 h 169"/>
              <a:gd name="T34" fmla="*/ 121 w 138"/>
              <a:gd name="T35" fmla="*/ 165 h 169"/>
              <a:gd name="T36" fmla="*/ 109 w 138"/>
              <a:gd name="T37" fmla="*/ 159 h 169"/>
              <a:gd name="T38" fmla="*/ 92 w 138"/>
              <a:gd name="T39" fmla="*/ 165 h 169"/>
              <a:gd name="T40" fmla="*/ 133 w 138"/>
              <a:gd name="T41" fmla="*/ 169 h 169"/>
              <a:gd name="T42" fmla="*/ 138 w 138"/>
              <a:gd name="T43" fmla="*/ 155 h 169"/>
              <a:gd name="T44" fmla="*/ 121 w 138"/>
              <a:gd name="T45" fmla="*/ 165 h 169"/>
              <a:gd name="T46" fmla="*/ 129 w 138"/>
              <a:gd name="T47" fmla="*/ 132 h 169"/>
              <a:gd name="T48" fmla="*/ 96 w 138"/>
              <a:gd name="T49" fmla="*/ 132 h 169"/>
              <a:gd name="T50" fmla="*/ 92 w 138"/>
              <a:gd name="T51" fmla="*/ 149 h 169"/>
              <a:gd name="T52" fmla="*/ 109 w 138"/>
              <a:gd name="T53" fmla="*/ 148 h 169"/>
              <a:gd name="T54" fmla="*/ 121 w 138"/>
              <a:gd name="T55" fmla="*/ 154 h 169"/>
              <a:gd name="T56" fmla="*/ 138 w 138"/>
              <a:gd name="T57" fmla="*/ 136 h 169"/>
              <a:gd name="T58" fmla="*/ 106 w 138"/>
              <a:gd name="T59" fmla="*/ 132 h 169"/>
              <a:gd name="T60" fmla="*/ 106 w 138"/>
              <a:gd name="T61" fmla="*/ 132 h 169"/>
              <a:gd name="T62" fmla="*/ 113 w 138"/>
              <a:gd name="T63" fmla="*/ 161 h 169"/>
              <a:gd name="T64" fmla="*/ 117 w 138"/>
              <a:gd name="T65"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69">
                <a:moveTo>
                  <a:pt x="35" y="160"/>
                </a:moveTo>
                <a:cubicBezTo>
                  <a:pt x="35" y="165"/>
                  <a:pt x="38" y="169"/>
                  <a:pt x="43" y="169"/>
                </a:cubicBezTo>
                <a:cubicBezTo>
                  <a:pt x="47" y="169"/>
                  <a:pt x="51" y="165"/>
                  <a:pt x="51" y="160"/>
                </a:cubicBezTo>
                <a:cubicBezTo>
                  <a:pt x="51" y="111"/>
                  <a:pt x="51" y="111"/>
                  <a:pt x="51" y="111"/>
                </a:cubicBezTo>
                <a:cubicBezTo>
                  <a:pt x="35" y="111"/>
                  <a:pt x="35" y="111"/>
                  <a:pt x="35" y="111"/>
                </a:cubicBezTo>
                <a:lnTo>
                  <a:pt x="35" y="160"/>
                </a:lnTo>
                <a:close/>
                <a:moveTo>
                  <a:pt x="59" y="160"/>
                </a:moveTo>
                <a:cubicBezTo>
                  <a:pt x="59" y="165"/>
                  <a:pt x="63" y="169"/>
                  <a:pt x="68" y="169"/>
                </a:cubicBezTo>
                <a:cubicBezTo>
                  <a:pt x="72" y="169"/>
                  <a:pt x="76" y="165"/>
                  <a:pt x="76" y="160"/>
                </a:cubicBezTo>
                <a:cubicBezTo>
                  <a:pt x="76" y="111"/>
                  <a:pt x="76" y="111"/>
                  <a:pt x="76" y="111"/>
                </a:cubicBezTo>
                <a:cubicBezTo>
                  <a:pt x="59" y="111"/>
                  <a:pt x="59" y="111"/>
                  <a:pt x="59" y="111"/>
                </a:cubicBezTo>
                <a:lnTo>
                  <a:pt x="59" y="160"/>
                </a:lnTo>
                <a:close/>
                <a:moveTo>
                  <a:pt x="55" y="41"/>
                </a:moveTo>
                <a:cubicBezTo>
                  <a:pt x="67" y="41"/>
                  <a:pt x="76" y="32"/>
                  <a:pt x="76" y="21"/>
                </a:cubicBezTo>
                <a:cubicBezTo>
                  <a:pt x="76" y="9"/>
                  <a:pt x="67" y="0"/>
                  <a:pt x="55" y="0"/>
                </a:cubicBezTo>
                <a:cubicBezTo>
                  <a:pt x="44" y="0"/>
                  <a:pt x="35" y="9"/>
                  <a:pt x="35" y="21"/>
                </a:cubicBezTo>
                <a:cubicBezTo>
                  <a:pt x="35" y="32"/>
                  <a:pt x="44" y="41"/>
                  <a:pt x="55" y="41"/>
                </a:cubicBezTo>
                <a:close/>
                <a:moveTo>
                  <a:pt x="106" y="106"/>
                </a:moveTo>
                <a:cubicBezTo>
                  <a:pt x="110" y="104"/>
                  <a:pt x="111" y="99"/>
                  <a:pt x="109" y="95"/>
                </a:cubicBezTo>
                <a:cubicBezTo>
                  <a:pt x="82" y="49"/>
                  <a:pt x="82" y="49"/>
                  <a:pt x="82" y="49"/>
                </a:cubicBezTo>
                <a:cubicBezTo>
                  <a:pt x="80" y="45"/>
                  <a:pt x="70" y="45"/>
                  <a:pt x="69" y="45"/>
                </a:cubicBezTo>
                <a:cubicBezTo>
                  <a:pt x="67" y="45"/>
                  <a:pt x="67" y="45"/>
                  <a:pt x="67" y="45"/>
                </a:cubicBezTo>
                <a:cubicBezTo>
                  <a:pt x="55" y="61"/>
                  <a:pt x="55" y="61"/>
                  <a:pt x="55" y="61"/>
                </a:cubicBezTo>
                <a:cubicBezTo>
                  <a:pt x="44" y="45"/>
                  <a:pt x="44" y="45"/>
                  <a:pt x="44" y="45"/>
                </a:cubicBezTo>
                <a:cubicBezTo>
                  <a:pt x="42" y="45"/>
                  <a:pt x="42" y="45"/>
                  <a:pt x="42" y="45"/>
                </a:cubicBezTo>
                <a:cubicBezTo>
                  <a:pt x="41" y="45"/>
                  <a:pt x="31" y="45"/>
                  <a:pt x="29" y="49"/>
                </a:cubicBezTo>
                <a:cubicBezTo>
                  <a:pt x="2" y="95"/>
                  <a:pt x="2" y="95"/>
                  <a:pt x="2" y="95"/>
                </a:cubicBezTo>
                <a:cubicBezTo>
                  <a:pt x="0" y="99"/>
                  <a:pt x="1" y="104"/>
                  <a:pt x="5" y="106"/>
                </a:cubicBezTo>
                <a:cubicBezTo>
                  <a:pt x="9" y="109"/>
                  <a:pt x="14" y="107"/>
                  <a:pt x="16" y="103"/>
                </a:cubicBezTo>
                <a:cubicBezTo>
                  <a:pt x="31" y="78"/>
                  <a:pt x="31" y="78"/>
                  <a:pt x="31" y="78"/>
                </a:cubicBezTo>
                <a:cubicBezTo>
                  <a:pt x="31" y="103"/>
                  <a:pt x="31" y="103"/>
                  <a:pt x="31" y="103"/>
                </a:cubicBezTo>
                <a:cubicBezTo>
                  <a:pt x="80" y="103"/>
                  <a:pt x="80" y="103"/>
                  <a:pt x="80" y="103"/>
                </a:cubicBezTo>
                <a:cubicBezTo>
                  <a:pt x="80" y="78"/>
                  <a:pt x="80" y="78"/>
                  <a:pt x="80" y="78"/>
                </a:cubicBezTo>
                <a:cubicBezTo>
                  <a:pt x="94" y="103"/>
                  <a:pt x="94" y="103"/>
                  <a:pt x="94" y="103"/>
                </a:cubicBezTo>
                <a:cubicBezTo>
                  <a:pt x="97" y="107"/>
                  <a:pt x="102" y="109"/>
                  <a:pt x="106" y="106"/>
                </a:cubicBezTo>
                <a:close/>
                <a:moveTo>
                  <a:pt x="121" y="165"/>
                </a:moveTo>
                <a:cubicBezTo>
                  <a:pt x="109" y="165"/>
                  <a:pt x="109" y="165"/>
                  <a:pt x="109" y="165"/>
                </a:cubicBezTo>
                <a:cubicBezTo>
                  <a:pt x="109" y="159"/>
                  <a:pt x="109" y="159"/>
                  <a:pt x="109" y="159"/>
                </a:cubicBezTo>
                <a:cubicBezTo>
                  <a:pt x="103" y="159"/>
                  <a:pt x="98" y="157"/>
                  <a:pt x="92" y="155"/>
                </a:cubicBezTo>
                <a:cubicBezTo>
                  <a:pt x="92" y="165"/>
                  <a:pt x="92" y="165"/>
                  <a:pt x="92" y="165"/>
                </a:cubicBezTo>
                <a:cubicBezTo>
                  <a:pt x="92" y="167"/>
                  <a:pt x="94" y="169"/>
                  <a:pt x="96" y="169"/>
                </a:cubicBezTo>
                <a:cubicBezTo>
                  <a:pt x="133" y="169"/>
                  <a:pt x="133" y="169"/>
                  <a:pt x="133" y="169"/>
                </a:cubicBezTo>
                <a:cubicBezTo>
                  <a:pt x="136" y="169"/>
                  <a:pt x="138" y="167"/>
                  <a:pt x="138" y="165"/>
                </a:cubicBezTo>
                <a:cubicBezTo>
                  <a:pt x="138" y="155"/>
                  <a:pt x="138" y="155"/>
                  <a:pt x="138" y="155"/>
                </a:cubicBezTo>
                <a:cubicBezTo>
                  <a:pt x="132" y="157"/>
                  <a:pt x="127" y="159"/>
                  <a:pt x="121" y="159"/>
                </a:cubicBezTo>
                <a:lnTo>
                  <a:pt x="121" y="165"/>
                </a:lnTo>
                <a:close/>
                <a:moveTo>
                  <a:pt x="133" y="132"/>
                </a:moveTo>
                <a:cubicBezTo>
                  <a:pt x="129" y="132"/>
                  <a:pt x="129" y="132"/>
                  <a:pt x="129" y="132"/>
                </a:cubicBezTo>
                <a:cubicBezTo>
                  <a:pt x="126" y="116"/>
                  <a:pt x="104" y="116"/>
                  <a:pt x="101" y="132"/>
                </a:cubicBezTo>
                <a:cubicBezTo>
                  <a:pt x="96" y="132"/>
                  <a:pt x="96" y="132"/>
                  <a:pt x="96" y="132"/>
                </a:cubicBezTo>
                <a:cubicBezTo>
                  <a:pt x="94" y="132"/>
                  <a:pt x="92" y="134"/>
                  <a:pt x="92" y="136"/>
                </a:cubicBezTo>
                <a:cubicBezTo>
                  <a:pt x="92" y="149"/>
                  <a:pt x="92" y="149"/>
                  <a:pt x="92" y="149"/>
                </a:cubicBezTo>
                <a:cubicBezTo>
                  <a:pt x="98" y="152"/>
                  <a:pt x="103" y="153"/>
                  <a:pt x="109" y="154"/>
                </a:cubicBezTo>
                <a:cubicBezTo>
                  <a:pt x="109" y="148"/>
                  <a:pt x="109" y="148"/>
                  <a:pt x="109" y="148"/>
                </a:cubicBezTo>
                <a:cubicBezTo>
                  <a:pt x="121" y="148"/>
                  <a:pt x="121" y="148"/>
                  <a:pt x="121" y="148"/>
                </a:cubicBezTo>
                <a:cubicBezTo>
                  <a:pt x="121" y="154"/>
                  <a:pt x="121" y="154"/>
                  <a:pt x="121" y="154"/>
                </a:cubicBezTo>
                <a:cubicBezTo>
                  <a:pt x="127" y="153"/>
                  <a:pt x="132" y="152"/>
                  <a:pt x="138" y="149"/>
                </a:cubicBezTo>
                <a:cubicBezTo>
                  <a:pt x="138" y="136"/>
                  <a:pt x="138" y="136"/>
                  <a:pt x="138" y="136"/>
                </a:cubicBezTo>
                <a:cubicBezTo>
                  <a:pt x="138" y="134"/>
                  <a:pt x="136" y="132"/>
                  <a:pt x="133" y="132"/>
                </a:cubicBezTo>
                <a:close/>
                <a:moveTo>
                  <a:pt x="106" y="132"/>
                </a:moveTo>
                <a:cubicBezTo>
                  <a:pt x="109" y="123"/>
                  <a:pt x="121" y="123"/>
                  <a:pt x="124" y="132"/>
                </a:cubicBezTo>
                <a:lnTo>
                  <a:pt x="106" y="132"/>
                </a:lnTo>
                <a:close/>
                <a:moveTo>
                  <a:pt x="113" y="152"/>
                </a:moveTo>
                <a:cubicBezTo>
                  <a:pt x="113" y="161"/>
                  <a:pt x="113" y="161"/>
                  <a:pt x="113" y="161"/>
                </a:cubicBezTo>
                <a:cubicBezTo>
                  <a:pt x="117" y="161"/>
                  <a:pt x="117" y="161"/>
                  <a:pt x="117" y="161"/>
                </a:cubicBezTo>
                <a:cubicBezTo>
                  <a:pt x="117" y="152"/>
                  <a:pt x="117" y="152"/>
                  <a:pt x="117" y="152"/>
                </a:cubicBezTo>
                <a:lnTo>
                  <a:pt x="113" y="152"/>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9" name="组合 8"/>
          <p:cNvGrpSpPr/>
          <p:nvPr/>
        </p:nvGrpSpPr>
        <p:grpSpPr>
          <a:xfrm>
            <a:off x="2098651" y="2493693"/>
            <a:ext cx="1870614" cy="1870614"/>
            <a:chOff x="8333045" y="1169405"/>
            <a:chExt cx="1661011" cy="1661011"/>
          </a:xfrm>
        </p:grpSpPr>
        <p:sp>
          <p:nvSpPr>
            <p:cNvPr id="7" name="椭圆 6"/>
            <p:cNvSpPr/>
            <p:nvPr/>
          </p:nvSpPr>
          <p:spPr>
            <a:xfrm>
              <a:off x="8333045" y="1169405"/>
              <a:ext cx="1661011" cy="1661011"/>
            </a:xfrm>
            <a:prstGeom prst="ellipse">
              <a:avLst/>
            </a:prstGeom>
            <a:solidFill>
              <a:schemeClr val="bg1"/>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7200" b="1" dirty="0">
                <a:solidFill>
                  <a:srgbClr val="187C86"/>
                </a:solidFill>
                <a:cs typeface="+mn-ea"/>
                <a:sym typeface="+mn-lt"/>
              </a:endParaRPr>
            </a:p>
          </p:txBody>
        </p:sp>
        <p:sp>
          <p:nvSpPr>
            <p:cNvPr id="23" name="文本框 22"/>
            <p:cNvSpPr txBox="1"/>
            <p:nvPr/>
          </p:nvSpPr>
          <p:spPr>
            <a:xfrm>
              <a:off x="8572098" y="1492576"/>
              <a:ext cx="1174579" cy="1065832"/>
            </a:xfrm>
            <a:prstGeom prst="rect">
              <a:avLst/>
            </a:prstGeom>
            <a:noFill/>
          </p:spPr>
          <p:txBody>
            <a:bodyPr wrap="none" rtlCol="0">
              <a:spAutoFit/>
            </a:bodyPr>
            <a:lstStyle>
              <a:defPPr>
                <a:defRPr lang="zh-CN"/>
              </a:defPPr>
              <a:lvl1pPr algn="ctr" defTabSz="1218565">
                <a:defRPr sz="9595">
                  <a:solidFill>
                    <a:srgbClr val="C00000"/>
                  </a:solidFill>
                  <a:latin typeface="华文细黑" panose="02010600040101010101" pitchFamily="2" charset="-122"/>
                  <a:ea typeface="华文细黑" panose="02010600040101010101" pitchFamily="2" charset="-122"/>
                </a:defRPr>
              </a:lvl1pPr>
            </a:lstStyle>
            <a:p>
              <a:r>
                <a:rPr lang="en-US" altLang="zh-CN" sz="7200" b="1" dirty="0">
                  <a:solidFill>
                    <a:srgbClr val="187C86"/>
                  </a:solidFill>
                  <a:latin typeface="+mn-lt"/>
                  <a:ea typeface="+mn-ea"/>
                  <a:cs typeface="+mn-ea"/>
                  <a:sym typeface="+mn-lt"/>
                </a:rPr>
                <a:t>05</a:t>
              </a:r>
              <a:endParaRPr lang="zh-CN" altLang="en-US" sz="7200" b="1" dirty="0">
                <a:solidFill>
                  <a:srgbClr val="187C86"/>
                </a:solidFill>
                <a:latin typeface="+mn-lt"/>
                <a:ea typeface="+mn-ea"/>
                <a:cs typeface="+mn-ea"/>
                <a:sym typeface="+mn-lt"/>
              </a:endParaRPr>
            </a:p>
          </p:txBody>
        </p:sp>
      </p:grpSp>
      <p:sp>
        <p:nvSpPr>
          <p:cNvPr id="34" name="文本框 33"/>
          <p:cNvSpPr txBox="1"/>
          <p:nvPr/>
        </p:nvSpPr>
        <p:spPr>
          <a:xfrm>
            <a:off x="4500470" y="4300410"/>
            <a:ext cx="3191131" cy="369332"/>
          </a:xfrm>
          <a:prstGeom prst="rect">
            <a:avLst/>
          </a:prstGeom>
          <a:noFill/>
        </p:spPr>
        <p:txBody>
          <a:bodyPr wrap="squar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成功项目展示</a:t>
            </a:r>
          </a:p>
        </p:txBody>
      </p:sp>
      <p:sp>
        <p:nvSpPr>
          <p:cNvPr id="18" name="文本框 17"/>
          <p:cNvSpPr txBox="1"/>
          <p:nvPr/>
        </p:nvSpPr>
        <p:spPr>
          <a:xfrm>
            <a:off x="4500470" y="4687415"/>
            <a:ext cx="3754803" cy="369332"/>
          </a:xfrm>
          <a:prstGeom prst="rect">
            <a:avLst/>
          </a:prstGeom>
          <a:noFill/>
        </p:spPr>
        <p:txBody>
          <a:bodyPr wrap="squar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岗位晋升评估</a:t>
            </a:r>
          </a:p>
        </p:txBody>
      </p:sp>
      <p:sp>
        <p:nvSpPr>
          <p:cNvPr id="21" name="文本框 20"/>
          <p:cNvSpPr txBox="1"/>
          <p:nvPr/>
        </p:nvSpPr>
        <p:spPr>
          <a:xfrm>
            <a:off x="4500470" y="5074420"/>
            <a:ext cx="3191131" cy="369332"/>
          </a:xfrm>
          <a:prstGeom prst="rect">
            <a:avLst/>
          </a:prstGeom>
          <a:noFill/>
        </p:spPr>
        <p:txBody>
          <a:bodyPr wrap="squar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个人能力提升计划</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animBg="1"/>
      <p:bldP spid="20" grpId="0" animBg="1"/>
      <p:bldP spid="34" grpId="0"/>
      <p:bldP spid="18"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
          <p:cNvSpPr/>
          <p:nvPr/>
        </p:nvSpPr>
        <p:spPr>
          <a:xfrm>
            <a:off x="4926000" y="4386834"/>
            <a:ext cx="2340000" cy="1384995"/>
          </a:xfrm>
          <a:prstGeom prst="rect">
            <a:avLst/>
          </a:prstGeom>
          <a:noFill/>
        </p:spPr>
        <p:txBody>
          <a:bodyPr wrap="square" rtlCol="0">
            <a:spAutoFit/>
          </a:bodyPr>
          <a:lstStyle/>
          <a:p>
            <a:pPr algn="ctr">
              <a:lnSpc>
                <a:spcPct val="150000"/>
              </a:lnSpc>
            </a:pPr>
            <a:r>
              <a:rPr lang="zh-CN" altLang="en-US" sz="1400" spc="150" dirty="0">
                <a:solidFill>
                  <a:schemeClr val="tx1">
                    <a:lumMod val="85000"/>
                    <a:lumOff val="15000"/>
                  </a:schemeClr>
                </a:solidFill>
                <a:cs typeface="+mn-ea"/>
                <a:sym typeface="+mn-lt"/>
              </a:rPr>
              <a:t>单击此处添加您的文字内容，或复制文本粘贴至此，字间距和行间距均可自行调节</a:t>
            </a:r>
          </a:p>
        </p:txBody>
      </p:sp>
      <p:sp>
        <p:nvSpPr>
          <p:cNvPr id="49" name="文本"/>
          <p:cNvSpPr/>
          <p:nvPr/>
        </p:nvSpPr>
        <p:spPr>
          <a:xfrm>
            <a:off x="1533532" y="4386834"/>
            <a:ext cx="2340000" cy="1384995"/>
          </a:xfrm>
          <a:prstGeom prst="rect">
            <a:avLst/>
          </a:prstGeom>
          <a:noFill/>
        </p:spPr>
        <p:txBody>
          <a:bodyPr wrap="square" rtlCol="0">
            <a:spAutoFit/>
          </a:bodyPr>
          <a:lstStyle/>
          <a:p>
            <a:pPr algn="ctr">
              <a:lnSpc>
                <a:spcPct val="150000"/>
              </a:lnSpc>
            </a:pPr>
            <a:r>
              <a:rPr lang="zh-CN" altLang="en-US" sz="1400" spc="150" dirty="0">
                <a:solidFill>
                  <a:schemeClr val="tx1">
                    <a:lumMod val="85000"/>
                    <a:lumOff val="15000"/>
                  </a:schemeClr>
                </a:solidFill>
                <a:cs typeface="+mn-ea"/>
                <a:sym typeface="+mn-lt"/>
              </a:rPr>
              <a:t>单击此处添加您的文字内容，或复制文本粘贴至此，字间距和行间距均可自行调节</a:t>
            </a:r>
          </a:p>
        </p:txBody>
      </p:sp>
      <p:sp>
        <p:nvSpPr>
          <p:cNvPr id="50" name="文本"/>
          <p:cNvSpPr/>
          <p:nvPr/>
        </p:nvSpPr>
        <p:spPr>
          <a:xfrm>
            <a:off x="8318467" y="4386834"/>
            <a:ext cx="2340000" cy="1384995"/>
          </a:xfrm>
          <a:prstGeom prst="rect">
            <a:avLst/>
          </a:prstGeom>
          <a:noFill/>
        </p:spPr>
        <p:txBody>
          <a:bodyPr wrap="square" rtlCol="0">
            <a:spAutoFit/>
          </a:bodyPr>
          <a:lstStyle/>
          <a:p>
            <a:pPr algn="ctr">
              <a:lnSpc>
                <a:spcPct val="150000"/>
              </a:lnSpc>
            </a:pPr>
            <a:r>
              <a:rPr lang="zh-CN" altLang="en-US" sz="1400" spc="150" dirty="0">
                <a:solidFill>
                  <a:schemeClr val="tx1">
                    <a:lumMod val="85000"/>
                    <a:lumOff val="15000"/>
                  </a:schemeClr>
                </a:solidFill>
                <a:cs typeface="+mn-ea"/>
                <a:sym typeface="+mn-lt"/>
              </a:rPr>
              <a:t>单击此处添加您的文字内容，或复制文本粘贴至此，字间距和行间距均可自行调节</a:t>
            </a:r>
          </a:p>
        </p:txBody>
      </p:sp>
      <p:grpSp>
        <p:nvGrpSpPr>
          <p:cNvPr id="58" name="组合 57"/>
          <p:cNvGrpSpPr/>
          <p:nvPr/>
        </p:nvGrpSpPr>
        <p:grpSpPr>
          <a:xfrm>
            <a:off x="1184304" y="2184787"/>
            <a:ext cx="3038772" cy="2026101"/>
            <a:chOff x="1184304" y="2184787"/>
            <a:chExt cx="3038772" cy="2026101"/>
          </a:xfrm>
        </p:grpSpPr>
        <p:pic>
          <p:nvPicPr>
            <p:cNvPr id="47" name="图片"/>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184304" y="2184787"/>
              <a:ext cx="3038771" cy="2026101"/>
            </a:xfrm>
            <a:prstGeom prst="rect">
              <a:avLst/>
            </a:prstGeom>
          </p:spPr>
        </p:pic>
        <p:grpSp>
          <p:nvGrpSpPr>
            <p:cNvPr id="21" name="组合 20"/>
            <p:cNvGrpSpPr/>
            <p:nvPr/>
          </p:nvGrpSpPr>
          <p:grpSpPr>
            <a:xfrm>
              <a:off x="1184305" y="3694324"/>
              <a:ext cx="3038771" cy="516564"/>
              <a:chOff x="1184305" y="3694324"/>
              <a:chExt cx="3038771" cy="516564"/>
            </a:xfrm>
          </p:grpSpPr>
          <p:sp>
            <p:nvSpPr>
              <p:cNvPr id="51" name="矩形"/>
              <p:cNvSpPr/>
              <p:nvPr/>
            </p:nvSpPr>
            <p:spPr>
              <a:xfrm>
                <a:off x="1184305" y="3694324"/>
                <a:ext cx="3038771" cy="516564"/>
              </a:xfrm>
              <a:prstGeom prst="rect">
                <a:avLst/>
              </a:prstGeom>
              <a:solidFill>
                <a:srgbClr val="156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sp>
            <p:nvSpPr>
              <p:cNvPr id="55" name="文本"/>
              <p:cNvSpPr/>
              <p:nvPr/>
            </p:nvSpPr>
            <p:spPr>
              <a:xfrm>
                <a:off x="1899465" y="3769274"/>
                <a:ext cx="1608134" cy="338554"/>
              </a:xfrm>
              <a:prstGeom prst="rect">
                <a:avLst/>
              </a:prstGeom>
            </p:spPr>
            <p:txBody>
              <a:bodyPr wrap="none">
                <a:spAutoFit/>
              </a:bodyPr>
              <a:lstStyle/>
              <a:p>
                <a:pPr algn="ctr"/>
                <a:r>
                  <a:rPr lang="zh-CN" altLang="en-US" sz="1600" b="1" spc="250" dirty="0">
                    <a:solidFill>
                      <a:schemeClr val="bg1"/>
                    </a:solidFill>
                    <a:cs typeface="+mn-ea"/>
                    <a:sym typeface="+mn-lt"/>
                  </a:rPr>
                  <a:t>点击添加标题</a:t>
                </a:r>
              </a:p>
            </p:txBody>
          </p:sp>
        </p:grpSp>
      </p:grpSp>
      <p:grpSp>
        <p:nvGrpSpPr>
          <p:cNvPr id="59" name="组合 58"/>
          <p:cNvGrpSpPr/>
          <p:nvPr/>
        </p:nvGrpSpPr>
        <p:grpSpPr>
          <a:xfrm>
            <a:off x="4576613" y="2185041"/>
            <a:ext cx="3038773" cy="2025847"/>
            <a:chOff x="4576613" y="2185041"/>
            <a:chExt cx="3038773" cy="2025847"/>
          </a:xfrm>
        </p:grpSpPr>
        <p:pic>
          <p:nvPicPr>
            <p:cNvPr id="46" name="图片"/>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576613" y="2185041"/>
              <a:ext cx="3038771" cy="2025847"/>
            </a:xfrm>
            <a:prstGeom prst="rect">
              <a:avLst/>
            </a:prstGeom>
          </p:spPr>
        </p:pic>
        <p:grpSp>
          <p:nvGrpSpPr>
            <p:cNvPr id="20" name="组合 19"/>
            <p:cNvGrpSpPr/>
            <p:nvPr/>
          </p:nvGrpSpPr>
          <p:grpSpPr>
            <a:xfrm>
              <a:off x="4576615" y="3694324"/>
              <a:ext cx="3038771" cy="516564"/>
              <a:chOff x="4576615" y="3694324"/>
              <a:chExt cx="3038771" cy="516564"/>
            </a:xfrm>
          </p:grpSpPr>
          <p:sp>
            <p:nvSpPr>
              <p:cNvPr id="52" name="矩形"/>
              <p:cNvSpPr/>
              <p:nvPr/>
            </p:nvSpPr>
            <p:spPr>
              <a:xfrm>
                <a:off x="4576615" y="3694324"/>
                <a:ext cx="3038771" cy="516564"/>
              </a:xfrm>
              <a:prstGeom prst="rect">
                <a:avLst/>
              </a:prstGeom>
              <a:solidFill>
                <a:srgbClr val="156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sp>
            <p:nvSpPr>
              <p:cNvPr id="54" name="文本"/>
              <p:cNvSpPr/>
              <p:nvPr/>
            </p:nvSpPr>
            <p:spPr>
              <a:xfrm>
                <a:off x="5291933" y="3769274"/>
                <a:ext cx="1608134" cy="338554"/>
              </a:xfrm>
              <a:prstGeom prst="rect">
                <a:avLst/>
              </a:prstGeom>
            </p:spPr>
            <p:txBody>
              <a:bodyPr wrap="none">
                <a:spAutoFit/>
              </a:bodyPr>
              <a:lstStyle/>
              <a:p>
                <a:pPr algn="ctr"/>
                <a:r>
                  <a:rPr lang="zh-CN" altLang="en-US" sz="1600" b="1" spc="250" dirty="0">
                    <a:solidFill>
                      <a:schemeClr val="bg1"/>
                    </a:solidFill>
                    <a:cs typeface="+mn-ea"/>
                    <a:sym typeface="+mn-lt"/>
                  </a:rPr>
                  <a:t>点击添加标题</a:t>
                </a:r>
              </a:p>
            </p:txBody>
          </p:sp>
        </p:grpSp>
      </p:grpSp>
      <p:grpSp>
        <p:nvGrpSpPr>
          <p:cNvPr id="60" name="组合 59"/>
          <p:cNvGrpSpPr/>
          <p:nvPr/>
        </p:nvGrpSpPr>
        <p:grpSpPr>
          <a:xfrm>
            <a:off x="7968925" y="2184786"/>
            <a:ext cx="3038771" cy="2026102"/>
            <a:chOff x="7968925" y="2184786"/>
            <a:chExt cx="3038771" cy="2026102"/>
          </a:xfrm>
        </p:grpSpPr>
        <p:pic>
          <p:nvPicPr>
            <p:cNvPr id="57" name="图片 56"/>
            <p:cNvPicPr>
              <a:picLocks noChangeAspect="1"/>
            </p:cNvPicPr>
            <p:nvPr/>
          </p:nvPicPr>
          <p:blipFill>
            <a:blip r:embed="rId4"/>
            <a:stretch>
              <a:fillRect/>
            </a:stretch>
          </p:blipFill>
          <p:spPr>
            <a:xfrm>
              <a:off x="7985397" y="2184786"/>
              <a:ext cx="3022298" cy="2026102"/>
            </a:xfrm>
            <a:prstGeom prst="rect">
              <a:avLst/>
            </a:prstGeom>
          </p:spPr>
        </p:pic>
        <p:grpSp>
          <p:nvGrpSpPr>
            <p:cNvPr id="7" name="组合 6"/>
            <p:cNvGrpSpPr/>
            <p:nvPr/>
          </p:nvGrpSpPr>
          <p:grpSpPr>
            <a:xfrm>
              <a:off x="7968925" y="3694324"/>
              <a:ext cx="3038771" cy="516564"/>
              <a:chOff x="7968925" y="3694324"/>
              <a:chExt cx="3038771" cy="516564"/>
            </a:xfrm>
          </p:grpSpPr>
          <p:sp>
            <p:nvSpPr>
              <p:cNvPr id="53" name="矩形"/>
              <p:cNvSpPr/>
              <p:nvPr/>
            </p:nvSpPr>
            <p:spPr>
              <a:xfrm>
                <a:off x="7968925" y="3694324"/>
                <a:ext cx="3038771" cy="516564"/>
              </a:xfrm>
              <a:prstGeom prst="rect">
                <a:avLst/>
              </a:prstGeom>
              <a:solidFill>
                <a:srgbClr val="156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sp>
            <p:nvSpPr>
              <p:cNvPr id="56" name="文本"/>
              <p:cNvSpPr/>
              <p:nvPr/>
            </p:nvSpPr>
            <p:spPr>
              <a:xfrm>
                <a:off x="8684400" y="3769274"/>
                <a:ext cx="1608134" cy="338554"/>
              </a:xfrm>
              <a:prstGeom prst="rect">
                <a:avLst/>
              </a:prstGeom>
            </p:spPr>
            <p:txBody>
              <a:bodyPr wrap="none">
                <a:spAutoFit/>
              </a:bodyPr>
              <a:lstStyle/>
              <a:p>
                <a:pPr algn="ctr"/>
                <a:r>
                  <a:rPr lang="zh-CN" altLang="en-US" sz="1600" b="1" spc="250" dirty="0">
                    <a:solidFill>
                      <a:schemeClr val="bg1"/>
                    </a:solidFill>
                    <a:cs typeface="+mn-ea"/>
                    <a:sym typeface="+mn-lt"/>
                  </a:rPr>
                  <a:t>点击添加标题</a:t>
                </a:r>
              </a:p>
            </p:txBody>
          </p:sp>
        </p:grpSp>
      </p:grpSp>
      <p:grpSp>
        <p:nvGrpSpPr>
          <p:cNvPr id="22" name="组合 21"/>
          <p:cNvGrpSpPr/>
          <p:nvPr/>
        </p:nvGrpSpPr>
        <p:grpSpPr>
          <a:xfrm>
            <a:off x="1124374" y="676893"/>
            <a:ext cx="3151109" cy="758569"/>
            <a:chOff x="711015" y="463951"/>
            <a:chExt cx="3151109" cy="758569"/>
          </a:xfrm>
        </p:grpSpPr>
        <p:sp>
          <p:nvSpPr>
            <p:cNvPr id="23" name="文本框 22"/>
            <p:cNvSpPr txBox="1"/>
            <p:nvPr/>
          </p:nvSpPr>
          <p:spPr>
            <a:xfrm>
              <a:off x="1446078" y="599161"/>
              <a:ext cx="2416046"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成功项目展示</a:t>
              </a:r>
            </a:p>
          </p:txBody>
        </p:sp>
        <p:grpSp>
          <p:nvGrpSpPr>
            <p:cNvPr id="24" name="组合 23"/>
            <p:cNvGrpSpPr/>
            <p:nvPr/>
          </p:nvGrpSpPr>
          <p:grpSpPr>
            <a:xfrm>
              <a:off x="711015" y="463951"/>
              <a:ext cx="758569" cy="758569"/>
              <a:chOff x="1437523" y="2344193"/>
              <a:chExt cx="2598069" cy="2598069"/>
            </a:xfrm>
          </p:grpSpPr>
          <p:sp>
            <p:nvSpPr>
              <p:cNvPr id="25" name="菱形 24"/>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26" name="矩形 25"/>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5</a:t>
                </a:r>
                <a:endParaRPr lang="zh-CN" altLang="en-US" sz="2800" b="1" dirty="0">
                  <a:solidFill>
                    <a:schemeClr val="bg1"/>
                  </a:solidFill>
                  <a:cs typeface="+mn-ea"/>
                  <a:sym typeface="+mn-lt"/>
                </a:endParaRPr>
              </a:p>
            </p:txBody>
          </p:sp>
        </p:grpSp>
      </p:grpSp>
      <p:sp>
        <p:nvSpPr>
          <p:cNvPr id="43" name="文本框 42"/>
          <p:cNvSpPr txBox="1"/>
          <p:nvPr/>
        </p:nvSpPr>
        <p:spPr>
          <a:xfrm>
            <a:off x="5089147" y="1435462"/>
            <a:ext cx="1723549" cy="400110"/>
          </a:xfrm>
          <a:prstGeom prst="rect">
            <a:avLst/>
          </a:prstGeom>
          <a:noFill/>
        </p:spPr>
        <p:txBody>
          <a:bodyPr wrap="none" rtlCol="0">
            <a:spAutoFit/>
          </a:bodyPr>
          <a:lstStyle/>
          <a:p>
            <a:r>
              <a:rPr lang="zh-CN" altLang="en-US" sz="2000" b="1" dirty="0">
                <a:solidFill>
                  <a:schemeClr val="tx1">
                    <a:lumMod val="85000"/>
                    <a:lumOff val="15000"/>
                  </a:schemeClr>
                </a:solidFill>
                <a:cs typeface="+mn-ea"/>
                <a:sym typeface="+mn-lt"/>
              </a:rPr>
              <a:t>个人领导项目</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1000"/>
                                        <p:tgtEl>
                                          <p:spTgt spid="59"/>
                                        </p:tgtEl>
                                      </p:cBhvr>
                                    </p:animEffect>
                                    <p:anim calcmode="lin" valueType="num">
                                      <p:cBhvr>
                                        <p:cTn id="28" dur="1000" fill="hold"/>
                                        <p:tgtEl>
                                          <p:spTgt spid="59"/>
                                        </p:tgtEl>
                                        <p:attrNameLst>
                                          <p:attrName>ppt_x</p:attrName>
                                        </p:attrNameLst>
                                      </p:cBhvr>
                                      <p:tavLst>
                                        <p:tav tm="0">
                                          <p:val>
                                            <p:strVal val="#ppt_x"/>
                                          </p:val>
                                        </p:tav>
                                        <p:tav tm="100000">
                                          <p:val>
                                            <p:strVal val="#ppt_x"/>
                                          </p:val>
                                        </p:tav>
                                      </p:tavLst>
                                    </p:anim>
                                    <p:anim calcmode="lin" valueType="num">
                                      <p:cBhvr>
                                        <p:cTn id="29" dur="1000" fill="hold"/>
                                        <p:tgtEl>
                                          <p:spTgt spid="5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anim calcmode="lin" valueType="num">
                                      <p:cBhvr>
                                        <p:cTn id="33" dur="1000" fill="hold"/>
                                        <p:tgtEl>
                                          <p:spTgt spid="48"/>
                                        </p:tgtEl>
                                        <p:attrNameLst>
                                          <p:attrName>ppt_x</p:attrName>
                                        </p:attrNameLst>
                                      </p:cBhvr>
                                      <p:tavLst>
                                        <p:tav tm="0">
                                          <p:val>
                                            <p:strVal val="#ppt_x"/>
                                          </p:val>
                                        </p:tav>
                                        <p:tav tm="100000">
                                          <p:val>
                                            <p:strVal val="#ppt_x"/>
                                          </p:val>
                                        </p:tav>
                                      </p:tavLst>
                                    </p:anim>
                                    <p:anim calcmode="lin" valueType="num">
                                      <p:cBhvr>
                                        <p:cTn id="34" dur="1000" fill="hold"/>
                                        <p:tgtEl>
                                          <p:spTgt spid="4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1000"/>
                                        <p:tgtEl>
                                          <p:spTgt spid="60"/>
                                        </p:tgtEl>
                                      </p:cBhvr>
                                    </p:animEffect>
                                    <p:anim calcmode="lin" valueType="num">
                                      <p:cBhvr>
                                        <p:cTn id="38" dur="1000" fill="hold"/>
                                        <p:tgtEl>
                                          <p:spTgt spid="60"/>
                                        </p:tgtEl>
                                        <p:attrNameLst>
                                          <p:attrName>ppt_x</p:attrName>
                                        </p:attrNameLst>
                                      </p:cBhvr>
                                      <p:tavLst>
                                        <p:tav tm="0">
                                          <p:val>
                                            <p:strVal val="#ppt_x"/>
                                          </p:val>
                                        </p:tav>
                                        <p:tav tm="100000">
                                          <p:val>
                                            <p:strVal val="#ppt_x"/>
                                          </p:val>
                                        </p:tav>
                                      </p:tavLst>
                                    </p:anim>
                                    <p:anim calcmode="lin" valueType="num">
                                      <p:cBhvr>
                                        <p:cTn id="39" dur="1000" fill="hold"/>
                                        <p:tgtEl>
                                          <p:spTgt spid="6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1000"/>
                                        <p:tgtEl>
                                          <p:spTgt spid="50"/>
                                        </p:tgtEl>
                                      </p:cBhvr>
                                    </p:animEffect>
                                    <p:anim calcmode="lin" valueType="num">
                                      <p:cBhvr>
                                        <p:cTn id="43" dur="1000" fill="hold"/>
                                        <p:tgtEl>
                                          <p:spTgt spid="50"/>
                                        </p:tgtEl>
                                        <p:attrNameLst>
                                          <p:attrName>ppt_x</p:attrName>
                                        </p:attrNameLst>
                                      </p:cBhvr>
                                      <p:tavLst>
                                        <p:tav tm="0">
                                          <p:val>
                                            <p:strVal val="#ppt_x"/>
                                          </p:val>
                                        </p:tav>
                                        <p:tav tm="100000">
                                          <p:val>
                                            <p:strVal val="#ppt_x"/>
                                          </p:val>
                                        </p:tav>
                                      </p:tavLst>
                                    </p:anim>
                                    <p:anim calcmode="lin" valueType="num">
                                      <p:cBhvr>
                                        <p:cTn id="4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124374" y="676893"/>
            <a:ext cx="3151109" cy="758569"/>
            <a:chOff x="711015" y="463951"/>
            <a:chExt cx="3151109" cy="758569"/>
          </a:xfrm>
        </p:grpSpPr>
        <p:sp>
          <p:nvSpPr>
            <p:cNvPr id="23" name="文本框 22"/>
            <p:cNvSpPr txBox="1"/>
            <p:nvPr/>
          </p:nvSpPr>
          <p:spPr>
            <a:xfrm>
              <a:off x="1446078" y="599161"/>
              <a:ext cx="2416046"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成功项目展示</a:t>
              </a:r>
            </a:p>
          </p:txBody>
        </p:sp>
        <p:grpSp>
          <p:nvGrpSpPr>
            <p:cNvPr id="24" name="组合 23"/>
            <p:cNvGrpSpPr/>
            <p:nvPr/>
          </p:nvGrpSpPr>
          <p:grpSpPr>
            <a:xfrm>
              <a:off x="711015" y="463951"/>
              <a:ext cx="758569" cy="758569"/>
              <a:chOff x="1437523" y="2344193"/>
              <a:chExt cx="2598069" cy="2598069"/>
            </a:xfrm>
          </p:grpSpPr>
          <p:sp>
            <p:nvSpPr>
              <p:cNvPr id="25" name="菱形 24"/>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26" name="矩形 25"/>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5</a:t>
                </a:r>
                <a:endParaRPr lang="zh-CN" altLang="en-US" sz="2800" b="1" dirty="0">
                  <a:solidFill>
                    <a:schemeClr val="bg1"/>
                  </a:solidFill>
                  <a:cs typeface="+mn-ea"/>
                  <a:sym typeface="+mn-lt"/>
                </a:endParaRPr>
              </a:p>
            </p:txBody>
          </p:sp>
        </p:grpSp>
      </p:grpSp>
      <p:pic>
        <p:nvPicPr>
          <p:cNvPr id="2" name="图片 1"/>
          <p:cNvPicPr>
            <a:picLocks noChangeAspect="1"/>
          </p:cNvPicPr>
          <p:nvPr/>
        </p:nvPicPr>
        <p:blipFill rotWithShape="1">
          <a:blip r:embed="rId2"/>
          <a:srcRect l="25879" r="26518"/>
          <a:stretch>
            <a:fillRect/>
          </a:stretch>
        </p:blipFill>
        <p:spPr>
          <a:xfrm>
            <a:off x="1332889" y="2070902"/>
            <a:ext cx="2819296" cy="4220925"/>
          </a:xfrm>
          <a:prstGeom prst="rect">
            <a:avLst/>
          </a:prstGeom>
        </p:spPr>
      </p:pic>
      <p:sp>
        <p:nvSpPr>
          <p:cNvPr id="43" name="文本框 42"/>
          <p:cNvSpPr txBox="1"/>
          <p:nvPr/>
        </p:nvSpPr>
        <p:spPr>
          <a:xfrm>
            <a:off x="5089147" y="1435462"/>
            <a:ext cx="1723549" cy="400110"/>
          </a:xfrm>
          <a:prstGeom prst="rect">
            <a:avLst/>
          </a:prstGeom>
          <a:noFill/>
        </p:spPr>
        <p:txBody>
          <a:bodyPr wrap="none" rtlCol="0">
            <a:spAutoFit/>
          </a:bodyPr>
          <a:lstStyle/>
          <a:p>
            <a:r>
              <a:rPr lang="zh-CN" altLang="en-US" sz="2000" b="1" dirty="0">
                <a:solidFill>
                  <a:schemeClr val="tx1">
                    <a:lumMod val="85000"/>
                    <a:lumOff val="15000"/>
                  </a:schemeClr>
                </a:solidFill>
                <a:cs typeface="+mn-ea"/>
                <a:sym typeface="+mn-lt"/>
              </a:rPr>
              <a:t>个人完成项目</a:t>
            </a:r>
          </a:p>
        </p:txBody>
      </p:sp>
      <p:pic>
        <p:nvPicPr>
          <p:cNvPr id="28" name="图片"/>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464530" y="2078628"/>
            <a:ext cx="2871406" cy="1913996"/>
          </a:xfrm>
          <a:prstGeom prst="rect">
            <a:avLst/>
          </a:prstGeom>
        </p:spPr>
      </p:pic>
      <p:pic>
        <p:nvPicPr>
          <p:cNvPr id="29" name="图片"/>
          <p:cNvPicPr>
            <a:picLocks noChangeAspect="1"/>
          </p:cNvPicPr>
          <p:nvPr/>
        </p:nvPicPr>
        <p:blipFill rotWithShape="1">
          <a:blip r:embed="rId4" cstate="print">
            <a:extLst>
              <a:ext uri="{28A0092B-C50C-407E-A947-70E740481C1C}">
                <a14:useLocalDpi xmlns:a14="http://schemas.microsoft.com/office/drawing/2010/main" val="0"/>
              </a:ext>
            </a:extLst>
          </a:blip>
          <a:srcRect l="8010"/>
          <a:stretch>
            <a:fillRect/>
          </a:stretch>
        </p:blipFill>
        <p:spPr>
          <a:xfrm>
            <a:off x="7644083" y="4265758"/>
            <a:ext cx="3053611" cy="2026069"/>
          </a:xfrm>
          <a:prstGeom prst="rect">
            <a:avLst/>
          </a:prstGeom>
        </p:spPr>
      </p:pic>
      <p:grpSp>
        <p:nvGrpSpPr>
          <p:cNvPr id="5" name="组合 4"/>
          <p:cNvGrpSpPr/>
          <p:nvPr/>
        </p:nvGrpSpPr>
        <p:grpSpPr>
          <a:xfrm>
            <a:off x="4460662" y="4265758"/>
            <a:ext cx="2875274" cy="2026372"/>
            <a:chOff x="4460662" y="4265758"/>
            <a:chExt cx="2875274" cy="2026372"/>
          </a:xfrm>
        </p:grpSpPr>
        <p:sp>
          <p:nvSpPr>
            <p:cNvPr id="30" name="矩形"/>
            <p:cNvSpPr/>
            <p:nvPr/>
          </p:nvSpPr>
          <p:spPr>
            <a:xfrm>
              <a:off x="4460662" y="4265758"/>
              <a:ext cx="2875274" cy="2026372"/>
            </a:xfrm>
            <a:prstGeom prst="rect">
              <a:avLst/>
            </a:prstGeom>
            <a:solidFill>
              <a:srgbClr val="156C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50000"/>
                </a:lnSpc>
              </a:pPr>
              <a:endParaRPr lang="zh-CN" altLang="en-US" sz="1600" spc="150" dirty="0">
                <a:solidFill>
                  <a:schemeClr val="bg1"/>
                </a:solidFill>
                <a:cs typeface="+mn-ea"/>
                <a:sym typeface="+mn-lt"/>
              </a:endParaRPr>
            </a:p>
          </p:txBody>
        </p:sp>
        <p:sp>
          <p:nvSpPr>
            <p:cNvPr id="31" name="文本"/>
            <p:cNvSpPr/>
            <p:nvPr/>
          </p:nvSpPr>
          <p:spPr>
            <a:xfrm>
              <a:off x="4746299" y="5052421"/>
              <a:ext cx="2304000" cy="923330"/>
            </a:xfrm>
            <a:prstGeom prst="rect">
              <a:avLst/>
            </a:prstGeom>
            <a:noFill/>
          </p:spPr>
          <p:txBody>
            <a:bodyPr wrap="square" rtlCol="0">
              <a:spAutoFit/>
            </a:bodyPr>
            <a:lstStyle/>
            <a:p>
              <a:pPr algn="ctr">
                <a:lnSpc>
                  <a:spcPct val="150000"/>
                </a:lnSpc>
              </a:pPr>
              <a:r>
                <a:rPr lang="zh-CN" altLang="en-US" sz="1200" spc="150" dirty="0">
                  <a:solidFill>
                    <a:schemeClr val="bg1"/>
                  </a:solidFill>
                  <a:cs typeface="+mn-ea"/>
                  <a:sym typeface="+mn-lt"/>
                </a:rPr>
                <a:t>单击此处添加您的文字内容，或复制文本粘贴至此，字间距和行间距均可自行调节</a:t>
              </a:r>
            </a:p>
          </p:txBody>
        </p:sp>
        <p:sp>
          <p:nvSpPr>
            <p:cNvPr id="32" name="文本"/>
            <p:cNvSpPr/>
            <p:nvPr/>
          </p:nvSpPr>
          <p:spPr>
            <a:xfrm>
              <a:off x="5094233" y="4620804"/>
              <a:ext cx="1608134" cy="338554"/>
            </a:xfrm>
            <a:prstGeom prst="rect">
              <a:avLst/>
            </a:prstGeom>
          </p:spPr>
          <p:txBody>
            <a:bodyPr wrap="none">
              <a:spAutoFit/>
            </a:bodyPr>
            <a:lstStyle/>
            <a:p>
              <a:pPr algn="ctr"/>
              <a:r>
                <a:rPr lang="zh-CN" altLang="en-US" sz="1600" b="1" spc="250" dirty="0">
                  <a:solidFill>
                    <a:schemeClr val="bg1"/>
                  </a:solidFill>
                  <a:cs typeface="+mn-ea"/>
                  <a:sym typeface="+mn-lt"/>
                </a:rPr>
                <a:t>点击添加标题</a:t>
              </a:r>
            </a:p>
          </p:txBody>
        </p:sp>
      </p:grpSp>
      <p:grpSp>
        <p:nvGrpSpPr>
          <p:cNvPr id="3" name="组合 2"/>
          <p:cNvGrpSpPr/>
          <p:nvPr/>
        </p:nvGrpSpPr>
        <p:grpSpPr>
          <a:xfrm>
            <a:off x="7705221" y="2078628"/>
            <a:ext cx="3053611" cy="1913996"/>
            <a:chOff x="7705221" y="2078628"/>
            <a:chExt cx="3053611" cy="1913996"/>
          </a:xfrm>
        </p:grpSpPr>
        <p:sp>
          <p:nvSpPr>
            <p:cNvPr id="33" name="矩形"/>
            <p:cNvSpPr/>
            <p:nvPr/>
          </p:nvSpPr>
          <p:spPr>
            <a:xfrm>
              <a:off x="7705221" y="2078628"/>
              <a:ext cx="3053611" cy="1913996"/>
            </a:xfrm>
            <a:prstGeom prst="rect">
              <a:avLst/>
            </a:prstGeom>
            <a:solidFill>
              <a:srgbClr val="156C7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50000"/>
                </a:lnSpc>
              </a:pPr>
              <a:endParaRPr lang="zh-CN" altLang="en-US" sz="1600" spc="150" dirty="0">
                <a:solidFill>
                  <a:schemeClr val="bg1"/>
                </a:solidFill>
                <a:cs typeface="+mn-ea"/>
                <a:sym typeface="+mn-lt"/>
              </a:endParaRPr>
            </a:p>
          </p:txBody>
        </p:sp>
        <p:sp>
          <p:nvSpPr>
            <p:cNvPr id="34" name="文本"/>
            <p:cNvSpPr/>
            <p:nvPr/>
          </p:nvSpPr>
          <p:spPr>
            <a:xfrm>
              <a:off x="8018889" y="2738455"/>
              <a:ext cx="2304000" cy="1200329"/>
            </a:xfrm>
            <a:prstGeom prst="rect">
              <a:avLst/>
            </a:prstGeom>
            <a:noFill/>
          </p:spPr>
          <p:txBody>
            <a:bodyPr wrap="square" rtlCol="0">
              <a:spAutoFit/>
            </a:bodyPr>
            <a:lstStyle/>
            <a:p>
              <a:pPr algn="ctr">
                <a:lnSpc>
                  <a:spcPct val="150000"/>
                </a:lnSpc>
              </a:pPr>
              <a:r>
                <a:rPr lang="zh-CN" altLang="en-US" sz="1200" spc="150" dirty="0">
                  <a:solidFill>
                    <a:schemeClr val="bg1"/>
                  </a:solidFill>
                  <a:cs typeface="+mn-ea"/>
                  <a:sym typeface="+mn-lt"/>
                </a:rPr>
                <a:t>单击此处添加您的文字内容，或复制文本粘贴至此，字间距和行间距均可自行调节</a:t>
              </a:r>
            </a:p>
          </p:txBody>
        </p:sp>
        <p:sp>
          <p:nvSpPr>
            <p:cNvPr id="35" name="文本"/>
            <p:cNvSpPr/>
            <p:nvPr/>
          </p:nvSpPr>
          <p:spPr>
            <a:xfrm>
              <a:off x="8366823" y="2306838"/>
              <a:ext cx="1608134" cy="338554"/>
            </a:xfrm>
            <a:prstGeom prst="rect">
              <a:avLst/>
            </a:prstGeom>
          </p:spPr>
          <p:txBody>
            <a:bodyPr wrap="none">
              <a:spAutoFit/>
            </a:bodyPr>
            <a:lstStyle/>
            <a:p>
              <a:pPr algn="ctr"/>
              <a:r>
                <a:rPr lang="zh-CN" altLang="en-US" sz="1600" b="1" spc="250" dirty="0">
                  <a:solidFill>
                    <a:schemeClr val="bg1"/>
                  </a:solidFill>
                  <a:cs typeface="+mn-ea"/>
                  <a:sym typeface="+mn-lt"/>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4"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2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124374" y="676893"/>
            <a:ext cx="3151109" cy="758569"/>
            <a:chOff x="711015" y="463951"/>
            <a:chExt cx="3151109" cy="758569"/>
          </a:xfrm>
        </p:grpSpPr>
        <p:sp>
          <p:nvSpPr>
            <p:cNvPr id="23" name="文本框 22"/>
            <p:cNvSpPr txBox="1"/>
            <p:nvPr/>
          </p:nvSpPr>
          <p:spPr>
            <a:xfrm>
              <a:off x="1446078" y="599161"/>
              <a:ext cx="2416046"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工作经验分享</a:t>
              </a:r>
            </a:p>
          </p:txBody>
        </p:sp>
        <p:grpSp>
          <p:nvGrpSpPr>
            <p:cNvPr id="24" name="组合 23"/>
            <p:cNvGrpSpPr/>
            <p:nvPr/>
          </p:nvGrpSpPr>
          <p:grpSpPr>
            <a:xfrm>
              <a:off x="711015" y="463951"/>
              <a:ext cx="758569" cy="758569"/>
              <a:chOff x="1437523" y="2344193"/>
              <a:chExt cx="2598069" cy="2598069"/>
            </a:xfrm>
          </p:grpSpPr>
          <p:sp>
            <p:nvSpPr>
              <p:cNvPr id="25" name="菱形 24"/>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26" name="矩形 25"/>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5</a:t>
                </a:r>
                <a:endParaRPr lang="zh-CN" altLang="en-US" sz="2800" b="1" dirty="0">
                  <a:solidFill>
                    <a:schemeClr val="bg1"/>
                  </a:solidFill>
                  <a:cs typeface="+mn-ea"/>
                  <a:sym typeface="+mn-lt"/>
                </a:endParaRPr>
              </a:p>
            </p:txBody>
          </p:sp>
        </p:grpSp>
      </p:grpSp>
      <p:sp>
        <p:nvSpPr>
          <p:cNvPr id="17" name="任意多边形"/>
          <p:cNvSpPr/>
          <p:nvPr/>
        </p:nvSpPr>
        <p:spPr>
          <a:xfrm>
            <a:off x="6645857" y="1831106"/>
            <a:ext cx="4213860" cy="4049481"/>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grpSp>
        <p:nvGrpSpPr>
          <p:cNvPr id="5" name="组合 4"/>
          <p:cNvGrpSpPr/>
          <p:nvPr/>
        </p:nvGrpSpPr>
        <p:grpSpPr>
          <a:xfrm>
            <a:off x="1281630" y="2289992"/>
            <a:ext cx="4539528" cy="1259209"/>
            <a:chOff x="1281630" y="2289992"/>
            <a:chExt cx="4539528" cy="1259209"/>
          </a:xfrm>
        </p:grpSpPr>
        <p:cxnSp>
          <p:nvCxnSpPr>
            <p:cNvPr id="19" name="直接箭头连接符"/>
            <p:cNvCxnSpPr/>
            <p:nvPr/>
          </p:nvCxnSpPr>
          <p:spPr>
            <a:xfrm>
              <a:off x="1626267" y="2676307"/>
              <a:ext cx="4032000" cy="0"/>
            </a:xfrm>
            <a:prstGeom prst="straightConnector1">
              <a:avLst/>
            </a:prstGeom>
            <a:ln w="9525">
              <a:solidFill>
                <a:schemeClr val="bg1">
                  <a:lumMod val="65000"/>
                </a:schemeClr>
              </a:solidFill>
              <a:prstDash val="dashDot"/>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1" name="圆"/>
            <p:cNvSpPr>
              <a:spLocks noChangeAspect="1"/>
            </p:cNvSpPr>
            <p:nvPr/>
          </p:nvSpPr>
          <p:spPr>
            <a:xfrm>
              <a:off x="1281630" y="2316853"/>
              <a:ext cx="531772" cy="531772"/>
            </a:xfrm>
            <a:prstGeom prst="ellipse">
              <a:avLst/>
            </a:prstGeom>
            <a:solidFill>
              <a:srgbClr val="156C75"/>
            </a:solidFill>
            <a:ln w="15875">
              <a:noFill/>
            </a:ln>
            <a:effectLst>
              <a:outerShdw blurRad="50800" dist="63500" dir="5400000" sx="104000" sy="104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sz="2000" dirty="0">
                  <a:solidFill>
                    <a:schemeClr val="bg1"/>
                  </a:solidFill>
                  <a:cs typeface="+mn-ea"/>
                  <a:sym typeface="+mn-lt"/>
                </a:rPr>
                <a:t>1</a:t>
              </a:r>
              <a:endParaRPr sz="2000" dirty="0">
                <a:solidFill>
                  <a:schemeClr val="bg1"/>
                </a:solidFill>
                <a:cs typeface="+mn-ea"/>
                <a:sym typeface="+mn-lt"/>
              </a:endParaRPr>
            </a:p>
          </p:txBody>
        </p:sp>
        <p:sp>
          <p:nvSpPr>
            <p:cNvPr id="36" name="文本"/>
            <p:cNvSpPr/>
            <p:nvPr/>
          </p:nvSpPr>
          <p:spPr>
            <a:xfrm>
              <a:off x="1882944" y="2848625"/>
              <a:ext cx="3938214" cy="700576"/>
            </a:xfrm>
            <a:prstGeom prst="rect">
              <a:avLst/>
            </a:prstGeom>
            <a:noFill/>
          </p:spPr>
          <p:txBody>
            <a:bodyPr wrap="square" rtlCol="0">
              <a:spAutoFit/>
            </a:bodyPr>
            <a:lstStyle/>
            <a:p>
              <a:pPr>
                <a:lnSpc>
                  <a:spcPct val="150000"/>
                </a:lnSpc>
              </a:pPr>
              <a:r>
                <a:rPr lang="zh-CN" altLang="en-US" sz="1400" spc="150" dirty="0">
                  <a:solidFill>
                    <a:schemeClr val="tx1">
                      <a:lumMod val="85000"/>
                      <a:lumOff val="15000"/>
                    </a:schemeClr>
                  </a:solidFill>
                  <a:cs typeface="+mn-ea"/>
                  <a:sym typeface="+mn-lt"/>
                </a:rPr>
                <a:t>单击此处添加您的文字内容，或复制文本粘贴至此，字间距和行间距均可自行调节</a:t>
              </a:r>
            </a:p>
          </p:txBody>
        </p:sp>
        <p:sp>
          <p:nvSpPr>
            <p:cNvPr id="37" name="文本"/>
            <p:cNvSpPr/>
            <p:nvPr/>
          </p:nvSpPr>
          <p:spPr>
            <a:xfrm>
              <a:off x="2018719" y="2289992"/>
              <a:ext cx="1242648" cy="369332"/>
            </a:xfrm>
            <a:prstGeom prst="rect">
              <a:avLst/>
            </a:prstGeom>
          </p:spPr>
          <p:txBody>
            <a:bodyPr wrap="none">
              <a:spAutoFit/>
            </a:bodyPr>
            <a:lstStyle/>
            <a:p>
              <a:r>
                <a:rPr lang="zh-CN" altLang="en-US" b="1" spc="250" dirty="0">
                  <a:solidFill>
                    <a:schemeClr val="tx1">
                      <a:lumMod val="85000"/>
                      <a:lumOff val="15000"/>
                    </a:schemeClr>
                  </a:solidFill>
                  <a:cs typeface="+mn-ea"/>
                  <a:sym typeface="+mn-lt"/>
                </a:rPr>
                <a:t>添加标题</a:t>
              </a:r>
            </a:p>
          </p:txBody>
        </p:sp>
      </p:grpSp>
      <p:grpSp>
        <p:nvGrpSpPr>
          <p:cNvPr id="6" name="组合 5"/>
          <p:cNvGrpSpPr/>
          <p:nvPr/>
        </p:nvGrpSpPr>
        <p:grpSpPr>
          <a:xfrm>
            <a:off x="1281629" y="4168720"/>
            <a:ext cx="4539528" cy="1297619"/>
            <a:chOff x="1281629" y="4168720"/>
            <a:chExt cx="4539528" cy="1297619"/>
          </a:xfrm>
        </p:grpSpPr>
        <p:cxnSp>
          <p:nvCxnSpPr>
            <p:cNvPr id="20" name="直接箭头连接符"/>
            <p:cNvCxnSpPr/>
            <p:nvPr/>
          </p:nvCxnSpPr>
          <p:spPr>
            <a:xfrm>
              <a:off x="1626266" y="4593445"/>
              <a:ext cx="4032000" cy="0"/>
            </a:xfrm>
            <a:prstGeom prst="straightConnector1">
              <a:avLst/>
            </a:prstGeom>
            <a:ln w="9525">
              <a:solidFill>
                <a:schemeClr val="bg1">
                  <a:lumMod val="65000"/>
                </a:schemeClr>
              </a:solidFill>
              <a:prstDash val="dashDot"/>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7" name="圆"/>
            <p:cNvSpPr>
              <a:spLocks noChangeAspect="1"/>
            </p:cNvSpPr>
            <p:nvPr/>
          </p:nvSpPr>
          <p:spPr>
            <a:xfrm>
              <a:off x="1281629" y="4233991"/>
              <a:ext cx="531772" cy="531772"/>
            </a:xfrm>
            <a:prstGeom prst="ellipse">
              <a:avLst/>
            </a:prstGeom>
            <a:solidFill>
              <a:srgbClr val="156C75"/>
            </a:solidFill>
            <a:ln w="15875">
              <a:noFill/>
            </a:ln>
            <a:effectLst>
              <a:outerShdw blurRad="50800" dist="63500" dir="5400000" sx="104000" sy="104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sz="2000" dirty="0">
                  <a:solidFill>
                    <a:schemeClr val="bg1"/>
                  </a:solidFill>
                  <a:cs typeface="+mn-ea"/>
                  <a:sym typeface="+mn-lt"/>
                </a:rPr>
                <a:t>2</a:t>
              </a:r>
              <a:endParaRPr sz="2000" dirty="0">
                <a:solidFill>
                  <a:schemeClr val="bg1"/>
                </a:solidFill>
                <a:cs typeface="+mn-ea"/>
                <a:sym typeface="+mn-lt"/>
              </a:endParaRPr>
            </a:p>
          </p:txBody>
        </p:sp>
        <p:sp>
          <p:nvSpPr>
            <p:cNvPr id="38" name="文本"/>
            <p:cNvSpPr/>
            <p:nvPr/>
          </p:nvSpPr>
          <p:spPr>
            <a:xfrm>
              <a:off x="1882943" y="4765763"/>
              <a:ext cx="3938214" cy="700576"/>
            </a:xfrm>
            <a:prstGeom prst="rect">
              <a:avLst/>
            </a:prstGeom>
            <a:noFill/>
          </p:spPr>
          <p:txBody>
            <a:bodyPr wrap="square" rtlCol="0">
              <a:spAutoFit/>
            </a:bodyPr>
            <a:lstStyle/>
            <a:p>
              <a:pPr>
                <a:lnSpc>
                  <a:spcPct val="150000"/>
                </a:lnSpc>
              </a:pPr>
              <a:r>
                <a:rPr lang="zh-CN" altLang="en-US" sz="1400" spc="150" dirty="0">
                  <a:solidFill>
                    <a:schemeClr val="tx1">
                      <a:lumMod val="85000"/>
                      <a:lumOff val="15000"/>
                    </a:schemeClr>
                  </a:solidFill>
                  <a:cs typeface="+mn-ea"/>
                  <a:sym typeface="+mn-lt"/>
                </a:rPr>
                <a:t>单击此处添加您的文字内容，或复制文本粘贴至此，字间距和行间距均可自行调节</a:t>
              </a:r>
            </a:p>
          </p:txBody>
        </p:sp>
        <p:sp>
          <p:nvSpPr>
            <p:cNvPr id="39" name="文本"/>
            <p:cNvSpPr/>
            <p:nvPr/>
          </p:nvSpPr>
          <p:spPr>
            <a:xfrm>
              <a:off x="1882943" y="4168720"/>
              <a:ext cx="1242648" cy="369332"/>
            </a:xfrm>
            <a:prstGeom prst="rect">
              <a:avLst/>
            </a:prstGeom>
          </p:spPr>
          <p:txBody>
            <a:bodyPr wrap="none">
              <a:spAutoFit/>
            </a:bodyPr>
            <a:lstStyle/>
            <a:p>
              <a:r>
                <a:rPr lang="zh-CN" altLang="en-US" b="1" spc="250" dirty="0">
                  <a:solidFill>
                    <a:schemeClr val="tx1">
                      <a:lumMod val="85000"/>
                      <a:lumOff val="15000"/>
                    </a:schemeClr>
                  </a:solidFill>
                  <a:cs typeface="+mn-ea"/>
                  <a:sym typeface="+mn-lt"/>
                </a:rPr>
                <a:t>添加标题</a:t>
              </a:r>
            </a:p>
          </p:txBody>
        </p:sp>
      </p:grpSp>
      <p:pic>
        <p:nvPicPr>
          <p:cNvPr id="4" name="图片 3"/>
          <p:cNvPicPr>
            <a:picLocks noChangeAspect="1"/>
          </p:cNvPicPr>
          <p:nvPr/>
        </p:nvPicPr>
        <p:blipFill>
          <a:blip r:embed="rId2"/>
          <a:stretch>
            <a:fillRect/>
          </a:stretch>
        </p:blipFill>
        <p:spPr>
          <a:xfrm>
            <a:off x="6421939" y="2316853"/>
            <a:ext cx="4661696" cy="3107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124374" y="2248930"/>
            <a:ext cx="2949699" cy="3462653"/>
            <a:chOff x="834975" y="1620019"/>
            <a:chExt cx="3266831" cy="3782645"/>
          </a:xfrm>
        </p:grpSpPr>
        <p:sp>
          <p:nvSpPr>
            <p:cNvPr id="2" name="矩形 1"/>
            <p:cNvSpPr/>
            <p:nvPr/>
          </p:nvSpPr>
          <p:spPr>
            <a:xfrm>
              <a:off x="834975" y="1620019"/>
              <a:ext cx="3266831" cy="3782645"/>
            </a:xfrm>
            <a:prstGeom prst="rect">
              <a:avLst/>
            </a:prstGeom>
            <a:solidFill>
              <a:srgbClr val="156C7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sp>
          <p:nvSpPr>
            <p:cNvPr id="5" name="文本框 4"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a:spLocks noChangeArrowheads="1"/>
            </p:cNvSpPr>
            <p:nvPr/>
          </p:nvSpPr>
          <p:spPr bwMode="auto">
            <a:xfrm>
              <a:off x="1934458" y="2354623"/>
              <a:ext cx="976797" cy="4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800" b="1" dirty="0">
                  <a:solidFill>
                    <a:prstClr val="white"/>
                  </a:solidFill>
                  <a:latin typeface="+mn-lt"/>
                  <a:ea typeface="+mn-ea"/>
                  <a:cs typeface="+mn-ea"/>
                  <a:sym typeface="+mn-lt"/>
                </a:rPr>
                <a:t>小标题</a:t>
              </a:r>
              <a:endParaRPr lang="en-US" altLang="zh-CN" sz="1800" b="1" dirty="0">
                <a:solidFill>
                  <a:prstClr val="white"/>
                </a:solidFill>
                <a:latin typeface="+mn-lt"/>
                <a:ea typeface="+mn-ea"/>
                <a:cs typeface="+mn-ea"/>
                <a:sym typeface="+mn-lt"/>
              </a:endParaRPr>
            </a:p>
          </p:txBody>
        </p:sp>
        <p:sp>
          <p:nvSpPr>
            <p:cNvPr id="6" name="矩形 5"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1361730" y="2988771"/>
              <a:ext cx="2463718" cy="1795409"/>
            </a:xfrm>
            <a:prstGeom prst="rect">
              <a:avLst/>
            </a:prstGeom>
          </p:spPr>
          <p:txBody>
            <a:bodyPr wrap="square">
              <a:spAutoFit/>
            </a:bodyPr>
            <a:lstStyle/>
            <a:p>
              <a:pPr>
                <a:lnSpc>
                  <a:spcPct val="120000"/>
                </a:lnSpc>
              </a:pPr>
              <a:r>
                <a:rPr lang="zh-CN" altLang="en-US" sz="1400" dirty="0">
                  <a:solidFill>
                    <a:prstClr val="white"/>
                  </a:solidFill>
                  <a:cs typeface="+mn-ea"/>
                  <a:sym typeface="+mn-lt"/>
                </a:rPr>
                <a:t>请输入详细具体的内容请输入详细具体的内容请输入详细具体的内容请输入详细具体的内容请输入详细具体的内容请输入详细具体的内容</a:t>
              </a:r>
            </a:p>
          </p:txBody>
        </p:sp>
      </p:grpSp>
      <p:grpSp>
        <p:nvGrpSpPr>
          <p:cNvPr id="27" name="组合 26"/>
          <p:cNvGrpSpPr/>
          <p:nvPr/>
        </p:nvGrpSpPr>
        <p:grpSpPr>
          <a:xfrm>
            <a:off x="4560508" y="2248930"/>
            <a:ext cx="2949699" cy="3462653"/>
            <a:chOff x="4486474" y="1620019"/>
            <a:chExt cx="3266831" cy="3782645"/>
          </a:xfrm>
        </p:grpSpPr>
        <p:sp>
          <p:nvSpPr>
            <p:cNvPr id="3" name="矩形 2"/>
            <p:cNvSpPr/>
            <p:nvPr/>
          </p:nvSpPr>
          <p:spPr>
            <a:xfrm>
              <a:off x="4486474" y="1620019"/>
              <a:ext cx="3266831" cy="3782645"/>
            </a:xfrm>
            <a:prstGeom prst="rect">
              <a:avLst/>
            </a:prstGeom>
            <a:noFill/>
            <a:ln w="19050">
              <a:solidFill>
                <a:srgbClr val="156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lumMod val="85000"/>
                    <a:lumOff val="15000"/>
                  </a:prstClr>
                </a:solidFill>
                <a:cs typeface="+mn-ea"/>
                <a:sym typeface="+mn-lt"/>
              </a:endParaRPr>
            </a:p>
          </p:txBody>
        </p:sp>
        <p:sp>
          <p:nvSpPr>
            <p:cNvPr id="8" name="文本框 6"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a:spLocks noChangeArrowheads="1"/>
            </p:cNvSpPr>
            <p:nvPr/>
          </p:nvSpPr>
          <p:spPr bwMode="auto">
            <a:xfrm>
              <a:off x="5631490" y="2324419"/>
              <a:ext cx="976797" cy="4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800" b="1" dirty="0">
                  <a:solidFill>
                    <a:prstClr val="black">
                      <a:lumMod val="85000"/>
                      <a:lumOff val="15000"/>
                    </a:prstClr>
                  </a:solidFill>
                  <a:latin typeface="+mn-lt"/>
                  <a:ea typeface="+mn-ea"/>
                  <a:cs typeface="+mn-ea"/>
                  <a:sym typeface="+mn-lt"/>
                </a:rPr>
                <a:t>小标题</a:t>
              </a:r>
              <a:endParaRPr lang="en-US" altLang="zh-CN" sz="1800" b="1" dirty="0">
                <a:solidFill>
                  <a:prstClr val="black">
                    <a:lumMod val="85000"/>
                    <a:lumOff val="15000"/>
                  </a:prstClr>
                </a:solidFill>
                <a:latin typeface="+mn-lt"/>
                <a:ea typeface="+mn-ea"/>
                <a:cs typeface="+mn-ea"/>
                <a:sym typeface="+mn-lt"/>
              </a:endParaRPr>
            </a:p>
          </p:txBody>
        </p:sp>
        <p:sp>
          <p:nvSpPr>
            <p:cNvPr id="9" name="矩形 8"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5037185" y="3096426"/>
              <a:ext cx="2463718" cy="1230561"/>
            </a:xfrm>
            <a:prstGeom prst="rect">
              <a:avLst/>
            </a:prstGeom>
          </p:spPr>
          <p:txBody>
            <a:bodyPr wrap="square">
              <a:spAutoFit/>
            </a:bodyPr>
            <a:lstStyle/>
            <a:p>
              <a:pPr>
                <a:lnSpc>
                  <a:spcPct val="120000"/>
                </a:lnSpc>
              </a:pPr>
              <a:r>
                <a:rPr lang="zh-CN" altLang="en-US" sz="1400" dirty="0">
                  <a:cs typeface="+mn-ea"/>
                  <a:sym typeface="+mn-lt"/>
                </a:rPr>
                <a:t>请输入详细具体的内容请输入详细具体的内容</a:t>
              </a:r>
              <a:endParaRPr lang="en-US" altLang="zh-CN" sz="1400" dirty="0">
                <a:cs typeface="+mn-ea"/>
                <a:sym typeface="+mn-lt"/>
              </a:endParaRPr>
            </a:p>
            <a:p>
              <a:pPr>
                <a:lnSpc>
                  <a:spcPct val="120000"/>
                </a:lnSpc>
              </a:pPr>
              <a:r>
                <a:rPr lang="zh-CN" altLang="en-US" sz="1400" dirty="0">
                  <a:cs typeface="+mn-ea"/>
                  <a:sym typeface="+mn-lt"/>
                </a:rPr>
                <a:t>请输入详细具体的内容请输入详细具体的内容</a:t>
              </a:r>
            </a:p>
          </p:txBody>
        </p:sp>
      </p:grpSp>
      <p:grpSp>
        <p:nvGrpSpPr>
          <p:cNvPr id="28" name="组合 27"/>
          <p:cNvGrpSpPr/>
          <p:nvPr/>
        </p:nvGrpSpPr>
        <p:grpSpPr>
          <a:xfrm>
            <a:off x="7996642" y="2248930"/>
            <a:ext cx="2949699" cy="3462653"/>
            <a:chOff x="8196095" y="1620019"/>
            <a:chExt cx="3266831" cy="3782645"/>
          </a:xfrm>
        </p:grpSpPr>
        <p:sp>
          <p:nvSpPr>
            <p:cNvPr id="4" name="矩形 3"/>
            <p:cNvSpPr/>
            <p:nvPr/>
          </p:nvSpPr>
          <p:spPr>
            <a:xfrm>
              <a:off x="8196095" y="1620019"/>
              <a:ext cx="3266831" cy="3782645"/>
            </a:xfrm>
            <a:prstGeom prst="rect">
              <a:avLst/>
            </a:prstGeom>
            <a:noFill/>
            <a:ln w="19050">
              <a:solidFill>
                <a:srgbClr val="156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lumMod val="85000"/>
                    <a:lumOff val="15000"/>
                  </a:prstClr>
                </a:solidFill>
                <a:cs typeface="+mn-ea"/>
                <a:sym typeface="+mn-lt"/>
              </a:endParaRPr>
            </a:p>
          </p:txBody>
        </p:sp>
        <p:sp>
          <p:nvSpPr>
            <p:cNvPr id="11" name="文本框 6"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a:spLocks noChangeArrowheads="1"/>
            </p:cNvSpPr>
            <p:nvPr/>
          </p:nvSpPr>
          <p:spPr bwMode="auto">
            <a:xfrm>
              <a:off x="9408642" y="2324419"/>
              <a:ext cx="976797" cy="4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800" b="1" dirty="0">
                  <a:solidFill>
                    <a:prstClr val="black">
                      <a:lumMod val="85000"/>
                      <a:lumOff val="15000"/>
                    </a:prstClr>
                  </a:solidFill>
                  <a:latin typeface="+mn-lt"/>
                  <a:ea typeface="+mn-ea"/>
                  <a:cs typeface="+mn-ea"/>
                  <a:sym typeface="+mn-lt"/>
                </a:rPr>
                <a:t>小标题</a:t>
              </a:r>
              <a:endParaRPr lang="en-US" altLang="zh-CN" sz="1800" b="1" dirty="0">
                <a:solidFill>
                  <a:prstClr val="black">
                    <a:lumMod val="85000"/>
                    <a:lumOff val="15000"/>
                  </a:prstClr>
                </a:solidFill>
                <a:latin typeface="+mn-lt"/>
                <a:ea typeface="+mn-ea"/>
                <a:cs typeface="+mn-ea"/>
                <a:sym typeface="+mn-lt"/>
              </a:endParaRPr>
            </a:p>
          </p:txBody>
        </p:sp>
        <p:sp>
          <p:nvSpPr>
            <p:cNvPr id="12" name="矩形 1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706392" y="3118038"/>
              <a:ext cx="2463718" cy="1230561"/>
            </a:xfrm>
            <a:prstGeom prst="rect">
              <a:avLst/>
            </a:prstGeom>
          </p:spPr>
          <p:txBody>
            <a:bodyPr wrap="square">
              <a:spAutoFit/>
            </a:bodyPr>
            <a:lstStyle/>
            <a:p>
              <a:pPr>
                <a:lnSpc>
                  <a:spcPct val="120000"/>
                </a:lnSpc>
              </a:pPr>
              <a:r>
                <a:rPr lang="zh-CN" altLang="en-US" sz="1400" dirty="0">
                  <a:cs typeface="+mn-ea"/>
                  <a:sym typeface="+mn-lt"/>
                </a:rPr>
                <a:t>请输入详细具体的内容请输入详细具体的内容</a:t>
              </a:r>
              <a:endParaRPr lang="en-US" altLang="zh-CN" sz="1400" dirty="0">
                <a:cs typeface="+mn-ea"/>
                <a:sym typeface="+mn-lt"/>
              </a:endParaRPr>
            </a:p>
            <a:p>
              <a:pPr>
                <a:lnSpc>
                  <a:spcPct val="120000"/>
                </a:lnSpc>
              </a:pPr>
              <a:r>
                <a:rPr lang="zh-CN" altLang="en-US" sz="1400" dirty="0">
                  <a:cs typeface="+mn-ea"/>
                  <a:sym typeface="+mn-lt"/>
                </a:rPr>
                <a:t>请输入详细具体的内容请输入详细具体的内容</a:t>
              </a:r>
              <a:endParaRPr lang="zh-CN" altLang="en-US" sz="1400" dirty="0">
                <a:solidFill>
                  <a:prstClr val="black">
                    <a:lumMod val="85000"/>
                    <a:lumOff val="15000"/>
                  </a:prstClr>
                </a:solidFill>
                <a:cs typeface="+mn-ea"/>
                <a:sym typeface="+mn-lt"/>
              </a:endParaRPr>
            </a:p>
          </p:txBody>
        </p:sp>
      </p:grpSp>
      <p:grpSp>
        <p:nvGrpSpPr>
          <p:cNvPr id="21" name="组合 20"/>
          <p:cNvGrpSpPr/>
          <p:nvPr/>
        </p:nvGrpSpPr>
        <p:grpSpPr>
          <a:xfrm>
            <a:off x="1124374" y="676893"/>
            <a:ext cx="3151109" cy="758569"/>
            <a:chOff x="711015" y="463951"/>
            <a:chExt cx="3151109" cy="758569"/>
          </a:xfrm>
        </p:grpSpPr>
        <p:sp>
          <p:nvSpPr>
            <p:cNvPr id="22" name="文本框 21"/>
            <p:cNvSpPr txBox="1"/>
            <p:nvPr/>
          </p:nvSpPr>
          <p:spPr>
            <a:xfrm>
              <a:off x="1446078" y="599161"/>
              <a:ext cx="2416046"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工作经验分享</a:t>
              </a:r>
            </a:p>
          </p:txBody>
        </p:sp>
        <p:grpSp>
          <p:nvGrpSpPr>
            <p:cNvPr id="23" name="组合 22"/>
            <p:cNvGrpSpPr/>
            <p:nvPr/>
          </p:nvGrpSpPr>
          <p:grpSpPr>
            <a:xfrm>
              <a:off x="711015" y="463951"/>
              <a:ext cx="758569" cy="758569"/>
              <a:chOff x="1437523" y="2344193"/>
              <a:chExt cx="2598069" cy="2598069"/>
            </a:xfrm>
          </p:grpSpPr>
          <p:sp>
            <p:nvSpPr>
              <p:cNvPr id="24" name="菱形 23"/>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25" name="矩形 24"/>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5</a:t>
                </a:r>
                <a:endParaRPr lang="zh-CN" altLang="en-US" sz="2800" b="1" dirty="0">
                  <a:solidFill>
                    <a:schemeClr val="bg1"/>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图片 33"/>
          <p:cNvPicPr>
            <a:picLocks noChangeAspect="1"/>
          </p:cNvPicPr>
          <p:nvPr/>
        </p:nvPicPr>
        <p:blipFill rotWithShape="1">
          <a:blip r:embed="rId2">
            <a:extLst>
              <a:ext uri="{28A0092B-C50C-407E-A947-70E740481C1C}">
                <a14:useLocalDpi xmlns:a14="http://schemas.microsoft.com/office/drawing/2010/main" val="0"/>
              </a:ext>
            </a:extLst>
          </a:blip>
          <a:srcRect b="10719"/>
          <a:stretch>
            <a:fillRect/>
          </a:stretch>
        </p:blipFill>
        <p:spPr>
          <a:xfrm>
            <a:off x="-223673" y="0"/>
            <a:ext cx="12415673" cy="6982690"/>
          </a:xfrm>
          <a:prstGeom prst="rect">
            <a:avLst/>
          </a:prstGeom>
        </p:spPr>
      </p:pic>
      <p:sp>
        <p:nvSpPr>
          <p:cNvPr id="16" name="文本框 15"/>
          <p:cNvSpPr txBox="1"/>
          <p:nvPr/>
        </p:nvSpPr>
        <p:spPr>
          <a:xfrm>
            <a:off x="2408559" y="2992813"/>
            <a:ext cx="7316588" cy="923330"/>
          </a:xfrm>
          <a:prstGeom prst="rect">
            <a:avLst/>
          </a:prstGeom>
          <a:noFill/>
        </p:spPr>
        <p:txBody>
          <a:bodyPr wrap="square" rtlCol="0">
            <a:spAutoFit/>
          </a:bodyPr>
          <a:lstStyle/>
          <a:p>
            <a:pPr algn="dist" fontAlgn="ctr">
              <a:spcAft>
                <a:spcPts val="400"/>
              </a:spcAft>
              <a:buSzPct val="70000"/>
            </a:pPr>
            <a:r>
              <a:rPr lang="zh-CN" altLang="en-US" sz="5400" dirty="0">
                <a:solidFill>
                  <a:schemeClr val="tx1">
                    <a:lumMod val="85000"/>
                    <a:lumOff val="15000"/>
                  </a:schemeClr>
                </a:solidFill>
                <a:cs typeface="+mn-ea"/>
                <a:sym typeface="+mn-lt"/>
              </a:rPr>
              <a:t>员工职级晋升竞聘报告</a:t>
            </a:r>
          </a:p>
        </p:txBody>
      </p:sp>
      <p:sp>
        <p:nvSpPr>
          <p:cNvPr id="17" name="矩形 16"/>
          <p:cNvSpPr/>
          <p:nvPr/>
        </p:nvSpPr>
        <p:spPr>
          <a:xfrm>
            <a:off x="2298462" y="3906930"/>
            <a:ext cx="7391638" cy="338554"/>
          </a:xfrm>
          <a:prstGeom prst="rect">
            <a:avLst/>
          </a:prstGeom>
          <a:noFill/>
        </p:spPr>
        <p:txBody>
          <a:bodyPr wrap="square">
            <a:spAutoFit/>
          </a:bodyPr>
          <a:lstStyle/>
          <a:p>
            <a:r>
              <a:rPr lang="en-US" altLang="zh-CN" sz="1600" spc="500" dirty="0">
                <a:solidFill>
                  <a:schemeClr val="tx1">
                    <a:lumMod val="85000"/>
                    <a:lumOff val="15000"/>
                  </a:schemeClr>
                </a:solidFill>
                <a:cs typeface="+mn-ea"/>
                <a:sym typeface="+mn-lt"/>
              </a:rPr>
              <a:t>BUSINESS REPORT SUMMARY PPT TEMPLATE</a:t>
            </a:r>
            <a:endParaRPr lang="zh-CN" altLang="en-US" sz="1600" spc="500" dirty="0">
              <a:solidFill>
                <a:schemeClr val="tx1">
                  <a:lumMod val="85000"/>
                  <a:lumOff val="15000"/>
                </a:schemeClr>
              </a:solidFill>
              <a:cs typeface="+mn-ea"/>
              <a:sym typeface="+mn-lt"/>
            </a:endParaRPr>
          </a:p>
        </p:txBody>
      </p:sp>
      <p:sp>
        <p:nvSpPr>
          <p:cNvPr id="19" name="Freeform 98"/>
          <p:cNvSpPr>
            <a:spLocks noEditPoints="1"/>
          </p:cNvSpPr>
          <p:nvPr/>
        </p:nvSpPr>
        <p:spPr bwMode="auto">
          <a:xfrm>
            <a:off x="3828151" y="6122889"/>
            <a:ext cx="163376" cy="199979"/>
          </a:xfrm>
          <a:custGeom>
            <a:avLst/>
            <a:gdLst>
              <a:gd name="T0" fmla="*/ 43 w 138"/>
              <a:gd name="T1" fmla="*/ 169 h 169"/>
              <a:gd name="T2" fmla="*/ 51 w 138"/>
              <a:gd name="T3" fmla="*/ 111 h 169"/>
              <a:gd name="T4" fmla="*/ 35 w 138"/>
              <a:gd name="T5" fmla="*/ 160 h 169"/>
              <a:gd name="T6" fmla="*/ 68 w 138"/>
              <a:gd name="T7" fmla="*/ 169 h 169"/>
              <a:gd name="T8" fmla="*/ 76 w 138"/>
              <a:gd name="T9" fmla="*/ 111 h 169"/>
              <a:gd name="T10" fmla="*/ 59 w 138"/>
              <a:gd name="T11" fmla="*/ 160 h 169"/>
              <a:gd name="T12" fmla="*/ 76 w 138"/>
              <a:gd name="T13" fmla="*/ 21 h 169"/>
              <a:gd name="T14" fmla="*/ 35 w 138"/>
              <a:gd name="T15" fmla="*/ 21 h 169"/>
              <a:gd name="T16" fmla="*/ 106 w 138"/>
              <a:gd name="T17" fmla="*/ 106 h 169"/>
              <a:gd name="T18" fmla="*/ 82 w 138"/>
              <a:gd name="T19" fmla="*/ 49 h 169"/>
              <a:gd name="T20" fmla="*/ 67 w 138"/>
              <a:gd name="T21" fmla="*/ 45 h 169"/>
              <a:gd name="T22" fmla="*/ 44 w 138"/>
              <a:gd name="T23" fmla="*/ 45 h 169"/>
              <a:gd name="T24" fmla="*/ 29 w 138"/>
              <a:gd name="T25" fmla="*/ 49 h 169"/>
              <a:gd name="T26" fmla="*/ 5 w 138"/>
              <a:gd name="T27" fmla="*/ 106 h 169"/>
              <a:gd name="T28" fmla="*/ 31 w 138"/>
              <a:gd name="T29" fmla="*/ 78 h 169"/>
              <a:gd name="T30" fmla="*/ 80 w 138"/>
              <a:gd name="T31" fmla="*/ 103 h 169"/>
              <a:gd name="T32" fmla="*/ 94 w 138"/>
              <a:gd name="T33" fmla="*/ 103 h 169"/>
              <a:gd name="T34" fmla="*/ 121 w 138"/>
              <a:gd name="T35" fmla="*/ 165 h 169"/>
              <a:gd name="T36" fmla="*/ 109 w 138"/>
              <a:gd name="T37" fmla="*/ 159 h 169"/>
              <a:gd name="T38" fmla="*/ 92 w 138"/>
              <a:gd name="T39" fmla="*/ 165 h 169"/>
              <a:gd name="T40" fmla="*/ 133 w 138"/>
              <a:gd name="T41" fmla="*/ 169 h 169"/>
              <a:gd name="T42" fmla="*/ 138 w 138"/>
              <a:gd name="T43" fmla="*/ 155 h 169"/>
              <a:gd name="T44" fmla="*/ 121 w 138"/>
              <a:gd name="T45" fmla="*/ 165 h 169"/>
              <a:gd name="T46" fmla="*/ 129 w 138"/>
              <a:gd name="T47" fmla="*/ 132 h 169"/>
              <a:gd name="T48" fmla="*/ 96 w 138"/>
              <a:gd name="T49" fmla="*/ 132 h 169"/>
              <a:gd name="T50" fmla="*/ 92 w 138"/>
              <a:gd name="T51" fmla="*/ 149 h 169"/>
              <a:gd name="T52" fmla="*/ 109 w 138"/>
              <a:gd name="T53" fmla="*/ 148 h 169"/>
              <a:gd name="T54" fmla="*/ 121 w 138"/>
              <a:gd name="T55" fmla="*/ 154 h 169"/>
              <a:gd name="T56" fmla="*/ 138 w 138"/>
              <a:gd name="T57" fmla="*/ 136 h 169"/>
              <a:gd name="T58" fmla="*/ 106 w 138"/>
              <a:gd name="T59" fmla="*/ 132 h 169"/>
              <a:gd name="T60" fmla="*/ 106 w 138"/>
              <a:gd name="T61" fmla="*/ 132 h 169"/>
              <a:gd name="T62" fmla="*/ 113 w 138"/>
              <a:gd name="T63" fmla="*/ 161 h 169"/>
              <a:gd name="T64" fmla="*/ 117 w 138"/>
              <a:gd name="T65"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69">
                <a:moveTo>
                  <a:pt x="35" y="160"/>
                </a:moveTo>
                <a:cubicBezTo>
                  <a:pt x="35" y="165"/>
                  <a:pt x="38" y="169"/>
                  <a:pt x="43" y="169"/>
                </a:cubicBezTo>
                <a:cubicBezTo>
                  <a:pt x="47" y="169"/>
                  <a:pt x="51" y="165"/>
                  <a:pt x="51" y="160"/>
                </a:cubicBezTo>
                <a:cubicBezTo>
                  <a:pt x="51" y="111"/>
                  <a:pt x="51" y="111"/>
                  <a:pt x="51" y="111"/>
                </a:cubicBezTo>
                <a:cubicBezTo>
                  <a:pt x="35" y="111"/>
                  <a:pt x="35" y="111"/>
                  <a:pt x="35" y="111"/>
                </a:cubicBezTo>
                <a:lnTo>
                  <a:pt x="35" y="160"/>
                </a:lnTo>
                <a:close/>
                <a:moveTo>
                  <a:pt x="59" y="160"/>
                </a:moveTo>
                <a:cubicBezTo>
                  <a:pt x="59" y="165"/>
                  <a:pt x="63" y="169"/>
                  <a:pt x="68" y="169"/>
                </a:cubicBezTo>
                <a:cubicBezTo>
                  <a:pt x="72" y="169"/>
                  <a:pt x="76" y="165"/>
                  <a:pt x="76" y="160"/>
                </a:cubicBezTo>
                <a:cubicBezTo>
                  <a:pt x="76" y="111"/>
                  <a:pt x="76" y="111"/>
                  <a:pt x="76" y="111"/>
                </a:cubicBezTo>
                <a:cubicBezTo>
                  <a:pt x="59" y="111"/>
                  <a:pt x="59" y="111"/>
                  <a:pt x="59" y="111"/>
                </a:cubicBezTo>
                <a:lnTo>
                  <a:pt x="59" y="160"/>
                </a:lnTo>
                <a:close/>
                <a:moveTo>
                  <a:pt x="55" y="41"/>
                </a:moveTo>
                <a:cubicBezTo>
                  <a:pt x="67" y="41"/>
                  <a:pt x="76" y="32"/>
                  <a:pt x="76" y="21"/>
                </a:cubicBezTo>
                <a:cubicBezTo>
                  <a:pt x="76" y="9"/>
                  <a:pt x="67" y="0"/>
                  <a:pt x="55" y="0"/>
                </a:cubicBezTo>
                <a:cubicBezTo>
                  <a:pt x="44" y="0"/>
                  <a:pt x="35" y="9"/>
                  <a:pt x="35" y="21"/>
                </a:cubicBezTo>
                <a:cubicBezTo>
                  <a:pt x="35" y="32"/>
                  <a:pt x="44" y="41"/>
                  <a:pt x="55" y="41"/>
                </a:cubicBezTo>
                <a:close/>
                <a:moveTo>
                  <a:pt x="106" y="106"/>
                </a:moveTo>
                <a:cubicBezTo>
                  <a:pt x="110" y="104"/>
                  <a:pt x="111" y="99"/>
                  <a:pt x="109" y="95"/>
                </a:cubicBezTo>
                <a:cubicBezTo>
                  <a:pt x="82" y="49"/>
                  <a:pt x="82" y="49"/>
                  <a:pt x="82" y="49"/>
                </a:cubicBezTo>
                <a:cubicBezTo>
                  <a:pt x="80" y="45"/>
                  <a:pt x="70" y="45"/>
                  <a:pt x="69" y="45"/>
                </a:cubicBezTo>
                <a:cubicBezTo>
                  <a:pt x="67" y="45"/>
                  <a:pt x="67" y="45"/>
                  <a:pt x="67" y="45"/>
                </a:cubicBezTo>
                <a:cubicBezTo>
                  <a:pt x="55" y="61"/>
                  <a:pt x="55" y="61"/>
                  <a:pt x="55" y="61"/>
                </a:cubicBezTo>
                <a:cubicBezTo>
                  <a:pt x="44" y="45"/>
                  <a:pt x="44" y="45"/>
                  <a:pt x="44" y="45"/>
                </a:cubicBezTo>
                <a:cubicBezTo>
                  <a:pt x="42" y="45"/>
                  <a:pt x="42" y="45"/>
                  <a:pt x="42" y="45"/>
                </a:cubicBezTo>
                <a:cubicBezTo>
                  <a:pt x="41" y="45"/>
                  <a:pt x="31" y="45"/>
                  <a:pt x="29" y="49"/>
                </a:cubicBezTo>
                <a:cubicBezTo>
                  <a:pt x="2" y="95"/>
                  <a:pt x="2" y="95"/>
                  <a:pt x="2" y="95"/>
                </a:cubicBezTo>
                <a:cubicBezTo>
                  <a:pt x="0" y="99"/>
                  <a:pt x="1" y="104"/>
                  <a:pt x="5" y="106"/>
                </a:cubicBezTo>
                <a:cubicBezTo>
                  <a:pt x="9" y="109"/>
                  <a:pt x="14" y="107"/>
                  <a:pt x="16" y="103"/>
                </a:cubicBezTo>
                <a:cubicBezTo>
                  <a:pt x="31" y="78"/>
                  <a:pt x="31" y="78"/>
                  <a:pt x="31" y="78"/>
                </a:cubicBezTo>
                <a:cubicBezTo>
                  <a:pt x="31" y="103"/>
                  <a:pt x="31" y="103"/>
                  <a:pt x="31" y="103"/>
                </a:cubicBezTo>
                <a:cubicBezTo>
                  <a:pt x="80" y="103"/>
                  <a:pt x="80" y="103"/>
                  <a:pt x="80" y="103"/>
                </a:cubicBezTo>
                <a:cubicBezTo>
                  <a:pt x="80" y="78"/>
                  <a:pt x="80" y="78"/>
                  <a:pt x="80" y="78"/>
                </a:cubicBezTo>
                <a:cubicBezTo>
                  <a:pt x="94" y="103"/>
                  <a:pt x="94" y="103"/>
                  <a:pt x="94" y="103"/>
                </a:cubicBezTo>
                <a:cubicBezTo>
                  <a:pt x="97" y="107"/>
                  <a:pt x="102" y="109"/>
                  <a:pt x="106" y="106"/>
                </a:cubicBezTo>
                <a:close/>
                <a:moveTo>
                  <a:pt x="121" y="165"/>
                </a:moveTo>
                <a:cubicBezTo>
                  <a:pt x="109" y="165"/>
                  <a:pt x="109" y="165"/>
                  <a:pt x="109" y="165"/>
                </a:cubicBezTo>
                <a:cubicBezTo>
                  <a:pt x="109" y="159"/>
                  <a:pt x="109" y="159"/>
                  <a:pt x="109" y="159"/>
                </a:cubicBezTo>
                <a:cubicBezTo>
                  <a:pt x="103" y="159"/>
                  <a:pt x="98" y="157"/>
                  <a:pt x="92" y="155"/>
                </a:cubicBezTo>
                <a:cubicBezTo>
                  <a:pt x="92" y="165"/>
                  <a:pt x="92" y="165"/>
                  <a:pt x="92" y="165"/>
                </a:cubicBezTo>
                <a:cubicBezTo>
                  <a:pt x="92" y="167"/>
                  <a:pt x="94" y="169"/>
                  <a:pt x="96" y="169"/>
                </a:cubicBezTo>
                <a:cubicBezTo>
                  <a:pt x="133" y="169"/>
                  <a:pt x="133" y="169"/>
                  <a:pt x="133" y="169"/>
                </a:cubicBezTo>
                <a:cubicBezTo>
                  <a:pt x="136" y="169"/>
                  <a:pt x="138" y="167"/>
                  <a:pt x="138" y="165"/>
                </a:cubicBezTo>
                <a:cubicBezTo>
                  <a:pt x="138" y="155"/>
                  <a:pt x="138" y="155"/>
                  <a:pt x="138" y="155"/>
                </a:cubicBezTo>
                <a:cubicBezTo>
                  <a:pt x="132" y="157"/>
                  <a:pt x="127" y="159"/>
                  <a:pt x="121" y="159"/>
                </a:cubicBezTo>
                <a:lnTo>
                  <a:pt x="121" y="165"/>
                </a:lnTo>
                <a:close/>
                <a:moveTo>
                  <a:pt x="133" y="132"/>
                </a:moveTo>
                <a:cubicBezTo>
                  <a:pt x="129" y="132"/>
                  <a:pt x="129" y="132"/>
                  <a:pt x="129" y="132"/>
                </a:cubicBezTo>
                <a:cubicBezTo>
                  <a:pt x="126" y="116"/>
                  <a:pt x="104" y="116"/>
                  <a:pt x="101" y="132"/>
                </a:cubicBezTo>
                <a:cubicBezTo>
                  <a:pt x="96" y="132"/>
                  <a:pt x="96" y="132"/>
                  <a:pt x="96" y="132"/>
                </a:cubicBezTo>
                <a:cubicBezTo>
                  <a:pt x="94" y="132"/>
                  <a:pt x="92" y="134"/>
                  <a:pt x="92" y="136"/>
                </a:cubicBezTo>
                <a:cubicBezTo>
                  <a:pt x="92" y="149"/>
                  <a:pt x="92" y="149"/>
                  <a:pt x="92" y="149"/>
                </a:cubicBezTo>
                <a:cubicBezTo>
                  <a:pt x="98" y="152"/>
                  <a:pt x="103" y="153"/>
                  <a:pt x="109" y="154"/>
                </a:cubicBezTo>
                <a:cubicBezTo>
                  <a:pt x="109" y="148"/>
                  <a:pt x="109" y="148"/>
                  <a:pt x="109" y="148"/>
                </a:cubicBezTo>
                <a:cubicBezTo>
                  <a:pt x="121" y="148"/>
                  <a:pt x="121" y="148"/>
                  <a:pt x="121" y="148"/>
                </a:cubicBezTo>
                <a:cubicBezTo>
                  <a:pt x="121" y="154"/>
                  <a:pt x="121" y="154"/>
                  <a:pt x="121" y="154"/>
                </a:cubicBezTo>
                <a:cubicBezTo>
                  <a:pt x="127" y="153"/>
                  <a:pt x="132" y="152"/>
                  <a:pt x="138" y="149"/>
                </a:cubicBezTo>
                <a:cubicBezTo>
                  <a:pt x="138" y="136"/>
                  <a:pt x="138" y="136"/>
                  <a:pt x="138" y="136"/>
                </a:cubicBezTo>
                <a:cubicBezTo>
                  <a:pt x="138" y="134"/>
                  <a:pt x="136" y="132"/>
                  <a:pt x="133" y="132"/>
                </a:cubicBezTo>
                <a:close/>
                <a:moveTo>
                  <a:pt x="106" y="132"/>
                </a:moveTo>
                <a:cubicBezTo>
                  <a:pt x="109" y="123"/>
                  <a:pt x="121" y="123"/>
                  <a:pt x="124" y="132"/>
                </a:cubicBezTo>
                <a:lnTo>
                  <a:pt x="106" y="132"/>
                </a:lnTo>
                <a:close/>
                <a:moveTo>
                  <a:pt x="113" y="152"/>
                </a:moveTo>
                <a:cubicBezTo>
                  <a:pt x="113" y="161"/>
                  <a:pt x="113" y="161"/>
                  <a:pt x="113" y="161"/>
                </a:cubicBezTo>
                <a:cubicBezTo>
                  <a:pt x="117" y="161"/>
                  <a:pt x="117" y="161"/>
                  <a:pt x="117" y="161"/>
                </a:cubicBezTo>
                <a:cubicBezTo>
                  <a:pt x="117" y="152"/>
                  <a:pt x="117" y="152"/>
                  <a:pt x="117" y="152"/>
                </a:cubicBezTo>
                <a:lnTo>
                  <a:pt x="113" y="152"/>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20" name="Freeform 98"/>
          <p:cNvSpPr>
            <a:spLocks noEditPoints="1"/>
          </p:cNvSpPr>
          <p:nvPr/>
        </p:nvSpPr>
        <p:spPr bwMode="auto">
          <a:xfrm>
            <a:off x="7596385" y="6122889"/>
            <a:ext cx="163376" cy="199979"/>
          </a:xfrm>
          <a:custGeom>
            <a:avLst/>
            <a:gdLst>
              <a:gd name="T0" fmla="*/ 43 w 138"/>
              <a:gd name="T1" fmla="*/ 169 h 169"/>
              <a:gd name="T2" fmla="*/ 51 w 138"/>
              <a:gd name="T3" fmla="*/ 111 h 169"/>
              <a:gd name="T4" fmla="*/ 35 w 138"/>
              <a:gd name="T5" fmla="*/ 160 h 169"/>
              <a:gd name="T6" fmla="*/ 68 w 138"/>
              <a:gd name="T7" fmla="*/ 169 h 169"/>
              <a:gd name="T8" fmla="*/ 76 w 138"/>
              <a:gd name="T9" fmla="*/ 111 h 169"/>
              <a:gd name="T10" fmla="*/ 59 w 138"/>
              <a:gd name="T11" fmla="*/ 160 h 169"/>
              <a:gd name="T12" fmla="*/ 76 w 138"/>
              <a:gd name="T13" fmla="*/ 21 h 169"/>
              <a:gd name="T14" fmla="*/ 35 w 138"/>
              <a:gd name="T15" fmla="*/ 21 h 169"/>
              <a:gd name="T16" fmla="*/ 106 w 138"/>
              <a:gd name="T17" fmla="*/ 106 h 169"/>
              <a:gd name="T18" fmla="*/ 82 w 138"/>
              <a:gd name="T19" fmla="*/ 49 h 169"/>
              <a:gd name="T20" fmla="*/ 67 w 138"/>
              <a:gd name="T21" fmla="*/ 45 h 169"/>
              <a:gd name="T22" fmla="*/ 44 w 138"/>
              <a:gd name="T23" fmla="*/ 45 h 169"/>
              <a:gd name="T24" fmla="*/ 29 w 138"/>
              <a:gd name="T25" fmla="*/ 49 h 169"/>
              <a:gd name="T26" fmla="*/ 5 w 138"/>
              <a:gd name="T27" fmla="*/ 106 h 169"/>
              <a:gd name="T28" fmla="*/ 31 w 138"/>
              <a:gd name="T29" fmla="*/ 78 h 169"/>
              <a:gd name="T30" fmla="*/ 80 w 138"/>
              <a:gd name="T31" fmla="*/ 103 h 169"/>
              <a:gd name="T32" fmla="*/ 94 w 138"/>
              <a:gd name="T33" fmla="*/ 103 h 169"/>
              <a:gd name="T34" fmla="*/ 121 w 138"/>
              <a:gd name="T35" fmla="*/ 165 h 169"/>
              <a:gd name="T36" fmla="*/ 109 w 138"/>
              <a:gd name="T37" fmla="*/ 159 h 169"/>
              <a:gd name="T38" fmla="*/ 92 w 138"/>
              <a:gd name="T39" fmla="*/ 165 h 169"/>
              <a:gd name="T40" fmla="*/ 133 w 138"/>
              <a:gd name="T41" fmla="*/ 169 h 169"/>
              <a:gd name="T42" fmla="*/ 138 w 138"/>
              <a:gd name="T43" fmla="*/ 155 h 169"/>
              <a:gd name="T44" fmla="*/ 121 w 138"/>
              <a:gd name="T45" fmla="*/ 165 h 169"/>
              <a:gd name="T46" fmla="*/ 129 w 138"/>
              <a:gd name="T47" fmla="*/ 132 h 169"/>
              <a:gd name="T48" fmla="*/ 96 w 138"/>
              <a:gd name="T49" fmla="*/ 132 h 169"/>
              <a:gd name="T50" fmla="*/ 92 w 138"/>
              <a:gd name="T51" fmla="*/ 149 h 169"/>
              <a:gd name="T52" fmla="*/ 109 w 138"/>
              <a:gd name="T53" fmla="*/ 148 h 169"/>
              <a:gd name="T54" fmla="*/ 121 w 138"/>
              <a:gd name="T55" fmla="*/ 154 h 169"/>
              <a:gd name="T56" fmla="*/ 138 w 138"/>
              <a:gd name="T57" fmla="*/ 136 h 169"/>
              <a:gd name="T58" fmla="*/ 106 w 138"/>
              <a:gd name="T59" fmla="*/ 132 h 169"/>
              <a:gd name="T60" fmla="*/ 106 w 138"/>
              <a:gd name="T61" fmla="*/ 132 h 169"/>
              <a:gd name="T62" fmla="*/ 113 w 138"/>
              <a:gd name="T63" fmla="*/ 161 h 169"/>
              <a:gd name="T64" fmla="*/ 117 w 138"/>
              <a:gd name="T65"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69">
                <a:moveTo>
                  <a:pt x="35" y="160"/>
                </a:moveTo>
                <a:cubicBezTo>
                  <a:pt x="35" y="165"/>
                  <a:pt x="38" y="169"/>
                  <a:pt x="43" y="169"/>
                </a:cubicBezTo>
                <a:cubicBezTo>
                  <a:pt x="47" y="169"/>
                  <a:pt x="51" y="165"/>
                  <a:pt x="51" y="160"/>
                </a:cubicBezTo>
                <a:cubicBezTo>
                  <a:pt x="51" y="111"/>
                  <a:pt x="51" y="111"/>
                  <a:pt x="51" y="111"/>
                </a:cubicBezTo>
                <a:cubicBezTo>
                  <a:pt x="35" y="111"/>
                  <a:pt x="35" y="111"/>
                  <a:pt x="35" y="111"/>
                </a:cubicBezTo>
                <a:lnTo>
                  <a:pt x="35" y="160"/>
                </a:lnTo>
                <a:close/>
                <a:moveTo>
                  <a:pt x="59" y="160"/>
                </a:moveTo>
                <a:cubicBezTo>
                  <a:pt x="59" y="165"/>
                  <a:pt x="63" y="169"/>
                  <a:pt x="68" y="169"/>
                </a:cubicBezTo>
                <a:cubicBezTo>
                  <a:pt x="72" y="169"/>
                  <a:pt x="76" y="165"/>
                  <a:pt x="76" y="160"/>
                </a:cubicBezTo>
                <a:cubicBezTo>
                  <a:pt x="76" y="111"/>
                  <a:pt x="76" y="111"/>
                  <a:pt x="76" y="111"/>
                </a:cubicBezTo>
                <a:cubicBezTo>
                  <a:pt x="59" y="111"/>
                  <a:pt x="59" y="111"/>
                  <a:pt x="59" y="111"/>
                </a:cubicBezTo>
                <a:lnTo>
                  <a:pt x="59" y="160"/>
                </a:lnTo>
                <a:close/>
                <a:moveTo>
                  <a:pt x="55" y="41"/>
                </a:moveTo>
                <a:cubicBezTo>
                  <a:pt x="67" y="41"/>
                  <a:pt x="76" y="32"/>
                  <a:pt x="76" y="21"/>
                </a:cubicBezTo>
                <a:cubicBezTo>
                  <a:pt x="76" y="9"/>
                  <a:pt x="67" y="0"/>
                  <a:pt x="55" y="0"/>
                </a:cubicBezTo>
                <a:cubicBezTo>
                  <a:pt x="44" y="0"/>
                  <a:pt x="35" y="9"/>
                  <a:pt x="35" y="21"/>
                </a:cubicBezTo>
                <a:cubicBezTo>
                  <a:pt x="35" y="32"/>
                  <a:pt x="44" y="41"/>
                  <a:pt x="55" y="41"/>
                </a:cubicBezTo>
                <a:close/>
                <a:moveTo>
                  <a:pt x="106" y="106"/>
                </a:moveTo>
                <a:cubicBezTo>
                  <a:pt x="110" y="104"/>
                  <a:pt x="111" y="99"/>
                  <a:pt x="109" y="95"/>
                </a:cubicBezTo>
                <a:cubicBezTo>
                  <a:pt x="82" y="49"/>
                  <a:pt x="82" y="49"/>
                  <a:pt x="82" y="49"/>
                </a:cubicBezTo>
                <a:cubicBezTo>
                  <a:pt x="80" y="45"/>
                  <a:pt x="70" y="45"/>
                  <a:pt x="69" y="45"/>
                </a:cubicBezTo>
                <a:cubicBezTo>
                  <a:pt x="67" y="45"/>
                  <a:pt x="67" y="45"/>
                  <a:pt x="67" y="45"/>
                </a:cubicBezTo>
                <a:cubicBezTo>
                  <a:pt x="55" y="61"/>
                  <a:pt x="55" y="61"/>
                  <a:pt x="55" y="61"/>
                </a:cubicBezTo>
                <a:cubicBezTo>
                  <a:pt x="44" y="45"/>
                  <a:pt x="44" y="45"/>
                  <a:pt x="44" y="45"/>
                </a:cubicBezTo>
                <a:cubicBezTo>
                  <a:pt x="42" y="45"/>
                  <a:pt x="42" y="45"/>
                  <a:pt x="42" y="45"/>
                </a:cubicBezTo>
                <a:cubicBezTo>
                  <a:pt x="41" y="45"/>
                  <a:pt x="31" y="45"/>
                  <a:pt x="29" y="49"/>
                </a:cubicBezTo>
                <a:cubicBezTo>
                  <a:pt x="2" y="95"/>
                  <a:pt x="2" y="95"/>
                  <a:pt x="2" y="95"/>
                </a:cubicBezTo>
                <a:cubicBezTo>
                  <a:pt x="0" y="99"/>
                  <a:pt x="1" y="104"/>
                  <a:pt x="5" y="106"/>
                </a:cubicBezTo>
                <a:cubicBezTo>
                  <a:pt x="9" y="109"/>
                  <a:pt x="14" y="107"/>
                  <a:pt x="16" y="103"/>
                </a:cubicBezTo>
                <a:cubicBezTo>
                  <a:pt x="31" y="78"/>
                  <a:pt x="31" y="78"/>
                  <a:pt x="31" y="78"/>
                </a:cubicBezTo>
                <a:cubicBezTo>
                  <a:pt x="31" y="103"/>
                  <a:pt x="31" y="103"/>
                  <a:pt x="31" y="103"/>
                </a:cubicBezTo>
                <a:cubicBezTo>
                  <a:pt x="80" y="103"/>
                  <a:pt x="80" y="103"/>
                  <a:pt x="80" y="103"/>
                </a:cubicBezTo>
                <a:cubicBezTo>
                  <a:pt x="80" y="78"/>
                  <a:pt x="80" y="78"/>
                  <a:pt x="80" y="78"/>
                </a:cubicBezTo>
                <a:cubicBezTo>
                  <a:pt x="94" y="103"/>
                  <a:pt x="94" y="103"/>
                  <a:pt x="94" y="103"/>
                </a:cubicBezTo>
                <a:cubicBezTo>
                  <a:pt x="97" y="107"/>
                  <a:pt x="102" y="109"/>
                  <a:pt x="106" y="106"/>
                </a:cubicBezTo>
                <a:close/>
                <a:moveTo>
                  <a:pt x="121" y="165"/>
                </a:moveTo>
                <a:cubicBezTo>
                  <a:pt x="109" y="165"/>
                  <a:pt x="109" y="165"/>
                  <a:pt x="109" y="165"/>
                </a:cubicBezTo>
                <a:cubicBezTo>
                  <a:pt x="109" y="159"/>
                  <a:pt x="109" y="159"/>
                  <a:pt x="109" y="159"/>
                </a:cubicBezTo>
                <a:cubicBezTo>
                  <a:pt x="103" y="159"/>
                  <a:pt x="98" y="157"/>
                  <a:pt x="92" y="155"/>
                </a:cubicBezTo>
                <a:cubicBezTo>
                  <a:pt x="92" y="165"/>
                  <a:pt x="92" y="165"/>
                  <a:pt x="92" y="165"/>
                </a:cubicBezTo>
                <a:cubicBezTo>
                  <a:pt x="92" y="167"/>
                  <a:pt x="94" y="169"/>
                  <a:pt x="96" y="169"/>
                </a:cubicBezTo>
                <a:cubicBezTo>
                  <a:pt x="133" y="169"/>
                  <a:pt x="133" y="169"/>
                  <a:pt x="133" y="169"/>
                </a:cubicBezTo>
                <a:cubicBezTo>
                  <a:pt x="136" y="169"/>
                  <a:pt x="138" y="167"/>
                  <a:pt x="138" y="165"/>
                </a:cubicBezTo>
                <a:cubicBezTo>
                  <a:pt x="138" y="155"/>
                  <a:pt x="138" y="155"/>
                  <a:pt x="138" y="155"/>
                </a:cubicBezTo>
                <a:cubicBezTo>
                  <a:pt x="132" y="157"/>
                  <a:pt x="127" y="159"/>
                  <a:pt x="121" y="159"/>
                </a:cubicBezTo>
                <a:lnTo>
                  <a:pt x="121" y="165"/>
                </a:lnTo>
                <a:close/>
                <a:moveTo>
                  <a:pt x="133" y="132"/>
                </a:moveTo>
                <a:cubicBezTo>
                  <a:pt x="129" y="132"/>
                  <a:pt x="129" y="132"/>
                  <a:pt x="129" y="132"/>
                </a:cubicBezTo>
                <a:cubicBezTo>
                  <a:pt x="126" y="116"/>
                  <a:pt x="104" y="116"/>
                  <a:pt x="101" y="132"/>
                </a:cubicBezTo>
                <a:cubicBezTo>
                  <a:pt x="96" y="132"/>
                  <a:pt x="96" y="132"/>
                  <a:pt x="96" y="132"/>
                </a:cubicBezTo>
                <a:cubicBezTo>
                  <a:pt x="94" y="132"/>
                  <a:pt x="92" y="134"/>
                  <a:pt x="92" y="136"/>
                </a:cubicBezTo>
                <a:cubicBezTo>
                  <a:pt x="92" y="149"/>
                  <a:pt x="92" y="149"/>
                  <a:pt x="92" y="149"/>
                </a:cubicBezTo>
                <a:cubicBezTo>
                  <a:pt x="98" y="152"/>
                  <a:pt x="103" y="153"/>
                  <a:pt x="109" y="154"/>
                </a:cubicBezTo>
                <a:cubicBezTo>
                  <a:pt x="109" y="148"/>
                  <a:pt x="109" y="148"/>
                  <a:pt x="109" y="148"/>
                </a:cubicBezTo>
                <a:cubicBezTo>
                  <a:pt x="121" y="148"/>
                  <a:pt x="121" y="148"/>
                  <a:pt x="121" y="148"/>
                </a:cubicBezTo>
                <a:cubicBezTo>
                  <a:pt x="121" y="154"/>
                  <a:pt x="121" y="154"/>
                  <a:pt x="121" y="154"/>
                </a:cubicBezTo>
                <a:cubicBezTo>
                  <a:pt x="127" y="153"/>
                  <a:pt x="132" y="152"/>
                  <a:pt x="138" y="149"/>
                </a:cubicBezTo>
                <a:cubicBezTo>
                  <a:pt x="138" y="136"/>
                  <a:pt x="138" y="136"/>
                  <a:pt x="138" y="136"/>
                </a:cubicBezTo>
                <a:cubicBezTo>
                  <a:pt x="138" y="134"/>
                  <a:pt x="136" y="132"/>
                  <a:pt x="133" y="132"/>
                </a:cubicBezTo>
                <a:close/>
                <a:moveTo>
                  <a:pt x="106" y="132"/>
                </a:moveTo>
                <a:cubicBezTo>
                  <a:pt x="109" y="123"/>
                  <a:pt x="121" y="123"/>
                  <a:pt x="124" y="132"/>
                </a:cubicBezTo>
                <a:lnTo>
                  <a:pt x="106" y="132"/>
                </a:lnTo>
                <a:close/>
                <a:moveTo>
                  <a:pt x="113" y="152"/>
                </a:moveTo>
                <a:cubicBezTo>
                  <a:pt x="113" y="161"/>
                  <a:pt x="113" y="161"/>
                  <a:pt x="113" y="161"/>
                </a:cubicBezTo>
                <a:cubicBezTo>
                  <a:pt x="117" y="161"/>
                  <a:pt x="117" y="161"/>
                  <a:pt x="117" y="161"/>
                </a:cubicBezTo>
                <a:cubicBezTo>
                  <a:pt x="117" y="152"/>
                  <a:pt x="117" y="152"/>
                  <a:pt x="117" y="152"/>
                </a:cubicBezTo>
                <a:lnTo>
                  <a:pt x="113" y="152"/>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12" name="组合 11"/>
          <p:cNvGrpSpPr/>
          <p:nvPr/>
        </p:nvGrpSpPr>
        <p:grpSpPr>
          <a:xfrm>
            <a:off x="2882921" y="1423102"/>
            <a:ext cx="1302519" cy="1302519"/>
            <a:chOff x="2533618" y="1169405"/>
            <a:chExt cx="1661011" cy="1661011"/>
          </a:xfrm>
        </p:grpSpPr>
        <p:sp>
          <p:nvSpPr>
            <p:cNvPr id="4" name="椭圆 3"/>
            <p:cNvSpPr/>
            <p:nvPr/>
          </p:nvSpPr>
          <p:spPr>
            <a:xfrm>
              <a:off x="2533618" y="1169405"/>
              <a:ext cx="1661011" cy="1661011"/>
            </a:xfrm>
            <a:prstGeom prst="ellipse">
              <a:avLst/>
            </a:prstGeom>
            <a:solidFill>
              <a:schemeClr val="bg1"/>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7200">
                <a:solidFill>
                  <a:srgbClr val="187C86"/>
                </a:solidFill>
                <a:cs typeface="+mn-ea"/>
                <a:sym typeface="+mn-lt"/>
              </a:endParaRPr>
            </a:p>
          </p:txBody>
        </p:sp>
        <p:sp>
          <p:nvSpPr>
            <p:cNvPr id="21" name="文本框 20"/>
            <p:cNvSpPr txBox="1"/>
            <p:nvPr/>
          </p:nvSpPr>
          <p:spPr>
            <a:xfrm>
              <a:off x="2640262" y="1261525"/>
              <a:ext cx="1412951" cy="1530695"/>
            </a:xfrm>
            <a:prstGeom prst="rect">
              <a:avLst/>
            </a:prstGeom>
            <a:noFill/>
          </p:spPr>
          <p:txBody>
            <a:bodyPr wrap="none" rtlCol="0">
              <a:spAutoFit/>
            </a:bodyPr>
            <a:lstStyle>
              <a:defPPr>
                <a:defRPr lang="zh-CN"/>
              </a:defPPr>
              <a:lvl1pPr algn="ctr" defTabSz="1218565">
                <a:defRPr sz="9595">
                  <a:solidFill>
                    <a:srgbClr val="C00000"/>
                  </a:solidFill>
                  <a:latin typeface="华文细黑" panose="02010600040101010101" pitchFamily="2" charset="-122"/>
                  <a:ea typeface="华文细黑" panose="02010600040101010101" pitchFamily="2" charset="-122"/>
                </a:defRPr>
              </a:lvl1pPr>
            </a:lstStyle>
            <a:p>
              <a:r>
                <a:rPr lang="zh-CN" altLang="en-US" sz="7200" dirty="0">
                  <a:solidFill>
                    <a:srgbClr val="187C86"/>
                  </a:solidFill>
                  <a:latin typeface="+mn-lt"/>
                  <a:ea typeface="+mn-ea"/>
                  <a:cs typeface="+mn-ea"/>
                  <a:sym typeface="+mn-lt"/>
                </a:rPr>
                <a:t>感</a:t>
              </a:r>
            </a:p>
          </p:txBody>
        </p:sp>
      </p:grpSp>
      <p:grpSp>
        <p:nvGrpSpPr>
          <p:cNvPr id="10" name="组合 9"/>
          <p:cNvGrpSpPr/>
          <p:nvPr/>
        </p:nvGrpSpPr>
        <p:grpSpPr>
          <a:xfrm>
            <a:off x="6148629" y="1420406"/>
            <a:ext cx="1302519" cy="1302519"/>
            <a:chOff x="6399902" y="1169405"/>
            <a:chExt cx="1661011" cy="1661011"/>
          </a:xfrm>
        </p:grpSpPr>
        <p:sp>
          <p:nvSpPr>
            <p:cNvPr id="6" name="椭圆 5"/>
            <p:cNvSpPr/>
            <p:nvPr/>
          </p:nvSpPr>
          <p:spPr>
            <a:xfrm>
              <a:off x="6399902" y="1169405"/>
              <a:ext cx="1661011" cy="1661011"/>
            </a:xfrm>
            <a:prstGeom prst="ellipse">
              <a:avLst/>
            </a:prstGeom>
            <a:solidFill>
              <a:schemeClr val="bg1"/>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7200">
                <a:solidFill>
                  <a:srgbClr val="187C86"/>
                </a:solidFill>
                <a:cs typeface="+mn-ea"/>
                <a:sym typeface="+mn-lt"/>
              </a:endParaRPr>
            </a:p>
          </p:txBody>
        </p:sp>
        <p:sp>
          <p:nvSpPr>
            <p:cNvPr id="22" name="文本框 21"/>
            <p:cNvSpPr txBox="1"/>
            <p:nvPr/>
          </p:nvSpPr>
          <p:spPr>
            <a:xfrm>
              <a:off x="6523933" y="1215464"/>
              <a:ext cx="1412951" cy="1530695"/>
            </a:xfrm>
            <a:prstGeom prst="rect">
              <a:avLst/>
            </a:prstGeom>
            <a:noFill/>
          </p:spPr>
          <p:txBody>
            <a:bodyPr wrap="none" rtlCol="0">
              <a:spAutoFit/>
            </a:bodyPr>
            <a:lstStyle>
              <a:defPPr>
                <a:defRPr lang="zh-CN"/>
              </a:defPPr>
              <a:lvl1pPr algn="ctr" defTabSz="1218565">
                <a:defRPr sz="9595">
                  <a:solidFill>
                    <a:srgbClr val="C00000"/>
                  </a:solidFill>
                  <a:latin typeface="华文细黑" panose="02010600040101010101" pitchFamily="2" charset="-122"/>
                  <a:ea typeface="华文细黑" panose="02010600040101010101" pitchFamily="2" charset="-122"/>
                </a:defRPr>
              </a:lvl1pPr>
            </a:lstStyle>
            <a:p>
              <a:r>
                <a:rPr lang="zh-CN" altLang="en-US" sz="7200" dirty="0">
                  <a:solidFill>
                    <a:srgbClr val="187C86"/>
                  </a:solidFill>
                  <a:latin typeface="+mn-lt"/>
                  <a:ea typeface="+mn-ea"/>
                  <a:cs typeface="+mn-ea"/>
                  <a:sym typeface="+mn-lt"/>
                </a:rPr>
                <a:t>观</a:t>
              </a:r>
            </a:p>
          </p:txBody>
        </p:sp>
      </p:grpSp>
      <p:grpSp>
        <p:nvGrpSpPr>
          <p:cNvPr id="9" name="组合 8"/>
          <p:cNvGrpSpPr/>
          <p:nvPr/>
        </p:nvGrpSpPr>
        <p:grpSpPr>
          <a:xfrm>
            <a:off x="7781484" y="1420406"/>
            <a:ext cx="1302519" cy="1302519"/>
            <a:chOff x="8333045" y="1169405"/>
            <a:chExt cx="1661011" cy="1661011"/>
          </a:xfrm>
        </p:grpSpPr>
        <p:sp>
          <p:nvSpPr>
            <p:cNvPr id="7" name="椭圆 6"/>
            <p:cNvSpPr/>
            <p:nvPr/>
          </p:nvSpPr>
          <p:spPr>
            <a:xfrm>
              <a:off x="8333045" y="1169405"/>
              <a:ext cx="1661011" cy="1661011"/>
            </a:xfrm>
            <a:prstGeom prst="ellipse">
              <a:avLst/>
            </a:prstGeom>
            <a:solidFill>
              <a:schemeClr val="bg1"/>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7200" dirty="0">
                <a:solidFill>
                  <a:srgbClr val="187C86"/>
                </a:solidFill>
                <a:cs typeface="+mn-ea"/>
                <a:sym typeface="+mn-lt"/>
              </a:endParaRPr>
            </a:p>
          </p:txBody>
        </p:sp>
        <p:sp>
          <p:nvSpPr>
            <p:cNvPr id="23" name="文本框 22"/>
            <p:cNvSpPr txBox="1"/>
            <p:nvPr/>
          </p:nvSpPr>
          <p:spPr>
            <a:xfrm>
              <a:off x="8457076" y="1215464"/>
              <a:ext cx="1412951" cy="1530695"/>
            </a:xfrm>
            <a:prstGeom prst="rect">
              <a:avLst/>
            </a:prstGeom>
            <a:noFill/>
          </p:spPr>
          <p:txBody>
            <a:bodyPr wrap="none" rtlCol="0">
              <a:spAutoFit/>
            </a:bodyPr>
            <a:lstStyle>
              <a:defPPr>
                <a:defRPr lang="zh-CN"/>
              </a:defPPr>
              <a:lvl1pPr algn="ctr" defTabSz="1218565">
                <a:defRPr sz="9595">
                  <a:solidFill>
                    <a:srgbClr val="C00000"/>
                  </a:solidFill>
                  <a:latin typeface="华文细黑" panose="02010600040101010101" pitchFamily="2" charset="-122"/>
                  <a:ea typeface="华文细黑" panose="02010600040101010101" pitchFamily="2" charset="-122"/>
                </a:defRPr>
              </a:lvl1pPr>
            </a:lstStyle>
            <a:p>
              <a:r>
                <a:rPr lang="zh-CN" altLang="en-US" sz="7200" dirty="0">
                  <a:solidFill>
                    <a:srgbClr val="187C86"/>
                  </a:solidFill>
                  <a:latin typeface="+mn-lt"/>
                  <a:ea typeface="+mn-ea"/>
                  <a:cs typeface="+mn-ea"/>
                  <a:sym typeface="+mn-lt"/>
                </a:rPr>
                <a:t>看</a:t>
              </a:r>
            </a:p>
          </p:txBody>
        </p:sp>
      </p:grpSp>
      <p:grpSp>
        <p:nvGrpSpPr>
          <p:cNvPr id="25" name="组合 24"/>
          <p:cNvGrpSpPr/>
          <p:nvPr/>
        </p:nvGrpSpPr>
        <p:grpSpPr>
          <a:xfrm>
            <a:off x="4515775" y="1420406"/>
            <a:ext cx="1302519" cy="1302519"/>
            <a:chOff x="6399902" y="1169405"/>
            <a:chExt cx="1661011" cy="1661011"/>
          </a:xfrm>
        </p:grpSpPr>
        <p:sp>
          <p:nvSpPr>
            <p:cNvPr id="26" name="椭圆 25"/>
            <p:cNvSpPr/>
            <p:nvPr/>
          </p:nvSpPr>
          <p:spPr>
            <a:xfrm>
              <a:off x="6399902" y="1169405"/>
              <a:ext cx="1661011" cy="1661011"/>
            </a:xfrm>
            <a:prstGeom prst="ellipse">
              <a:avLst/>
            </a:prstGeom>
            <a:solidFill>
              <a:schemeClr val="bg1"/>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7200">
                <a:solidFill>
                  <a:srgbClr val="187C86"/>
                </a:solidFill>
                <a:cs typeface="+mn-ea"/>
                <a:sym typeface="+mn-lt"/>
              </a:endParaRPr>
            </a:p>
          </p:txBody>
        </p:sp>
        <p:sp>
          <p:nvSpPr>
            <p:cNvPr id="27" name="文本框 26"/>
            <p:cNvSpPr txBox="1"/>
            <p:nvPr/>
          </p:nvSpPr>
          <p:spPr>
            <a:xfrm>
              <a:off x="6523933" y="1215464"/>
              <a:ext cx="1412951" cy="1530695"/>
            </a:xfrm>
            <a:prstGeom prst="rect">
              <a:avLst/>
            </a:prstGeom>
            <a:noFill/>
          </p:spPr>
          <p:txBody>
            <a:bodyPr wrap="none" rtlCol="0">
              <a:spAutoFit/>
            </a:bodyPr>
            <a:lstStyle>
              <a:defPPr>
                <a:defRPr lang="zh-CN"/>
              </a:defPPr>
              <a:lvl1pPr algn="ctr" defTabSz="1218565">
                <a:defRPr sz="9595">
                  <a:solidFill>
                    <a:srgbClr val="C00000"/>
                  </a:solidFill>
                  <a:latin typeface="华文细黑" panose="02010600040101010101" pitchFamily="2" charset="-122"/>
                  <a:ea typeface="华文细黑" panose="02010600040101010101" pitchFamily="2" charset="-122"/>
                </a:defRPr>
              </a:lvl1pPr>
            </a:lstStyle>
            <a:p>
              <a:r>
                <a:rPr lang="zh-CN" altLang="en-US" sz="7200" dirty="0">
                  <a:solidFill>
                    <a:srgbClr val="187C86"/>
                  </a:solidFill>
                  <a:latin typeface="+mn-lt"/>
                  <a:ea typeface="+mn-ea"/>
                  <a:cs typeface="+mn-ea"/>
                  <a:sym typeface="+mn-lt"/>
                </a:rPr>
                <a:t>谢</a:t>
              </a:r>
            </a:p>
          </p:txBody>
        </p:sp>
      </p:grpSp>
      <p:sp>
        <p:nvSpPr>
          <p:cNvPr id="29" name="圆角矩形 59"/>
          <p:cNvSpPr/>
          <p:nvPr/>
        </p:nvSpPr>
        <p:spPr>
          <a:xfrm>
            <a:off x="4185440" y="5234136"/>
            <a:ext cx="1805785" cy="311588"/>
          </a:xfrm>
          <a:prstGeom prst="roundRect">
            <a:avLst>
              <a:gd name="adj" fmla="val 16667"/>
            </a:avLst>
          </a:prstGeom>
          <a:solidFill>
            <a:srgbClr val="187C86"/>
          </a:solidFill>
          <a:ln>
            <a:no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bg1"/>
                </a:solidFill>
                <a:cs typeface="+mn-ea"/>
                <a:sym typeface="+mn-lt"/>
              </a:rPr>
              <a:t>汇报人：</a:t>
            </a:r>
            <a:r>
              <a:rPr lang="en-US" altLang="zh-CN" sz="1600" smtClean="0">
                <a:solidFill>
                  <a:schemeClr val="bg1"/>
                </a:solidFill>
                <a:cs typeface="+mn-ea"/>
                <a:sym typeface="+mn-lt"/>
              </a:rPr>
              <a:t>PPT818</a:t>
            </a:r>
            <a:endParaRPr lang="en-US" altLang="zh-CN" sz="1600" dirty="0">
              <a:solidFill>
                <a:schemeClr val="bg1"/>
              </a:solidFill>
              <a:cs typeface="+mn-ea"/>
              <a:sym typeface="+mn-lt"/>
            </a:endParaRPr>
          </a:p>
        </p:txBody>
      </p:sp>
      <p:sp>
        <p:nvSpPr>
          <p:cNvPr id="30" name="圆角矩形 60"/>
          <p:cNvSpPr/>
          <p:nvPr/>
        </p:nvSpPr>
        <p:spPr>
          <a:xfrm>
            <a:off x="6461279" y="5245264"/>
            <a:ext cx="1500385" cy="311590"/>
          </a:xfrm>
          <a:prstGeom prst="roundRect">
            <a:avLst>
              <a:gd name="adj" fmla="val 16667"/>
            </a:avLst>
          </a:prstGeom>
          <a:solidFill>
            <a:srgbClr val="187C86"/>
          </a:solidFill>
          <a:ln>
            <a:no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日期：</a:t>
            </a:r>
            <a:r>
              <a:rPr lang="en-US" altLang="zh-CN" sz="1600" dirty="0">
                <a:solidFill>
                  <a:schemeClr val="bg1"/>
                </a:solidFill>
                <a:cs typeface="+mn-ea"/>
                <a:sym typeface="+mn-lt"/>
              </a:rPr>
              <a:t>XXX</a:t>
            </a:r>
          </a:p>
        </p:txBody>
      </p:sp>
      <p:sp>
        <p:nvSpPr>
          <p:cNvPr id="31" name="矩形 30"/>
          <p:cNvSpPr/>
          <p:nvPr/>
        </p:nvSpPr>
        <p:spPr>
          <a:xfrm>
            <a:off x="2861620" y="4479174"/>
            <a:ext cx="6302820" cy="400110"/>
          </a:xfrm>
          <a:prstGeom prst="rect">
            <a:avLst/>
          </a:prstGeom>
        </p:spPr>
        <p:txBody>
          <a:bodyPr wrap="square">
            <a:spAutoFit/>
          </a:bodyPr>
          <a:lstStyle/>
          <a:p>
            <a:pPr algn="dist" fontAlgn="ctr">
              <a:spcAft>
                <a:spcPts val="400"/>
              </a:spcAft>
              <a:buSzPct val="70000"/>
            </a:pPr>
            <a:r>
              <a:rPr lang="zh-CN" altLang="en-US" sz="2000" dirty="0">
                <a:solidFill>
                  <a:schemeClr val="tx1">
                    <a:lumMod val="85000"/>
                    <a:lumOff val="15000"/>
                  </a:schemeClr>
                </a:solidFill>
                <a:cs typeface="+mn-ea"/>
                <a:sym typeface="+mn-lt"/>
              </a:rPr>
              <a:t>工作述职</a:t>
            </a:r>
            <a:r>
              <a:rPr lang="en-US" altLang="zh-CN" sz="2000" dirty="0">
                <a:solidFill>
                  <a:schemeClr val="tx1">
                    <a:lumMod val="85000"/>
                    <a:lumOff val="15000"/>
                  </a:schemeClr>
                </a:solidFill>
                <a:cs typeface="+mn-ea"/>
                <a:sym typeface="+mn-lt"/>
              </a:rPr>
              <a:t>/</a:t>
            </a:r>
            <a:r>
              <a:rPr lang="zh-CN" altLang="en-US" sz="2000" dirty="0">
                <a:solidFill>
                  <a:schemeClr val="tx1">
                    <a:lumMod val="85000"/>
                    <a:lumOff val="15000"/>
                  </a:schemeClr>
                </a:solidFill>
                <a:cs typeface="+mn-ea"/>
                <a:sym typeface="+mn-lt"/>
              </a:rPr>
              <a:t>个人简历</a:t>
            </a:r>
            <a:r>
              <a:rPr lang="en-US" altLang="zh-CN" sz="2000" dirty="0">
                <a:solidFill>
                  <a:schemeClr val="tx1">
                    <a:lumMod val="85000"/>
                    <a:lumOff val="15000"/>
                  </a:schemeClr>
                </a:solidFill>
                <a:cs typeface="+mn-ea"/>
                <a:sym typeface="+mn-lt"/>
              </a:rPr>
              <a:t>/</a:t>
            </a:r>
            <a:r>
              <a:rPr lang="zh-CN" altLang="en-US" sz="2000" dirty="0">
                <a:solidFill>
                  <a:schemeClr val="tx1">
                    <a:lumMod val="85000"/>
                    <a:lumOff val="15000"/>
                  </a:schemeClr>
                </a:solidFill>
                <a:cs typeface="+mn-ea"/>
                <a:sym typeface="+mn-lt"/>
              </a:rPr>
              <a:t>岗位竞聘</a:t>
            </a:r>
            <a:r>
              <a:rPr lang="en-US" altLang="zh-CN" sz="2000" dirty="0">
                <a:solidFill>
                  <a:schemeClr val="tx1">
                    <a:lumMod val="85000"/>
                    <a:lumOff val="15000"/>
                  </a:schemeClr>
                </a:solidFill>
                <a:cs typeface="+mn-ea"/>
                <a:sym typeface="+mn-lt"/>
              </a:rPr>
              <a:t>/</a:t>
            </a:r>
            <a:r>
              <a:rPr lang="zh-CN" altLang="en-US" sz="2000" dirty="0">
                <a:solidFill>
                  <a:schemeClr val="tx1">
                    <a:lumMod val="85000"/>
                    <a:lumOff val="15000"/>
                  </a:schemeClr>
                </a:solidFill>
                <a:cs typeface="+mn-ea"/>
                <a:sym typeface="+mn-lt"/>
              </a:rPr>
              <a:t>年终总结</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1000"/>
                                        <p:tgtEl>
                                          <p:spTgt spid="19"/>
                                        </p:tgtEl>
                                      </p:cBhvr>
                                    </p:animEffect>
                                    <p:anim calcmode="lin" valueType="num">
                                      <p:cBhvr>
                                        <p:cTn id="10" dur="1000" fill="hold"/>
                                        <p:tgtEl>
                                          <p:spTgt spid="19"/>
                                        </p:tgtEl>
                                        <p:attrNameLst>
                                          <p:attrName>ppt_x</p:attrName>
                                        </p:attrNameLst>
                                      </p:cBhvr>
                                      <p:tavLst>
                                        <p:tav tm="0">
                                          <p:val>
                                            <p:strVal val="#ppt_x"/>
                                          </p:val>
                                        </p:tav>
                                        <p:tav tm="100000">
                                          <p:val>
                                            <p:strVal val="#ppt_x"/>
                                          </p:val>
                                        </p:tav>
                                      </p:tavLst>
                                    </p:anim>
                                    <p:anim calcmode="lin" valueType="num">
                                      <p:cBhvr>
                                        <p:cTn id="11" dur="1000" fill="hold"/>
                                        <p:tgtEl>
                                          <p:spTgt spid="19"/>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2"/>
                                        </p:tgtEl>
                                      </p:cBhvr>
                                    </p:animEffect>
                                    <p:animScale>
                                      <p:cBhvr>
                                        <p:cTn id="39" dur="250" autoRev="1" fill="hold"/>
                                        <p:tgtEl>
                                          <p:spTgt spid="12"/>
                                        </p:tgtEl>
                                      </p:cBhvr>
                                      <p:by x="105000" y="105000"/>
                                    </p:animScale>
                                  </p:childTnLst>
                                </p:cTn>
                              </p:par>
                              <p:par>
                                <p:cTn id="40" presetID="26" presetClass="emph" presetSubtype="0" fill="hold" nodeType="withEffect">
                                  <p:stCondLst>
                                    <p:cond delay="0"/>
                                  </p:stCondLst>
                                  <p:childTnLst>
                                    <p:animEffect transition="out" filter="fade">
                                      <p:cBhvr>
                                        <p:cTn id="41" dur="500" tmFilter="0, 0; .2, .5; .8, .5; 1, 0"/>
                                        <p:tgtEl>
                                          <p:spTgt spid="25"/>
                                        </p:tgtEl>
                                      </p:cBhvr>
                                    </p:animEffect>
                                    <p:animScale>
                                      <p:cBhvr>
                                        <p:cTn id="42" dur="250" autoRev="1" fill="hold"/>
                                        <p:tgtEl>
                                          <p:spTgt spid="25"/>
                                        </p:tgtEl>
                                      </p:cBhvr>
                                      <p:by x="105000" y="105000"/>
                                    </p:animScale>
                                  </p:childTnLst>
                                </p:cTn>
                              </p:par>
                              <p:par>
                                <p:cTn id="43" presetID="26" presetClass="emph" presetSubtype="0" fill="hold" nodeType="withEffect">
                                  <p:stCondLst>
                                    <p:cond delay="0"/>
                                  </p:stCondLst>
                                  <p:childTnLst>
                                    <p:animEffect transition="out" filter="fade">
                                      <p:cBhvr>
                                        <p:cTn id="44" dur="500" tmFilter="0, 0; .2, .5; .8, .5; 1, 0"/>
                                        <p:tgtEl>
                                          <p:spTgt spid="10"/>
                                        </p:tgtEl>
                                      </p:cBhvr>
                                    </p:animEffect>
                                    <p:animScale>
                                      <p:cBhvr>
                                        <p:cTn id="45" dur="250" autoRev="1" fill="hold"/>
                                        <p:tgtEl>
                                          <p:spTgt spid="10"/>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9"/>
                                        </p:tgtEl>
                                      </p:cBhvr>
                                    </p:animEffect>
                                    <p:animScale>
                                      <p:cBhvr>
                                        <p:cTn id="48" dur="250" autoRev="1" fill="hold"/>
                                        <p:tgtEl>
                                          <p:spTgt spid="9"/>
                                        </p:tgtEl>
                                      </p:cBhvr>
                                      <p:by x="105000" y="105000"/>
                                    </p:animScale>
                                  </p:childTnLst>
                                </p:cTn>
                              </p:par>
                              <p:par>
                                <p:cTn id="49" presetID="53"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animBg="1"/>
      <p:bldP spid="20" grpId="0" animBg="1"/>
      <p:bldP spid="29" grpId="0" animBg="1"/>
      <p:bldP spid="30" grpId="0" animBg="1"/>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1"/>
            <a:ext cx="12192000" cy="6982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片 21"/>
          <p:cNvPicPr>
            <a:picLocks noChangeAspect="1"/>
          </p:cNvPicPr>
          <p:nvPr/>
        </p:nvPicPr>
        <p:blipFill rotWithShape="1">
          <a:blip r:embed="rId2">
            <a:extLst>
              <a:ext uri="{28A0092B-C50C-407E-A947-70E740481C1C}">
                <a14:useLocalDpi xmlns:a14="http://schemas.microsoft.com/office/drawing/2010/main" val="0"/>
              </a:ext>
            </a:extLst>
          </a:blip>
          <a:srcRect t="13053"/>
          <a:stretch>
            <a:fillRect/>
          </a:stretch>
        </p:blipFill>
        <p:spPr>
          <a:xfrm>
            <a:off x="1" y="0"/>
            <a:ext cx="12404034" cy="6858000"/>
          </a:xfrm>
          <a:prstGeom prst="rect">
            <a:avLst/>
          </a:prstGeom>
        </p:spPr>
      </p:pic>
      <p:sp>
        <p:nvSpPr>
          <p:cNvPr id="16" name="文本框 15"/>
          <p:cNvSpPr txBox="1"/>
          <p:nvPr/>
        </p:nvSpPr>
        <p:spPr>
          <a:xfrm>
            <a:off x="4682422" y="2572093"/>
            <a:ext cx="3238535" cy="923330"/>
          </a:xfrm>
          <a:prstGeom prst="rect">
            <a:avLst/>
          </a:prstGeom>
          <a:noFill/>
        </p:spPr>
        <p:txBody>
          <a:bodyPr wrap="square" rtlCol="0">
            <a:spAutoFit/>
          </a:bodyPr>
          <a:lstStyle/>
          <a:p>
            <a:pPr algn="dist"/>
            <a:r>
              <a:rPr lang="zh-CN" altLang="en-US" sz="5400" b="1" dirty="0">
                <a:solidFill>
                  <a:schemeClr val="tx1">
                    <a:lumMod val="85000"/>
                    <a:lumOff val="15000"/>
                  </a:schemeClr>
                </a:solidFill>
                <a:cs typeface="+mn-ea"/>
                <a:sym typeface="+mn-lt"/>
              </a:rPr>
              <a:t>有关于我</a:t>
            </a:r>
          </a:p>
        </p:txBody>
      </p:sp>
      <p:sp>
        <p:nvSpPr>
          <p:cNvPr id="17" name="矩形 16"/>
          <p:cNvSpPr/>
          <p:nvPr/>
        </p:nvSpPr>
        <p:spPr>
          <a:xfrm>
            <a:off x="4701507" y="3546919"/>
            <a:ext cx="3447944" cy="369332"/>
          </a:xfrm>
          <a:prstGeom prst="rect">
            <a:avLst/>
          </a:prstGeom>
          <a:noFill/>
        </p:spPr>
        <p:txBody>
          <a:bodyPr wrap="square">
            <a:spAutoFit/>
          </a:bodyPr>
          <a:lstStyle/>
          <a:p>
            <a:r>
              <a:rPr lang="da-DK" altLang="zh-CN" dirty="0">
                <a:solidFill>
                  <a:schemeClr val="tx1">
                    <a:lumMod val="75000"/>
                    <a:lumOff val="25000"/>
                  </a:schemeClr>
                </a:solidFill>
                <a:cs typeface="+mn-ea"/>
                <a:sym typeface="+mn-lt"/>
              </a:rPr>
              <a:t>Lorem ipsum dolor sit amet</a:t>
            </a:r>
            <a:endParaRPr lang="zh-CN" altLang="en-US" dirty="0">
              <a:solidFill>
                <a:schemeClr val="tx1">
                  <a:lumMod val="75000"/>
                  <a:lumOff val="25000"/>
                </a:schemeClr>
              </a:solidFill>
              <a:cs typeface="+mn-ea"/>
              <a:sym typeface="+mn-lt"/>
            </a:endParaRPr>
          </a:p>
        </p:txBody>
      </p:sp>
      <p:sp>
        <p:nvSpPr>
          <p:cNvPr id="19" name="Freeform 98"/>
          <p:cNvSpPr>
            <a:spLocks noEditPoints="1"/>
          </p:cNvSpPr>
          <p:nvPr/>
        </p:nvSpPr>
        <p:spPr bwMode="auto">
          <a:xfrm>
            <a:off x="3628975" y="5985103"/>
            <a:ext cx="163376" cy="199979"/>
          </a:xfrm>
          <a:custGeom>
            <a:avLst/>
            <a:gdLst>
              <a:gd name="T0" fmla="*/ 43 w 138"/>
              <a:gd name="T1" fmla="*/ 169 h 169"/>
              <a:gd name="T2" fmla="*/ 51 w 138"/>
              <a:gd name="T3" fmla="*/ 111 h 169"/>
              <a:gd name="T4" fmla="*/ 35 w 138"/>
              <a:gd name="T5" fmla="*/ 160 h 169"/>
              <a:gd name="T6" fmla="*/ 68 w 138"/>
              <a:gd name="T7" fmla="*/ 169 h 169"/>
              <a:gd name="T8" fmla="*/ 76 w 138"/>
              <a:gd name="T9" fmla="*/ 111 h 169"/>
              <a:gd name="T10" fmla="*/ 59 w 138"/>
              <a:gd name="T11" fmla="*/ 160 h 169"/>
              <a:gd name="T12" fmla="*/ 76 w 138"/>
              <a:gd name="T13" fmla="*/ 21 h 169"/>
              <a:gd name="T14" fmla="*/ 35 w 138"/>
              <a:gd name="T15" fmla="*/ 21 h 169"/>
              <a:gd name="T16" fmla="*/ 106 w 138"/>
              <a:gd name="T17" fmla="*/ 106 h 169"/>
              <a:gd name="T18" fmla="*/ 82 w 138"/>
              <a:gd name="T19" fmla="*/ 49 h 169"/>
              <a:gd name="T20" fmla="*/ 67 w 138"/>
              <a:gd name="T21" fmla="*/ 45 h 169"/>
              <a:gd name="T22" fmla="*/ 44 w 138"/>
              <a:gd name="T23" fmla="*/ 45 h 169"/>
              <a:gd name="T24" fmla="*/ 29 w 138"/>
              <a:gd name="T25" fmla="*/ 49 h 169"/>
              <a:gd name="T26" fmla="*/ 5 w 138"/>
              <a:gd name="T27" fmla="*/ 106 h 169"/>
              <a:gd name="T28" fmla="*/ 31 w 138"/>
              <a:gd name="T29" fmla="*/ 78 h 169"/>
              <a:gd name="T30" fmla="*/ 80 w 138"/>
              <a:gd name="T31" fmla="*/ 103 h 169"/>
              <a:gd name="T32" fmla="*/ 94 w 138"/>
              <a:gd name="T33" fmla="*/ 103 h 169"/>
              <a:gd name="T34" fmla="*/ 121 w 138"/>
              <a:gd name="T35" fmla="*/ 165 h 169"/>
              <a:gd name="T36" fmla="*/ 109 w 138"/>
              <a:gd name="T37" fmla="*/ 159 h 169"/>
              <a:gd name="T38" fmla="*/ 92 w 138"/>
              <a:gd name="T39" fmla="*/ 165 h 169"/>
              <a:gd name="T40" fmla="*/ 133 w 138"/>
              <a:gd name="T41" fmla="*/ 169 h 169"/>
              <a:gd name="T42" fmla="*/ 138 w 138"/>
              <a:gd name="T43" fmla="*/ 155 h 169"/>
              <a:gd name="T44" fmla="*/ 121 w 138"/>
              <a:gd name="T45" fmla="*/ 165 h 169"/>
              <a:gd name="T46" fmla="*/ 129 w 138"/>
              <a:gd name="T47" fmla="*/ 132 h 169"/>
              <a:gd name="T48" fmla="*/ 96 w 138"/>
              <a:gd name="T49" fmla="*/ 132 h 169"/>
              <a:gd name="T50" fmla="*/ 92 w 138"/>
              <a:gd name="T51" fmla="*/ 149 h 169"/>
              <a:gd name="T52" fmla="*/ 109 w 138"/>
              <a:gd name="T53" fmla="*/ 148 h 169"/>
              <a:gd name="T54" fmla="*/ 121 w 138"/>
              <a:gd name="T55" fmla="*/ 154 h 169"/>
              <a:gd name="T56" fmla="*/ 138 w 138"/>
              <a:gd name="T57" fmla="*/ 136 h 169"/>
              <a:gd name="T58" fmla="*/ 106 w 138"/>
              <a:gd name="T59" fmla="*/ 132 h 169"/>
              <a:gd name="T60" fmla="*/ 106 w 138"/>
              <a:gd name="T61" fmla="*/ 132 h 169"/>
              <a:gd name="T62" fmla="*/ 113 w 138"/>
              <a:gd name="T63" fmla="*/ 161 h 169"/>
              <a:gd name="T64" fmla="*/ 117 w 138"/>
              <a:gd name="T65"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69">
                <a:moveTo>
                  <a:pt x="35" y="160"/>
                </a:moveTo>
                <a:cubicBezTo>
                  <a:pt x="35" y="165"/>
                  <a:pt x="38" y="169"/>
                  <a:pt x="43" y="169"/>
                </a:cubicBezTo>
                <a:cubicBezTo>
                  <a:pt x="47" y="169"/>
                  <a:pt x="51" y="165"/>
                  <a:pt x="51" y="160"/>
                </a:cubicBezTo>
                <a:cubicBezTo>
                  <a:pt x="51" y="111"/>
                  <a:pt x="51" y="111"/>
                  <a:pt x="51" y="111"/>
                </a:cubicBezTo>
                <a:cubicBezTo>
                  <a:pt x="35" y="111"/>
                  <a:pt x="35" y="111"/>
                  <a:pt x="35" y="111"/>
                </a:cubicBezTo>
                <a:lnTo>
                  <a:pt x="35" y="160"/>
                </a:lnTo>
                <a:close/>
                <a:moveTo>
                  <a:pt x="59" y="160"/>
                </a:moveTo>
                <a:cubicBezTo>
                  <a:pt x="59" y="165"/>
                  <a:pt x="63" y="169"/>
                  <a:pt x="68" y="169"/>
                </a:cubicBezTo>
                <a:cubicBezTo>
                  <a:pt x="72" y="169"/>
                  <a:pt x="76" y="165"/>
                  <a:pt x="76" y="160"/>
                </a:cubicBezTo>
                <a:cubicBezTo>
                  <a:pt x="76" y="111"/>
                  <a:pt x="76" y="111"/>
                  <a:pt x="76" y="111"/>
                </a:cubicBezTo>
                <a:cubicBezTo>
                  <a:pt x="59" y="111"/>
                  <a:pt x="59" y="111"/>
                  <a:pt x="59" y="111"/>
                </a:cubicBezTo>
                <a:lnTo>
                  <a:pt x="59" y="160"/>
                </a:lnTo>
                <a:close/>
                <a:moveTo>
                  <a:pt x="55" y="41"/>
                </a:moveTo>
                <a:cubicBezTo>
                  <a:pt x="67" y="41"/>
                  <a:pt x="76" y="32"/>
                  <a:pt x="76" y="21"/>
                </a:cubicBezTo>
                <a:cubicBezTo>
                  <a:pt x="76" y="9"/>
                  <a:pt x="67" y="0"/>
                  <a:pt x="55" y="0"/>
                </a:cubicBezTo>
                <a:cubicBezTo>
                  <a:pt x="44" y="0"/>
                  <a:pt x="35" y="9"/>
                  <a:pt x="35" y="21"/>
                </a:cubicBezTo>
                <a:cubicBezTo>
                  <a:pt x="35" y="32"/>
                  <a:pt x="44" y="41"/>
                  <a:pt x="55" y="41"/>
                </a:cubicBezTo>
                <a:close/>
                <a:moveTo>
                  <a:pt x="106" y="106"/>
                </a:moveTo>
                <a:cubicBezTo>
                  <a:pt x="110" y="104"/>
                  <a:pt x="111" y="99"/>
                  <a:pt x="109" y="95"/>
                </a:cubicBezTo>
                <a:cubicBezTo>
                  <a:pt x="82" y="49"/>
                  <a:pt x="82" y="49"/>
                  <a:pt x="82" y="49"/>
                </a:cubicBezTo>
                <a:cubicBezTo>
                  <a:pt x="80" y="45"/>
                  <a:pt x="70" y="45"/>
                  <a:pt x="69" y="45"/>
                </a:cubicBezTo>
                <a:cubicBezTo>
                  <a:pt x="67" y="45"/>
                  <a:pt x="67" y="45"/>
                  <a:pt x="67" y="45"/>
                </a:cubicBezTo>
                <a:cubicBezTo>
                  <a:pt x="55" y="61"/>
                  <a:pt x="55" y="61"/>
                  <a:pt x="55" y="61"/>
                </a:cubicBezTo>
                <a:cubicBezTo>
                  <a:pt x="44" y="45"/>
                  <a:pt x="44" y="45"/>
                  <a:pt x="44" y="45"/>
                </a:cubicBezTo>
                <a:cubicBezTo>
                  <a:pt x="42" y="45"/>
                  <a:pt x="42" y="45"/>
                  <a:pt x="42" y="45"/>
                </a:cubicBezTo>
                <a:cubicBezTo>
                  <a:pt x="41" y="45"/>
                  <a:pt x="31" y="45"/>
                  <a:pt x="29" y="49"/>
                </a:cubicBezTo>
                <a:cubicBezTo>
                  <a:pt x="2" y="95"/>
                  <a:pt x="2" y="95"/>
                  <a:pt x="2" y="95"/>
                </a:cubicBezTo>
                <a:cubicBezTo>
                  <a:pt x="0" y="99"/>
                  <a:pt x="1" y="104"/>
                  <a:pt x="5" y="106"/>
                </a:cubicBezTo>
                <a:cubicBezTo>
                  <a:pt x="9" y="109"/>
                  <a:pt x="14" y="107"/>
                  <a:pt x="16" y="103"/>
                </a:cubicBezTo>
                <a:cubicBezTo>
                  <a:pt x="31" y="78"/>
                  <a:pt x="31" y="78"/>
                  <a:pt x="31" y="78"/>
                </a:cubicBezTo>
                <a:cubicBezTo>
                  <a:pt x="31" y="103"/>
                  <a:pt x="31" y="103"/>
                  <a:pt x="31" y="103"/>
                </a:cubicBezTo>
                <a:cubicBezTo>
                  <a:pt x="80" y="103"/>
                  <a:pt x="80" y="103"/>
                  <a:pt x="80" y="103"/>
                </a:cubicBezTo>
                <a:cubicBezTo>
                  <a:pt x="80" y="78"/>
                  <a:pt x="80" y="78"/>
                  <a:pt x="80" y="78"/>
                </a:cubicBezTo>
                <a:cubicBezTo>
                  <a:pt x="94" y="103"/>
                  <a:pt x="94" y="103"/>
                  <a:pt x="94" y="103"/>
                </a:cubicBezTo>
                <a:cubicBezTo>
                  <a:pt x="97" y="107"/>
                  <a:pt x="102" y="109"/>
                  <a:pt x="106" y="106"/>
                </a:cubicBezTo>
                <a:close/>
                <a:moveTo>
                  <a:pt x="121" y="165"/>
                </a:moveTo>
                <a:cubicBezTo>
                  <a:pt x="109" y="165"/>
                  <a:pt x="109" y="165"/>
                  <a:pt x="109" y="165"/>
                </a:cubicBezTo>
                <a:cubicBezTo>
                  <a:pt x="109" y="159"/>
                  <a:pt x="109" y="159"/>
                  <a:pt x="109" y="159"/>
                </a:cubicBezTo>
                <a:cubicBezTo>
                  <a:pt x="103" y="159"/>
                  <a:pt x="98" y="157"/>
                  <a:pt x="92" y="155"/>
                </a:cubicBezTo>
                <a:cubicBezTo>
                  <a:pt x="92" y="165"/>
                  <a:pt x="92" y="165"/>
                  <a:pt x="92" y="165"/>
                </a:cubicBezTo>
                <a:cubicBezTo>
                  <a:pt x="92" y="167"/>
                  <a:pt x="94" y="169"/>
                  <a:pt x="96" y="169"/>
                </a:cubicBezTo>
                <a:cubicBezTo>
                  <a:pt x="133" y="169"/>
                  <a:pt x="133" y="169"/>
                  <a:pt x="133" y="169"/>
                </a:cubicBezTo>
                <a:cubicBezTo>
                  <a:pt x="136" y="169"/>
                  <a:pt x="138" y="167"/>
                  <a:pt x="138" y="165"/>
                </a:cubicBezTo>
                <a:cubicBezTo>
                  <a:pt x="138" y="155"/>
                  <a:pt x="138" y="155"/>
                  <a:pt x="138" y="155"/>
                </a:cubicBezTo>
                <a:cubicBezTo>
                  <a:pt x="132" y="157"/>
                  <a:pt x="127" y="159"/>
                  <a:pt x="121" y="159"/>
                </a:cubicBezTo>
                <a:lnTo>
                  <a:pt x="121" y="165"/>
                </a:lnTo>
                <a:close/>
                <a:moveTo>
                  <a:pt x="133" y="132"/>
                </a:moveTo>
                <a:cubicBezTo>
                  <a:pt x="129" y="132"/>
                  <a:pt x="129" y="132"/>
                  <a:pt x="129" y="132"/>
                </a:cubicBezTo>
                <a:cubicBezTo>
                  <a:pt x="126" y="116"/>
                  <a:pt x="104" y="116"/>
                  <a:pt x="101" y="132"/>
                </a:cubicBezTo>
                <a:cubicBezTo>
                  <a:pt x="96" y="132"/>
                  <a:pt x="96" y="132"/>
                  <a:pt x="96" y="132"/>
                </a:cubicBezTo>
                <a:cubicBezTo>
                  <a:pt x="94" y="132"/>
                  <a:pt x="92" y="134"/>
                  <a:pt x="92" y="136"/>
                </a:cubicBezTo>
                <a:cubicBezTo>
                  <a:pt x="92" y="149"/>
                  <a:pt x="92" y="149"/>
                  <a:pt x="92" y="149"/>
                </a:cubicBezTo>
                <a:cubicBezTo>
                  <a:pt x="98" y="152"/>
                  <a:pt x="103" y="153"/>
                  <a:pt x="109" y="154"/>
                </a:cubicBezTo>
                <a:cubicBezTo>
                  <a:pt x="109" y="148"/>
                  <a:pt x="109" y="148"/>
                  <a:pt x="109" y="148"/>
                </a:cubicBezTo>
                <a:cubicBezTo>
                  <a:pt x="121" y="148"/>
                  <a:pt x="121" y="148"/>
                  <a:pt x="121" y="148"/>
                </a:cubicBezTo>
                <a:cubicBezTo>
                  <a:pt x="121" y="154"/>
                  <a:pt x="121" y="154"/>
                  <a:pt x="121" y="154"/>
                </a:cubicBezTo>
                <a:cubicBezTo>
                  <a:pt x="127" y="153"/>
                  <a:pt x="132" y="152"/>
                  <a:pt x="138" y="149"/>
                </a:cubicBezTo>
                <a:cubicBezTo>
                  <a:pt x="138" y="136"/>
                  <a:pt x="138" y="136"/>
                  <a:pt x="138" y="136"/>
                </a:cubicBezTo>
                <a:cubicBezTo>
                  <a:pt x="138" y="134"/>
                  <a:pt x="136" y="132"/>
                  <a:pt x="133" y="132"/>
                </a:cubicBezTo>
                <a:close/>
                <a:moveTo>
                  <a:pt x="106" y="132"/>
                </a:moveTo>
                <a:cubicBezTo>
                  <a:pt x="109" y="123"/>
                  <a:pt x="121" y="123"/>
                  <a:pt x="124" y="132"/>
                </a:cubicBezTo>
                <a:lnTo>
                  <a:pt x="106" y="132"/>
                </a:lnTo>
                <a:close/>
                <a:moveTo>
                  <a:pt x="113" y="152"/>
                </a:moveTo>
                <a:cubicBezTo>
                  <a:pt x="113" y="161"/>
                  <a:pt x="113" y="161"/>
                  <a:pt x="113" y="161"/>
                </a:cubicBezTo>
                <a:cubicBezTo>
                  <a:pt x="117" y="161"/>
                  <a:pt x="117" y="161"/>
                  <a:pt x="117" y="161"/>
                </a:cubicBezTo>
                <a:cubicBezTo>
                  <a:pt x="117" y="152"/>
                  <a:pt x="117" y="152"/>
                  <a:pt x="117" y="152"/>
                </a:cubicBezTo>
                <a:lnTo>
                  <a:pt x="113" y="152"/>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20" name="Freeform 98"/>
          <p:cNvSpPr>
            <a:spLocks noEditPoints="1"/>
          </p:cNvSpPr>
          <p:nvPr/>
        </p:nvSpPr>
        <p:spPr bwMode="auto">
          <a:xfrm>
            <a:off x="7397209" y="5985103"/>
            <a:ext cx="163376" cy="199979"/>
          </a:xfrm>
          <a:custGeom>
            <a:avLst/>
            <a:gdLst>
              <a:gd name="T0" fmla="*/ 43 w 138"/>
              <a:gd name="T1" fmla="*/ 169 h 169"/>
              <a:gd name="T2" fmla="*/ 51 w 138"/>
              <a:gd name="T3" fmla="*/ 111 h 169"/>
              <a:gd name="T4" fmla="*/ 35 w 138"/>
              <a:gd name="T5" fmla="*/ 160 h 169"/>
              <a:gd name="T6" fmla="*/ 68 w 138"/>
              <a:gd name="T7" fmla="*/ 169 h 169"/>
              <a:gd name="T8" fmla="*/ 76 w 138"/>
              <a:gd name="T9" fmla="*/ 111 h 169"/>
              <a:gd name="T10" fmla="*/ 59 w 138"/>
              <a:gd name="T11" fmla="*/ 160 h 169"/>
              <a:gd name="T12" fmla="*/ 76 w 138"/>
              <a:gd name="T13" fmla="*/ 21 h 169"/>
              <a:gd name="T14" fmla="*/ 35 w 138"/>
              <a:gd name="T15" fmla="*/ 21 h 169"/>
              <a:gd name="T16" fmla="*/ 106 w 138"/>
              <a:gd name="T17" fmla="*/ 106 h 169"/>
              <a:gd name="T18" fmla="*/ 82 w 138"/>
              <a:gd name="T19" fmla="*/ 49 h 169"/>
              <a:gd name="T20" fmla="*/ 67 w 138"/>
              <a:gd name="T21" fmla="*/ 45 h 169"/>
              <a:gd name="T22" fmla="*/ 44 w 138"/>
              <a:gd name="T23" fmla="*/ 45 h 169"/>
              <a:gd name="T24" fmla="*/ 29 w 138"/>
              <a:gd name="T25" fmla="*/ 49 h 169"/>
              <a:gd name="T26" fmla="*/ 5 w 138"/>
              <a:gd name="T27" fmla="*/ 106 h 169"/>
              <a:gd name="T28" fmla="*/ 31 w 138"/>
              <a:gd name="T29" fmla="*/ 78 h 169"/>
              <a:gd name="T30" fmla="*/ 80 w 138"/>
              <a:gd name="T31" fmla="*/ 103 h 169"/>
              <a:gd name="T32" fmla="*/ 94 w 138"/>
              <a:gd name="T33" fmla="*/ 103 h 169"/>
              <a:gd name="T34" fmla="*/ 121 w 138"/>
              <a:gd name="T35" fmla="*/ 165 h 169"/>
              <a:gd name="T36" fmla="*/ 109 w 138"/>
              <a:gd name="T37" fmla="*/ 159 h 169"/>
              <a:gd name="T38" fmla="*/ 92 w 138"/>
              <a:gd name="T39" fmla="*/ 165 h 169"/>
              <a:gd name="T40" fmla="*/ 133 w 138"/>
              <a:gd name="T41" fmla="*/ 169 h 169"/>
              <a:gd name="T42" fmla="*/ 138 w 138"/>
              <a:gd name="T43" fmla="*/ 155 h 169"/>
              <a:gd name="T44" fmla="*/ 121 w 138"/>
              <a:gd name="T45" fmla="*/ 165 h 169"/>
              <a:gd name="T46" fmla="*/ 129 w 138"/>
              <a:gd name="T47" fmla="*/ 132 h 169"/>
              <a:gd name="T48" fmla="*/ 96 w 138"/>
              <a:gd name="T49" fmla="*/ 132 h 169"/>
              <a:gd name="T50" fmla="*/ 92 w 138"/>
              <a:gd name="T51" fmla="*/ 149 h 169"/>
              <a:gd name="T52" fmla="*/ 109 w 138"/>
              <a:gd name="T53" fmla="*/ 148 h 169"/>
              <a:gd name="T54" fmla="*/ 121 w 138"/>
              <a:gd name="T55" fmla="*/ 154 h 169"/>
              <a:gd name="T56" fmla="*/ 138 w 138"/>
              <a:gd name="T57" fmla="*/ 136 h 169"/>
              <a:gd name="T58" fmla="*/ 106 w 138"/>
              <a:gd name="T59" fmla="*/ 132 h 169"/>
              <a:gd name="T60" fmla="*/ 106 w 138"/>
              <a:gd name="T61" fmla="*/ 132 h 169"/>
              <a:gd name="T62" fmla="*/ 113 w 138"/>
              <a:gd name="T63" fmla="*/ 161 h 169"/>
              <a:gd name="T64" fmla="*/ 117 w 138"/>
              <a:gd name="T65"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69">
                <a:moveTo>
                  <a:pt x="35" y="160"/>
                </a:moveTo>
                <a:cubicBezTo>
                  <a:pt x="35" y="165"/>
                  <a:pt x="38" y="169"/>
                  <a:pt x="43" y="169"/>
                </a:cubicBezTo>
                <a:cubicBezTo>
                  <a:pt x="47" y="169"/>
                  <a:pt x="51" y="165"/>
                  <a:pt x="51" y="160"/>
                </a:cubicBezTo>
                <a:cubicBezTo>
                  <a:pt x="51" y="111"/>
                  <a:pt x="51" y="111"/>
                  <a:pt x="51" y="111"/>
                </a:cubicBezTo>
                <a:cubicBezTo>
                  <a:pt x="35" y="111"/>
                  <a:pt x="35" y="111"/>
                  <a:pt x="35" y="111"/>
                </a:cubicBezTo>
                <a:lnTo>
                  <a:pt x="35" y="160"/>
                </a:lnTo>
                <a:close/>
                <a:moveTo>
                  <a:pt x="59" y="160"/>
                </a:moveTo>
                <a:cubicBezTo>
                  <a:pt x="59" y="165"/>
                  <a:pt x="63" y="169"/>
                  <a:pt x="68" y="169"/>
                </a:cubicBezTo>
                <a:cubicBezTo>
                  <a:pt x="72" y="169"/>
                  <a:pt x="76" y="165"/>
                  <a:pt x="76" y="160"/>
                </a:cubicBezTo>
                <a:cubicBezTo>
                  <a:pt x="76" y="111"/>
                  <a:pt x="76" y="111"/>
                  <a:pt x="76" y="111"/>
                </a:cubicBezTo>
                <a:cubicBezTo>
                  <a:pt x="59" y="111"/>
                  <a:pt x="59" y="111"/>
                  <a:pt x="59" y="111"/>
                </a:cubicBezTo>
                <a:lnTo>
                  <a:pt x="59" y="160"/>
                </a:lnTo>
                <a:close/>
                <a:moveTo>
                  <a:pt x="55" y="41"/>
                </a:moveTo>
                <a:cubicBezTo>
                  <a:pt x="67" y="41"/>
                  <a:pt x="76" y="32"/>
                  <a:pt x="76" y="21"/>
                </a:cubicBezTo>
                <a:cubicBezTo>
                  <a:pt x="76" y="9"/>
                  <a:pt x="67" y="0"/>
                  <a:pt x="55" y="0"/>
                </a:cubicBezTo>
                <a:cubicBezTo>
                  <a:pt x="44" y="0"/>
                  <a:pt x="35" y="9"/>
                  <a:pt x="35" y="21"/>
                </a:cubicBezTo>
                <a:cubicBezTo>
                  <a:pt x="35" y="32"/>
                  <a:pt x="44" y="41"/>
                  <a:pt x="55" y="41"/>
                </a:cubicBezTo>
                <a:close/>
                <a:moveTo>
                  <a:pt x="106" y="106"/>
                </a:moveTo>
                <a:cubicBezTo>
                  <a:pt x="110" y="104"/>
                  <a:pt x="111" y="99"/>
                  <a:pt x="109" y="95"/>
                </a:cubicBezTo>
                <a:cubicBezTo>
                  <a:pt x="82" y="49"/>
                  <a:pt x="82" y="49"/>
                  <a:pt x="82" y="49"/>
                </a:cubicBezTo>
                <a:cubicBezTo>
                  <a:pt x="80" y="45"/>
                  <a:pt x="70" y="45"/>
                  <a:pt x="69" y="45"/>
                </a:cubicBezTo>
                <a:cubicBezTo>
                  <a:pt x="67" y="45"/>
                  <a:pt x="67" y="45"/>
                  <a:pt x="67" y="45"/>
                </a:cubicBezTo>
                <a:cubicBezTo>
                  <a:pt x="55" y="61"/>
                  <a:pt x="55" y="61"/>
                  <a:pt x="55" y="61"/>
                </a:cubicBezTo>
                <a:cubicBezTo>
                  <a:pt x="44" y="45"/>
                  <a:pt x="44" y="45"/>
                  <a:pt x="44" y="45"/>
                </a:cubicBezTo>
                <a:cubicBezTo>
                  <a:pt x="42" y="45"/>
                  <a:pt x="42" y="45"/>
                  <a:pt x="42" y="45"/>
                </a:cubicBezTo>
                <a:cubicBezTo>
                  <a:pt x="41" y="45"/>
                  <a:pt x="31" y="45"/>
                  <a:pt x="29" y="49"/>
                </a:cubicBezTo>
                <a:cubicBezTo>
                  <a:pt x="2" y="95"/>
                  <a:pt x="2" y="95"/>
                  <a:pt x="2" y="95"/>
                </a:cubicBezTo>
                <a:cubicBezTo>
                  <a:pt x="0" y="99"/>
                  <a:pt x="1" y="104"/>
                  <a:pt x="5" y="106"/>
                </a:cubicBezTo>
                <a:cubicBezTo>
                  <a:pt x="9" y="109"/>
                  <a:pt x="14" y="107"/>
                  <a:pt x="16" y="103"/>
                </a:cubicBezTo>
                <a:cubicBezTo>
                  <a:pt x="31" y="78"/>
                  <a:pt x="31" y="78"/>
                  <a:pt x="31" y="78"/>
                </a:cubicBezTo>
                <a:cubicBezTo>
                  <a:pt x="31" y="103"/>
                  <a:pt x="31" y="103"/>
                  <a:pt x="31" y="103"/>
                </a:cubicBezTo>
                <a:cubicBezTo>
                  <a:pt x="80" y="103"/>
                  <a:pt x="80" y="103"/>
                  <a:pt x="80" y="103"/>
                </a:cubicBezTo>
                <a:cubicBezTo>
                  <a:pt x="80" y="78"/>
                  <a:pt x="80" y="78"/>
                  <a:pt x="80" y="78"/>
                </a:cubicBezTo>
                <a:cubicBezTo>
                  <a:pt x="94" y="103"/>
                  <a:pt x="94" y="103"/>
                  <a:pt x="94" y="103"/>
                </a:cubicBezTo>
                <a:cubicBezTo>
                  <a:pt x="97" y="107"/>
                  <a:pt x="102" y="109"/>
                  <a:pt x="106" y="106"/>
                </a:cubicBezTo>
                <a:close/>
                <a:moveTo>
                  <a:pt x="121" y="165"/>
                </a:moveTo>
                <a:cubicBezTo>
                  <a:pt x="109" y="165"/>
                  <a:pt x="109" y="165"/>
                  <a:pt x="109" y="165"/>
                </a:cubicBezTo>
                <a:cubicBezTo>
                  <a:pt x="109" y="159"/>
                  <a:pt x="109" y="159"/>
                  <a:pt x="109" y="159"/>
                </a:cubicBezTo>
                <a:cubicBezTo>
                  <a:pt x="103" y="159"/>
                  <a:pt x="98" y="157"/>
                  <a:pt x="92" y="155"/>
                </a:cubicBezTo>
                <a:cubicBezTo>
                  <a:pt x="92" y="165"/>
                  <a:pt x="92" y="165"/>
                  <a:pt x="92" y="165"/>
                </a:cubicBezTo>
                <a:cubicBezTo>
                  <a:pt x="92" y="167"/>
                  <a:pt x="94" y="169"/>
                  <a:pt x="96" y="169"/>
                </a:cubicBezTo>
                <a:cubicBezTo>
                  <a:pt x="133" y="169"/>
                  <a:pt x="133" y="169"/>
                  <a:pt x="133" y="169"/>
                </a:cubicBezTo>
                <a:cubicBezTo>
                  <a:pt x="136" y="169"/>
                  <a:pt x="138" y="167"/>
                  <a:pt x="138" y="165"/>
                </a:cubicBezTo>
                <a:cubicBezTo>
                  <a:pt x="138" y="155"/>
                  <a:pt x="138" y="155"/>
                  <a:pt x="138" y="155"/>
                </a:cubicBezTo>
                <a:cubicBezTo>
                  <a:pt x="132" y="157"/>
                  <a:pt x="127" y="159"/>
                  <a:pt x="121" y="159"/>
                </a:cubicBezTo>
                <a:lnTo>
                  <a:pt x="121" y="165"/>
                </a:lnTo>
                <a:close/>
                <a:moveTo>
                  <a:pt x="133" y="132"/>
                </a:moveTo>
                <a:cubicBezTo>
                  <a:pt x="129" y="132"/>
                  <a:pt x="129" y="132"/>
                  <a:pt x="129" y="132"/>
                </a:cubicBezTo>
                <a:cubicBezTo>
                  <a:pt x="126" y="116"/>
                  <a:pt x="104" y="116"/>
                  <a:pt x="101" y="132"/>
                </a:cubicBezTo>
                <a:cubicBezTo>
                  <a:pt x="96" y="132"/>
                  <a:pt x="96" y="132"/>
                  <a:pt x="96" y="132"/>
                </a:cubicBezTo>
                <a:cubicBezTo>
                  <a:pt x="94" y="132"/>
                  <a:pt x="92" y="134"/>
                  <a:pt x="92" y="136"/>
                </a:cubicBezTo>
                <a:cubicBezTo>
                  <a:pt x="92" y="149"/>
                  <a:pt x="92" y="149"/>
                  <a:pt x="92" y="149"/>
                </a:cubicBezTo>
                <a:cubicBezTo>
                  <a:pt x="98" y="152"/>
                  <a:pt x="103" y="153"/>
                  <a:pt x="109" y="154"/>
                </a:cubicBezTo>
                <a:cubicBezTo>
                  <a:pt x="109" y="148"/>
                  <a:pt x="109" y="148"/>
                  <a:pt x="109" y="148"/>
                </a:cubicBezTo>
                <a:cubicBezTo>
                  <a:pt x="121" y="148"/>
                  <a:pt x="121" y="148"/>
                  <a:pt x="121" y="148"/>
                </a:cubicBezTo>
                <a:cubicBezTo>
                  <a:pt x="121" y="154"/>
                  <a:pt x="121" y="154"/>
                  <a:pt x="121" y="154"/>
                </a:cubicBezTo>
                <a:cubicBezTo>
                  <a:pt x="127" y="153"/>
                  <a:pt x="132" y="152"/>
                  <a:pt x="138" y="149"/>
                </a:cubicBezTo>
                <a:cubicBezTo>
                  <a:pt x="138" y="136"/>
                  <a:pt x="138" y="136"/>
                  <a:pt x="138" y="136"/>
                </a:cubicBezTo>
                <a:cubicBezTo>
                  <a:pt x="138" y="134"/>
                  <a:pt x="136" y="132"/>
                  <a:pt x="133" y="132"/>
                </a:cubicBezTo>
                <a:close/>
                <a:moveTo>
                  <a:pt x="106" y="132"/>
                </a:moveTo>
                <a:cubicBezTo>
                  <a:pt x="109" y="123"/>
                  <a:pt x="121" y="123"/>
                  <a:pt x="124" y="132"/>
                </a:cubicBezTo>
                <a:lnTo>
                  <a:pt x="106" y="132"/>
                </a:lnTo>
                <a:close/>
                <a:moveTo>
                  <a:pt x="113" y="152"/>
                </a:moveTo>
                <a:cubicBezTo>
                  <a:pt x="113" y="161"/>
                  <a:pt x="113" y="161"/>
                  <a:pt x="113" y="161"/>
                </a:cubicBezTo>
                <a:cubicBezTo>
                  <a:pt x="117" y="161"/>
                  <a:pt x="117" y="161"/>
                  <a:pt x="117" y="161"/>
                </a:cubicBezTo>
                <a:cubicBezTo>
                  <a:pt x="117" y="152"/>
                  <a:pt x="117" y="152"/>
                  <a:pt x="117" y="152"/>
                </a:cubicBezTo>
                <a:lnTo>
                  <a:pt x="113" y="152"/>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9" name="组合 8"/>
          <p:cNvGrpSpPr/>
          <p:nvPr/>
        </p:nvGrpSpPr>
        <p:grpSpPr>
          <a:xfrm>
            <a:off x="2556501" y="2327098"/>
            <a:ext cx="1870614" cy="1870614"/>
            <a:chOff x="8333045" y="1169405"/>
            <a:chExt cx="1661011" cy="1661011"/>
          </a:xfrm>
        </p:grpSpPr>
        <p:sp>
          <p:nvSpPr>
            <p:cNvPr id="7" name="椭圆 6"/>
            <p:cNvSpPr/>
            <p:nvPr/>
          </p:nvSpPr>
          <p:spPr>
            <a:xfrm>
              <a:off x="8333045" y="1169405"/>
              <a:ext cx="1661011" cy="1661011"/>
            </a:xfrm>
            <a:prstGeom prst="ellipse">
              <a:avLst/>
            </a:prstGeom>
            <a:solidFill>
              <a:schemeClr val="bg1"/>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7200" b="1" dirty="0">
                <a:solidFill>
                  <a:srgbClr val="187C86"/>
                </a:solidFill>
                <a:cs typeface="+mn-ea"/>
                <a:sym typeface="+mn-lt"/>
              </a:endParaRPr>
            </a:p>
          </p:txBody>
        </p:sp>
        <p:sp>
          <p:nvSpPr>
            <p:cNvPr id="23" name="文本框 22"/>
            <p:cNvSpPr txBox="1"/>
            <p:nvPr/>
          </p:nvSpPr>
          <p:spPr>
            <a:xfrm>
              <a:off x="8614592" y="1501959"/>
              <a:ext cx="1174579" cy="1065832"/>
            </a:xfrm>
            <a:prstGeom prst="rect">
              <a:avLst/>
            </a:prstGeom>
            <a:noFill/>
          </p:spPr>
          <p:txBody>
            <a:bodyPr wrap="none" rtlCol="0">
              <a:spAutoFit/>
            </a:bodyPr>
            <a:lstStyle>
              <a:defPPr>
                <a:defRPr lang="zh-CN"/>
              </a:defPPr>
              <a:lvl1pPr algn="ctr" defTabSz="1218565">
                <a:defRPr sz="9595">
                  <a:solidFill>
                    <a:srgbClr val="C00000"/>
                  </a:solidFill>
                  <a:latin typeface="华文细黑" panose="02010600040101010101" pitchFamily="2" charset="-122"/>
                  <a:ea typeface="华文细黑" panose="02010600040101010101" pitchFamily="2" charset="-122"/>
                </a:defRPr>
              </a:lvl1pPr>
            </a:lstStyle>
            <a:p>
              <a:r>
                <a:rPr lang="en-US" altLang="zh-CN" sz="7200" b="1" dirty="0">
                  <a:solidFill>
                    <a:srgbClr val="187C86"/>
                  </a:solidFill>
                  <a:latin typeface="+mn-lt"/>
                  <a:ea typeface="+mn-ea"/>
                  <a:cs typeface="+mn-ea"/>
                  <a:sym typeface="+mn-lt"/>
                </a:rPr>
                <a:t>01</a:t>
              </a:r>
              <a:endParaRPr lang="zh-CN" altLang="en-US" sz="7200" b="1" dirty="0">
                <a:solidFill>
                  <a:srgbClr val="187C86"/>
                </a:solidFill>
                <a:latin typeface="+mn-lt"/>
                <a:ea typeface="+mn-ea"/>
                <a:cs typeface="+mn-ea"/>
                <a:sym typeface="+mn-lt"/>
              </a:endParaRPr>
            </a:p>
          </p:txBody>
        </p:sp>
      </p:grpSp>
      <p:sp>
        <p:nvSpPr>
          <p:cNvPr id="34" name="文本框 33"/>
          <p:cNvSpPr txBox="1"/>
          <p:nvPr/>
        </p:nvSpPr>
        <p:spPr>
          <a:xfrm>
            <a:off x="4701507" y="4171295"/>
            <a:ext cx="1620957" cy="369332"/>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个人简介</a:t>
            </a:r>
          </a:p>
        </p:txBody>
      </p:sp>
      <p:sp>
        <p:nvSpPr>
          <p:cNvPr id="35" name="文本框 34"/>
          <p:cNvSpPr txBox="1"/>
          <p:nvPr/>
        </p:nvSpPr>
        <p:spPr>
          <a:xfrm>
            <a:off x="4701507" y="4580829"/>
            <a:ext cx="2954655" cy="369332"/>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任职期间主要奖惩情况</a:t>
            </a:r>
          </a:p>
        </p:txBody>
      </p:sp>
      <p:sp>
        <p:nvSpPr>
          <p:cNvPr id="36" name="文本框 35"/>
          <p:cNvSpPr txBox="1"/>
          <p:nvPr/>
        </p:nvSpPr>
        <p:spPr>
          <a:xfrm>
            <a:off x="6494799" y="4171295"/>
            <a:ext cx="2723823" cy="369332"/>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前四个季度考核成绩</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anim calcmode="lin" valueType="num">
                                      <p:cBhvr>
                                        <p:cTn id="44" dur="1000" fill="hold"/>
                                        <p:tgtEl>
                                          <p:spTgt spid="36"/>
                                        </p:tgtEl>
                                        <p:attrNameLst>
                                          <p:attrName>ppt_x</p:attrName>
                                        </p:attrNameLst>
                                      </p:cBhvr>
                                      <p:tavLst>
                                        <p:tav tm="0">
                                          <p:val>
                                            <p:strVal val="#ppt_x"/>
                                          </p:val>
                                        </p:tav>
                                        <p:tav tm="100000">
                                          <p:val>
                                            <p:strVal val="#ppt_x"/>
                                          </p:val>
                                        </p:tav>
                                      </p:tavLst>
                                    </p:anim>
                                    <p:anim calcmode="lin" valueType="num">
                                      <p:cBhvr>
                                        <p:cTn id="45" dur="1000" fill="hold"/>
                                        <p:tgtEl>
                                          <p:spTgt spid="3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animBg="1"/>
      <p:bldP spid="20" grpId="0" animBg="1"/>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061155" y="2087363"/>
            <a:ext cx="5297565" cy="3471929"/>
            <a:chOff x="5618546" y="1853900"/>
            <a:chExt cx="5297565" cy="3471929"/>
          </a:xfrm>
        </p:grpSpPr>
        <p:sp>
          <p:nvSpPr>
            <p:cNvPr id="63" name="矩形 62"/>
            <p:cNvSpPr/>
            <p:nvPr/>
          </p:nvSpPr>
          <p:spPr>
            <a:xfrm>
              <a:off x="5618546" y="2771284"/>
              <a:ext cx="5297565" cy="2554545"/>
            </a:xfrm>
            <a:prstGeom prst="rect">
              <a:avLst/>
            </a:prstGeom>
          </p:spPr>
          <p:txBody>
            <a:bodyPr wrap="square">
              <a:spAutoFit/>
              <a:scene3d>
                <a:camera prst="orthographicFront"/>
                <a:lightRig rig="threePt" dir="t"/>
              </a:scene3d>
              <a:sp3d contourW="12700"/>
            </a:bodyPr>
            <a:lstStyle/>
            <a:p>
              <a:pPr marL="457200" indent="-457200" algn="just">
                <a:spcBef>
                  <a:spcPts val="1200"/>
                </a:spcBef>
                <a:buClr>
                  <a:srgbClr val="187C86"/>
                </a:buClr>
                <a:buFont typeface="Wingdings" panose="05000000000000000000" pitchFamily="2" charset="2"/>
                <a:buChar char="n"/>
              </a:pPr>
              <a:r>
                <a:rPr lang="zh-CN" altLang="en-US" sz="2400" b="1" dirty="0">
                  <a:solidFill>
                    <a:schemeClr val="tx1">
                      <a:lumMod val="85000"/>
                      <a:lumOff val="15000"/>
                    </a:schemeClr>
                  </a:solidFill>
                  <a:cs typeface="+mn-ea"/>
                  <a:sym typeface="+mn-lt"/>
                </a:rPr>
                <a:t>出 生 年 月： </a:t>
              </a:r>
              <a:r>
                <a:rPr lang="en-US" altLang="zh-CN" sz="2000" dirty="0">
                  <a:solidFill>
                    <a:schemeClr val="tx1">
                      <a:lumMod val="85000"/>
                      <a:lumOff val="15000"/>
                    </a:schemeClr>
                  </a:solidFill>
                  <a:cs typeface="+mn-ea"/>
                  <a:sym typeface="+mn-lt"/>
                </a:rPr>
                <a:t>20XX</a:t>
              </a:r>
              <a:r>
                <a:rPr lang="zh-CN" altLang="en-US" sz="2000" dirty="0">
                  <a:solidFill>
                    <a:schemeClr val="tx1">
                      <a:lumMod val="85000"/>
                      <a:lumOff val="15000"/>
                    </a:schemeClr>
                  </a:solidFill>
                  <a:cs typeface="+mn-ea"/>
                  <a:sym typeface="+mn-lt"/>
                </a:rPr>
                <a:t>年</a:t>
              </a:r>
              <a:r>
                <a:rPr lang="en-US" altLang="zh-CN" sz="2000" dirty="0">
                  <a:solidFill>
                    <a:schemeClr val="tx1">
                      <a:lumMod val="85000"/>
                      <a:lumOff val="15000"/>
                    </a:schemeClr>
                  </a:solidFill>
                  <a:cs typeface="+mn-ea"/>
                  <a:sym typeface="+mn-lt"/>
                </a:rPr>
                <a:t>12</a:t>
              </a:r>
              <a:r>
                <a:rPr lang="zh-CN" altLang="en-US" sz="2000" dirty="0">
                  <a:solidFill>
                    <a:schemeClr val="tx1">
                      <a:lumMod val="85000"/>
                      <a:lumOff val="15000"/>
                    </a:schemeClr>
                  </a:solidFill>
                  <a:cs typeface="+mn-ea"/>
                  <a:sym typeface="+mn-lt"/>
                </a:rPr>
                <a:t>月</a:t>
              </a:r>
            </a:p>
            <a:p>
              <a:pPr marL="457200" indent="-457200" algn="just">
                <a:spcBef>
                  <a:spcPts val="1200"/>
                </a:spcBef>
                <a:buClr>
                  <a:srgbClr val="187C86"/>
                </a:buClr>
                <a:buFont typeface="Wingdings" panose="05000000000000000000" pitchFamily="2" charset="2"/>
                <a:buChar char="n"/>
              </a:pPr>
              <a:r>
                <a:rPr lang="zh-CN" altLang="en-US" sz="2400" b="1" dirty="0">
                  <a:solidFill>
                    <a:schemeClr val="tx1">
                      <a:lumMod val="85000"/>
                      <a:lumOff val="15000"/>
                    </a:schemeClr>
                  </a:solidFill>
                  <a:cs typeface="+mn-ea"/>
                  <a:sym typeface="+mn-lt"/>
                </a:rPr>
                <a:t>参加工作时间： </a:t>
              </a:r>
              <a:r>
                <a:rPr lang="en-US" altLang="zh-CN" sz="2000" dirty="0">
                  <a:solidFill>
                    <a:schemeClr val="tx1">
                      <a:lumMod val="85000"/>
                      <a:lumOff val="15000"/>
                    </a:schemeClr>
                  </a:solidFill>
                  <a:cs typeface="+mn-ea"/>
                  <a:sym typeface="+mn-lt"/>
                </a:rPr>
                <a:t>20XX</a:t>
              </a:r>
              <a:r>
                <a:rPr lang="zh-CN" altLang="en-US" sz="2000" dirty="0">
                  <a:solidFill>
                    <a:schemeClr val="tx1">
                      <a:lumMod val="85000"/>
                      <a:lumOff val="15000"/>
                    </a:schemeClr>
                  </a:solidFill>
                  <a:cs typeface="+mn-ea"/>
                  <a:sym typeface="+mn-lt"/>
                </a:rPr>
                <a:t>年</a:t>
              </a:r>
              <a:r>
                <a:rPr lang="en-US" altLang="zh-CN" sz="2000" dirty="0">
                  <a:solidFill>
                    <a:schemeClr val="tx1">
                      <a:lumMod val="85000"/>
                      <a:lumOff val="15000"/>
                    </a:schemeClr>
                  </a:solidFill>
                  <a:cs typeface="+mn-ea"/>
                  <a:sym typeface="+mn-lt"/>
                </a:rPr>
                <a:t>7</a:t>
              </a:r>
              <a:r>
                <a:rPr lang="zh-CN" altLang="en-US" sz="2000" dirty="0">
                  <a:solidFill>
                    <a:schemeClr val="tx1">
                      <a:lumMod val="85000"/>
                      <a:lumOff val="15000"/>
                    </a:schemeClr>
                  </a:solidFill>
                  <a:cs typeface="+mn-ea"/>
                  <a:sym typeface="+mn-lt"/>
                </a:rPr>
                <a:t>月</a:t>
              </a:r>
              <a:endParaRPr lang="zh-CN" altLang="en-US" sz="2400" dirty="0">
                <a:solidFill>
                  <a:schemeClr val="tx1">
                    <a:lumMod val="85000"/>
                    <a:lumOff val="15000"/>
                  </a:schemeClr>
                </a:solidFill>
                <a:cs typeface="+mn-ea"/>
                <a:sym typeface="+mn-lt"/>
              </a:endParaRPr>
            </a:p>
            <a:p>
              <a:pPr marL="457200" indent="-457200" algn="just">
                <a:spcBef>
                  <a:spcPts val="1200"/>
                </a:spcBef>
                <a:buClr>
                  <a:srgbClr val="187C86"/>
                </a:buClr>
                <a:buFont typeface="Wingdings" panose="05000000000000000000" pitchFamily="2" charset="2"/>
                <a:buChar char="n"/>
              </a:pPr>
              <a:r>
                <a:rPr lang="zh-CN" altLang="en-US" sz="2400" b="1" dirty="0">
                  <a:solidFill>
                    <a:schemeClr val="tx1">
                      <a:lumMod val="85000"/>
                      <a:lumOff val="15000"/>
                    </a:schemeClr>
                  </a:solidFill>
                  <a:cs typeface="+mn-ea"/>
                  <a:sym typeface="+mn-lt"/>
                </a:rPr>
                <a:t>政  治  面  貌： </a:t>
              </a:r>
              <a:r>
                <a:rPr lang="zh-CN" altLang="en-US" sz="2000" dirty="0">
                  <a:solidFill>
                    <a:schemeClr val="tx1">
                      <a:lumMod val="85000"/>
                      <a:lumOff val="15000"/>
                    </a:schemeClr>
                  </a:solidFill>
                  <a:cs typeface="+mn-ea"/>
                  <a:sym typeface="+mn-lt"/>
                </a:rPr>
                <a:t>党员</a:t>
              </a:r>
              <a:endParaRPr lang="zh-CN" altLang="en-US" sz="2400" dirty="0">
                <a:solidFill>
                  <a:schemeClr val="tx1">
                    <a:lumMod val="85000"/>
                    <a:lumOff val="15000"/>
                  </a:schemeClr>
                </a:solidFill>
                <a:cs typeface="+mn-ea"/>
                <a:sym typeface="+mn-lt"/>
              </a:endParaRPr>
            </a:p>
            <a:p>
              <a:pPr marL="457200" indent="-457200" algn="just">
                <a:spcBef>
                  <a:spcPts val="1200"/>
                </a:spcBef>
                <a:buClr>
                  <a:srgbClr val="187C86"/>
                </a:buClr>
                <a:buFont typeface="Wingdings" panose="05000000000000000000" pitchFamily="2" charset="2"/>
                <a:buChar char="n"/>
              </a:pPr>
              <a:r>
                <a:rPr lang="zh-CN" altLang="en-US" sz="2400" b="1" dirty="0">
                  <a:solidFill>
                    <a:schemeClr val="tx1">
                      <a:lumMod val="85000"/>
                      <a:lumOff val="15000"/>
                    </a:schemeClr>
                  </a:solidFill>
                  <a:cs typeface="+mn-ea"/>
                  <a:sym typeface="+mn-lt"/>
                </a:rPr>
                <a:t>学             历： </a:t>
              </a:r>
              <a:r>
                <a:rPr lang="zh-CN" altLang="en-US" sz="2000" dirty="0">
                  <a:solidFill>
                    <a:schemeClr val="tx1">
                      <a:lumMod val="85000"/>
                      <a:lumOff val="15000"/>
                    </a:schemeClr>
                  </a:solidFill>
                  <a:cs typeface="+mn-ea"/>
                  <a:sym typeface="+mn-lt"/>
                </a:rPr>
                <a:t>本科</a:t>
              </a:r>
              <a:endParaRPr lang="zh-CN" altLang="en-US" sz="2400" dirty="0">
                <a:solidFill>
                  <a:schemeClr val="tx1">
                    <a:lumMod val="85000"/>
                    <a:lumOff val="15000"/>
                  </a:schemeClr>
                </a:solidFill>
                <a:cs typeface="+mn-ea"/>
                <a:sym typeface="+mn-lt"/>
              </a:endParaRPr>
            </a:p>
            <a:p>
              <a:pPr marL="457200" indent="-457200" algn="just">
                <a:spcBef>
                  <a:spcPts val="1200"/>
                </a:spcBef>
                <a:buClr>
                  <a:srgbClr val="187C86"/>
                </a:buClr>
                <a:buFont typeface="Wingdings" panose="05000000000000000000" pitchFamily="2" charset="2"/>
                <a:buChar char="n"/>
              </a:pPr>
              <a:r>
                <a:rPr lang="zh-CN" altLang="en-US" sz="2400" b="1" dirty="0">
                  <a:solidFill>
                    <a:schemeClr val="tx1">
                      <a:lumMod val="85000"/>
                      <a:lumOff val="15000"/>
                    </a:schemeClr>
                  </a:solidFill>
                  <a:cs typeface="+mn-ea"/>
                  <a:sym typeface="+mn-lt"/>
                </a:rPr>
                <a:t>现  任  职  务： </a:t>
              </a:r>
              <a:r>
                <a:rPr lang="zh-CN" altLang="en-US" sz="2000" dirty="0">
                  <a:solidFill>
                    <a:schemeClr val="tx1">
                      <a:lumMod val="85000"/>
                      <a:lumOff val="15000"/>
                    </a:schemeClr>
                  </a:solidFill>
                  <a:cs typeface="+mn-ea"/>
                  <a:sym typeface="+mn-lt"/>
                </a:rPr>
                <a:t>部门副经理 </a:t>
              </a:r>
              <a:endParaRPr lang="zh-CN" altLang="en-US" sz="2400" dirty="0">
                <a:solidFill>
                  <a:schemeClr val="tx1">
                    <a:lumMod val="85000"/>
                    <a:lumOff val="15000"/>
                  </a:schemeClr>
                </a:solidFill>
                <a:cs typeface="+mn-ea"/>
                <a:sym typeface="+mn-lt"/>
              </a:endParaRPr>
            </a:p>
          </p:txBody>
        </p:sp>
        <p:cxnSp>
          <p:nvCxnSpPr>
            <p:cNvPr id="64" name="直接连接符 63"/>
            <p:cNvCxnSpPr/>
            <p:nvPr/>
          </p:nvCxnSpPr>
          <p:spPr>
            <a:xfrm>
              <a:off x="5755712" y="2559476"/>
              <a:ext cx="2511616" cy="0"/>
            </a:xfrm>
            <a:prstGeom prst="line">
              <a:avLst/>
            </a:prstGeom>
            <a:ln w="19050">
              <a:solidFill>
                <a:srgbClr val="187C86"/>
              </a:solidFill>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5765892" y="1853900"/>
              <a:ext cx="2363147" cy="523220"/>
            </a:xfrm>
            <a:prstGeom prst="rect">
              <a:avLst/>
            </a:prstGeom>
            <a:noFill/>
          </p:spPr>
          <p:txBody>
            <a:bodyPr wrap="none" rtlCol="0">
              <a:spAutoFit/>
            </a:bodyPr>
            <a:lstStyle/>
            <a:p>
              <a:r>
                <a:rPr lang="zh-CN" altLang="en-US" sz="2800" b="1" dirty="0">
                  <a:solidFill>
                    <a:srgbClr val="187C86"/>
                  </a:solidFill>
                  <a:cs typeface="+mn-ea"/>
                  <a:sym typeface="+mn-lt"/>
                </a:rPr>
                <a:t>竞聘人：</a:t>
              </a:r>
              <a:r>
                <a:rPr lang="en-US" altLang="zh-CN" sz="2800" b="1" dirty="0">
                  <a:solidFill>
                    <a:srgbClr val="187C86"/>
                  </a:solidFill>
                  <a:cs typeface="+mn-ea"/>
                  <a:sym typeface="+mn-lt"/>
                </a:rPr>
                <a:t>LILI </a:t>
              </a:r>
              <a:endParaRPr lang="zh-CN" altLang="en-US" sz="2800" b="1" dirty="0">
                <a:solidFill>
                  <a:srgbClr val="187C86"/>
                </a:solidFill>
                <a:cs typeface="+mn-ea"/>
                <a:sym typeface="+mn-lt"/>
              </a:endParaRPr>
            </a:p>
          </p:txBody>
        </p:sp>
      </p:grpSp>
      <p:grpSp>
        <p:nvGrpSpPr>
          <p:cNvPr id="4" name="组合 3"/>
          <p:cNvGrpSpPr/>
          <p:nvPr/>
        </p:nvGrpSpPr>
        <p:grpSpPr>
          <a:xfrm>
            <a:off x="1124374" y="676893"/>
            <a:ext cx="2430822" cy="758569"/>
            <a:chOff x="711015" y="463951"/>
            <a:chExt cx="2430822" cy="758569"/>
          </a:xfrm>
        </p:grpSpPr>
        <p:sp>
          <p:nvSpPr>
            <p:cNvPr id="69" name="文本框 68"/>
            <p:cNvSpPr txBox="1"/>
            <p:nvPr/>
          </p:nvSpPr>
          <p:spPr>
            <a:xfrm>
              <a:off x="1469584" y="629939"/>
              <a:ext cx="1672253"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个人简介</a:t>
              </a:r>
            </a:p>
          </p:txBody>
        </p:sp>
        <p:grpSp>
          <p:nvGrpSpPr>
            <p:cNvPr id="71" name="组合 70"/>
            <p:cNvGrpSpPr/>
            <p:nvPr/>
          </p:nvGrpSpPr>
          <p:grpSpPr>
            <a:xfrm>
              <a:off x="711015" y="463951"/>
              <a:ext cx="758569" cy="758569"/>
              <a:chOff x="1437523" y="2344193"/>
              <a:chExt cx="2598069" cy="2598069"/>
            </a:xfrm>
          </p:grpSpPr>
          <p:sp>
            <p:nvSpPr>
              <p:cNvPr id="72" name="菱形 71"/>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75" name="矩形 74"/>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1</a:t>
                </a:r>
                <a:endParaRPr lang="zh-CN" altLang="en-US" sz="2800" b="1" dirty="0">
                  <a:solidFill>
                    <a:schemeClr val="bg1"/>
                  </a:solidFill>
                  <a:cs typeface="+mn-ea"/>
                  <a:sym typeface="+mn-lt"/>
                </a:endParaRPr>
              </a:p>
            </p:txBody>
          </p:sp>
        </p:grpSp>
      </p:grpSp>
      <p:pic>
        <p:nvPicPr>
          <p:cNvPr id="7" name="图片 6"/>
          <p:cNvPicPr>
            <a:picLocks noChangeAspect="1"/>
          </p:cNvPicPr>
          <p:nvPr/>
        </p:nvPicPr>
        <p:blipFill rotWithShape="1">
          <a:blip r:embed="rId2"/>
          <a:srcRect l="29079" r="16591"/>
          <a:stretch>
            <a:fillRect/>
          </a:stretch>
        </p:blipFill>
        <p:spPr>
          <a:xfrm>
            <a:off x="7629971" y="2292876"/>
            <a:ext cx="2500874" cy="3060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24374" y="676893"/>
            <a:ext cx="4290305" cy="758569"/>
            <a:chOff x="711015" y="463951"/>
            <a:chExt cx="4290305" cy="758569"/>
          </a:xfrm>
        </p:grpSpPr>
        <p:sp>
          <p:nvSpPr>
            <p:cNvPr id="69" name="文本框 68"/>
            <p:cNvSpPr txBox="1"/>
            <p:nvPr/>
          </p:nvSpPr>
          <p:spPr>
            <a:xfrm>
              <a:off x="1469584" y="629939"/>
              <a:ext cx="3531736"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前四个季度考核成绩</a:t>
              </a:r>
            </a:p>
          </p:txBody>
        </p:sp>
        <p:grpSp>
          <p:nvGrpSpPr>
            <p:cNvPr id="71" name="组合 70"/>
            <p:cNvGrpSpPr/>
            <p:nvPr/>
          </p:nvGrpSpPr>
          <p:grpSpPr>
            <a:xfrm>
              <a:off x="711015" y="463951"/>
              <a:ext cx="758569" cy="758569"/>
              <a:chOff x="1437523" y="2344193"/>
              <a:chExt cx="2598069" cy="2598069"/>
            </a:xfrm>
          </p:grpSpPr>
          <p:sp>
            <p:nvSpPr>
              <p:cNvPr id="72" name="菱形 71"/>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75" name="矩形 74"/>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1</a:t>
                </a:r>
                <a:endParaRPr lang="zh-CN" altLang="en-US" sz="2800" b="1" dirty="0">
                  <a:solidFill>
                    <a:schemeClr val="bg1"/>
                  </a:solidFill>
                  <a:cs typeface="+mn-ea"/>
                  <a:sym typeface="+mn-lt"/>
                </a:endParaRPr>
              </a:p>
            </p:txBody>
          </p:sp>
        </p:grpSp>
      </p:grpSp>
      <p:grpSp>
        <p:nvGrpSpPr>
          <p:cNvPr id="22" name="组合 21"/>
          <p:cNvGrpSpPr/>
          <p:nvPr/>
        </p:nvGrpSpPr>
        <p:grpSpPr>
          <a:xfrm>
            <a:off x="1124374" y="2506211"/>
            <a:ext cx="2245217" cy="2439662"/>
            <a:chOff x="2658682" y="1645565"/>
            <a:chExt cx="1724004" cy="2439662"/>
          </a:xfrm>
        </p:grpSpPr>
        <p:grpSp>
          <p:nvGrpSpPr>
            <p:cNvPr id="8" name="组合 7"/>
            <p:cNvGrpSpPr/>
            <p:nvPr/>
          </p:nvGrpSpPr>
          <p:grpSpPr>
            <a:xfrm>
              <a:off x="2658682" y="3669459"/>
              <a:ext cx="1638970" cy="415768"/>
              <a:chOff x="2904447" y="4292705"/>
              <a:chExt cx="1638970" cy="415768"/>
            </a:xfrm>
          </p:grpSpPr>
          <p:sp>
            <p:nvSpPr>
              <p:cNvPr id="6" name="矩形: 圆角 5"/>
              <p:cNvSpPr/>
              <p:nvPr/>
            </p:nvSpPr>
            <p:spPr>
              <a:xfrm>
                <a:off x="2904447" y="4292705"/>
                <a:ext cx="1638970" cy="415768"/>
              </a:xfrm>
              <a:prstGeom prst="roundRect">
                <a:avLst/>
              </a:prstGeom>
              <a:solidFill>
                <a:srgbClr val="187C86"/>
              </a:solidFill>
              <a:ln>
                <a:solidFill>
                  <a:srgbClr val="187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3" name="文本框 22"/>
              <p:cNvSpPr txBox="1"/>
              <p:nvPr/>
            </p:nvSpPr>
            <p:spPr>
              <a:xfrm>
                <a:off x="3195683" y="4308363"/>
                <a:ext cx="934481" cy="400110"/>
              </a:xfrm>
              <a:prstGeom prst="rect">
                <a:avLst/>
              </a:prstGeom>
              <a:noFill/>
            </p:spPr>
            <p:txBody>
              <a:bodyPr wrap="none" rtlCol="0">
                <a:spAutoFit/>
              </a:bodyPr>
              <a:lstStyle/>
              <a:p>
                <a:r>
                  <a:rPr lang="zh-CN" altLang="en-US" sz="2000" b="1" dirty="0">
                    <a:solidFill>
                      <a:schemeClr val="bg1"/>
                    </a:solidFill>
                    <a:cs typeface="+mn-ea"/>
                    <a:sym typeface="+mn-lt"/>
                  </a:rPr>
                  <a:t>第一季度</a:t>
                </a:r>
              </a:p>
            </p:txBody>
          </p:sp>
        </p:grpSp>
        <p:grpSp>
          <p:nvGrpSpPr>
            <p:cNvPr id="9" name="组合 8"/>
            <p:cNvGrpSpPr/>
            <p:nvPr/>
          </p:nvGrpSpPr>
          <p:grpSpPr>
            <a:xfrm>
              <a:off x="2658682" y="1645565"/>
              <a:ext cx="1724004" cy="1781593"/>
              <a:chOff x="3021937" y="1858507"/>
              <a:chExt cx="1724004" cy="1781593"/>
            </a:xfrm>
          </p:grpSpPr>
          <p:grpSp>
            <p:nvGrpSpPr>
              <p:cNvPr id="42" name="组合 41"/>
              <p:cNvGrpSpPr/>
              <p:nvPr/>
            </p:nvGrpSpPr>
            <p:grpSpPr>
              <a:xfrm rot="10800000">
                <a:off x="3021937" y="1858507"/>
                <a:ext cx="1724004" cy="1781593"/>
                <a:chOff x="5204460" y="4087615"/>
                <a:chExt cx="1483995" cy="1533566"/>
              </a:xfrm>
              <a:effectLst>
                <a:outerShdw blurRad="127000" sx="104000" sy="104000" algn="ctr" rotWithShape="0">
                  <a:prstClr val="black">
                    <a:alpha val="30000"/>
                  </a:prstClr>
                </a:outerShdw>
              </a:effectLst>
            </p:grpSpPr>
            <p:sp>
              <p:nvSpPr>
                <p:cNvPr id="43" name="任意多边形 109"/>
                <p:cNvSpPr/>
                <p:nvPr/>
              </p:nvSpPr>
              <p:spPr>
                <a:xfrm>
                  <a:off x="5204460" y="4087615"/>
                  <a:ext cx="1483995" cy="1533566"/>
                </a:xfrm>
                <a:prstGeom prst="wedgeRoundRectCallout">
                  <a:avLst>
                    <a:gd name="adj1" fmla="val -14256"/>
                    <a:gd name="adj2" fmla="val -5652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任意多边形 110"/>
                <p:cNvSpPr/>
                <p:nvPr/>
              </p:nvSpPr>
              <p:spPr>
                <a:xfrm>
                  <a:off x="5204460" y="5496560"/>
                  <a:ext cx="1483995" cy="124618"/>
                </a:xfrm>
                <a:custGeom>
                  <a:avLst/>
                  <a:gdLst>
                    <a:gd name="connsiteX0" fmla="*/ 0 w 1483995"/>
                    <a:gd name="connsiteY0" fmla="*/ 0 h 124618"/>
                    <a:gd name="connsiteX1" fmla="*/ 1483995 w 1483995"/>
                    <a:gd name="connsiteY1" fmla="*/ 0 h 124618"/>
                    <a:gd name="connsiteX2" fmla="*/ 1483995 w 1483995"/>
                    <a:gd name="connsiteY2" fmla="*/ 20160 h 124618"/>
                    <a:gd name="connsiteX3" fmla="*/ 1379537 w 1483995"/>
                    <a:gd name="connsiteY3" fmla="*/ 124618 h 124618"/>
                    <a:gd name="connsiteX4" fmla="*/ 104458 w 1483995"/>
                    <a:gd name="connsiteY4" fmla="*/ 124618 h 124618"/>
                    <a:gd name="connsiteX5" fmla="*/ 0 w 1483995"/>
                    <a:gd name="connsiteY5" fmla="*/ 20160 h 12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995" h="124618">
                      <a:moveTo>
                        <a:pt x="0" y="0"/>
                      </a:moveTo>
                      <a:lnTo>
                        <a:pt x="1483995" y="0"/>
                      </a:lnTo>
                      <a:lnTo>
                        <a:pt x="1483995" y="20160"/>
                      </a:lnTo>
                      <a:cubicBezTo>
                        <a:pt x="1483995" y="77851"/>
                        <a:pt x="1437228" y="124618"/>
                        <a:pt x="1379537" y="124618"/>
                      </a:cubicBezTo>
                      <a:lnTo>
                        <a:pt x="104458" y="124618"/>
                      </a:lnTo>
                      <a:cubicBezTo>
                        <a:pt x="46767" y="124618"/>
                        <a:pt x="0" y="77851"/>
                        <a:pt x="0" y="20160"/>
                      </a:cubicBezTo>
                      <a:close/>
                    </a:path>
                  </a:pathLst>
                </a:custGeom>
                <a:solidFill>
                  <a:srgbClr val="187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文本框 26"/>
              <p:cNvSpPr txBox="1"/>
              <p:nvPr/>
            </p:nvSpPr>
            <p:spPr>
              <a:xfrm>
                <a:off x="3313716" y="2245583"/>
                <a:ext cx="887708" cy="369332"/>
              </a:xfrm>
              <a:prstGeom prst="rect">
                <a:avLst/>
              </a:prstGeom>
              <a:noFill/>
            </p:spPr>
            <p:txBody>
              <a:bodyPr wrap="none" rtlCol="0">
                <a:spAutoFit/>
              </a:bodyPr>
              <a:lstStyle/>
              <a:p>
                <a:r>
                  <a:rPr lang="en-US" altLang="zh-CN" b="1" dirty="0">
                    <a:solidFill>
                      <a:schemeClr val="tx1">
                        <a:lumMod val="85000"/>
                        <a:lumOff val="15000"/>
                      </a:schemeClr>
                    </a:solidFill>
                    <a:cs typeface="+mn-ea"/>
                    <a:sym typeface="+mn-lt"/>
                  </a:rPr>
                  <a:t>KPI:90</a:t>
                </a:r>
                <a:r>
                  <a:rPr lang="zh-CN" altLang="en-US" b="1" dirty="0">
                    <a:solidFill>
                      <a:schemeClr val="tx1">
                        <a:lumMod val="85000"/>
                        <a:lumOff val="15000"/>
                      </a:schemeClr>
                    </a:solidFill>
                    <a:cs typeface="+mn-ea"/>
                    <a:sym typeface="+mn-lt"/>
                  </a:rPr>
                  <a:t>分</a:t>
                </a:r>
              </a:p>
            </p:txBody>
          </p:sp>
          <p:sp>
            <p:nvSpPr>
              <p:cNvPr id="47" name="PA-FooterText "/>
              <p:cNvSpPr txBox="1"/>
              <p:nvPr>
                <p:custDataLst>
                  <p:tags r:id="rId4"/>
                </p:custDataLst>
              </p:nvPr>
            </p:nvSpPr>
            <p:spPr>
              <a:xfrm flipH="1">
                <a:off x="3237952" y="2597783"/>
                <a:ext cx="1483994" cy="738664"/>
              </a:xfrm>
              <a:prstGeom prst="rect">
                <a:avLst/>
              </a:prstGeom>
            </p:spPr>
            <p:txBody>
              <a:bodyPr wrap="square">
                <a:spAutoFit/>
              </a:bodyPr>
              <a:lstStyle>
                <a:defPPr>
                  <a:defRPr lang="zh-CN"/>
                </a:defPPr>
                <a:lvl1pPr algn="just">
                  <a:lnSpc>
                    <a:spcPct val="130000"/>
                  </a:lnSpc>
                  <a:spcBef>
                    <a:spcPts val="600"/>
                  </a:spcBef>
                  <a:spcAft>
                    <a:spcPts val="600"/>
                  </a:spcAft>
                  <a:defRPr sz="1600">
                    <a:solidFill>
                      <a:schemeClr val="bg1">
                        <a:lumMod val="75000"/>
                      </a:schemeClr>
                    </a:solidFill>
                  </a:defRPr>
                </a:lvl1pPr>
              </a:lstStyle>
              <a:p>
                <a:pPr algn="l">
                  <a:lnSpc>
                    <a:spcPct val="100000"/>
                  </a:lnSpc>
                  <a:defRPr/>
                </a:pPr>
                <a:r>
                  <a:rPr lang="zh-CN" altLang="en-US" sz="1400" dirty="0">
                    <a:solidFill>
                      <a:schemeClr val="tx1">
                        <a:lumMod val="85000"/>
                        <a:lumOff val="15000"/>
                      </a:schemeClr>
                    </a:solidFill>
                    <a:cs typeface="+mn-ea"/>
                    <a:sym typeface="+mn-lt"/>
                  </a:rPr>
                  <a:t>您的内容打在这里，或者通过复制您的文本后，</a:t>
                </a:r>
              </a:p>
            </p:txBody>
          </p:sp>
        </p:grpSp>
      </p:grpSp>
      <p:grpSp>
        <p:nvGrpSpPr>
          <p:cNvPr id="11" name="组合 10"/>
          <p:cNvGrpSpPr/>
          <p:nvPr/>
        </p:nvGrpSpPr>
        <p:grpSpPr>
          <a:xfrm>
            <a:off x="3638013" y="2506211"/>
            <a:ext cx="2245217" cy="2439662"/>
            <a:chOff x="5276515" y="1645565"/>
            <a:chExt cx="1724004" cy="2439662"/>
          </a:xfrm>
        </p:grpSpPr>
        <p:grpSp>
          <p:nvGrpSpPr>
            <p:cNvPr id="49" name="组合 48"/>
            <p:cNvGrpSpPr/>
            <p:nvPr/>
          </p:nvGrpSpPr>
          <p:grpSpPr>
            <a:xfrm>
              <a:off x="5276515" y="3669458"/>
              <a:ext cx="1638970" cy="415769"/>
              <a:chOff x="2904447" y="4292704"/>
              <a:chExt cx="1638970" cy="415769"/>
            </a:xfrm>
          </p:grpSpPr>
          <p:sp>
            <p:nvSpPr>
              <p:cNvPr id="50" name="矩形: 圆角 49"/>
              <p:cNvSpPr/>
              <p:nvPr/>
            </p:nvSpPr>
            <p:spPr>
              <a:xfrm>
                <a:off x="2904447" y="4292705"/>
                <a:ext cx="1638970" cy="415768"/>
              </a:xfrm>
              <a:prstGeom prst="roundRect">
                <a:avLst/>
              </a:prstGeom>
              <a:solidFill>
                <a:srgbClr val="187C86"/>
              </a:solidFill>
              <a:ln>
                <a:solidFill>
                  <a:srgbClr val="187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1" name="文本框 50"/>
              <p:cNvSpPr txBox="1"/>
              <p:nvPr/>
            </p:nvSpPr>
            <p:spPr>
              <a:xfrm>
                <a:off x="3259152" y="4292704"/>
                <a:ext cx="929558" cy="400110"/>
              </a:xfrm>
              <a:prstGeom prst="rect">
                <a:avLst/>
              </a:prstGeom>
              <a:noFill/>
            </p:spPr>
            <p:txBody>
              <a:bodyPr wrap="none" rtlCol="0">
                <a:spAutoFit/>
              </a:bodyPr>
              <a:lstStyle/>
              <a:p>
                <a:r>
                  <a:rPr lang="zh-CN" altLang="en-US" sz="2000" b="1" dirty="0">
                    <a:solidFill>
                      <a:schemeClr val="bg1"/>
                    </a:solidFill>
                    <a:cs typeface="+mn-ea"/>
                    <a:sym typeface="+mn-lt"/>
                  </a:rPr>
                  <a:t>第二季度</a:t>
                </a:r>
              </a:p>
            </p:txBody>
          </p:sp>
        </p:grpSp>
        <p:grpSp>
          <p:nvGrpSpPr>
            <p:cNvPr id="52" name="组合 51"/>
            <p:cNvGrpSpPr/>
            <p:nvPr/>
          </p:nvGrpSpPr>
          <p:grpSpPr>
            <a:xfrm>
              <a:off x="5276515" y="1645565"/>
              <a:ext cx="1724004" cy="1781593"/>
              <a:chOff x="3021937" y="1858507"/>
              <a:chExt cx="1724004" cy="1781593"/>
            </a:xfrm>
          </p:grpSpPr>
          <p:grpSp>
            <p:nvGrpSpPr>
              <p:cNvPr id="53" name="组合 52"/>
              <p:cNvGrpSpPr/>
              <p:nvPr/>
            </p:nvGrpSpPr>
            <p:grpSpPr>
              <a:xfrm rot="10800000">
                <a:off x="3021937" y="1858507"/>
                <a:ext cx="1724004" cy="1781593"/>
                <a:chOff x="5204460" y="4087615"/>
                <a:chExt cx="1483995" cy="1533566"/>
              </a:xfrm>
              <a:effectLst>
                <a:outerShdw blurRad="127000" sx="104000" sy="104000" algn="ctr" rotWithShape="0">
                  <a:prstClr val="black">
                    <a:alpha val="30000"/>
                  </a:prstClr>
                </a:outerShdw>
              </a:effectLst>
            </p:grpSpPr>
            <p:sp>
              <p:nvSpPr>
                <p:cNvPr id="56" name="任意多边形 109"/>
                <p:cNvSpPr/>
                <p:nvPr/>
              </p:nvSpPr>
              <p:spPr>
                <a:xfrm>
                  <a:off x="5204460" y="4087615"/>
                  <a:ext cx="1483995" cy="1533566"/>
                </a:xfrm>
                <a:prstGeom prst="wedgeRoundRectCallout">
                  <a:avLst>
                    <a:gd name="adj1" fmla="val -20613"/>
                    <a:gd name="adj2" fmla="val -5581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任意多边形 110"/>
                <p:cNvSpPr/>
                <p:nvPr/>
              </p:nvSpPr>
              <p:spPr>
                <a:xfrm>
                  <a:off x="5204460" y="5496560"/>
                  <a:ext cx="1483995" cy="124618"/>
                </a:xfrm>
                <a:custGeom>
                  <a:avLst/>
                  <a:gdLst>
                    <a:gd name="connsiteX0" fmla="*/ 0 w 1483995"/>
                    <a:gd name="connsiteY0" fmla="*/ 0 h 124618"/>
                    <a:gd name="connsiteX1" fmla="*/ 1483995 w 1483995"/>
                    <a:gd name="connsiteY1" fmla="*/ 0 h 124618"/>
                    <a:gd name="connsiteX2" fmla="*/ 1483995 w 1483995"/>
                    <a:gd name="connsiteY2" fmla="*/ 20160 h 124618"/>
                    <a:gd name="connsiteX3" fmla="*/ 1379537 w 1483995"/>
                    <a:gd name="connsiteY3" fmla="*/ 124618 h 124618"/>
                    <a:gd name="connsiteX4" fmla="*/ 104458 w 1483995"/>
                    <a:gd name="connsiteY4" fmla="*/ 124618 h 124618"/>
                    <a:gd name="connsiteX5" fmla="*/ 0 w 1483995"/>
                    <a:gd name="connsiteY5" fmla="*/ 20160 h 12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995" h="124618">
                      <a:moveTo>
                        <a:pt x="0" y="0"/>
                      </a:moveTo>
                      <a:lnTo>
                        <a:pt x="1483995" y="0"/>
                      </a:lnTo>
                      <a:lnTo>
                        <a:pt x="1483995" y="20160"/>
                      </a:lnTo>
                      <a:cubicBezTo>
                        <a:pt x="1483995" y="77851"/>
                        <a:pt x="1437228" y="124618"/>
                        <a:pt x="1379537" y="124618"/>
                      </a:cubicBezTo>
                      <a:lnTo>
                        <a:pt x="104458" y="124618"/>
                      </a:lnTo>
                      <a:cubicBezTo>
                        <a:pt x="46767" y="124618"/>
                        <a:pt x="0" y="77851"/>
                        <a:pt x="0" y="20160"/>
                      </a:cubicBezTo>
                      <a:close/>
                    </a:path>
                  </a:pathLst>
                </a:custGeom>
                <a:solidFill>
                  <a:srgbClr val="187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4" name="文本框 53"/>
              <p:cNvSpPr txBox="1"/>
              <p:nvPr/>
            </p:nvSpPr>
            <p:spPr>
              <a:xfrm>
                <a:off x="3313716" y="2245583"/>
                <a:ext cx="997256" cy="369332"/>
              </a:xfrm>
              <a:prstGeom prst="rect">
                <a:avLst/>
              </a:prstGeom>
              <a:noFill/>
            </p:spPr>
            <p:txBody>
              <a:bodyPr wrap="none" rtlCol="0">
                <a:spAutoFit/>
              </a:bodyPr>
              <a:lstStyle/>
              <a:p>
                <a:r>
                  <a:rPr lang="en-US" altLang="zh-CN" b="1" dirty="0">
                    <a:solidFill>
                      <a:schemeClr val="tx1">
                        <a:lumMod val="85000"/>
                        <a:lumOff val="15000"/>
                      </a:schemeClr>
                    </a:solidFill>
                    <a:cs typeface="+mn-ea"/>
                    <a:sym typeface="+mn-lt"/>
                  </a:rPr>
                  <a:t>KPI:100</a:t>
                </a:r>
                <a:r>
                  <a:rPr lang="zh-CN" altLang="en-US" b="1" dirty="0">
                    <a:solidFill>
                      <a:schemeClr val="tx1">
                        <a:lumMod val="85000"/>
                        <a:lumOff val="15000"/>
                      </a:schemeClr>
                    </a:solidFill>
                    <a:cs typeface="+mn-ea"/>
                    <a:sym typeface="+mn-lt"/>
                  </a:rPr>
                  <a:t>分</a:t>
                </a:r>
              </a:p>
            </p:txBody>
          </p:sp>
          <p:sp>
            <p:nvSpPr>
              <p:cNvPr id="55" name="PA-FooterText "/>
              <p:cNvSpPr txBox="1"/>
              <p:nvPr>
                <p:custDataLst>
                  <p:tags r:id="rId3"/>
                </p:custDataLst>
              </p:nvPr>
            </p:nvSpPr>
            <p:spPr>
              <a:xfrm flipH="1">
                <a:off x="3237952" y="2597783"/>
                <a:ext cx="1483994" cy="738664"/>
              </a:xfrm>
              <a:prstGeom prst="rect">
                <a:avLst/>
              </a:prstGeom>
            </p:spPr>
            <p:txBody>
              <a:bodyPr wrap="square">
                <a:spAutoFit/>
              </a:bodyPr>
              <a:lstStyle>
                <a:defPPr>
                  <a:defRPr lang="zh-CN"/>
                </a:defPPr>
                <a:lvl1pPr algn="just">
                  <a:lnSpc>
                    <a:spcPct val="130000"/>
                  </a:lnSpc>
                  <a:spcBef>
                    <a:spcPts val="600"/>
                  </a:spcBef>
                  <a:spcAft>
                    <a:spcPts val="600"/>
                  </a:spcAft>
                  <a:defRPr sz="1600">
                    <a:solidFill>
                      <a:schemeClr val="bg1">
                        <a:lumMod val="75000"/>
                      </a:schemeClr>
                    </a:solidFill>
                  </a:defRPr>
                </a:lvl1pPr>
              </a:lstStyle>
              <a:p>
                <a:pPr algn="l">
                  <a:lnSpc>
                    <a:spcPct val="100000"/>
                  </a:lnSpc>
                  <a:defRPr/>
                </a:pPr>
                <a:r>
                  <a:rPr lang="zh-CN" altLang="en-US" sz="1400" dirty="0">
                    <a:solidFill>
                      <a:schemeClr val="tx1">
                        <a:lumMod val="85000"/>
                        <a:lumOff val="15000"/>
                      </a:schemeClr>
                    </a:solidFill>
                    <a:cs typeface="+mn-ea"/>
                    <a:sym typeface="+mn-lt"/>
                  </a:rPr>
                  <a:t>您的内容打在这里，或者通过复制您的文本后，</a:t>
                </a:r>
              </a:p>
            </p:txBody>
          </p:sp>
        </p:grpSp>
      </p:grpSp>
      <p:grpSp>
        <p:nvGrpSpPr>
          <p:cNvPr id="10" name="组合 9"/>
          <p:cNvGrpSpPr/>
          <p:nvPr/>
        </p:nvGrpSpPr>
        <p:grpSpPr>
          <a:xfrm>
            <a:off x="6151652" y="2506211"/>
            <a:ext cx="2245217" cy="2439662"/>
            <a:chOff x="7809316" y="1645565"/>
            <a:chExt cx="1724004" cy="2439662"/>
          </a:xfrm>
        </p:grpSpPr>
        <p:grpSp>
          <p:nvGrpSpPr>
            <p:cNvPr id="58" name="组合 57"/>
            <p:cNvGrpSpPr/>
            <p:nvPr/>
          </p:nvGrpSpPr>
          <p:grpSpPr>
            <a:xfrm>
              <a:off x="7809316" y="3669459"/>
              <a:ext cx="1638970" cy="415768"/>
              <a:chOff x="2904447" y="4292705"/>
              <a:chExt cx="1638970" cy="415768"/>
            </a:xfrm>
          </p:grpSpPr>
          <p:sp>
            <p:nvSpPr>
              <p:cNvPr id="59" name="矩形: 圆角 58"/>
              <p:cNvSpPr/>
              <p:nvPr/>
            </p:nvSpPr>
            <p:spPr>
              <a:xfrm>
                <a:off x="2904447" y="4292705"/>
                <a:ext cx="1638970" cy="415768"/>
              </a:xfrm>
              <a:prstGeom prst="roundRect">
                <a:avLst/>
              </a:prstGeom>
              <a:solidFill>
                <a:srgbClr val="187C86"/>
              </a:solidFill>
              <a:ln>
                <a:solidFill>
                  <a:srgbClr val="187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0" name="文本框 59"/>
              <p:cNvSpPr txBox="1"/>
              <p:nvPr/>
            </p:nvSpPr>
            <p:spPr>
              <a:xfrm>
                <a:off x="3218417" y="4308363"/>
                <a:ext cx="929558" cy="400110"/>
              </a:xfrm>
              <a:prstGeom prst="rect">
                <a:avLst/>
              </a:prstGeom>
              <a:noFill/>
            </p:spPr>
            <p:txBody>
              <a:bodyPr wrap="none" rtlCol="0">
                <a:spAutoFit/>
              </a:bodyPr>
              <a:lstStyle/>
              <a:p>
                <a:r>
                  <a:rPr lang="zh-CN" altLang="en-US" sz="2000" b="1" dirty="0">
                    <a:solidFill>
                      <a:schemeClr val="bg1"/>
                    </a:solidFill>
                    <a:cs typeface="+mn-ea"/>
                    <a:sym typeface="+mn-lt"/>
                  </a:rPr>
                  <a:t>第三季度</a:t>
                </a:r>
              </a:p>
            </p:txBody>
          </p:sp>
        </p:grpSp>
        <p:grpSp>
          <p:nvGrpSpPr>
            <p:cNvPr id="61" name="组合 60"/>
            <p:cNvGrpSpPr/>
            <p:nvPr/>
          </p:nvGrpSpPr>
          <p:grpSpPr>
            <a:xfrm>
              <a:off x="7809316" y="1645565"/>
              <a:ext cx="1724004" cy="1781593"/>
              <a:chOff x="3021937" y="1858507"/>
              <a:chExt cx="1724004" cy="1781593"/>
            </a:xfrm>
          </p:grpSpPr>
          <p:grpSp>
            <p:nvGrpSpPr>
              <p:cNvPr id="62" name="组合 61"/>
              <p:cNvGrpSpPr/>
              <p:nvPr/>
            </p:nvGrpSpPr>
            <p:grpSpPr>
              <a:xfrm rot="10800000">
                <a:off x="3021937" y="1858507"/>
                <a:ext cx="1724004" cy="1781593"/>
                <a:chOff x="5204460" y="4087615"/>
                <a:chExt cx="1483995" cy="1533566"/>
              </a:xfrm>
              <a:effectLst>
                <a:outerShdw blurRad="127000" sx="104000" sy="104000" algn="ctr" rotWithShape="0">
                  <a:prstClr val="black">
                    <a:alpha val="30000"/>
                  </a:prstClr>
                </a:outerShdw>
              </a:effectLst>
            </p:grpSpPr>
            <p:sp>
              <p:nvSpPr>
                <p:cNvPr id="67" name="任意多边形 109"/>
                <p:cNvSpPr/>
                <p:nvPr/>
              </p:nvSpPr>
              <p:spPr>
                <a:xfrm>
                  <a:off x="5204460" y="4087615"/>
                  <a:ext cx="1483995" cy="1533566"/>
                </a:xfrm>
                <a:prstGeom prst="wedgeRoundRectCallout">
                  <a:avLst>
                    <a:gd name="adj1" fmla="val -17992"/>
                    <a:gd name="adj2" fmla="val -57225"/>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8" name="任意多边形 110"/>
                <p:cNvSpPr/>
                <p:nvPr/>
              </p:nvSpPr>
              <p:spPr>
                <a:xfrm>
                  <a:off x="5204460" y="5496560"/>
                  <a:ext cx="1483995" cy="124618"/>
                </a:xfrm>
                <a:custGeom>
                  <a:avLst/>
                  <a:gdLst>
                    <a:gd name="connsiteX0" fmla="*/ 0 w 1483995"/>
                    <a:gd name="connsiteY0" fmla="*/ 0 h 124618"/>
                    <a:gd name="connsiteX1" fmla="*/ 1483995 w 1483995"/>
                    <a:gd name="connsiteY1" fmla="*/ 0 h 124618"/>
                    <a:gd name="connsiteX2" fmla="*/ 1483995 w 1483995"/>
                    <a:gd name="connsiteY2" fmla="*/ 20160 h 124618"/>
                    <a:gd name="connsiteX3" fmla="*/ 1379537 w 1483995"/>
                    <a:gd name="connsiteY3" fmla="*/ 124618 h 124618"/>
                    <a:gd name="connsiteX4" fmla="*/ 104458 w 1483995"/>
                    <a:gd name="connsiteY4" fmla="*/ 124618 h 124618"/>
                    <a:gd name="connsiteX5" fmla="*/ 0 w 1483995"/>
                    <a:gd name="connsiteY5" fmla="*/ 20160 h 12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995" h="124618">
                      <a:moveTo>
                        <a:pt x="0" y="0"/>
                      </a:moveTo>
                      <a:lnTo>
                        <a:pt x="1483995" y="0"/>
                      </a:lnTo>
                      <a:lnTo>
                        <a:pt x="1483995" y="20160"/>
                      </a:lnTo>
                      <a:cubicBezTo>
                        <a:pt x="1483995" y="77851"/>
                        <a:pt x="1437228" y="124618"/>
                        <a:pt x="1379537" y="124618"/>
                      </a:cubicBezTo>
                      <a:lnTo>
                        <a:pt x="104458" y="124618"/>
                      </a:lnTo>
                      <a:cubicBezTo>
                        <a:pt x="46767" y="124618"/>
                        <a:pt x="0" y="77851"/>
                        <a:pt x="0" y="20160"/>
                      </a:cubicBezTo>
                      <a:close/>
                    </a:path>
                  </a:pathLst>
                </a:custGeom>
                <a:solidFill>
                  <a:srgbClr val="187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5" name="文本框 64"/>
              <p:cNvSpPr txBox="1"/>
              <p:nvPr/>
            </p:nvSpPr>
            <p:spPr>
              <a:xfrm>
                <a:off x="3313716" y="2245583"/>
                <a:ext cx="997256" cy="369332"/>
              </a:xfrm>
              <a:prstGeom prst="rect">
                <a:avLst/>
              </a:prstGeom>
              <a:noFill/>
            </p:spPr>
            <p:txBody>
              <a:bodyPr wrap="none" rtlCol="0">
                <a:spAutoFit/>
              </a:bodyPr>
              <a:lstStyle/>
              <a:p>
                <a:r>
                  <a:rPr lang="en-US" altLang="zh-CN" b="1" dirty="0">
                    <a:solidFill>
                      <a:schemeClr val="tx1">
                        <a:lumMod val="85000"/>
                        <a:lumOff val="15000"/>
                      </a:schemeClr>
                    </a:solidFill>
                    <a:cs typeface="+mn-ea"/>
                    <a:sym typeface="+mn-lt"/>
                  </a:rPr>
                  <a:t>KPI:120</a:t>
                </a:r>
                <a:r>
                  <a:rPr lang="zh-CN" altLang="en-US" b="1" dirty="0">
                    <a:solidFill>
                      <a:schemeClr val="tx1">
                        <a:lumMod val="85000"/>
                        <a:lumOff val="15000"/>
                      </a:schemeClr>
                    </a:solidFill>
                    <a:cs typeface="+mn-ea"/>
                    <a:sym typeface="+mn-lt"/>
                  </a:rPr>
                  <a:t>分</a:t>
                </a:r>
              </a:p>
            </p:txBody>
          </p:sp>
          <p:sp>
            <p:nvSpPr>
              <p:cNvPr id="66" name="PA-FooterText "/>
              <p:cNvSpPr txBox="1"/>
              <p:nvPr>
                <p:custDataLst>
                  <p:tags r:id="rId2"/>
                </p:custDataLst>
              </p:nvPr>
            </p:nvSpPr>
            <p:spPr>
              <a:xfrm flipH="1">
                <a:off x="3237952" y="2597783"/>
                <a:ext cx="1483994" cy="738664"/>
              </a:xfrm>
              <a:prstGeom prst="rect">
                <a:avLst/>
              </a:prstGeom>
            </p:spPr>
            <p:txBody>
              <a:bodyPr wrap="square">
                <a:spAutoFit/>
              </a:bodyPr>
              <a:lstStyle>
                <a:defPPr>
                  <a:defRPr lang="zh-CN"/>
                </a:defPPr>
                <a:lvl1pPr algn="just">
                  <a:lnSpc>
                    <a:spcPct val="130000"/>
                  </a:lnSpc>
                  <a:spcBef>
                    <a:spcPts val="600"/>
                  </a:spcBef>
                  <a:spcAft>
                    <a:spcPts val="600"/>
                  </a:spcAft>
                  <a:defRPr sz="1600">
                    <a:solidFill>
                      <a:schemeClr val="bg1">
                        <a:lumMod val="75000"/>
                      </a:schemeClr>
                    </a:solidFill>
                  </a:defRPr>
                </a:lvl1pPr>
              </a:lstStyle>
              <a:p>
                <a:pPr algn="l">
                  <a:lnSpc>
                    <a:spcPct val="100000"/>
                  </a:lnSpc>
                  <a:defRPr/>
                </a:pPr>
                <a:r>
                  <a:rPr lang="zh-CN" altLang="en-US" sz="1400" dirty="0">
                    <a:solidFill>
                      <a:schemeClr val="tx1">
                        <a:lumMod val="85000"/>
                        <a:lumOff val="15000"/>
                      </a:schemeClr>
                    </a:solidFill>
                    <a:cs typeface="+mn-ea"/>
                    <a:sym typeface="+mn-lt"/>
                  </a:rPr>
                  <a:t>您的内容打在这里，或者通过复制您的文本后，</a:t>
                </a:r>
              </a:p>
            </p:txBody>
          </p:sp>
        </p:grpSp>
      </p:grpSp>
      <p:grpSp>
        <p:nvGrpSpPr>
          <p:cNvPr id="73" name="组合 72"/>
          <p:cNvGrpSpPr/>
          <p:nvPr/>
        </p:nvGrpSpPr>
        <p:grpSpPr>
          <a:xfrm>
            <a:off x="8665292" y="2506211"/>
            <a:ext cx="2245221" cy="2439662"/>
            <a:chOff x="7809315" y="1645565"/>
            <a:chExt cx="1724007" cy="2439662"/>
          </a:xfrm>
        </p:grpSpPr>
        <p:grpSp>
          <p:nvGrpSpPr>
            <p:cNvPr id="74" name="组合 73"/>
            <p:cNvGrpSpPr/>
            <p:nvPr/>
          </p:nvGrpSpPr>
          <p:grpSpPr>
            <a:xfrm>
              <a:off x="7809316" y="3669459"/>
              <a:ext cx="1638970" cy="415768"/>
              <a:chOff x="2904447" y="4292705"/>
              <a:chExt cx="1638970" cy="415768"/>
            </a:xfrm>
          </p:grpSpPr>
          <p:sp>
            <p:nvSpPr>
              <p:cNvPr id="82" name="矩形: 圆角 81"/>
              <p:cNvSpPr/>
              <p:nvPr/>
            </p:nvSpPr>
            <p:spPr>
              <a:xfrm>
                <a:off x="2904447" y="4292705"/>
                <a:ext cx="1638970" cy="415768"/>
              </a:xfrm>
              <a:prstGeom prst="roundRect">
                <a:avLst/>
              </a:prstGeom>
              <a:solidFill>
                <a:srgbClr val="187C86"/>
              </a:solidFill>
              <a:ln>
                <a:solidFill>
                  <a:srgbClr val="187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3" name="文本框 82"/>
              <p:cNvSpPr txBox="1"/>
              <p:nvPr/>
            </p:nvSpPr>
            <p:spPr>
              <a:xfrm>
                <a:off x="3259152" y="4308363"/>
                <a:ext cx="929558" cy="400110"/>
              </a:xfrm>
              <a:prstGeom prst="rect">
                <a:avLst/>
              </a:prstGeom>
              <a:noFill/>
            </p:spPr>
            <p:txBody>
              <a:bodyPr wrap="none" rtlCol="0">
                <a:spAutoFit/>
              </a:bodyPr>
              <a:lstStyle/>
              <a:p>
                <a:r>
                  <a:rPr lang="zh-CN" altLang="en-US" sz="2000" b="1" dirty="0">
                    <a:solidFill>
                      <a:schemeClr val="bg1"/>
                    </a:solidFill>
                    <a:cs typeface="+mn-ea"/>
                    <a:sym typeface="+mn-lt"/>
                  </a:rPr>
                  <a:t>第四季度</a:t>
                </a:r>
              </a:p>
            </p:txBody>
          </p:sp>
        </p:grpSp>
        <p:grpSp>
          <p:nvGrpSpPr>
            <p:cNvPr id="76" name="组合 75"/>
            <p:cNvGrpSpPr/>
            <p:nvPr/>
          </p:nvGrpSpPr>
          <p:grpSpPr>
            <a:xfrm>
              <a:off x="7809315" y="1645565"/>
              <a:ext cx="1724007" cy="1781593"/>
              <a:chOff x="3021936" y="1858507"/>
              <a:chExt cx="1724007" cy="1781593"/>
            </a:xfrm>
          </p:grpSpPr>
          <p:grpSp>
            <p:nvGrpSpPr>
              <p:cNvPr id="77" name="组合 76"/>
              <p:cNvGrpSpPr/>
              <p:nvPr/>
            </p:nvGrpSpPr>
            <p:grpSpPr>
              <a:xfrm rot="10800000">
                <a:off x="3021936" y="1858507"/>
                <a:ext cx="1724007" cy="1781593"/>
                <a:chOff x="5204460" y="4087615"/>
                <a:chExt cx="1483998" cy="1533566"/>
              </a:xfrm>
              <a:effectLst>
                <a:outerShdw blurRad="127000" sx="104000" sy="104000" algn="ctr" rotWithShape="0">
                  <a:prstClr val="black">
                    <a:alpha val="30000"/>
                  </a:prstClr>
                </a:outerShdw>
              </a:effectLst>
            </p:grpSpPr>
            <p:sp>
              <p:nvSpPr>
                <p:cNvPr id="80" name="任意多边形 109"/>
                <p:cNvSpPr/>
                <p:nvPr/>
              </p:nvSpPr>
              <p:spPr>
                <a:xfrm>
                  <a:off x="5204460" y="4087615"/>
                  <a:ext cx="1483995" cy="1533566"/>
                </a:xfrm>
                <a:prstGeom prst="wedgeRoundRectCallout">
                  <a:avLst>
                    <a:gd name="adj1" fmla="val -20665"/>
                    <a:gd name="adj2" fmla="val -5370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1" name="任意多边形 110"/>
                <p:cNvSpPr/>
                <p:nvPr/>
              </p:nvSpPr>
              <p:spPr>
                <a:xfrm>
                  <a:off x="5204463" y="5496560"/>
                  <a:ext cx="1483995" cy="124618"/>
                </a:xfrm>
                <a:custGeom>
                  <a:avLst/>
                  <a:gdLst>
                    <a:gd name="connsiteX0" fmla="*/ 0 w 1483995"/>
                    <a:gd name="connsiteY0" fmla="*/ 0 h 124618"/>
                    <a:gd name="connsiteX1" fmla="*/ 1483995 w 1483995"/>
                    <a:gd name="connsiteY1" fmla="*/ 0 h 124618"/>
                    <a:gd name="connsiteX2" fmla="*/ 1483995 w 1483995"/>
                    <a:gd name="connsiteY2" fmla="*/ 20160 h 124618"/>
                    <a:gd name="connsiteX3" fmla="*/ 1379537 w 1483995"/>
                    <a:gd name="connsiteY3" fmla="*/ 124618 h 124618"/>
                    <a:gd name="connsiteX4" fmla="*/ 104458 w 1483995"/>
                    <a:gd name="connsiteY4" fmla="*/ 124618 h 124618"/>
                    <a:gd name="connsiteX5" fmla="*/ 0 w 1483995"/>
                    <a:gd name="connsiteY5" fmla="*/ 20160 h 12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995" h="124618">
                      <a:moveTo>
                        <a:pt x="0" y="0"/>
                      </a:moveTo>
                      <a:lnTo>
                        <a:pt x="1483995" y="0"/>
                      </a:lnTo>
                      <a:lnTo>
                        <a:pt x="1483995" y="20160"/>
                      </a:lnTo>
                      <a:cubicBezTo>
                        <a:pt x="1483995" y="77851"/>
                        <a:pt x="1437228" y="124618"/>
                        <a:pt x="1379537" y="124618"/>
                      </a:cubicBezTo>
                      <a:lnTo>
                        <a:pt x="104458" y="124618"/>
                      </a:lnTo>
                      <a:cubicBezTo>
                        <a:pt x="46767" y="124618"/>
                        <a:pt x="0" y="77851"/>
                        <a:pt x="0" y="20160"/>
                      </a:cubicBezTo>
                      <a:close/>
                    </a:path>
                  </a:pathLst>
                </a:custGeom>
                <a:solidFill>
                  <a:srgbClr val="187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8" name="文本框 77"/>
              <p:cNvSpPr txBox="1"/>
              <p:nvPr/>
            </p:nvSpPr>
            <p:spPr>
              <a:xfrm>
                <a:off x="3313716" y="2245583"/>
                <a:ext cx="887708" cy="369332"/>
              </a:xfrm>
              <a:prstGeom prst="rect">
                <a:avLst/>
              </a:prstGeom>
              <a:noFill/>
            </p:spPr>
            <p:txBody>
              <a:bodyPr wrap="none" rtlCol="0">
                <a:spAutoFit/>
              </a:bodyPr>
              <a:lstStyle/>
              <a:p>
                <a:r>
                  <a:rPr lang="en-US" altLang="zh-CN" b="1" dirty="0">
                    <a:solidFill>
                      <a:schemeClr val="tx1">
                        <a:lumMod val="85000"/>
                        <a:lumOff val="15000"/>
                      </a:schemeClr>
                    </a:solidFill>
                    <a:cs typeface="+mn-ea"/>
                    <a:sym typeface="+mn-lt"/>
                  </a:rPr>
                  <a:t>KPI:90</a:t>
                </a:r>
                <a:r>
                  <a:rPr lang="zh-CN" altLang="en-US" b="1" dirty="0">
                    <a:solidFill>
                      <a:schemeClr val="tx1">
                        <a:lumMod val="85000"/>
                        <a:lumOff val="15000"/>
                      </a:schemeClr>
                    </a:solidFill>
                    <a:cs typeface="+mn-ea"/>
                    <a:sym typeface="+mn-lt"/>
                  </a:rPr>
                  <a:t>分</a:t>
                </a:r>
              </a:p>
            </p:txBody>
          </p:sp>
          <p:sp>
            <p:nvSpPr>
              <p:cNvPr id="79" name="PA-FooterText "/>
              <p:cNvSpPr txBox="1"/>
              <p:nvPr>
                <p:custDataLst>
                  <p:tags r:id="rId1"/>
                </p:custDataLst>
              </p:nvPr>
            </p:nvSpPr>
            <p:spPr>
              <a:xfrm flipH="1">
                <a:off x="3237952" y="2597783"/>
                <a:ext cx="1483994" cy="738664"/>
              </a:xfrm>
              <a:prstGeom prst="rect">
                <a:avLst/>
              </a:prstGeom>
            </p:spPr>
            <p:txBody>
              <a:bodyPr wrap="square">
                <a:spAutoFit/>
              </a:bodyPr>
              <a:lstStyle>
                <a:defPPr>
                  <a:defRPr lang="zh-CN"/>
                </a:defPPr>
                <a:lvl1pPr algn="just">
                  <a:lnSpc>
                    <a:spcPct val="130000"/>
                  </a:lnSpc>
                  <a:spcBef>
                    <a:spcPts val="600"/>
                  </a:spcBef>
                  <a:spcAft>
                    <a:spcPts val="600"/>
                  </a:spcAft>
                  <a:defRPr sz="1600">
                    <a:solidFill>
                      <a:schemeClr val="bg1">
                        <a:lumMod val="75000"/>
                      </a:schemeClr>
                    </a:solidFill>
                  </a:defRPr>
                </a:lvl1pPr>
              </a:lstStyle>
              <a:p>
                <a:pPr algn="l">
                  <a:lnSpc>
                    <a:spcPct val="100000"/>
                  </a:lnSpc>
                  <a:defRPr/>
                </a:pPr>
                <a:r>
                  <a:rPr lang="zh-CN" altLang="en-US" sz="1400" dirty="0">
                    <a:solidFill>
                      <a:schemeClr val="tx1">
                        <a:lumMod val="85000"/>
                        <a:lumOff val="15000"/>
                      </a:schemeClr>
                    </a:solidFill>
                    <a:cs typeface="+mn-ea"/>
                    <a:sym typeface="+mn-lt"/>
                  </a:rPr>
                  <a:t>您的内容打在这里，或者通过复制您的文本后，</a:t>
                </a:r>
              </a:p>
            </p:txBody>
          </p:sp>
        </p:gr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24374" y="676893"/>
            <a:ext cx="4662202" cy="758569"/>
            <a:chOff x="711015" y="463951"/>
            <a:chExt cx="4662202" cy="758569"/>
          </a:xfrm>
        </p:grpSpPr>
        <p:sp>
          <p:nvSpPr>
            <p:cNvPr id="69" name="文本框 68"/>
            <p:cNvSpPr txBox="1"/>
            <p:nvPr/>
          </p:nvSpPr>
          <p:spPr>
            <a:xfrm>
              <a:off x="1469584" y="629939"/>
              <a:ext cx="3903633"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任职期间主要奖惩情况</a:t>
              </a:r>
            </a:p>
          </p:txBody>
        </p:sp>
        <p:grpSp>
          <p:nvGrpSpPr>
            <p:cNvPr id="71" name="组合 70"/>
            <p:cNvGrpSpPr/>
            <p:nvPr/>
          </p:nvGrpSpPr>
          <p:grpSpPr>
            <a:xfrm>
              <a:off x="711015" y="463951"/>
              <a:ext cx="758569" cy="758569"/>
              <a:chOff x="1437523" y="2344193"/>
              <a:chExt cx="2598069" cy="2598069"/>
            </a:xfrm>
          </p:grpSpPr>
          <p:sp>
            <p:nvSpPr>
              <p:cNvPr id="72" name="菱形 71"/>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75" name="矩形 74"/>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1</a:t>
                </a:r>
                <a:endParaRPr lang="zh-CN" altLang="en-US" sz="2800" b="1" dirty="0">
                  <a:solidFill>
                    <a:schemeClr val="bg1"/>
                  </a:solidFill>
                  <a:cs typeface="+mn-ea"/>
                  <a:sym typeface="+mn-lt"/>
                </a:endParaRPr>
              </a:p>
            </p:txBody>
          </p:sp>
        </p:grpSp>
      </p:grpSp>
      <p:sp>
        <p:nvSpPr>
          <p:cNvPr id="63" name="îšľîḑe"/>
          <p:cNvSpPr/>
          <p:nvPr/>
        </p:nvSpPr>
        <p:spPr bwMode="auto">
          <a:xfrm rot="16200000">
            <a:off x="5183895" y="2289298"/>
            <a:ext cx="1867412" cy="3664933"/>
          </a:xfrm>
          <a:custGeom>
            <a:avLst/>
            <a:gdLst>
              <a:gd name="T0" fmla="*/ 0 w 21600"/>
              <a:gd name="T1" fmla="*/ 681 h 21600"/>
              <a:gd name="T2" fmla="*/ 177 w 21600"/>
              <a:gd name="T3" fmla="*/ 34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11925" y="21600"/>
                  <a:pt x="21600" y="16767"/>
                  <a:pt x="21600" y="10804"/>
                </a:cubicBezTo>
                <a:cubicBezTo>
                  <a:pt x="21600" y="4840"/>
                  <a:pt x="11925" y="0"/>
                  <a:pt x="0" y="0"/>
                </a:cubicBezTo>
              </a:path>
            </a:pathLst>
          </a:custGeom>
          <a:noFill/>
          <a:ln w="19050" cap="flat">
            <a:solidFill>
              <a:srgbClr val="546E7A"/>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a:solidFill>
                <a:schemeClr val="tx1">
                  <a:lumMod val="85000"/>
                  <a:lumOff val="15000"/>
                </a:schemeClr>
              </a:solidFill>
              <a:cs typeface="+mn-ea"/>
              <a:sym typeface="+mn-lt"/>
            </a:endParaRPr>
          </a:p>
        </p:txBody>
      </p:sp>
      <p:grpSp>
        <p:nvGrpSpPr>
          <p:cNvPr id="3" name="组合 2"/>
          <p:cNvGrpSpPr/>
          <p:nvPr/>
        </p:nvGrpSpPr>
        <p:grpSpPr>
          <a:xfrm>
            <a:off x="5433507" y="2318811"/>
            <a:ext cx="1482318" cy="1388219"/>
            <a:chOff x="5372139" y="1995793"/>
            <a:chExt cx="1482318" cy="1388219"/>
          </a:xfrm>
        </p:grpSpPr>
        <p:grpSp>
          <p:nvGrpSpPr>
            <p:cNvPr id="96" name="íṣļïde"/>
            <p:cNvGrpSpPr/>
            <p:nvPr/>
          </p:nvGrpSpPr>
          <p:grpSpPr>
            <a:xfrm>
              <a:off x="5372139" y="1995793"/>
              <a:ext cx="1482318" cy="1388219"/>
              <a:chOff x="10561952" y="3914662"/>
              <a:chExt cx="3244004" cy="3039255"/>
            </a:xfrm>
            <a:solidFill>
              <a:srgbClr val="187C86"/>
            </a:solidFill>
            <a:effectLst>
              <a:outerShdw blurRad="215900" dist="139700" dir="5400000" algn="ctr" rotWithShape="0">
                <a:srgbClr val="000000">
                  <a:alpha val="43137"/>
                </a:srgbClr>
              </a:outerShdw>
            </a:effectLst>
          </p:grpSpPr>
          <p:sp>
            <p:nvSpPr>
              <p:cNvPr id="97" name="íṥľíḑé"/>
              <p:cNvSpPr/>
              <p:nvPr/>
            </p:nvSpPr>
            <p:spPr bwMode="auto">
              <a:xfrm>
                <a:off x="11448604" y="6439972"/>
                <a:ext cx="1472816" cy="513945"/>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schemeClr val="tx1">
                      <a:lumMod val="85000"/>
                      <a:lumOff val="15000"/>
                    </a:schemeClr>
                  </a:solidFill>
                  <a:cs typeface="+mn-ea"/>
                  <a:sym typeface="+mn-lt"/>
                </a:endParaRPr>
              </a:p>
            </p:txBody>
          </p:sp>
          <p:sp>
            <p:nvSpPr>
              <p:cNvPr id="98" name="í$liḓe"/>
              <p:cNvSpPr/>
              <p:nvPr/>
            </p:nvSpPr>
            <p:spPr bwMode="auto">
              <a:xfrm>
                <a:off x="10561952" y="3914662"/>
                <a:ext cx="3244004" cy="2531655"/>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schemeClr val="tx1">
                      <a:lumMod val="85000"/>
                      <a:lumOff val="15000"/>
                    </a:schemeClr>
                  </a:solidFill>
                  <a:cs typeface="+mn-ea"/>
                  <a:sym typeface="+mn-lt"/>
                </a:endParaRPr>
              </a:p>
            </p:txBody>
          </p:sp>
          <p:sp>
            <p:nvSpPr>
              <p:cNvPr id="99" name="ïṣļiḑê"/>
              <p:cNvSpPr/>
              <p:nvPr/>
            </p:nvSpPr>
            <p:spPr bwMode="auto">
              <a:xfrm>
                <a:off x="12019955" y="5983132"/>
                <a:ext cx="330114" cy="16920"/>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schemeClr val="tx1">
                      <a:lumMod val="85000"/>
                      <a:lumOff val="15000"/>
                    </a:schemeClr>
                  </a:solidFill>
                  <a:cs typeface="+mn-ea"/>
                  <a:sym typeface="+mn-lt"/>
                </a:endParaRPr>
              </a:p>
            </p:txBody>
          </p:sp>
          <p:sp>
            <p:nvSpPr>
              <p:cNvPr id="100" name="íṣḷiďé"/>
              <p:cNvSpPr/>
              <p:nvPr/>
            </p:nvSpPr>
            <p:spPr bwMode="auto">
              <a:xfrm>
                <a:off x="12019955" y="5737792"/>
                <a:ext cx="330114" cy="16920"/>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schemeClr val="tx1">
                      <a:lumMod val="85000"/>
                      <a:lumOff val="15000"/>
                    </a:schemeClr>
                  </a:solidFill>
                  <a:cs typeface="+mn-ea"/>
                  <a:sym typeface="+mn-lt"/>
                </a:endParaRPr>
              </a:p>
            </p:txBody>
          </p:sp>
          <p:sp>
            <p:nvSpPr>
              <p:cNvPr id="101" name="íšľîḑè"/>
              <p:cNvSpPr/>
              <p:nvPr/>
            </p:nvSpPr>
            <p:spPr bwMode="auto">
              <a:xfrm>
                <a:off x="12019955" y="5519947"/>
                <a:ext cx="330114" cy="16920"/>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schemeClr val="tx1">
                      <a:lumMod val="85000"/>
                      <a:lumOff val="15000"/>
                    </a:schemeClr>
                  </a:solidFill>
                  <a:cs typeface="+mn-ea"/>
                  <a:sym typeface="+mn-lt"/>
                </a:endParaRPr>
              </a:p>
            </p:txBody>
          </p:sp>
          <p:sp>
            <p:nvSpPr>
              <p:cNvPr id="102" name="ïš1îḓè"/>
              <p:cNvSpPr/>
              <p:nvPr/>
            </p:nvSpPr>
            <p:spPr bwMode="auto">
              <a:xfrm>
                <a:off x="11131187" y="3984457"/>
                <a:ext cx="2105534" cy="27495"/>
              </a:xfrm>
              <a:custGeom>
                <a:avLst/>
                <a:gdLst>
                  <a:gd name="T0" fmla="*/ 4391 w 4392"/>
                  <a:gd name="T1" fmla="*/ 62 h 63"/>
                  <a:gd name="T2" fmla="*/ 0 w 4392"/>
                  <a:gd name="T3" fmla="*/ 62 h 63"/>
                  <a:gd name="T4" fmla="*/ 0 w 4392"/>
                  <a:gd name="T5" fmla="*/ 0 h 63"/>
                  <a:gd name="T6" fmla="*/ 4391 w 4392"/>
                  <a:gd name="T7" fmla="*/ 0 h 63"/>
                  <a:gd name="T8" fmla="*/ 4391 w 4392"/>
                  <a:gd name="T9" fmla="*/ 62 h 63"/>
                </a:gdLst>
                <a:ahLst/>
                <a:cxnLst>
                  <a:cxn ang="0">
                    <a:pos x="T0" y="T1"/>
                  </a:cxn>
                  <a:cxn ang="0">
                    <a:pos x="T2" y="T3"/>
                  </a:cxn>
                  <a:cxn ang="0">
                    <a:pos x="T4" y="T5"/>
                  </a:cxn>
                  <a:cxn ang="0">
                    <a:pos x="T6" y="T7"/>
                  </a:cxn>
                  <a:cxn ang="0">
                    <a:pos x="T8" y="T9"/>
                  </a:cxn>
                </a:cxnLst>
                <a:rect l="0" t="0" r="r" b="b"/>
                <a:pathLst>
                  <a:path w="4392" h="63">
                    <a:moveTo>
                      <a:pt x="4391" y="62"/>
                    </a:moveTo>
                    <a:lnTo>
                      <a:pt x="0" y="62"/>
                    </a:lnTo>
                    <a:lnTo>
                      <a:pt x="0" y="0"/>
                    </a:lnTo>
                    <a:lnTo>
                      <a:pt x="4391" y="0"/>
                    </a:lnTo>
                    <a:lnTo>
                      <a:pt x="4391" y="62"/>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schemeClr val="tx1">
                      <a:lumMod val="85000"/>
                      <a:lumOff val="15000"/>
                    </a:schemeClr>
                  </a:solidFill>
                  <a:cs typeface="+mn-ea"/>
                  <a:sym typeface="+mn-lt"/>
                </a:endParaRPr>
              </a:p>
            </p:txBody>
          </p:sp>
          <p:sp>
            <p:nvSpPr>
              <p:cNvPr id="103" name="ïsľiḓe"/>
              <p:cNvSpPr/>
              <p:nvPr/>
            </p:nvSpPr>
            <p:spPr bwMode="auto">
              <a:xfrm>
                <a:off x="12019955" y="6114262"/>
                <a:ext cx="330114" cy="10575"/>
              </a:xfrm>
              <a:custGeom>
                <a:avLst/>
                <a:gdLst>
                  <a:gd name="T0" fmla="*/ 690 w 691"/>
                  <a:gd name="T1" fmla="*/ 0 h 28"/>
                  <a:gd name="T2" fmla="*/ 0 w 691"/>
                  <a:gd name="T3" fmla="*/ 0 h 28"/>
                  <a:gd name="T4" fmla="*/ 0 w 691"/>
                  <a:gd name="T5" fmla="*/ 27 h 28"/>
                  <a:gd name="T6" fmla="*/ 690 w 691"/>
                  <a:gd name="T7" fmla="*/ 27 h 28"/>
                  <a:gd name="T8" fmla="*/ 690 w 691"/>
                  <a:gd name="T9" fmla="*/ 0 h 28"/>
                </a:gdLst>
                <a:ahLst/>
                <a:cxnLst>
                  <a:cxn ang="0">
                    <a:pos x="T0" y="T1"/>
                  </a:cxn>
                  <a:cxn ang="0">
                    <a:pos x="T2" y="T3"/>
                  </a:cxn>
                  <a:cxn ang="0">
                    <a:pos x="T4" y="T5"/>
                  </a:cxn>
                  <a:cxn ang="0">
                    <a:pos x="T6" y="T7"/>
                  </a:cxn>
                  <a:cxn ang="0">
                    <a:pos x="T8" y="T9"/>
                  </a:cxn>
                </a:cxnLst>
                <a:rect l="0" t="0" r="r" b="b"/>
                <a:pathLst>
                  <a:path w="691" h="28">
                    <a:moveTo>
                      <a:pt x="690" y="0"/>
                    </a:moveTo>
                    <a:lnTo>
                      <a:pt x="0" y="0"/>
                    </a:lnTo>
                    <a:lnTo>
                      <a:pt x="0" y="27"/>
                    </a:lnTo>
                    <a:lnTo>
                      <a:pt x="690" y="27"/>
                    </a:lnTo>
                    <a:lnTo>
                      <a:pt x="690"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schemeClr val="tx1">
                      <a:lumMod val="85000"/>
                      <a:lumOff val="15000"/>
                    </a:schemeClr>
                  </a:solidFill>
                  <a:cs typeface="+mn-ea"/>
                  <a:sym typeface="+mn-lt"/>
                </a:endParaRPr>
              </a:p>
            </p:txBody>
          </p:sp>
          <p:sp>
            <p:nvSpPr>
              <p:cNvPr id="104" name="ïṥḷîḓé"/>
              <p:cNvSpPr/>
              <p:nvPr/>
            </p:nvSpPr>
            <p:spPr bwMode="auto">
              <a:xfrm>
                <a:off x="11768137" y="6509767"/>
                <a:ext cx="831633" cy="376470"/>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schemeClr val="tx1">
                      <a:lumMod val="85000"/>
                      <a:lumOff val="15000"/>
                    </a:schemeClr>
                  </a:solidFill>
                  <a:cs typeface="+mn-ea"/>
                  <a:sym typeface="+mn-lt"/>
                </a:endParaRPr>
              </a:p>
            </p:txBody>
          </p:sp>
          <p:sp>
            <p:nvSpPr>
              <p:cNvPr id="105" name="iṩliḋe"/>
              <p:cNvSpPr/>
              <p:nvPr/>
            </p:nvSpPr>
            <p:spPr bwMode="auto">
              <a:xfrm>
                <a:off x="11486694" y="6509767"/>
                <a:ext cx="1392404" cy="1269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schemeClr val="tx1">
                      <a:lumMod val="85000"/>
                      <a:lumOff val="15000"/>
                    </a:schemeClr>
                  </a:solidFill>
                  <a:cs typeface="+mn-ea"/>
                  <a:sym typeface="+mn-lt"/>
                </a:endParaRPr>
              </a:p>
            </p:txBody>
          </p:sp>
        </p:grpSp>
        <p:sp>
          <p:nvSpPr>
            <p:cNvPr id="106" name="îśļïdé"/>
            <p:cNvSpPr txBox="1"/>
            <p:nvPr/>
          </p:nvSpPr>
          <p:spPr>
            <a:xfrm>
              <a:off x="5811512" y="2150198"/>
              <a:ext cx="603572" cy="268644"/>
            </a:xfrm>
            <a:prstGeom prst="rect">
              <a:avLst/>
            </a:prstGeom>
            <a:noFill/>
          </p:spPr>
          <p:txBody>
            <a:bodyPr wrap="none" rtlCol="0">
              <a:prstTxWarp prst="textPlain">
                <a:avLst/>
              </a:prstTxWarp>
              <a:spAutoFit/>
            </a:bodyPr>
            <a:lstStyle/>
            <a:p>
              <a:r>
                <a:rPr lang="zh-CN" altLang="en-US" sz="9600" b="1" dirty="0">
                  <a:solidFill>
                    <a:schemeClr val="bg1"/>
                  </a:solidFill>
                  <a:cs typeface="+mn-ea"/>
                  <a:sym typeface="+mn-lt"/>
                </a:rPr>
                <a:t>奖杯</a:t>
              </a:r>
            </a:p>
          </p:txBody>
        </p:sp>
      </p:grpSp>
      <p:grpSp>
        <p:nvGrpSpPr>
          <p:cNvPr id="2" name="组合 1"/>
          <p:cNvGrpSpPr/>
          <p:nvPr/>
        </p:nvGrpSpPr>
        <p:grpSpPr>
          <a:xfrm>
            <a:off x="1764734" y="3040679"/>
            <a:ext cx="2845292" cy="964709"/>
            <a:chOff x="1764734" y="3040679"/>
            <a:chExt cx="2845292" cy="964709"/>
          </a:xfrm>
        </p:grpSpPr>
        <p:sp>
          <p:nvSpPr>
            <p:cNvPr id="70" name="ïṣļîḍé"/>
            <p:cNvSpPr/>
            <p:nvPr/>
          </p:nvSpPr>
          <p:spPr bwMode="auto">
            <a:xfrm>
              <a:off x="1764734" y="3447989"/>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gn="r">
                <a:lnSpc>
                  <a:spcPct val="150000"/>
                </a:lnSpc>
                <a:spcBef>
                  <a:spcPct val="0"/>
                </a:spcBef>
              </a:pPr>
              <a:r>
                <a:rPr lang="zh-CN" altLang="en-US" sz="1200" dirty="0">
                  <a:solidFill>
                    <a:schemeClr val="tx1">
                      <a:lumMod val="85000"/>
                      <a:lumOff val="15000"/>
                    </a:schemeClr>
                  </a:solidFill>
                  <a:cs typeface="+mn-ea"/>
                  <a:sym typeface="+mn-lt"/>
                </a:rPr>
                <a:t>右键点击图片选择设置图片格式可直接替换图片在此录入上述图表的描述</a:t>
              </a:r>
              <a:endParaRPr lang="en-US" altLang="zh-CN" sz="1200" dirty="0">
                <a:solidFill>
                  <a:schemeClr val="tx1">
                    <a:lumMod val="85000"/>
                    <a:lumOff val="15000"/>
                  </a:schemeClr>
                </a:solidFill>
                <a:cs typeface="+mn-ea"/>
                <a:sym typeface="+mn-lt"/>
              </a:endParaRPr>
            </a:p>
          </p:txBody>
        </p:sp>
        <p:sp>
          <p:nvSpPr>
            <p:cNvPr id="107" name="矩形 106"/>
            <p:cNvSpPr/>
            <p:nvPr/>
          </p:nvSpPr>
          <p:spPr>
            <a:xfrm>
              <a:off x="1950324" y="3040679"/>
              <a:ext cx="2659702" cy="369332"/>
            </a:xfrm>
            <a:prstGeom prst="rect">
              <a:avLst/>
            </a:prstGeom>
          </p:spPr>
          <p:txBody>
            <a:bodyPr wrap="none">
              <a:spAutoFit/>
            </a:bodyPr>
            <a:lstStyle/>
            <a:p>
              <a:pPr marL="285750" indent="-285750">
                <a:buFont typeface="Wingdings" panose="05000000000000000000" pitchFamily="2" charset="2"/>
                <a:buChar char="Ø"/>
              </a:pPr>
              <a:r>
                <a:rPr lang="en-US" altLang="zh-CN" b="1" dirty="0">
                  <a:solidFill>
                    <a:schemeClr val="tx1">
                      <a:lumMod val="85000"/>
                      <a:lumOff val="15000"/>
                    </a:schemeClr>
                  </a:solidFill>
                  <a:cs typeface="+mn-ea"/>
                  <a:sym typeface="+mn-lt"/>
                </a:rPr>
                <a:t>2016</a:t>
              </a:r>
              <a:r>
                <a:rPr lang="zh-CN" altLang="en-US" b="1" dirty="0">
                  <a:solidFill>
                    <a:schemeClr val="tx1">
                      <a:lumMod val="85000"/>
                      <a:lumOff val="15000"/>
                    </a:schemeClr>
                  </a:solidFill>
                  <a:cs typeface="+mn-ea"/>
                  <a:sym typeface="+mn-lt"/>
                </a:rPr>
                <a:t>年最佳新员工奖</a:t>
              </a:r>
            </a:p>
          </p:txBody>
        </p:sp>
      </p:grpSp>
      <p:grpSp>
        <p:nvGrpSpPr>
          <p:cNvPr id="6" name="组合 5"/>
          <p:cNvGrpSpPr/>
          <p:nvPr/>
        </p:nvGrpSpPr>
        <p:grpSpPr>
          <a:xfrm>
            <a:off x="7828372" y="3068643"/>
            <a:ext cx="2642096" cy="955033"/>
            <a:chOff x="7828372" y="3068643"/>
            <a:chExt cx="2642096" cy="955033"/>
          </a:xfrm>
        </p:grpSpPr>
        <p:sp>
          <p:nvSpPr>
            <p:cNvPr id="89" name="ïşlíḓê"/>
            <p:cNvSpPr/>
            <p:nvPr/>
          </p:nvSpPr>
          <p:spPr bwMode="auto">
            <a:xfrm>
              <a:off x="7828372" y="3466277"/>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nSpc>
                  <a:spcPct val="150000"/>
                </a:lnSpc>
                <a:spcBef>
                  <a:spcPct val="0"/>
                </a:spcBef>
              </a:pPr>
              <a:r>
                <a:rPr lang="zh-CN" altLang="en-US" sz="1200" dirty="0">
                  <a:solidFill>
                    <a:schemeClr val="tx1">
                      <a:lumMod val="85000"/>
                      <a:lumOff val="15000"/>
                    </a:schemeClr>
                  </a:solidFill>
                  <a:cs typeface="+mn-ea"/>
                  <a:sym typeface="+mn-lt"/>
                </a:rPr>
                <a:t>右键点击图片选择设置图片格式可直接替换图片在此录入上述图表的描述</a:t>
              </a:r>
              <a:endParaRPr lang="en-US" altLang="zh-CN" sz="1200" dirty="0">
                <a:solidFill>
                  <a:schemeClr val="tx1">
                    <a:lumMod val="85000"/>
                    <a:lumOff val="15000"/>
                  </a:schemeClr>
                </a:solidFill>
                <a:cs typeface="+mn-ea"/>
                <a:sym typeface="+mn-lt"/>
              </a:endParaRPr>
            </a:p>
          </p:txBody>
        </p:sp>
        <p:sp>
          <p:nvSpPr>
            <p:cNvPr id="108" name="矩形 107"/>
            <p:cNvSpPr/>
            <p:nvPr/>
          </p:nvSpPr>
          <p:spPr>
            <a:xfrm>
              <a:off x="7859730" y="3068643"/>
              <a:ext cx="2428870" cy="369332"/>
            </a:xfrm>
            <a:prstGeom prst="rect">
              <a:avLst/>
            </a:prstGeom>
          </p:spPr>
          <p:txBody>
            <a:bodyPr wrap="none">
              <a:spAutoFit/>
            </a:bodyPr>
            <a:lstStyle/>
            <a:p>
              <a:pPr marL="285750" indent="-285750">
                <a:buFont typeface="Wingdings" panose="05000000000000000000" pitchFamily="2" charset="2"/>
                <a:buChar char="Ø"/>
              </a:pPr>
              <a:r>
                <a:rPr lang="en-US" altLang="zh-CN" b="1" dirty="0">
                  <a:solidFill>
                    <a:schemeClr val="tx1">
                      <a:lumMod val="85000"/>
                      <a:lumOff val="15000"/>
                    </a:schemeClr>
                  </a:solidFill>
                  <a:cs typeface="+mn-ea"/>
                  <a:sym typeface="+mn-lt"/>
                </a:rPr>
                <a:t>2019</a:t>
              </a:r>
              <a:r>
                <a:rPr lang="zh-CN" altLang="en-US" b="1" dirty="0">
                  <a:solidFill>
                    <a:schemeClr val="tx1">
                      <a:lumMod val="85000"/>
                      <a:lumOff val="15000"/>
                    </a:schemeClr>
                  </a:solidFill>
                  <a:cs typeface="+mn-ea"/>
                  <a:sym typeface="+mn-lt"/>
                </a:rPr>
                <a:t>年优秀员工奖</a:t>
              </a:r>
            </a:p>
          </p:txBody>
        </p:sp>
      </p:grpSp>
      <p:grpSp>
        <p:nvGrpSpPr>
          <p:cNvPr id="5" name="组合 4"/>
          <p:cNvGrpSpPr/>
          <p:nvPr/>
        </p:nvGrpSpPr>
        <p:grpSpPr>
          <a:xfrm>
            <a:off x="834924" y="4377225"/>
            <a:ext cx="2642096" cy="912158"/>
            <a:chOff x="834924" y="4377225"/>
            <a:chExt cx="2642096" cy="912158"/>
          </a:xfrm>
        </p:grpSpPr>
        <p:sp>
          <p:nvSpPr>
            <p:cNvPr id="86" name="ïş1íďè"/>
            <p:cNvSpPr/>
            <p:nvPr/>
          </p:nvSpPr>
          <p:spPr bwMode="auto">
            <a:xfrm>
              <a:off x="834924" y="4731984"/>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gn="r">
                <a:lnSpc>
                  <a:spcPct val="150000"/>
                </a:lnSpc>
                <a:spcBef>
                  <a:spcPct val="0"/>
                </a:spcBef>
              </a:pPr>
              <a:r>
                <a:rPr lang="zh-CN" altLang="en-US" sz="1200" dirty="0">
                  <a:solidFill>
                    <a:schemeClr val="tx1">
                      <a:lumMod val="85000"/>
                      <a:lumOff val="15000"/>
                    </a:schemeClr>
                  </a:solidFill>
                  <a:cs typeface="+mn-ea"/>
                  <a:sym typeface="+mn-lt"/>
                </a:rPr>
                <a:t>右键点击图片选择设置图片格式可直接替换图片在此录入上述图表的描述</a:t>
              </a:r>
              <a:endParaRPr lang="en-US" altLang="zh-CN" sz="1200" dirty="0">
                <a:solidFill>
                  <a:schemeClr val="tx1">
                    <a:lumMod val="85000"/>
                    <a:lumOff val="15000"/>
                  </a:schemeClr>
                </a:solidFill>
                <a:cs typeface="+mn-ea"/>
                <a:sym typeface="+mn-lt"/>
              </a:endParaRPr>
            </a:p>
          </p:txBody>
        </p:sp>
        <p:sp>
          <p:nvSpPr>
            <p:cNvPr id="109" name="矩形 108"/>
            <p:cNvSpPr/>
            <p:nvPr/>
          </p:nvSpPr>
          <p:spPr>
            <a:xfrm>
              <a:off x="990337" y="4377225"/>
              <a:ext cx="2198038" cy="369332"/>
            </a:xfrm>
            <a:prstGeom prst="rect">
              <a:avLst/>
            </a:prstGeom>
          </p:spPr>
          <p:txBody>
            <a:bodyPr wrap="none">
              <a:spAutoFit/>
            </a:bodyPr>
            <a:lstStyle/>
            <a:p>
              <a:pPr marL="285750" indent="-285750">
                <a:buFont typeface="Wingdings" panose="05000000000000000000" pitchFamily="2" charset="2"/>
                <a:buChar char="Ø"/>
              </a:pPr>
              <a:r>
                <a:rPr lang="en-US" altLang="zh-CN" b="1" dirty="0">
                  <a:solidFill>
                    <a:schemeClr val="tx1">
                      <a:lumMod val="85000"/>
                      <a:lumOff val="15000"/>
                    </a:schemeClr>
                  </a:solidFill>
                  <a:cs typeface="+mn-ea"/>
                  <a:sym typeface="+mn-lt"/>
                </a:rPr>
                <a:t>2020</a:t>
              </a:r>
              <a:r>
                <a:rPr lang="zh-CN" altLang="en-US" b="1" dirty="0">
                  <a:solidFill>
                    <a:schemeClr val="tx1">
                      <a:lumMod val="85000"/>
                      <a:lumOff val="15000"/>
                    </a:schemeClr>
                  </a:solidFill>
                  <a:cs typeface="+mn-ea"/>
                  <a:sym typeface="+mn-lt"/>
                </a:rPr>
                <a:t>年最优团队</a:t>
              </a:r>
            </a:p>
          </p:txBody>
        </p:sp>
      </p:grpSp>
      <p:grpSp>
        <p:nvGrpSpPr>
          <p:cNvPr id="7" name="组合 6"/>
          <p:cNvGrpSpPr/>
          <p:nvPr/>
        </p:nvGrpSpPr>
        <p:grpSpPr>
          <a:xfrm>
            <a:off x="8710380" y="4354907"/>
            <a:ext cx="2646695" cy="934476"/>
            <a:chOff x="8710380" y="4354907"/>
            <a:chExt cx="2646695" cy="934476"/>
          </a:xfrm>
        </p:grpSpPr>
        <p:sp>
          <p:nvSpPr>
            <p:cNvPr id="92" name="ïṡ1ïḓè"/>
            <p:cNvSpPr/>
            <p:nvPr/>
          </p:nvSpPr>
          <p:spPr bwMode="auto">
            <a:xfrm>
              <a:off x="8714979" y="4731984"/>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nSpc>
                  <a:spcPct val="150000"/>
                </a:lnSpc>
                <a:spcBef>
                  <a:spcPct val="0"/>
                </a:spcBef>
              </a:pPr>
              <a:r>
                <a:rPr lang="zh-CN" altLang="en-US" sz="1200" dirty="0">
                  <a:solidFill>
                    <a:schemeClr val="tx1">
                      <a:lumMod val="85000"/>
                      <a:lumOff val="15000"/>
                    </a:schemeClr>
                  </a:solidFill>
                  <a:cs typeface="+mn-ea"/>
                  <a:sym typeface="+mn-lt"/>
                </a:rPr>
                <a:t>右键点击图片选择设置图片格式可直接替换图片在此录入上述图表的描述</a:t>
              </a:r>
              <a:endParaRPr lang="en-US" altLang="zh-CN" sz="1200" dirty="0">
                <a:solidFill>
                  <a:schemeClr val="tx1">
                    <a:lumMod val="85000"/>
                    <a:lumOff val="15000"/>
                  </a:schemeClr>
                </a:solidFill>
                <a:cs typeface="+mn-ea"/>
                <a:sym typeface="+mn-lt"/>
              </a:endParaRPr>
            </a:p>
          </p:txBody>
        </p:sp>
        <p:sp>
          <p:nvSpPr>
            <p:cNvPr id="111" name="矩形 110"/>
            <p:cNvSpPr/>
            <p:nvPr/>
          </p:nvSpPr>
          <p:spPr>
            <a:xfrm>
              <a:off x="8710380" y="4354907"/>
              <a:ext cx="2198038" cy="369332"/>
            </a:xfrm>
            <a:prstGeom prst="rect">
              <a:avLst/>
            </a:prstGeom>
          </p:spPr>
          <p:txBody>
            <a:bodyPr wrap="none">
              <a:spAutoFit/>
            </a:bodyPr>
            <a:lstStyle/>
            <a:p>
              <a:pPr marL="285750" indent="-285750">
                <a:buFont typeface="Wingdings" panose="05000000000000000000" pitchFamily="2" charset="2"/>
                <a:buChar char="Ø"/>
              </a:pPr>
              <a:r>
                <a:rPr lang="en-US" altLang="zh-CN" b="1" dirty="0">
                  <a:solidFill>
                    <a:schemeClr val="tx1">
                      <a:lumMod val="85000"/>
                      <a:lumOff val="15000"/>
                    </a:schemeClr>
                  </a:solidFill>
                  <a:cs typeface="+mn-ea"/>
                  <a:sym typeface="+mn-lt"/>
                </a:rPr>
                <a:t>2020</a:t>
              </a:r>
              <a:r>
                <a:rPr lang="zh-CN" altLang="en-US" b="1" dirty="0">
                  <a:solidFill>
                    <a:schemeClr val="tx1">
                      <a:lumMod val="85000"/>
                      <a:lumOff val="15000"/>
                    </a:schemeClr>
                  </a:solidFill>
                  <a:cs typeface="+mn-ea"/>
                  <a:sym typeface="+mn-lt"/>
                </a:rPr>
                <a:t>年十佳员工</a:t>
              </a:r>
            </a:p>
          </p:txBody>
        </p:sp>
      </p:grpSp>
      <p:grpSp>
        <p:nvGrpSpPr>
          <p:cNvPr id="8" name="组合 7"/>
          <p:cNvGrpSpPr/>
          <p:nvPr/>
        </p:nvGrpSpPr>
        <p:grpSpPr>
          <a:xfrm>
            <a:off x="4970882" y="4237101"/>
            <a:ext cx="2642096" cy="993507"/>
            <a:chOff x="4970882" y="4237101"/>
            <a:chExt cx="2642096" cy="993507"/>
          </a:xfrm>
        </p:grpSpPr>
        <p:sp>
          <p:nvSpPr>
            <p:cNvPr id="110" name="矩形 109"/>
            <p:cNvSpPr/>
            <p:nvPr/>
          </p:nvSpPr>
          <p:spPr>
            <a:xfrm>
              <a:off x="5003622" y="4237101"/>
              <a:ext cx="2428870" cy="369332"/>
            </a:xfrm>
            <a:prstGeom prst="rect">
              <a:avLst/>
            </a:prstGeom>
          </p:spPr>
          <p:txBody>
            <a:bodyPr wrap="none">
              <a:spAutoFit/>
            </a:bodyPr>
            <a:lstStyle/>
            <a:p>
              <a:pPr marL="285750" indent="-285750">
                <a:buFont typeface="Wingdings" panose="05000000000000000000" pitchFamily="2" charset="2"/>
                <a:buChar char="Ø"/>
              </a:pPr>
              <a:r>
                <a:rPr lang="en-US" altLang="zh-CN" b="1" dirty="0">
                  <a:solidFill>
                    <a:schemeClr val="tx1">
                      <a:lumMod val="85000"/>
                      <a:lumOff val="15000"/>
                    </a:schemeClr>
                  </a:solidFill>
                  <a:cs typeface="+mn-ea"/>
                  <a:sym typeface="+mn-lt"/>
                </a:rPr>
                <a:t>2021</a:t>
              </a:r>
              <a:r>
                <a:rPr lang="zh-CN" altLang="en-US" b="1" dirty="0">
                  <a:solidFill>
                    <a:schemeClr val="tx1">
                      <a:lumMod val="85000"/>
                      <a:lumOff val="15000"/>
                    </a:schemeClr>
                  </a:solidFill>
                  <a:cs typeface="+mn-ea"/>
                  <a:sym typeface="+mn-lt"/>
                </a:rPr>
                <a:t>年最具潜力奖</a:t>
              </a:r>
            </a:p>
          </p:txBody>
        </p:sp>
        <p:sp>
          <p:nvSpPr>
            <p:cNvPr id="112" name="ïṡ1ïḓè"/>
            <p:cNvSpPr/>
            <p:nvPr/>
          </p:nvSpPr>
          <p:spPr bwMode="auto">
            <a:xfrm>
              <a:off x="4970882" y="4673209"/>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nSpc>
                  <a:spcPct val="150000"/>
                </a:lnSpc>
                <a:spcBef>
                  <a:spcPct val="0"/>
                </a:spcBef>
              </a:pPr>
              <a:r>
                <a:rPr lang="zh-CN" altLang="en-US" sz="1200" dirty="0">
                  <a:solidFill>
                    <a:schemeClr val="tx1">
                      <a:lumMod val="85000"/>
                      <a:lumOff val="15000"/>
                    </a:schemeClr>
                  </a:solidFill>
                  <a:cs typeface="+mn-ea"/>
                  <a:sym typeface="+mn-lt"/>
                </a:rPr>
                <a:t>右键点击图片选择设置图片格式可直接替换图片在此录入上述图表的描述</a:t>
              </a:r>
              <a:endParaRPr lang="en-US" altLang="zh-CN" sz="1200"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down)">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9" name="图片 38"/>
          <p:cNvPicPr>
            <a:picLocks noChangeAspect="1"/>
          </p:cNvPicPr>
          <p:nvPr/>
        </p:nvPicPr>
        <p:blipFill rotWithShape="1">
          <a:blip r:embed="rId2">
            <a:extLst>
              <a:ext uri="{28A0092B-C50C-407E-A947-70E740481C1C}">
                <a14:useLocalDpi xmlns:a14="http://schemas.microsoft.com/office/drawing/2010/main" val="0"/>
              </a:ext>
            </a:extLst>
          </a:blip>
          <a:srcRect t="13053"/>
          <a:stretch>
            <a:fillRect/>
          </a:stretch>
        </p:blipFill>
        <p:spPr>
          <a:xfrm>
            <a:off x="1" y="0"/>
            <a:ext cx="12404034" cy="6858000"/>
          </a:xfrm>
          <a:prstGeom prst="rect">
            <a:avLst/>
          </a:prstGeom>
        </p:spPr>
      </p:pic>
      <p:sp>
        <p:nvSpPr>
          <p:cNvPr id="16" name="文本框 15"/>
          <p:cNvSpPr txBox="1"/>
          <p:nvPr/>
        </p:nvSpPr>
        <p:spPr>
          <a:xfrm>
            <a:off x="4682422" y="2521989"/>
            <a:ext cx="4427115" cy="923330"/>
          </a:xfrm>
          <a:prstGeom prst="rect">
            <a:avLst/>
          </a:prstGeom>
          <a:noFill/>
        </p:spPr>
        <p:txBody>
          <a:bodyPr wrap="square" rtlCol="0">
            <a:spAutoFit/>
          </a:bodyPr>
          <a:lstStyle/>
          <a:p>
            <a:pPr algn="dist"/>
            <a:r>
              <a:rPr lang="zh-CN" altLang="en-US" sz="5400" b="1" dirty="0">
                <a:solidFill>
                  <a:schemeClr val="tx1">
                    <a:lumMod val="85000"/>
                    <a:lumOff val="15000"/>
                  </a:schemeClr>
                </a:solidFill>
                <a:cs typeface="+mn-ea"/>
                <a:sym typeface="+mn-lt"/>
              </a:rPr>
              <a:t>岗位任职业绩</a:t>
            </a:r>
          </a:p>
        </p:txBody>
      </p:sp>
      <p:sp>
        <p:nvSpPr>
          <p:cNvPr id="17" name="矩形 16"/>
          <p:cNvSpPr/>
          <p:nvPr/>
        </p:nvSpPr>
        <p:spPr>
          <a:xfrm>
            <a:off x="4701507" y="3496815"/>
            <a:ext cx="3447944" cy="369332"/>
          </a:xfrm>
          <a:prstGeom prst="rect">
            <a:avLst/>
          </a:prstGeom>
          <a:noFill/>
        </p:spPr>
        <p:txBody>
          <a:bodyPr wrap="square">
            <a:spAutoFit/>
          </a:bodyPr>
          <a:lstStyle/>
          <a:p>
            <a:r>
              <a:rPr lang="da-DK" altLang="zh-CN" dirty="0">
                <a:solidFill>
                  <a:schemeClr val="tx1">
                    <a:lumMod val="75000"/>
                    <a:lumOff val="25000"/>
                  </a:schemeClr>
                </a:solidFill>
                <a:cs typeface="+mn-ea"/>
                <a:sym typeface="+mn-lt"/>
              </a:rPr>
              <a:t>Lorem ipsum dolor sit amet</a:t>
            </a:r>
            <a:endParaRPr lang="zh-CN" altLang="en-US" dirty="0">
              <a:solidFill>
                <a:schemeClr val="tx1">
                  <a:lumMod val="75000"/>
                  <a:lumOff val="25000"/>
                </a:schemeClr>
              </a:solidFill>
              <a:cs typeface="+mn-ea"/>
              <a:sym typeface="+mn-lt"/>
            </a:endParaRPr>
          </a:p>
        </p:txBody>
      </p:sp>
      <p:sp>
        <p:nvSpPr>
          <p:cNvPr id="19" name="Freeform 98"/>
          <p:cNvSpPr>
            <a:spLocks noEditPoints="1"/>
          </p:cNvSpPr>
          <p:nvPr/>
        </p:nvSpPr>
        <p:spPr bwMode="auto">
          <a:xfrm>
            <a:off x="3628975" y="5934999"/>
            <a:ext cx="163376" cy="199979"/>
          </a:xfrm>
          <a:custGeom>
            <a:avLst/>
            <a:gdLst>
              <a:gd name="T0" fmla="*/ 43 w 138"/>
              <a:gd name="T1" fmla="*/ 169 h 169"/>
              <a:gd name="T2" fmla="*/ 51 w 138"/>
              <a:gd name="T3" fmla="*/ 111 h 169"/>
              <a:gd name="T4" fmla="*/ 35 w 138"/>
              <a:gd name="T5" fmla="*/ 160 h 169"/>
              <a:gd name="T6" fmla="*/ 68 w 138"/>
              <a:gd name="T7" fmla="*/ 169 h 169"/>
              <a:gd name="T8" fmla="*/ 76 w 138"/>
              <a:gd name="T9" fmla="*/ 111 h 169"/>
              <a:gd name="T10" fmla="*/ 59 w 138"/>
              <a:gd name="T11" fmla="*/ 160 h 169"/>
              <a:gd name="T12" fmla="*/ 76 w 138"/>
              <a:gd name="T13" fmla="*/ 21 h 169"/>
              <a:gd name="T14" fmla="*/ 35 w 138"/>
              <a:gd name="T15" fmla="*/ 21 h 169"/>
              <a:gd name="T16" fmla="*/ 106 w 138"/>
              <a:gd name="T17" fmla="*/ 106 h 169"/>
              <a:gd name="T18" fmla="*/ 82 w 138"/>
              <a:gd name="T19" fmla="*/ 49 h 169"/>
              <a:gd name="T20" fmla="*/ 67 w 138"/>
              <a:gd name="T21" fmla="*/ 45 h 169"/>
              <a:gd name="T22" fmla="*/ 44 w 138"/>
              <a:gd name="T23" fmla="*/ 45 h 169"/>
              <a:gd name="T24" fmla="*/ 29 w 138"/>
              <a:gd name="T25" fmla="*/ 49 h 169"/>
              <a:gd name="T26" fmla="*/ 5 w 138"/>
              <a:gd name="T27" fmla="*/ 106 h 169"/>
              <a:gd name="T28" fmla="*/ 31 w 138"/>
              <a:gd name="T29" fmla="*/ 78 h 169"/>
              <a:gd name="T30" fmla="*/ 80 w 138"/>
              <a:gd name="T31" fmla="*/ 103 h 169"/>
              <a:gd name="T32" fmla="*/ 94 w 138"/>
              <a:gd name="T33" fmla="*/ 103 h 169"/>
              <a:gd name="T34" fmla="*/ 121 w 138"/>
              <a:gd name="T35" fmla="*/ 165 h 169"/>
              <a:gd name="T36" fmla="*/ 109 w 138"/>
              <a:gd name="T37" fmla="*/ 159 h 169"/>
              <a:gd name="T38" fmla="*/ 92 w 138"/>
              <a:gd name="T39" fmla="*/ 165 h 169"/>
              <a:gd name="T40" fmla="*/ 133 w 138"/>
              <a:gd name="T41" fmla="*/ 169 h 169"/>
              <a:gd name="T42" fmla="*/ 138 w 138"/>
              <a:gd name="T43" fmla="*/ 155 h 169"/>
              <a:gd name="T44" fmla="*/ 121 w 138"/>
              <a:gd name="T45" fmla="*/ 165 h 169"/>
              <a:gd name="T46" fmla="*/ 129 w 138"/>
              <a:gd name="T47" fmla="*/ 132 h 169"/>
              <a:gd name="T48" fmla="*/ 96 w 138"/>
              <a:gd name="T49" fmla="*/ 132 h 169"/>
              <a:gd name="T50" fmla="*/ 92 w 138"/>
              <a:gd name="T51" fmla="*/ 149 h 169"/>
              <a:gd name="T52" fmla="*/ 109 w 138"/>
              <a:gd name="T53" fmla="*/ 148 h 169"/>
              <a:gd name="T54" fmla="*/ 121 w 138"/>
              <a:gd name="T55" fmla="*/ 154 h 169"/>
              <a:gd name="T56" fmla="*/ 138 w 138"/>
              <a:gd name="T57" fmla="*/ 136 h 169"/>
              <a:gd name="T58" fmla="*/ 106 w 138"/>
              <a:gd name="T59" fmla="*/ 132 h 169"/>
              <a:gd name="T60" fmla="*/ 106 w 138"/>
              <a:gd name="T61" fmla="*/ 132 h 169"/>
              <a:gd name="T62" fmla="*/ 113 w 138"/>
              <a:gd name="T63" fmla="*/ 161 h 169"/>
              <a:gd name="T64" fmla="*/ 117 w 138"/>
              <a:gd name="T65"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69">
                <a:moveTo>
                  <a:pt x="35" y="160"/>
                </a:moveTo>
                <a:cubicBezTo>
                  <a:pt x="35" y="165"/>
                  <a:pt x="38" y="169"/>
                  <a:pt x="43" y="169"/>
                </a:cubicBezTo>
                <a:cubicBezTo>
                  <a:pt x="47" y="169"/>
                  <a:pt x="51" y="165"/>
                  <a:pt x="51" y="160"/>
                </a:cubicBezTo>
                <a:cubicBezTo>
                  <a:pt x="51" y="111"/>
                  <a:pt x="51" y="111"/>
                  <a:pt x="51" y="111"/>
                </a:cubicBezTo>
                <a:cubicBezTo>
                  <a:pt x="35" y="111"/>
                  <a:pt x="35" y="111"/>
                  <a:pt x="35" y="111"/>
                </a:cubicBezTo>
                <a:lnTo>
                  <a:pt x="35" y="160"/>
                </a:lnTo>
                <a:close/>
                <a:moveTo>
                  <a:pt x="59" y="160"/>
                </a:moveTo>
                <a:cubicBezTo>
                  <a:pt x="59" y="165"/>
                  <a:pt x="63" y="169"/>
                  <a:pt x="68" y="169"/>
                </a:cubicBezTo>
                <a:cubicBezTo>
                  <a:pt x="72" y="169"/>
                  <a:pt x="76" y="165"/>
                  <a:pt x="76" y="160"/>
                </a:cubicBezTo>
                <a:cubicBezTo>
                  <a:pt x="76" y="111"/>
                  <a:pt x="76" y="111"/>
                  <a:pt x="76" y="111"/>
                </a:cubicBezTo>
                <a:cubicBezTo>
                  <a:pt x="59" y="111"/>
                  <a:pt x="59" y="111"/>
                  <a:pt x="59" y="111"/>
                </a:cubicBezTo>
                <a:lnTo>
                  <a:pt x="59" y="160"/>
                </a:lnTo>
                <a:close/>
                <a:moveTo>
                  <a:pt x="55" y="41"/>
                </a:moveTo>
                <a:cubicBezTo>
                  <a:pt x="67" y="41"/>
                  <a:pt x="76" y="32"/>
                  <a:pt x="76" y="21"/>
                </a:cubicBezTo>
                <a:cubicBezTo>
                  <a:pt x="76" y="9"/>
                  <a:pt x="67" y="0"/>
                  <a:pt x="55" y="0"/>
                </a:cubicBezTo>
                <a:cubicBezTo>
                  <a:pt x="44" y="0"/>
                  <a:pt x="35" y="9"/>
                  <a:pt x="35" y="21"/>
                </a:cubicBezTo>
                <a:cubicBezTo>
                  <a:pt x="35" y="32"/>
                  <a:pt x="44" y="41"/>
                  <a:pt x="55" y="41"/>
                </a:cubicBezTo>
                <a:close/>
                <a:moveTo>
                  <a:pt x="106" y="106"/>
                </a:moveTo>
                <a:cubicBezTo>
                  <a:pt x="110" y="104"/>
                  <a:pt x="111" y="99"/>
                  <a:pt x="109" y="95"/>
                </a:cubicBezTo>
                <a:cubicBezTo>
                  <a:pt x="82" y="49"/>
                  <a:pt x="82" y="49"/>
                  <a:pt x="82" y="49"/>
                </a:cubicBezTo>
                <a:cubicBezTo>
                  <a:pt x="80" y="45"/>
                  <a:pt x="70" y="45"/>
                  <a:pt x="69" y="45"/>
                </a:cubicBezTo>
                <a:cubicBezTo>
                  <a:pt x="67" y="45"/>
                  <a:pt x="67" y="45"/>
                  <a:pt x="67" y="45"/>
                </a:cubicBezTo>
                <a:cubicBezTo>
                  <a:pt x="55" y="61"/>
                  <a:pt x="55" y="61"/>
                  <a:pt x="55" y="61"/>
                </a:cubicBezTo>
                <a:cubicBezTo>
                  <a:pt x="44" y="45"/>
                  <a:pt x="44" y="45"/>
                  <a:pt x="44" y="45"/>
                </a:cubicBezTo>
                <a:cubicBezTo>
                  <a:pt x="42" y="45"/>
                  <a:pt x="42" y="45"/>
                  <a:pt x="42" y="45"/>
                </a:cubicBezTo>
                <a:cubicBezTo>
                  <a:pt x="41" y="45"/>
                  <a:pt x="31" y="45"/>
                  <a:pt x="29" y="49"/>
                </a:cubicBezTo>
                <a:cubicBezTo>
                  <a:pt x="2" y="95"/>
                  <a:pt x="2" y="95"/>
                  <a:pt x="2" y="95"/>
                </a:cubicBezTo>
                <a:cubicBezTo>
                  <a:pt x="0" y="99"/>
                  <a:pt x="1" y="104"/>
                  <a:pt x="5" y="106"/>
                </a:cubicBezTo>
                <a:cubicBezTo>
                  <a:pt x="9" y="109"/>
                  <a:pt x="14" y="107"/>
                  <a:pt x="16" y="103"/>
                </a:cubicBezTo>
                <a:cubicBezTo>
                  <a:pt x="31" y="78"/>
                  <a:pt x="31" y="78"/>
                  <a:pt x="31" y="78"/>
                </a:cubicBezTo>
                <a:cubicBezTo>
                  <a:pt x="31" y="103"/>
                  <a:pt x="31" y="103"/>
                  <a:pt x="31" y="103"/>
                </a:cubicBezTo>
                <a:cubicBezTo>
                  <a:pt x="80" y="103"/>
                  <a:pt x="80" y="103"/>
                  <a:pt x="80" y="103"/>
                </a:cubicBezTo>
                <a:cubicBezTo>
                  <a:pt x="80" y="78"/>
                  <a:pt x="80" y="78"/>
                  <a:pt x="80" y="78"/>
                </a:cubicBezTo>
                <a:cubicBezTo>
                  <a:pt x="94" y="103"/>
                  <a:pt x="94" y="103"/>
                  <a:pt x="94" y="103"/>
                </a:cubicBezTo>
                <a:cubicBezTo>
                  <a:pt x="97" y="107"/>
                  <a:pt x="102" y="109"/>
                  <a:pt x="106" y="106"/>
                </a:cubicBezTo>
                <a:close/>
                <a:moveTo>
                  <a:pt x="121" y="165"/>
                </a:moveTo>
                <a:cubicBezTo>
                  <a:pt x="109" y="165"/>
                  <a:pt x="109" y="165"/>
                  <a:pt x="109" y="165"/>
                </a:cubicBezTo>
                <a:cubicBezTo>
                  <a:pt x="109" y="159"/>
                  <a:pt x="109" y="159"/>
                  <a:pt x="109" y="159"/>
                </a:cubicBezTo>
                <a:cubicBezTo>
                  <a:pt x="103" y="159"/>
                  <a:pt x="98" y="157"/>
                  <a:pt x="92" y="155"/>
                </a:cubicBezTo>
                <a:cubicBezTo>
                  <a:pt x="92" y="165"/>
                  <a:pt x="92" y="165"/>
                  <a:pt x="92" y="165"/>
                </a:cubicBezTo>
                <a:cubicBezTo>
                  <a:pt x="92" y="167"/>
                  <a:pt x="94" y="169"/>
                  <a:pt x="96" y="169"/>
                </a:cubicBezTo>
                <a:cubicBezTo>
                  <a:pt x="133" y="169"/>
                  <a:pt x="133" y="169"/>
                  <a:pt x="133" y="169"/>
                </a:cubicBezTo>
                <a:cubicBezTo>
                  <a:pt x="136" y="169"/>
                  <a:pt x="138" y="167"/>
                  <a:pt x="138" y="165"/>
                </a:cubicBezTo>
                <a:cubicBezTo>
                  <a:pt x="138" y="155"/>
                  <a:pt x="138" y="155"/>
                  <a:pt x="138" y="155"/>
                </a:cubicBezTo>
                <a:cubicBezTo>
                  <a:pt x="132" y="157"/>
                  <a:pt x="127" y="159"/>
                  <a:pt x="121" y="159"/>
                </a:cubicBezTo>
                <a:lnTo>
                  <a:pt x="121" y="165"/>
                </a:lnTo>
                <a:close/>
                <a:moveTo>
                  <a:pt x="133" y="132"/>
                </a:moveTo>
                <a:cubicBezTo>
                  <a:pt x="129" y="132"/>
                  <a:pt x="129" y="132"/>
                  <a:pt x="129" y="132"/>
                </a:cubicBezTo>
                <a:cubicBezTo>
                  <a:pt x="126" y="116"/>
                  <a:pt x="104" y="116"/>
                  <a:pt x="101" y="132"/>
                </a:cubicBezTo>
                <a:cubicBezTo>
                  <a:pt x="96" y="132"/>
                  <a:pt x="96" y="132"/>
                  <a:pt x="96" y="132"/>
                </a:cubicBezTo>
                <a:cubicBezTo>
                  <a:pt x="94" y="132"/>
                  <a:pt x="92" y="134"/>
                  <a:pt x="92" y="136"/>
                </a:cubicBezTo>
                <a:cubicBezTo>
                  <a:pt x="92" y="149"/>
                  <a:pt x="92" y="149"/>
                  <a:pt x="92" y="149"/>
                </a:cubicBezTo>
                <a:cubicBezTo>
                  <a:pt x="98" y="152"/>
                  <a:pt x="103" y="153"/>
                  <a:pt x="109" y="154"/>
                </a:cubicBezTo>
                <a:cubicBezTo>
                  <a:pt x="109" y="148"/>
                  <a:pt x="109" y="148"/>
                  <a:pt x="109" y="148"/>
                </a:cubicBezTo>
                <a:cubicBezTo>
                  <a:pt x="121" y="148"/>
                  <a:pt x="121" y="148"/>
                  <a:pt x="121" y="148"/>
                </a:cubicBezTo>
                <a:cubicBezTo>
                  <a:pt x="121" y="154"/>
                  <a:pt x="121" y="154"/>
                  <a:pt x="121" y="154"/>
                </a:cubicBezTo>
                <a:cubicBezTo>
                  <a:pt x="127" y="153"/>
                  <a:pt x="132" y="152"/>
                  <a:pt x="138" y="149"/>
                </a:cubicBezTo>
                <a:cubicBezTo>
                  <a:pt x="138" y="136"/>
                  <a:pt x="138" y="136"/>
                  <a:pt x="138" y="136"/>
                </a:cubicBezTo>
                <a:cubicBezTo>
                  <a:pt x="138" y="134"/>
                  <a:pt x="136" y="132"/>
                  <a:pt x="133" y="132"/>
                </a:cubicBezTo>
                <a:close/>
                <a:moveTo>
                  <a:pt x="106" y="132"/>
                </a:moveTo>
                <a:cubicBezTo>
                  <a:pt x="109" y="123"/>
                  <a:pt x="121" y="123"/>
                  <a:pt x="124" y="132"/>
                </a:cubicBezTo>
                <a:lnTo>
                  <a:pt x="106" y="132"/>
                </a:lnTo>
                <a:close/>
                <a:moveTo>
                  <a:pt x="113" y="152"/>
                </a:moveTo>
                <a:cubicBezTo>
                  <a:pt x="113" y="161"/>
                  <a:pt x="113" y="161"/>
                  <a:pt x="113" y="161"/>
                </a:cubicBezTo>
                <a:cubicBezTo>
                  <a:pt x="117" y="161"/>
                  <a:pt x="117" y="161"/>
                  <a:pt x="117" y="161"/>
                </a:cubicBezTo>
                <a:cubicBezTo>
                  <a:pt x="117" y="152"/>
                  <a:pt x="117" y="152"/>
                  <a:pt x="117" y="152"/>
                </a:cubicBezTo>
                <a:lnTo>
                  <a:pt x="113" y="152"/>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20" name="Freeform 98"/>
          <p:cNvSpPr>
            <a:spLocks noEditPoints="1"/>
          </p:cNvSpPr>
          <p:nvPr/>
        </p:nvSpPr>
        <p:spPr bwMode="auto">
          <a:xfrm>
            <a:off x="7397209" y="5934999"/>
            <a:ext cx="163376" cy="199979"/>
          </a:xfrm>
          <a:custGeom>
            <a:avLst/>
            <a:gdLst>
              <a:gd name="T0" fmla="*/ 43 w 138"/>
              <a:gd name="T1" fmla="*/ 169 h 169"/>
              <a:gd name="T2" fmla="*/ 51 w 138"/>
              <a:gd name="T3" fmla="*/ 111 h 169"/>
              <a:gd name="T4" fmla="*/ 35 w 138"/>
              <a:gd name="T5" fmla="*/ 160 h 169"/>
              <a:gd name="T6" fmla="*/ 68 w 138"/>
              <a:gd name="T7" fmla="*/ 169 h 169"/>
              <a:gd name="T8" fmla="*/ 76 w 138"/>
              <a:gd name="T9" fmla="*/ 111 h 169"/>
              <a:gd name="T10" fmla="*/ 59 w 138"/>
              <a:gd name="T11" fmla="*/ 160 h 169"/>
              <a:gd name="T12" fmla="*/ 76 w 138"/>
              <a:gd name="T13" fmla="*/ 21 h 169"/>
              <a:gd name="T14" fmla="*/ 35 w 138"/>
              <a:gd name="T15" fmla="*/ 21 h 169"/>
              <a:gd name="T16" fmla="*/ 106 w 138"/>
              <a:gd name="T17" fmla="*/ 106 h 169"/>
              <a:gd name="T18" fmla="*/ 82 w 138"/>
              <a:gd name="T19" fmla="*/ 49 h 169"/>
              <a:gd name="T20" fmla="*/ 67 w 138"/>
              <a:gd name="T21" fmla="*/ 45 h 169"/>
              <a:gd name="T22" fmla="*/ 44 w 138"/>
              <a:gd name="T23" fmla="*/ 45 h 169"/>
              <a:gd name="T24" fmla="*/ 29 w 138"/>
              <a:gd name="T25" fmla="*/ 49 h 169"/>
              <a:gd name="T26" fmla="*/ 5 w 138"/>
              <a:gd name="T27" fmla="*/ 106 h 169"/>
              <a:gd name="T28" fmla="*/ 31 w 138"/>
              <a:gd name="T29" fmla="*/ 78 h 169"/>
              <a:gd name="T30" fmla="*/ 80 w 138"/>
              <a:gd name="T31" fmla="*/ 103 h 169"/>
              <a:gd name="T32" fmla="*/ 94 w 138"/>
              <a:gd name="T33" fmla="*/ 103 h 169"/>
              <a:gd name="T34" fmla="*/ 121 w 138"/>
              <a:gd name="T35" fmla="*/ 165 h 169"/>
              <a:gd name="T36" fmla="*/ 109 w 138"/>
              <a:gd name="T37" fmla="*/ 159 h 169"/>
              <a:gd name="T38" fmla="*/ 92 w 138"/>
              <a:gd name="T39" fmla="*/ 165 h 169"/>
              <a:gd name="T40" fmla="*/ 133 w 138"/>
              <a:gd name="T41" fmla="*/ 169 h 169"/>
              <a:gd name="T42" fmla="*/ 138 w 138"/>
              <a:gd name="T43" fmla="*/ 155 h 169"/>
              <a:gd name="T44" fmla="*/ 121 w 138"/>
              <a:gd name="T45" fmla="*/ 165 h 169"/>
              <a:gd name="T46" fmla="*/ 129 w 138"/>
              <a:gd name="T47" fmla="*/ 132 h 169"/>
              <a:gd name="T48" fmla="*/ 96 w 138"/>
              <a:gd name="T49" fmla="*/ 132 h 169"/>
              <a:gd name="T50" fmla="*/ 92 w 138"/>
              <a:gd name="T51" fmla="*/ 149 h 169"/>
              <a:gd name="T52" fmla="*/ 109 w 138"/>
              <a:gd name="T53" fmla="*/ 148 h 169"/>
              <a:gd name="T54" fmla="*/ 121 w 138"/>
              <a:gd name="T55" fmla="*/ 154 h 169"/>
              <a:gd name="T56" fmla="*/ 138 w 138"/>
              <a:gd name="T57" fmla="*/ 136 h 169"/>
              <a:gd name="T58" fmla="*/ 106 w 138"/>
              <a:gd name="T59" fmla="*/ 132 h 169"/>
              <a:gd name="T60" fmla="*/ 106 w 138"/>
              <a:gd name="T61" fmla="*/ 132 h 169"/>
              <a:gd name="T62" fmla="*/ 113 w 138"/>
              <a:gd name="T63" fmla="*/ 161 h 169"/>
              <a:gd name="T64" fmla="*/ 117 w 138"/>
              <a:gd name="T65"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69">
                <a:moveTo>
                  <a:pt x="35" y="160"/>
                </a:moveTo>
                <a:cubicBezTo>
                  <a:pt x="35" y="165"/>
                  <a:pt x="38" y="169"/>
                  <a:pt x="43" y="169"/>
                </a:cubicBezTo>
                <a:cubicBezTo>
                  <a:pt x="47" y="169"/>
                  <a:pt x="51" y="165"/>
                  <a:pt x="51" y="160"/>
                </a:cubicBezTo>
                <a:cubicBezTo>
                  <a:pt x="51" y="111"/>
                  <a:pt x="51" y="111"/>
                  <a:pt x="51" y="111"/>
                </a:cubicBezTo>
                <a:cubicBezTo>
                  <a:pt x="35" y="111"/>
                  <a:pt x="35" y="111"/>
                  <a:pt x="35" y="111"/>
                </a:cubicBezTo>
                <a:lnTo>
                  <a:pt x="35" y="160"/>
                </a:lnTo>
                <a:close/>
                <a:moveTo>
                  <a:pt x="59" y="160"/>
                </a:moveTo>
                <a:cubicBezTo>
                  <a:pt x="59" y="165"/>
                  <a:pt x="63" y="169"/>
                  <a:pt x="68" y="169"/>
                </a:cubicBezTo>
                <a:cubicBezTo>
                  <a:pt x="72" y="169"/>
                  <a:pt x="76" y="165"/>
                  <a:pt x="76" y="160"/>
                </a:cubicBezTo>
                <a:cubicBezTo>
                  <a:pt x="76" y="111"/>
                  <a:pt x="76" y="111"/>
                  <a:pt x="76" y="111"/>
                </a:cubicBezTo>
                <a:cubicBezTo>
                  <a:pt x="59" y="111"/>
                  <a:pt x="59" y="111"/>
                  <a:pt x="59" y="111"/>
                </a:cubicBezTo>
                <a:lnTo>
                  <a:pt x="59" y="160"/>
                </a:lnTo>
                <a:close/>
                <a:moveTo>
                  <a:pt x="55" y="41"/>
                </a:moveTo>
                <a:cubicBezTo>
                  <a:pt x="67" y="41"/>
                  <a:pt x="76" y="32"/>
                  <a:pt x="76" y="21"/>
                </a:cubicBezTo>
                <a:cubicBezTo>
                  <a:pt x="76" y="9"/>
                  <a:pt x="67" y="0"/>
                  <a:pt x="55" y="0"/>
                </a:cubicBezTo>
                <a:cubicBezTo>
                  <a:pt x="44" y="0"/>
                  <a:pt x="35" y="9"/>
                  <a:pt x="35" y="21"/>
                </a:cubicBezTo>
                <a:cubicBezTo>
                  <a:pt x="35" y="32"/>
                  <a:pt x="44" y="41"/>
                  <a:pt x="55" y="41"/>
                </a:cubicBezTo>
                <a:close/>
                <a:moveTo>
                  <a:pt x="106" y="106"/>
                </a:moveTo>
                <a:cubicBezTo>
                  <a:pt x="110" y="104"/>
                  <a:pt x="111" y="99"/>
                  <a:pt x="109" y="95"/>
                </a:cubicBezTo>
                <a:cubicBezTo>
                  <a:pt x="82" y="49"/>
                  <a:pt x="82" y="49"/>
                  <a:pt x="82" y="49"/>
                </a:cubicBezTo>
                <a:cubicBezTo>
                  <a:pt x="80" y="45"/>
                  <a:pt x="70" y="45"/>
                  <a:pt x="69" y="45"/>
                </a:cubicBezTo>
                <a:cubicBezTo>
                  <a:pt x="67" y="45"/>
                  <a:pt x="67" y="45"/>
                  <a:pt x="67" y="45"/>
                </a:cubicBezTo>
                <a:cubicBezTo>
                  <a:pt x="55" y="61"/>
                  <a:pt x="55" y="61"/>
                  <a:pt x="55" y="61"/>
                </a:cubicBezTo>
                <a:cubicBezTo>
                  <a:pt x="44" y="45"/>
                  <a:pt x="44" y="45"/>
                  <a:pt x="44" y="45"/>
                </a:cubicBezTo>
                <a:cubicBezTo>
                  <a:pt x="42" y="45"/>
                  <a:pt x="42" y="45"/>
                  <a:pt x="42" y="45"/>
                </a:cubicBezTo>
                <a:cubicBezTo>
                  <a:pt x="41" y="45"/>
                  <a:pt x="31" y="45"/>
                  <a:pt x="29" y="49"/>
                </a:cubicBezTo>
                <a:cubicBezTo>
                  <a:pt x="2" y="95"/>
                  <a:pt x="2" y="95"/>
                  <a:pt x="2" y="95"/>
                </a:cubicBezTo>
                <a:cubicBezTo>
                  <a:pt x="0" y="99"/>
                  <a:pt x="1" y="104"/>
                  <a:pt x="5" y="106"/>
                </a:cubicBezTo>
                <a:cubicBezTo>
                  <a:pt x="9" y="109"/>
                  <a:pt x="14" y="107"/>
                  <a:pt x="16" y="103"/>
                </a:cubicBezTo>
                <a:cubicBezTo>
                  <a:pt x="31" y="78"/>
                  <a:pt x="31" y="78"/>
                  <a:pt x="31" y="78"/>
                </a:cubicBezTo>
                <a:cubicBezTo>
                  <a:pt x="31" y="103"/>
                  <a:pt x="31" y="103"/>
                  <a:pt x="31" y="103"/>
                </a:cubicBezTo>
                <a:cubicBezTo>
                  <a:pt x="80" y="103"/>
                  <a:pt x="80" y="103"/>
                  <a:pt x="80" y="103"/>
                </a:cubicBezTo>
                <a:cubicBezTo>
                  <a:pt x="80" y="78"/>
                  <a:pt x="80" y="78"/>
                  <a:pt x="80" y="78"/>
                </a:cubicBezTo>
                <a:cubicBezTo>
                  <a:pt x="94" y="103"/>
                  <a:pt x="94" y="103"/>
                  <a:pt x="94" y="103"/>
                </a:cubicBezTo>
                <a:cubicBezTo>
                  <a:pt x="97" y="107"/>
                  <a:pt x="102" y="109"/>
                  <a:pt x="106" y="106"/>
                </a:cubicBezTo>
                <a:close/>
                <a:moveTo>
                  <a:pt x="121" y="165"/>
                </a:moveTo>
                <a:cubicBezTo>
                  <a:pt x="109" y="165"/>
                  <a:pt x="109" y="165"/>
                  <a:pt x="109" y="165"/>
                </a:cubicBezTo>
                <a:cubicBezTo>
                  <a:pt x="109" y="159"/>
                  <a:pt x="109" y="159"/>
                  <a:pt x="109" y="159"/>
                </a:cubicBezTo>
                <a:cubicBezTo>
                  <a:pt x="103" y="159"/>
                  <a:pt x="98" y="157"/>
                  <a:pt x="92" y="155"/>
                </a:cubicBezTo>
                <a:cubicBezTo>
                  <a:pt x="92" y="165"/>
                  <a:pt x="92" y="165"/>
                  <a:pt x="92" y="165"/>
                </a:cubicBezTo>
                <a:cubicBezTo>
                  <a:pt x="92" y="167"/>
                  <a:pt x="94" y="169"/>
                  <a:pt x="96" y="169"/>
                </a:cubicBezTo>
                <a:cubicBezTo>
                  <a:pt x="133" y="169"/>
                  <a:pt x="133" y="169"/>
                  <a:pt x="133" y="169"/>
                </a:cubicBezTo>
                <a:cubicBezTo>
                  <a:pt x="136" y="169"/>
                  <a:pt x="138" y="167"/>
                  <a:pt x="138" y="165"/>
                </a:cubicBezTo>
                <a:cubicBezTo>
                  <a:pt x="138" y="155"/>
                  <a:pt x="138" y="155"/>
                  <a:pt x="138" y="155"/>
                </a:cubicBezTo>
                <a:cubicBezTo>
                  <a:pt x="132" y="157"/>
                  <a:pt x="127" y="159"/>
                  <a:pt x="121" y="159"/>
                </a:cubicBezTo>
                <a:lnTo>
                  <a:pt x="121" y="165"/>
                </a:lnTo>
                <a:close/>
                <a:moveTo>
                  <a:pt x="133" y="132"/>
                </a:moveTo>
                <a:cubicBezTo>
                  <a:pt x="129" y="132"/>
                  <a:pt x="129" y="132"/>
                  <a:pt x="129" y="132"/>
                </a:cubicBezTo>
                <a:cubicBezTo>
                  <a:pt x="126" y="116"/>
                  <a:pt x="104" y="116"/>
                  <a:pt x="101" y="132"/>
                </a:cubicBezTo>
                <a:cubicBezTo>
                  <a:pt x="96" y="132"/>
                  <a:pt x="96" y="132"/>
                  <a:pt x="96" y="132"/>
                </a:cubicBezTo>
                <a:cubicBezTo>
                  <a:pt x="94" y="132"/>
                  <a:pt x="92" y="134"/>
                  <a:pt x="92" y="136"/>
                </a:cubicBezTo>
                <a:cubicBezTo>
                  <a:pt x="92" y="149"/>
                  <a:pt x="92" y="149"/>
                  <a:pt x="92" y="149"/>
                </a:cubicBezTo>
                <a:cubicBezTo>
                  <a:pt x="98" y="152"/>
                  <a:pt x="103" y="153"/>
                  <a:pt x="109" y="154"/>
                </a:cubicBezTo>
                <a:cubicBezTo>
                  <a:pt x="109" y="148"/>
                  <a:pt x="109" y="148"/>
                  <a:pt x="109" y="148"/>
                </a:cubicBezTo>
                <a:cubicBezTo>
                  <a:pt x="121" y="148"/>
                  <a:pt x="121" y="148"/>
                  <a:pt x="121" y="148"/>
                </a:cubicBezTo>
                <a:cubicBezTo>
                  <a:pt x="121" y="154"/>
                  <a:pt x="121" y="154"/>
                  <a:pt x="121" y="154"/>
                </a:cubicBezTo>
                <a:cubicBezTo>
                  <a:pt x="127" y="153"/>
                  <a:pt x="132" y="152"/>
                  <a:pt x="138" y="149"/>
                </a:cubicBezTo>
                <a:cubicBezTo>
                  <a:pt x="138" y="136"/>
                  <a:pt x="138" y="136"/>
                  <a:pt x="138" y="136"/>
                </a:cubicBezTo>
                <a:cubicBezTo>
                  <a:pt x="138" y="134"/>
                  <a:pt x="136" y="132"/>
                  <a:pt x="133" y="132"/>
                </a:cubicBezTo>
                <a:close/>
                <a:moveTo>
                  <a:pt x="106" y="132"/>
                </a:moveTo>
                <a:cubicBezTo>
                  <a:pt x="109" y="123"/>
                  <a:pt x="121" y="123"/>
                  <a:pt x="124" y="132"/>
                </a:cubicBezTo>
                <a:lnTo>
                  <a:pt x="106" y="132"/>
                </a:lnTo>
                <a:close/>
                <a:moveTo>
                  <a:pt x="113" y="152"/>
                </a:moveTo>
                <a:cubicBezTo>
                  <a:pt x="113" y="161"/>
                  <a:pt x="113" y="161"/>
                  <a:pt x="113" y="161"/>
                </a:cubicBezTo>
                <a:cubicBezTo>
                  <a:pt x="117" y="161"/>
                  <a:pt x="117" y="161"/>
                  <a:pt x="117" y="161"/>
                </a:cubicBezTo>
                <a:cubicBezTo>
                  <a:pt x="117" y="152"/>
                  <a:pt x="117" y="152"/>
                  <a:pt x="117" y="152"/>
                </a:cubicBezTo>
                <a:lnTo>
                  <a:pt x="113" y="152"/>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9" name="组合 8"/>
          <p:cNvGrpSpPr/>
          <p:nvPr/>
        </p:nvGrpSpPr>
        <p:grpSpPr>
          <a:xfrm>
            <a:off x="2556501" y="2276994"/>
            <a:ext cx="1870614" cy="1870614"/>
            <a:chOff x="8333045" y="1169405"/>
            <a:chExt cx="1661011" cy="1661011"/>
          </a:xfrm>
        </p:grpSpPr>
        <p:sp>
          <p:nvSpPr>
            <p:cNvPr id="7" name="椭圆 6"/>
            <p:cNvSpPr/>
            <p:nvPr/>
          </p:nvSpPr>
          <p:spPr>
            <a:xfrm>
              <a:off x="8333045" y="1169405"/>
              <a:ext cx="1661011" cy="1661011"/>
            </a:xfrm>
            <a:prstGeom prst="ellipse">
              <a:avLst/>
            </a:prstGeom>
            <a:solidFill>
              <a:schemeClr val="bg1"/>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7200" b="1" dirty="0">
                <a:solidFill>
                  <a:srgbClr val="187C86"/>
                </a:solidFill>
                <a:cs typeface="+mn-ea"/>
                <a:sym typeface="+mn-lt"/>
              </a:endParaRPr>
            </a:p>
          </p:txBody>
        </p:sp>
        <p:sp>
          <p:nvSpPr>
            <p:cNvPr id="23" name="文本框 22"/>
            <p:cNvSpPr txBox="1"/>
            <p:nvPr/>
          </p:nvSpPr>
          <p:spPr>
            <a:xfrm>
              <a:off x="8572099" y="1492576"/>
              <a:ext cx="1174579" cy="1065832"/>
            </a:xfrm>
            <a:prstGeom prst="rect">
              <a:avLst/>
            </a:prstGeom>
            <a:noFill/>
          </p:spPr>
          <p:txBody>
            <a:bodyPr wrap="none" rtlCol="0">
              <a:spAutoFit/>
            </a:bodyPr>
            <a:lstStyle>
              <a:defPPr>
                <a:defRPr lang="zh-CN"/>
              </a:defPPr>
              <a:lvl1pPr algn="ctr" defTabSz="1218565">
                <a:defRPr sz="9595">
                  <a:solidFill>
                    <a:srgbClr val="C00000"/>
                  </a:solidFill>
                  <a:latin typeface="华文细黑" panose="02010600040101010101" pitchFamily="2" charset="-122"/>
                  <a:ea typeface="华文细黑" panose="02010600040101010101" pitchFamily="2" charset="-122"/>
                </a:defRPr>
              </a:lvl1pPr>
            </a:lstStyle>
            <a:p>
              <a:r>
                <a:rPr lang="en-US" altLang="zh-CN" sz="7200" b="1" dirty="0">
                  <a:solidFill>
                    <a:srgbClr val="187C86"/>
                  </a:solidFill>
                  <a:latin typeface="+mn-lt"/>
                  <a:ea typeface="+mn-ea"/>
                  <a:cs typeface="+mn-ea"/>
                  <a:sym typeface="+mn-lt"/>
                </a:rPr>
                <a:t>02</a:t>
              </a:r>
              <a:endParaRPr lang="zh-CN" altLang="en-US" sz="7200" b="1" dirty="0">
                <a:solidFill>
                  <a:srgbClr val="187C86"/>
                </a:solidFill>
                <a:latin typeface="+mn-lt"/>
                <a:ea typeface="+mn-ea"/>
                <a:cs typeface="+mn-ea"/>
                <a:sym typeface="+mn-lt"/>
              </a:endParaRPr>
            </a:p>
          </p:txBody>
        </p:sp>
      </p:grpSp>
      <p:sp>
        <p:nvSpPr>
          <p:cNvPr id="34" name="文本框 33"/>
          <p:cNvSpPr txBox="1"/>
          <p:nvPr/>
        </p:nvSpPr>
        <p:spPr>
          <a:xfrm>
            <a:off x="4701507" y="4121191"/>
            <a:ext cx="2665028" cy="369332"/>
          </a:xfrm>
          <a:prstGeom prst="rect">
            <a:avLst/>
          </a:prstGeom>
          <a:noFill/>
        </p:spPr>
        <p:txBody>
          <a:bodyPr wrap="squar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任职业绩报告</a:t>
            </a:r>
          </a:p>
        </p:txBody>
      </p:sp>
      <p:sp>
        <p:nvSpPr>
          <p:cNvPr id="30" name="文本框 29"/>
          <p:cNvSpPr txBox="1"/>
          <p:nvPr/>
        </p:nvSpPr>
        <p:spPr>
          <a:xfrm>
            <a:off x="4701507" y="4546630"/>
            <a:ext cx="2665028" cy="369332"/>
          </a:xfrm>
          <a:prstGeom prst="rect">
            <a:avLst/>
          </a:prstGeom>
          <a:noFill/>
        </p:spPr>
        <p:txBody>
          <a:bodyPr wrap="squar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任职业绩报告</a:t>
            </a:r>
          </a:p>
        </p:txBody>
      </p:sp>
      <p:sp>
        <p:nvSpPr>
          <p:cNvPr id="31" name="文本框 30"/>
          <p:cNvSpPr txBox="1"/>
          <p:nvPr/>
        </p:nvSpPr>
        <p:spPr>
          <a:xfrm>
            <a:off x="6870047" y="4121191"/>
            <a:ext cx="2665028" cy="369332"/>
          </a:xfrm>
          <a:prstGeom prst="rect">
            <a:avLst/>
          </a:prstGeom>
          <a:noFill/>
        </p:spPr>
        <p:txBody>
          <a:bodyPr wrap="squar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任职业绩报告</a:t>
            </a:r>
          </a:p>
        </p:txBody>
      </p:sp>
      <p:sp>
        <p:nvSpPr>
          <p:cNvPr id="37" name="文本框 36"/>
          <p:cNvSpPr txBox="1"/>
          <p:nvPr/>
        </p:nvSpPr>
        <p:spPr>
          <a:xfrm>
            <a:off x="6870047" y="4546630"/>
            <a:ext cx="2665028" cy="369332"/>
          </a:xfrm>
          <a:prstGeom prst="rect">
            <a:avLst/>
          </a:prstGeom>
          <a:noFill/>
        </p:spPr>
        <p:txBody>
          <a:bodyPr wrap="squar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pPr marL="457200" indent="-457200">
              <a:buClr>
                <a:srgbClr val="187C86"/>
              </a:buClr>
              <a:buFont typeface="Wingdings" panose="05000000000000000000" pitchFamily="2" charset="2"/>
              <a:buChar char="u"/>
            </a:pPr>
            <a:r>
              <a:rPr lang="zh-CN" altLang="en-US" sz="1800" spc="0" dirty="0">
                <a:solidFill>
                  <a:schemeClr val="tx1">
                    <a:lumMod val="85000"/>
                    <a:lumOff val="15000"/>
                  </a:schemeClr>
                </a:solidFill>
                <a:effectLst/>
                <a:latin typeface="+mn-lt"/>
                <a:ea typeface="+mn-ea"/>
                <a:cs typeface="+mn-ea"/>
                <a:sym typeface="+mn-lt"/>
              </a:rPr>
              <a:t>任职业绩报告</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animBg="1"/>
      <p:bldP spid="20" grpId="0" animBg="1"/>
      <p:bldP spid="34" grpId="0"/>
      <p:bldP spid="30" grpId="0"/>
      <p:bldP spid="31"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îśḷíďè"/>
          <p:cNvSpPr/>
          <p:nvPr>
            <p:custDataLst>
              <p:tags r:id="rId1"/>
            </p:custDataLst>
          </p:nvPr>
        </p:nvSpPr>
        <p:spPr>
          <a:xfrm>
            <a:off x="838088" y="2724059"/>
            <a:ext cx="4905373" cy="3110685"/>
          </a:xfrm>
          <a:prstGeom prst="rect">
            <a:avLst/>
          </a:prstGeom>
          <a:solidFill>
            <a:srgbClr val="187C86"/>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horz" wrap="square" lIns="91440" tIns="45720" rIns="91440" bIns="45720" numCol="1" spcCol="0" rtlCol="0" fromWordArt="0" anchor="ctr" anchorCtr="0" forceAA="0" compatLnSpc="1">
            <a:normAutofit/>
          </a:bodyPr>
          <a:lstStyle/>
          <a:p>
            <a:pPr algn="ctr">
              <a:defRPr/>
            </a:pPr>
            <a:endParaRPr lang="zh-CN" altLang="en-US" kern="0" dirty="0">
              <a:solidFill>
                <a:schemeClr val="tx1">
                  <a:lumMod val="85000"/>
                  <a:lumOff val="15000"/>
                </a:schemeClr>
              </a:solidFill>
              <a:cs typeface="+mn-ea"/>
              <a:sym typeface="+mn-lt"/>
            </a:endParaRPr>
          </a:p>
        </p:txBody>
      </p:sp>
      <p:sp>
        <p:nvSpPr>
          <p:cNvPr id="16" name="PA-FooterText "/>
          <p:cNvSpPr txBox="1"/>
          <p:nvPr>
            <p:custDataLst>
              <p:tags r:id="rId2"/>
            </p:custDataLst>
          </p:nvPr>
        </p:nvSpPr>
        <p:spPr>
          <a:xfrm flipH="1">
            <a:off x="1361730" y="4399657"/>
            <a:ext cx="3895415" cy="1107996"/>
          </a:xfrm>
          <a:prstGeom prst="rect">
            <a:avLst/>
          </a:prstGeom>
        </p:spPr>
        <p:txBody>
          <a:bodyPr wrap="square">
            <a:spAutoFit/>
          </a:bodyPr>
          <a:lstStyle>
            <a:defPPr>
              <a:defRPr lang="zh-CN"/>
            </a:defPPr>
            <a:lvl1pPr algn="just">
              <a:lnSpc>
                <a:spcPct val="130000"/>
              </a:lnSpc>
              <a:spcBef>
                <a:spcPts val="600"/>
              </a:spcBef>
              <a:spcAft>
                <a:spcPts val="600"/>
              </a:spcAft>
              <a:defRPr sz="1600">
                <a:solidFill>
                  <a:schemeClr val="bg1">
                    <a:lumMod val="75000"/>
                  </a:schemeClr>
                </a:solidFill>
              </a:defRPr>
            </a:lvl1pPr>
          </a:lstStyle>
          <a:p>
            <a:pPr>
              <a:lnSpc>
                <a:spcPct val="100000"/>
              </a:lnSpc>
              <a:defRPr/>
            </a:pPr>
            <a:r>
              <a:rPr lang="zh-CN" altLang="en-US" sz="1800" b="1" dirty="0">
                <a:solidFill>
                  <a:prstClr val="white"/>
                </a:solidFill>
                <a:cs typeface="+mn-ea"/>
                <a:sym typeface="+mn-lt"/>
              </a:rPr>
              <a:t>项目期间主要职责及目标</a:t>
            </a:r>
            <a:r>
              <a:rPr lang="en-US" altLang="zh-CN" sz="1800" b="1" dirty="0">
                <a:solidFill>
                  <a:prstClr val="white"/>
                </a:solidFill>
                <a:cs typeface="+mn-ea"/>
                <a:sym typeface="+mn-lt"/>
              </a:rPr>
              <a:t>:</a:t>
            </a:r>
            <a:r>
              <a:rPr lang="zh-CN" altLang="en-US" dirty="0">
                <a:solidFill>
                  <a:prstClr val="white"/>
                </a:solidFill>
                <a:cs typeface="+mn-ea"/>
                <a:sym typeface="+mn-lt"/>
              </a:rPr>
              <a:t>协助项目经理完成项目现场的沟通、资料收集、项目成果编制、项目成果确认、项目回款催收等工作。</a:t>
            </a:r>
            <a:endParaRPr lang="zh-CN" altLang="en-US" sz="1400" dirty="0">
              <a:solidFill>
                <a:prstClr val="white"/>
              </a:solidFill>
              <a:cs typeface="+mn-ea"/>
              <a:sym typeface="+mn-lt"/>
            </a:endParaRPr>
          </a:p>
        </p:txBody>
      </p:sp>
      <p:sp>
        <p:nvSpPr>
          <p:cNvPr id="20" name="PA-文本框 49"/>
          <p:cNvSpPr txBox="1"/>
          <p:nvPr>
            <p:custDataLst>
              <p:tags r:id="rId3"/>
            </p:custDataLst>
          </p:nvPr>
        </p:nvSpPr>
        <p:spPr>
          <a:xfrm>
            <a:off x="6096000" y="5029641"/>
            <a:ext cx="5443597" cy="625171"/>
          </a:xfrm>
          <a:prstGeom prst="rect">
            <a:avLst/>
          </a:prstGeom>
        </p:spPr>
        <p:txBody>
          <a:bodyPr wrap="square">
            <a:spAutoFit/>
          </a:bodyPr>
          <a:lstStyle>
            <a:defPPr>
              <a:defRPr lang="zh-CN"/>
            </a:defPPr>
            <a:lvl1pPr marR="0" lvl="0" indent="0" algn="just" fontAlgn="auto">
              <a:lnSpc>
                <a:spcPct val="130000"/>
              </a:lnSpc>
              <a:spcBef>
                <a:spcPts val="600"/>
              </a:spcBef>
              <a:spcAft>
                <a:spcPts val="600"/>
              </a:spcAft>
              <a:buClrTx/>
              <a:buSzTx/>
              <a:buFontTx/>
              <a:buNone/>
              <a:defRPr kumimoji="0" sz="1400" b="0" i="0" u="none" strike="noStrike" cap="none" spc="0" normalizeH="0" baseline="0">
                <a:ln>
                  <a:noFill/>
                </a:ln>
                <a:solidFill>
                  <a:schemeClr val="tx1">
                    <a:lumMod val="50000"/>
                    <a:lumOff val="50000"/>
                  </a:schemeClr>
                </a:solidFill>
                <a:effectLst/>
                <a:uLnTx/>
                <a:uFillTx/>
                <a:latin typeface="+mn-ea"/>
              </a:defRPr>
            </a:lvl1pPr>
          </a:lstStyle>
          <a:p>
            <a:pPr>
              <a:defRPr/>
            </a:pPr>
            <a:r>
              <a:rPr lang="zh-CN" altLang="en-US" kern="0" dirty="0">
                <a:solidFill>
                  <a:schemeClr val="tx1">
                    <a:lumMod val="85000"/>
                    <a:lumOff val="15000"/>
                  </a:schemeClr>
                </a:solidFill>
                <a:latin typeface="+mn-lt"/>
                <a:cs typeface="+mn-ea"/>
                <a:sym typeface="+mn-lt"/>
              </a:rPr>
              <a:t>您的内容打在这里，或者通过复制您的文本后，在此框中选择粘贴并选择只保留文字。您的内容打在这里，通过复制您的文本粘贴</a:t>
            </a:r>
          </a:p>
        </p:txBody>
      </p:sp>
      <p:grpSp>
        <p:nvGrpSpPr>
          <p:cNvPr id="22" name="组合 21"/>
          <p:cNvGrpSpPr/>
          <p:nvPr/>
        </p:nvGrpSpPr>
        <p:grpSpPr>
          <a:xfrm>
            <a:off x="1124374" y="676893"/>
            <a:ext cx="3151109" cy="758569"/>
            <a:chOff x="711015" y="463951"/>
            <a:chExt cx="3151109" cy="758569"/>
          </a:xfrm>
        </p:grpSpPr>
        <p:sp>
          <p:nvSpPr>
            <p:cNvPr id="23" name="文本框 22"/>
            <p:cNvSpPr txBox="1"/>
            <p:nvPr/>
          </p:nvSpPr>
          <p:spPr>
            <a:xfrm>
              <a:off x="1446078" y="599161"/>
              <a:ext cx="2416046"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岗位任职业绩</a:t>
              </a:r>
            </a:p>
          </p:txBody>
        </p:sp>
        <p:grpSp>
          <p:nvGrpSpPr>
            <p:cNvPr id="24" name="组合 23"/>
            <p:cNvGrpSpPr/>
            <p:nvPr/>
          </p:nvGrpSpPr>
          <p:grpSpPr>
            <a:xfrm>
              <a:off x="711015" y="463951"/>
              <a:ext cx="758569" cy="758569"/>
              <a:chOff x="1437523" y="2344193"/>
              <a:chExt cx="2598069" cy="2598069"/>
            </a:xfrm>
          </p:grpSpPr>
          <p:sp>
            <p:nvSpPr>
              <p:cNvPr id="25" name="菱形 24"/>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26" name="矩形 25"/>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grpSp>
      </p:grpSp>
      <p:pic>
        <p:nvPicPr>
          <p:cNvPr id="28" name="图片 27"/>
          <p:cNvPicPr>
            <a:picLocks noChangeAspect="1"/>
          </p:cNvPicPr>
          <p:nvPr/>
        </p:nvPicPr>
        <p:blipFill rotWithShape="1">
          <a:blip r:embed="rId14"/>
          <a:srcRect b="19836"/>
          <a:stretch>
            <a:fillRect/>
          </a:stretch>
        </p:blipFill>
        <p:spPr>
          <a:xfrm>
            <a:off x="1370764" y="2294290"/>
            <a:ext cx="3895414" cy="1985277"/>
          </a:xfrm>
          <a:prstGeom prst="rect">
            <a:avLst/>
          </a:prstGeom>
        </p:spPr>
      </p:pic>
      <p:sp>
        <p:nvSpPr>
          <p:cNvPr id="30" name="矩形 29"/>
          <p:cNvSpPr/>
          <p:nvPr/>
        </p:nvSpPr>
        <p:spPr>
          <a:xfrm>
            <a:off x="6286740" y="1631624"/>
            <a:ext cx="1806905" cy="400110"/>
          </a:xfrm>
          <a:prstGeom prst="rect">
            <a:avLst/>
          </a:prstGeom>
        </p:spPr>
        <p:txBody>
          <a:bodyPr wrap="none">
            <a:spAutoFit/>
          </a:bodyPr>
          <a:lstStyle/>
          <a:p>
            <a:r>
              <a:rPr lang="zh-CN" altLang="en-US" sz="2000" b="1" dirty="0">
                <a:solidFill>
                  <a:schemeClr val="tx1">
                    <a:lumMod val="85000"/>
                    <a:lumOff val="15000"/>
                  </a:schemeClr>
                </a:solidFill>
                <a:cs typeface="+mn-ea"/>
                <a:sym typeface="+mn-lt"/>
              </a:rPr>
              <a:t>项目完成情况</a:t>
            </a:r>
            <a:r>
              <a:rPr lang="en-US" altLang="zh-CN" sz="2000" b="1" dirty="0">
                <a:solidFill>
                  <a:schemeClr val="tx1">
                    <a:lumMod val="85000"/>
                    <a:lumOff val="15000"/>
                  </a:schemeClr>
                </a:solidFill>
                <a:cs typeface="+mn-ea"/>
                <a:sym typeface="+mn-lt"/>
              </a:rPr>
              <a:t>:</a:t>
            </a:r>
            <a:endParaRPr lang="zh-CN" altLang="en-US" sz="2000" b="1" dirty="0">
              <a:solidFill>
                <a:schemeClr val="tx1">
                  <a:lumMod val="85000"/>
                  <a:lumOff val="15000"/>
                </a:schemeClr>
              </a:solidFill>
              <a:cs typeface="+mn-ea"/>
              <a:sym typeface="+mn-lt"/>
            </a:endParaRPr>
          </a:p>
        </p:txBody>
      </p:sp>
      <p:grpSp>
        <p:nvGrpSpPr>
          <p:cNvPr id="38" name="组合 37"/>
          <p:cNvGrpSpPr/>
          <p:nvPr/>
        </p:nvGrpSpPr>
        <p:grpSpPr>
          <a:xfrm>
            <a:off x="6153786" y="2294290"/>
            <a:ext cx="4740448" cy="589510"/>
            <a:chOff x="6153786" y="2294290"/>
            <a:chExt cx="4740448" cy="589510"/>
          </a:xfrm>
        </p:grpSpPr>
        <p:grpSp>
          <p:nvGrpSpPr>
            <p:cNvPr id="6" name="íṡľíḑè"/>
            <p:cNvGrpSpPr/>
            <p:nvPr/>
          </p:nvGrpSpPr>
          <p:grpSpPr>
            <a:xfrm>
              <a:off x="6153786" y="2294290"/>
              <a:ext cx="589510" cy="589510"/>
              <a:chOff x="7553961" y="1784207"/>
              <a:chExt cx="589510" cy="589510"/>
            </a:xfrm>
            <a:effectLst>
              <a:outerShdw blurRad="50800" dist="76200" dir="5400000" algn="ctr" rotWithShape="0">
                <a:srgbClr val="000000">
                  <a:alpha val="43137"/>
                </a:srgbClr>
              </a:outerShdw>
            </a:effectLst>
          </p:grpSpPr>
          <p:sp>
            <p:nvSpPr>
              <p:cNvPr id="13" name="PA-isľîḋè"/>
              <p:cNvSpPr/>
              <p:nvPr>
                <p:custDataLst>
                  <p:tags r:id="rId11"/>
                </p:custDataLst>
              </p:nvPr>
            </p:nvSpPr>
            <p:spPr>
              <a:xfrm>
                <a:off x="7553961" y="1784207"/>
                <a:ext cx="589510" cy="589510"/>
              </a:xfrm>
              <a:prstGeom prst="ellipse">
                <a:avLst/>
              </a:prstGeom>
              <a:solidFill>
                <a:srgbClr val="187C86"/>
              </a:solidFill>
              <a:ln w="22225" cap="flat" cmpd="sng" algn="ctr">
                <a:noFill/>
                <a:prstDash val="solid"/>
                <a:miter lim="800000"/>
              </a:ln>
              <a:effectLst/>
            </p:spPr>
            <p:txBody>
              <a:bodyPr rtlCol="0" anchor="ctr"/>
              <a:lstStyle/>
              <a:p>
                <a:pPr algn="ctr">
                  <a:defRPr/>
                </a:pPr>
                <a:endParaRPr lang="zh-CN" altLang="en-US" kern="0" dirty="0">
                  <a:solidFill>
                    <a:schemeClr val="tx1">
                      <a:lumMod val="85000"/>
                      <a:lumOff val="15000"/>
                    </a:schemeClr>
                  </a:solidFill>
                  <a:cs typeface="+mn-ea"/>
                  <a:sym typeface="+mn-lt"/>
                </a:endParaRPr>
              </a:p>
            </p:txBody>
          </p:sp>
          <p:sp>
            <p:nvSpPr>
              <p:cNvPr id="14" name="PA-íŝľidê"/>
              <p:cNvSpPr/>
              <p:nvPr>
                <p:custDataLst>
                  <p:tags r:id="rId12"/>
                </p:custDataLst>
              </p:nvPr>
            </p:nvSpPr>
            <p:spPr bwMode="auto">
              <a:xfrm>
                <a:off x="7686915" y="1901547"/>
                <a:ext cx="323603" cy="354830"/>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ysClr val="window" lastClr="FFFFFF"/>
              </a:solidFill>
              <a:ln>
                <a:noFill/>
              </a:ln>
            </p:spPr>
            <p:txBody>
              <a:bodyPr wrap="square" lIns="91440" tIns="45720" rIns="91440" bIns="4572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endParaRPr lang="zh-CN" altLang="en-US" dirty="0">
                  <a:solidFill>
                    <a:schemeClr val="tx1">
                      <a:lumMod val="85000"/>
                      <a:lumOff val="15000"/>
                    </a:schemeClr>
                  </a:solidFill>
                  <a:cs typeface="+mn-ea"/>
                  <a:sym typeface="+mn-lt"/>
                </a:endParaRPr>
              </a:p>
            </p:txBody>
          </p:sp>
        </p:grpSp>
        <p:grpSp>
          <p:nvGrpSpPr>
            <p:cNvPr id="34" name="组合 33"/>
            <p:cNvGrpSpPr/>
            <p:nvPr/>
          </p:nvGrpSpPr>
          <p:grpSpPr>
            <a:xfrm>
              <a:off x="6844727" y="2378188"/>
              <a:ext cx="4049507" cy="421714"/>
              <a:chOff x="6856956" y="2589045"/>
              <a:chExt cx="4049507" cy="421714"/>
            </a:xfrm>
          </p:grpSpPr>
          <p:cxnSp>
            <p:nvCxnSpPr>
              <p:cNvPr id="4" name="PA-直接连接符 30"/>
              <p:cNvCxnSpPr/>
              <p:nvPr>
                <p:custDataLst>
                  <p:tags r:id="rId10"/>
                </p:custDataLst>
              </p:nvPr>
            </p:nvCxnSpPr>
            <p:spPr>
              <a:xfrm>
                <a:off x="7017671" y="3010759"/>
                <a:ext cx="3398778" cy="0"/>
              </a:xfrm>
              <a:prstGeom prst="line">
                <a:avLst/>
              </a:prstGeom>
              <a:noFill/>
              <a:ln w="3175" cap="rnd" cmpd="sng" algn="ctr">
                <a:solidFill>
                  <a:sysClr val="window" lastClr="FFFFFF">
                    <a:lumMod val="75000"/>
                  </a:sysClr>
                </a:solidFill>
                <a:prstDash val="solid"/>
                <a:round/>
              </a:ln>
              <a:effectLst/>
            </p:spPr>
          </p:cxnSp>
          <p:sp>
            <p:nvSpPr>
              <p:cNvPr id="31" name="矩形 30"/>
              <p:cNvSpPr/>
              <p:nvPr/>
            </p:nvSpPr>
            <p:spPr>
              <a:xfrm>
                <a:off x="6856956" y="2589045"/>
                <a:ext cx="4049507" cy="338554"/>
              </a:xfrm>
              <a:prstGeom prst="rect">
                <a:avLst/>
              </a:prstGeom>
            </p:spPr>
            <p:txBody>
              <a:bodyPr wrap="none">
                <a:spAutoFit/>
              </a:bodyPr>
              <a:lstStyle/>
              <a:p>
                <a:r>
                  <a:rPr lang="en-US" altLang="zh-CN" sz="1600">
                    <a:solidFill>
                      <a:schemeClr val="tx1">
                        <a:lumMod val="85000"/>
                        <a:lumOff val="15000"/>
                      </a:schemeClr>
                    </a:solidFill>
                    <a:cs typeface="+mn-ea"/>
                    <a:sym typeface="+mn-lt"/>
                  </a:rPr>
                  <a:t>1</a:t>
                </a:r>
                <a:r>
                  <a:rPr lang="zh-CN" altLang="en-US" sz="1600">
                    <a:solidFill>
                      <a:schemeClr val="tx1">
                        <a:lumMod val="85000"/>
                        <a:lumOff val="15000"/>
                      </a:schemeClr>
                    </a:solidFill>
                    <a:cs typeface="+mn-ea"/>
                    <a:sym typeface="+mn-lt"/>
                  </a:rPr>
                  <a:t>、完成项目初期资料收集及现场沟通情况</a:t>
                </a:r>
                <a:r>
                  <a:rPr lang="en-US" altLang="zh-CN" sz="160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grpSp>
      </p:grpSp>
      <p:grpSp>
        <p:nvGrpSpPr>
          <p:cNvPr id="39" name="组合 38"/>
          <p:cNvGrpSpPr/>
          <p:nvPr/>
        </p:nvGrpSpPr>
        <p:grpSpPr>
          <a:xfrm>
            <a:off x="6153786" y="3227721"/>
            <a:ext cx="4775119" cy="589510"/>
            <a:chOff x="6153786" y="3227721"/>
            <a:chExt cx="4775119" cy="589510"/>
          </a:xfrm>
        </p:grpSpPr>
        <p:grpSp>
          <p:nvGrpSpPr>
            <p:cNvPr id="7" name="î$lïdè"/>
            <p:cNvGrpSpPr/>
            <p:nvPr/>
          </p:nvGrpSpPr>
          <p:grpSpPr>
            <a:xfrm>
              <a:off x="6153786" y="3227721"/>
              <a:ext cx="589510" cy="589510"/>
              <a:chOff x="7553961" y="3029932"/>
              <a:chExt cx="589510" cy="589510"/>
            </a:xfrm>
            <a:effectLst>
              <a:outerShdw blurRad="50800" dist="76200" dir="5400000" algn="ctr" rotWithShape="0">
                <a:srgbClr val="000000">
                  <a:alpha val="43137"/>
                </a:srgbClr>
              </a:outerShdw>
            </a:effectLst>
          </p:grpSpPr>
          <p:sp>
            <p:nvSpPr>
              <p:cNvPr id="11" name="PA-í$ḷiďe"/>
              <p:cNvSpPr/>
              <p:nvPr>
                <p:custDataLst>
                  <p:tags r:id="rId8"/>
                </p:custDataLst>
              </p:nvPr>
            </p:nvSpPr>
            <p:spPr>
              <a:xfrm>
                <a:off x="7553961" y="3029932"/>
                <a:ext cx="589510" cy="589510"/>
              </a:xfrm>
              <a:prstGeom prst="ellipse">
                <a:avLst/>
              </a:prstGeom>
              <a:solidFill>
                <a:srgbClr val="187C86"/>
              </a:solidFill>
              <a:ln w="22225" cap="flat" cmpd="sng" algn="ctr">
                <a:noFill/>
                <a:prstDash val="solid"/>
                <a:miter lim="800000"/>
              </a:ln>
              <a:effectLst/>
            </p:spPr>
            <p:txBody>
              <a:bodyPr rtlCol="0" anchor="ctr"/>
              <a:lstStyle/>
              <a:p>
                <a:pPr algn="ctr">
                  <a:defRPr/>
                </a:pPr>
                <a:endParaRPr lang="zh-CN" altLang="en-US" kern="0" dirty="0">
                  <a:solidFill>
                    <a:schemeClr val="tx1">
                      <a:lumMod val="85000"/>
                      <a:lumOff val="15000"/>
                    </a:schemeClr>
                  </a:solidFill>
                  <a:cs typeface="+mn-ea"/>
                  <a:sym typeface="+mn-lt"/>
                </a:endParaRPr>
              </a:p>
            </p:txBody>
          </p:sp>
          <p:sp>
            <p:nvSpPr>
              <p:cNvPr id="12" name="PA-iṧlïḓe"/>
              <p:cNvSpPr/>
              <p:nvPr>
                <p:custDataLst>
                  <p:tags r:id="rId9"/>
                </p:custDataLst>
              </p:nvPr>
            </p:nvSpPr>
            <p:spPr bwMode="auto">
              <a:xfrm>
                <a:off x="7667621" y="3132150"/>
                <a:ext cx="362190" cy="385074"/>
              </a:xfrm>
              <a:custGeom>
                <a:avLst/>
                <a:gdLst>
                  <a:gd name="connsiteX0" fmla="*/ 133148 w 570667"/>
                  <a:gd name="connsiteY0" fmla="*/ 372716 h 606722"/>
                  <a:gd name="connsiteX1" fmla="*/ 98615 w 570667"/>
                  <a:gd name="connsiteY1" fmla="*/ 385336 h 606722"/>
                  <a:gd name="connsiteX2" fmla="*/ 157624 w 570667"/>
                  <a:gd name="connsiteY2" fmla="*/ 426037 h 606722"/>
                  <a:gd name="connsiteX3" fmla="*/ 133148 w 570667"/>
                  <a:gd name="connsiteY3" fmla="*/ 372716 h 606722"/>
                  <a:gd name="connsiteX4" fmla="*/ 222418 w 570667"/>
                  <a:gd name="connsiteY4" fmla="*/ 358586 h 606722"/>
                  <a:gd name="connsiteX5" fmla="*/ 170885 w 570667"/>
                  <a:gd name="connsiteY5" fmla="*/ 364096 h 606722"/>
                  <a:gd name="connsiteX6" fmla="*/ 222418 w 570667"/>
                  <a:gd name="connsiteY6" fmla="*/ 439368 h 606722"/>
                  <a:gd name="connsiteX7" fmla="*/ 152195 w 570667"/>
                  <a:gd name="connsiteY7" fmla="*/ 260564 h 606722"/>
                  <a:gd name="connsiteX8" fmla="*/ 160472 w 570667"/>
                  <a:gd name="connsiteY8" fmla="*/ 326949 h 606722"/>
                  <a:gd name="connsiteX9" fmla="*/ 222418 w 570667"/>
                  <a:gd name="connsiteY9" fmla="*/ 320195 h 606722"/>
                  <a:gd name="connsiteX10" fmla="*/ 222418 w 570667"/>
                  <a:gd name="connsiteY10" fmla="*/ 260564 h 606722"/>
                  <a:gd name="connsiteX11" fmla="*/ 39339 w 570667"/>
                  <a:gd name="connsiteY11" fmla="*/ 260564 h 606722"/>
                  <a:gd name="connsiteX12" fmla="*/ 73338 w 570667"/>
                  <a:gd name="connsiteY12" fmla="*/ 354854 h 606722"/>
                  <a:gd name="connsiteX13" fmla="*/ 123091 w 570667"/>
                  <a:gd name="connsiteY13" fmla="*/ 335658 h 606722"/>
                  <a:gd name="connsiteX14" fmla="*/ 113657 w 570667"/>
                  <a:gd name="connsiteY14" fmla="*/ 260564 h 606722"/>
                  <a:gd name="connsiteX15" fmla="*/ 435071 w 570667"/>
                  <a:gd name="connsiteY15" fmla="*/ 190994 h 606722"/>
                  <a:gd name="connsiteX16" fmla="*/ 449493 w 570667"/>
                  <a:gd name="connsiteY16" fmla="*/ 199593 h 606722"/>
                  <a:gd name="connsiteX17" fmla="*/ 568250 w 570667"/>
                  <a:gd name="connsiteY17" fmla="*/ 420443 h 606722"/>
                  <a:gd name="connsiteX18" fmla="*/ 550445 w 570667"/>
                  <a:gd name="connsiteY18" fmla="*/ 450127 h 606722"/>
                  <a:gd name="connsiteX19" fmla="*/ 488574 w 570667"/>
                  <a:gd name="connsiteY19" fmla="*/ 450127 h 606722"/>
                  <a:gd name="connsiteX20" fmla="*/ 488574 w 570667"/>
                  <a:gd name="connsiteY20" fmla="*/ 590370 h 606722"/>
                  <a:gd name="connsiteX21" fmla="*/ 472194 w 570667"/>
                  <a:gd name="connsiteY21" fmla="*/ 606722 h 606722"/>
                  <a:gd name="connsiteX22" fmla="*/ 397948 w 570667"/>
                  <a:gd name="connsiteY22" fmla="*/ 606722 h 606722"/>
                  <a:gd name="connsiteX23" fmla="*/ 381568 w 570667"/>
                  <a:gd name="connsiteY23" fmla="*/ 590370 h 606722"/>
                  <a:gd name="connsiteX24" fmla="*/ 381568 w 570667"/>
                  <a:gd name="connsiteY24" fmla="*/ 450127 h 606722"/>
                  <a:gd name="connsiteX25" fmla="*/ 319697 w 570667"/>
                  <a:gd name="connsiteY25" fmla="*/ 450127 h 606722"/>
                  <a:gd name="connsiteX26" fmla="*/ 301892 w 570667"/>
                  <a:gd name="connsiteY26" fmla="*/ 420443 h 606722"/>
                  <a:gd name="connsiteX27" fmla="*/ 420649 w 570667"/>
                  <a:gd name="connsiteY27" fmla="*/ 199593 h 606722"/>
                  <a:gd name="connsiteX28" fmla="*/ 435071 w 570667"/>
                  <a:gd name="connsiteY28" fmla="*/ 190994 h 606722"/>
                  <a:gd name="connsiteX29" fmla="*/ 322724 w 570667"/>
                  <a:gd name="connsiteY29" fmla="*/ 155254 h 606722"/>
                  <a:gd name="connsiteX30" fmla="*/ 260956 w 570667"/>
                  <a:gd name="connsiteY30" fmla="*/ 162008 h 606722"/>
                  <a:gd name="connsiteX31" fmla="*/ 260956 w 570667"/>
                  <a:gd name="connsiteY31" fmla="*/ 222083 h 606722"/>
                  <a:gd name="connsiteX32" fmla="*/ 331180 w 570667"/>
                  <a:gd name="connsiteY32" fmla="*/ 222083 h 606722"/>
                  <a:gd name="connsiteX33" fmla="*/ 322724 w 570667"/>
                  <a:gd name="connsiteY33" fmla="*/ 155254 h 606722"/>
                  <a:gd name="connsiteX34" fmla="*/ 160650 w 570667"/>
                  <a:gd name="connsiteY34" fmla="*/ 155254 h 606722"/>
                  <a:gd name="connsiteX35" fmla="*/ 152195 w 570667"/>
                  <a:gd name="connsiteY35" fmla="*/ 222083 h 606722"/>
                  <a:gd name="connsiteX36" fmla="*/ 222418 w 570667"/>
                  <a:gd name="connsiteY36" fmla="*/ 222083 h 606722"/>
                  <a:gd name="connsiteX37" fmla="*/ 222418 w 570667"/>
                  <a:gd name="connsiteY37" fmla="*/ 162008 h 606722"/>
                  <a:gd name="connsiteX38" fmla="*/ 160650 w 570667"/>
                  <a:gd name="connsiteY38" fmla="*/ 155254 h 606722"/>
                  <a:gd name="connsiteX39" fmla="*/ 73605 w 570667"/>
                  <a:gd name="connsiteY39" fmla="*/ 127438 h 606722"/>
                  <a:gd name="connsiteX40" fmla="*/ 39339 w 570667"/>
                  <a:gd name="connsiteY40" fmla="*/ 222083 h 606722"/>
                  <a:gd name="connsiteX41" fmla="*/ 113746 w 570667"/>
                  <a:gd name="connsiteY41" fmla="*/ 222083 h 606722"/>
                  <a:gd name="connsiteX42" fmla="*/ 123269 w 570667"/>
                  <a:gd name="connsiteY42" fmla="*/ 146544 h 606722"/>
                  <a:gd name="connsiteX43" fmla="*/ 73605 w 570667"/>
                  <a:gd name="connsiteY43" fmla="*/ 127438 h 606722"/>
                  <a:gd name="connsiteX44" fmla="*/ 325305 w 570667"/>
                  <a:gd name="connsiteY44" fmla="*/ 56431 h 606722"/>
                  <a:gd name="connsiteX45" fmla="*/ 349870 w 570667"/>
                  <a:gd name="connsiteY45" fmla="*/ 109575 h 606722"/>
                  <a:gd name="connsiteX46" fmla="*/ 384403 w 570667"/>
                  <a:gd name="connsiteY46" fmla="*/ 97045 h 606722"/>
                  <a:gd name="connsiteX47" fmla="*/ 325305 w 570667"/>
                  <a:gd name="connsiteY47" fmla="*/ 56431 h 606722"/>
                  <a:gd name="connsiteX48" fmla="*/ 158069 w 570667"/>
                  <a:gd name="connsiteY48" fmla="*/ 56431 h 606722"/>
                  <a:gd name="connsiteX49" fmla="*/ 98971 w 570667"/>
                  <a:gd name="connsiteY49" fmla="*/ 97045 h 606722"/>
                  <a:gd name="connsiteX50" fmla="*/ 133504 w 570667"/>
                  <a:gd name="connsiteY50" fmla="*/ 109575 h 606722"/>
                  <a:gd name="connsiteX51" fmla="*/ 158069 w 570667"/>
                  <a:gd name="connsiteY51" fmla="*/ 56431 h 606722"/>
                  <a:gd name="connsiteX52" fmla="*/ 260956 w 570667"/>
                  <a:gd name="connsiteY52" fmla="*/ 43723 h 606722"/>
                  <a:gd name="connsiteX53" fmla="*/ 260956 w 570667"/>
                  <a:gd name="connsiteY53" fmla="*/ 123616 h 606722"/>
                  <a:gd name="connsiteX54" fmla="*/ 312222 w 570667"/>
                  <a:gd name="connsiteY54" fmla="*/ 118195 h 606722"/>
                  <a:gd name="connsiteX55" fmla="*/ 260956 w 570667"/>
                  <a:gd name="connsiteY55" fmla="*/ 43723 h 606722"/>
                  <a:gd name="connsiteX56" fmla="*/ 222418 w 570667"/>
                  <a:gd name="connsiteY56" fmla="*/ 43723 h 606722"/>
                  <a:gd name="connsiteX57" fmla="*/ 171152 w 570667"/>
                  <a:gd name="connsiteY57" fmla="*/ 118195 h 606722"/>
                  <a:gd name="connsiteX58" fmla="*/ 222418 w 570667"/>
                  <a:gd name="connsiteY58" fmla="*/ 123616 h 606722"/>
                  <a:gd name="connsiteX59" fmla="*/ 241643 w 570667"/>
                  <a:gd name="connsiteY59" fmla="*/ 0 h 606722"/>
                  <a:gd name="connsiteX60" fmla="*/ 471448 w 570667"/>
                  <a:gd name="connsiteY60" fmla="*/ 166362 h 606722"/>
                  <a:gd name="connsiteX61" fmla="*/ 424900 w 570667"/>
                  <a:gd name="connsiteY61" fmla="*/ 153565 h 606722"/>
                  <a:gd name="connsiteX62" fmla="*/ 409769 w 570667"/>
                  <a:gd name="connsiteY62" fmla="*/ 127438 h 606722"/>
                  <a:gd name="connsiteX63" fmla="*/ 360105 w 570667"/>
                  <a:gd name="connsiteY63" fmla="*/ 146544 h 606722"/>
                  <a:gd name="connsiteX64" fmla="*/ 369273 w 570667"/>
                  <a:gd name="connsiteY64" fmla="*/ 213996 h 606722"/>
                  <a:gd name="connsiteX65" fmla="*/ 329043 w 570667"/>
                  <a:gd name="connsiteY65" fmla="*/ 288824 h 606722"/>
                  <a:gd name="connsiteX66" fmla="*/ 331180 w 570667"/>
                  <a:gd name="connsiteY66" fmla="*/ 260564 h 606722"/>
                  <a:gd name="connsiteX67" fmla="*/ 260956 w 570667"/>
                  <a:gd name="connsiteY67" fmla="*/ 260564 h 606722"/>
                  <a:gd name="connsiteX68" fmla="*/ 260956 w 570667"/>
                  <a:gd name="connsiteY68" fmla="*/ 320195 h 606722"/>
                  <a:gd name="connsiteX69" fmla="*/ 309730 w 570667"/>
                  <a:gd name="connsiteY69" fmla="*/ 324727 h 606722"/>
                  <a:gd name="connsiteX70" fmla="*/ 290238 w 570667"/>
                  <a:gd name="connsiteY70" fmla="*/ 360897 h 606722"/>
                  <a:gd name="connsiteX71" fmla="*/ 260956 w 570667"/>
                  <a:gd name="connsiteY71" fmla="*/ 358586 h 606722"/>
                  <a:gd name="connsiteX72" fmla="*/ 260956 w 570667"/>
                  <a:gd name="connsiteY72" fmla="*/ 439368 h 606722"/>
                  <a:gd name="connsiteX73" fmla="*/ 261757 w 570667"/>
                  <a:gd name="connsiteY73" fmla="*/ 438835 h 606722"/>
                  <a:gd name="connsiteX74" fmla="*/ 287212 w 570667"/>
                  <a:gd name="connsiteY74" fmla="*/ 478648 h 606722"/>
                  <a:gd name="connsiteX75" fmla="*/ 241643 w 570667"/>
                  <a:gd name="connsiteY75" fmla="*/ 483091 h 606722"/>
                  <a:gd name="connsiteX76" fmla="*/ 0 w 570667"/>
                  <a:gd name="connsiteY76" fmla="*/ 241368 h 606722"/>
                  <a:gd name="connsiteX77" fmla="*/ 241643 w 570667"/>
                  <a:gd name="connsiteY7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0667" h="606722">
                    <a:moveTo>
                      <a:pt x="133148" y="372716"/>
                    </a:moveTo>
                    <a:cubicBezTo>
                      <a:pt x="120866" y="376271"/>
                      <a:pt x="109295" y="380537"/>
                      <a:pt x="98615" y="385336"/>
                    </a:cubicBezTo>
                    <a:cubicBezTo>
                      <a:pt x="115615" y="402132"/>
                      <a:pt x="135551" y="415995"/>
                      <a:pt x="157624" y="426037"/>
                    </a:cubicBezTo>
                    <a:cubicBezTo>
                      <a:pt x="147478" y="409597"/>
                      <a:pt x="139467" y="391379"/>
                      <a:pt x="133148" y="372716"/>
                    </a:cubicBezTo>
                    <a:close/>
                    <a:moveTo>
                      <a:pt x="222418" y="358586"/>
                    </a:moveTo>
                    <a:cubicBezTo>
                      <a:pt x="204618" y="359386"/>
                      <a:pt x="187351" y="361252"/>
                      <a:pt x="170885" y="364096"/>
                    </a:cubicBezTo>
                    <a:cubicBezTo>
                      <a:pt x="180320" y="391023"/>
                      <a:pt x="197586" y="425682"/>
                      <a:pt x="222418" y="439368"/>
                    </a:cubicBezTo>
                    <a:close/>
                    <a:moveTo>
                      <a:pt x="152195" y="260564"/>
                    </a:moveTo>
                    <a:cubicBezTo>
                      <a:pt x="153174" y="283758"/>
                      <a:pt x="156022" y="306153"/>
                      <a:pt x="160472" y="326949"/>
                    </a:cubicBezTo>
                    <a:cubicBezTo>
                      <a:pt x="180320" y="323305"/>
                      <a:pt x="201057" y="320994"/>
                      <a:pt x="222418" y="320195"/>
                    </a:cubicBezTo>
                    <a:lnTo>
                      <a:pt x="222418" y="260564"/>
                    </a:lnTo>
                    <a:close/>
                    <a:moveTo>
                      <a:pt x="39339" y="260564"/>
                    </a:moveTo>
                    <a:cubicBezTo>
                      <a:pt x="42632" y="295223"/>
                      <a:pt x="54737" y="327482"/>
                      <a:pt x="73338" y="354854"/>
                    </a:cubicBezTo>
                    <a:cubicBezTo>
                      <a:pt x="88291" y="347389"/>
                      <a:pt x="105023" y="340901"/>
                      <a:pt x="123091" y="335658"/>
                    </a:cubicBezTo>
                    <a:cubicBezTo>
                      <a:pt x="117929" y="312019"/>
                      <a:pt x="114725" y="286691"/>
                      <a:pt x="113657" y="260564"/>
                    </a:cubicBezTo>
                    <a:close/>
                    <a:moveTo>
                      <a:pt x="435071" y="190994"/>
                    </a:moveTo>
                    <a:cubicBezTo>
                      <a:pt x="440746" y="190994"/>
                      <a:pt x="446422" y="193861"/>
                      <a:pt x="449493" y="199593"/>
                    </a:cubicBezTo>
                    <a:lnTo>
                      <a:pt x="568250" y="420443"/>
                    </a:lnTo>
                    <a:cubicBezTo>
                      <a:pt x="575461" y="433863"/>
                      <a:pt x="565668" y="450127"/>
                      <a:pt x="550445" y="450127"/>
                    </a:cubicBezTo>
                    <a:lnTo>
                      <a:pt x="488574" y="450127"/>
                    </a:lnTo>
                    <a:lnTo>
                      <a:pt x="488574" y="590370"/>
                    </a:lnTo>
                    <a:cubicBezTo>
                      <a:pt x="488574" y="599346"/>
                      <a:pt x="481274" y="606722"/>
                      <a:pt x="472194" y="606722"/>
                    </a:cubicBezTo>
                    <a:lnTo>
                      <a:pt x="397948" y="606722"/>
                    </a:lnTo>
                    <a:cubicBezTo>
                      <a:pt x="388868" y="606722"/>
                      <a:pt x="381568" y="599346"/>
                      <a:pt x="381568" y="590370"/>
                    </a:cubicBezTo>
                    <a:lnTo>
                      <a:pt x="381568" y="450127"/>
                    </a:lnTo>
                    <a:lnTo>
                      <a:pt x="319697" y="450127"/>
                    </a:lnTo>
                    <a:cubicBezTo>
                      <a:pt x="304474" y="450127"/>
                      <a:pt x="294681" y="433863"/>
                      <a:pt x="301892" y="420443"/>
                    </a:cubicBezTo>
                    <a:lnTo>
                      <a:pt x="420649" y="199593"/>
                    </a:lnTo>
                    <a:cubicBezTo>
                      <a:pt x="423720" y="193861"/>
                      <a:pt x="429396" y="190994"/>
                      <a:pt x="435071" y="190994"/>
                    </a:cubicBezTo>
                    <a:close/>
                    <a:moveTo>
                      <a:pt x="322724" y="155254"/>
                    </a:moveTo>
                    <a:cubicBezTo>
                      <a:pt x="302966" y="158897"/>
                      <a:pt x="282228" y="161208"/>
                      <a:pt x="260956" y="162008"/>
                    </a:cubicBezTo>
                    <a:lnTo>
                      <a:pt x="260956" y="222083"/>
                    </a:lnTo>
                    <a:lnTo>
                      <a:pt x="331180" y="222083"/>
                    </a:lnTo>
                    <a:cubicBezTo>
                      <a:pt x="330112" y="198711"/>
                      <a:pt x="327263" y="176227"/>
                      <a:pt x="322724" y="155254"/>
                    </a:cubicBezTo>
                    <a:close/>
                    <a:moveTo>
                      <a:pt x="160650" y="155254"/>
                    </a:moveTo>
                    <a:cubicBezTo>
                      <a:pt x="156111" y="176227"/>
                      <a:pt x="153263" y="198711"/>
                      <a:pt x="152195" y="222083"/>
                    </a:cubicBezTo>
                    <a:lnTo>
                      <a:pt x="222418" y="222083"/>
                    </a:lnTo>
                    <a:lnTo>
                      <a:pt x="222418" y="162008"/>
                    </a:lnTo>
                    <a:cubicBezTo>
                      <a:pt x="201146" y="161119"/>
                      <a:pt x="180409" y="158897"/>
                      <a:pt x="160650" y="155254"/>
                    </a:cubicBezTo>
                    <a:close/>
                    <a:moveTo>
                      <a:pt x="73605" y="127438"/>
                    </a:moveTo>
                    <a:cubicBezTo>
                      <a:pt x="54826" y="154898"/>
                      <a:pt x="42632" y="187246"/>
                      <a:pt x="39339" y="222083"/>
                    </a:cubicBezTo>
                    <a:lnTo>
                      <a:pt x="113746" y="222083"/>
                    </a:lnTo>
                    <a:cubicBezTo>
                      <a:pt x="114814" y="195778"/>
                      <a:pt x="118018" y="170361"/>
                      <a:pt x="123269" y="146544"/>
                    </a:cubicBezTo>
                    <a:cubicBezTo>
                      <a:pt x="105201" y="141390"/>
                      <a:pt x="88558" y="134903"/>
                      <a:pt x="73605" y="127438"/>
                    </a:cubicBezTo>
                    <a:close/>
                    <a:moveTo>
                      <a:pt x="325305" y="56431"/>
                    </a:moveTo>
                    <a:cubicBezTo>
                      <a:pt x="335719" y="72961"/>
                      <a:pt x="343729" y="91179"/>
                      <a:pt x="349870" y="109575"/>
                    </a:cubicBezTo>
                    <a:cubicBezTo>
                      <a:pt x="362242" y="106020"/>
                      <a:pt x="373812" y="101843"/>
                      <a:pt x="384403" y="97045"/>
                    </a:cubicBezTo>
                    <a:cubicBezTo>
                      <a:pt x="367404" y="80248"/>
                      <a:pt x="347378" y="66385"/>
                      <a:pt x="325305" y="56431"/>
                    </a:cubicBezTo>
                    <a:close/>
                    <a:moveTo>
                      <a:pt x="158069" y="56431"/>
                    </a:moveTo>
                    <a:cubicBezTo>
                      <a:pt x="135996" y="66385"/>
                      <a:pt x="115971" y="80248"/>
                      <a:pt x="98971" y="97045"/>
                    </a:cubicBezTo>
                    <a:cubicBezTo>
                      <a:pt x="109562" y="101843"/>
                      <a:pt x="121133" y="106020"/>
                      <a:pt x="133504" y="109575"/>
                    </a:cubicBezTo>
                    <a:cubicBezTo>
                      <a:pt x="139645" y="91179"/>
                      <a:pt x="147656" y="72961"/>
                      <a:pt x="158069" y="56431"/>
                    </a:cubicBezTo>
                    <a:close/>
                    <a:moveTo>
                      <a:pt x="260956" y="43723"/>
                    </a:moveTo>
                    <a:lnTo>
                      <a:pt x="260956" y="123616"/>
                    </a:lnTo>
                    <a:cubicBezTo>
                      <a:pt x="278579" y="122816"/>
                      <a:pt x="295845" y="120950"/>
                      <a:pt x="312222" y="118195"/>
                    </a:cubicBezTo>
                    <a:cubicBezTo>
                      <a:pt x="302699" y="91446"/>
                      <a:pt x="285610" y="57320"/>
                      <a:pt x="260956" y="43723"/>
                    </a:cubicBezTo>
                    <a:close/>
                    <a:moveTo>
                      <a:pt x="222418" y="43723"/>
                    </a:moveTo>
                    <a:cubicBezTo>
                      <a:pt x="197764" y="57231"/>
                      <a:pt x="180676" y="91446"/>
                      <a:pt x="171152" y="118195"/>
                    </a:cubicBezTo>
                    <a:cubicBezTo>
                      <a:pt x="187529" y="120950"/>
                      <a:pt x="204707" y="122816"/>
                      <a:pt x="222418" y="123616"/>
                    </a:cubicBezTo>
                    <a:close/>
                    <a:moveTo>
                      <a:pt x="241643" y="0"/>
                    </a:moveTo>
                    <a:cubicBezTo>
                      <a:pt x="348802" y="0"/>
                      <a:pt x="439763" y="69940"/>
                      <a:pt x="471448" y="166362"/>
                    </a:cubicBezTo>
                    <a:cubicBezTo>
                      <a:pt x="458988" y="155342"/>
                      <a:pt x="441988" y="150366"/>
                      <a:pt x="424900" y="153565"/>
                    </a:cubicBezTo>
                    <a:cubicBezTo>
                      <a:pt x="420449" y="144500"/>
                      <a:pt x="415465" y="135702"/>
                      <a:pt x="409769" y="127438"/>
                    </a:cubicBezTo>
                    <a:cubicBezTo>
                      <a:pt x="394817" y="134903"/>
                      <a:pt x="378173" y="141390"/>
                      <a:pt x="360105" y="146544"/>
                    </a:cubicBezTo>
                    <a:cubicBezTo>
                      <a:pt x="364823" y="167873"/>
                      <a:pt x="367849" y="190535"/>
                      <a:pt x="369273" y="213996"/>
                    </a:cubicBezTo>
                    <a:lnTo>
                      <a:pt x="329043" y="288824"/>
                    </a:lnTo>
                    <a:cubicBezTo>
                      <a:pt x="330022" y="279582"/>
                      <a:pt x="330735" y="270162"/>
                      <a:pt x="331180" y="260564"/>
                    </a:cubicBezTo>
                    <a:lnTo>
                      <a:pt x="260956" y="260564"/>
                    </a:lnTo>
                    <a:lnTo>
                      <a:pt x="260956" y="320195"/>
                    </a:lnTo>
                    <a:cubicBezTo>
                      <a:pt x="277600" y="320817"/>
                      <a:pt x="293887" y="322416"/>
                      <a:pt x="309730" y="324727"/>
                    </a:cubicBezTo>
                    <a:lnTo>
                      <a:pt x="290238" y="360897"/>
                    </a:lnTo>
                    <a:cubicBezTo>
                      <a:pt x="280715" y="359830"/>
                      <a:pt x="270925" y="359030"/>
                      <a:pt x="260956" y="358586"/>
                    </a:cubicBezTo>
                    <a:lnTo>
                      <a:pt x="260956" y="439368"/>
                    </a:lnTo>
                    <a:cubicBezTo>
                      <a:pt x="261223" y="439190"/>
                      <a:pt x="261490" y="439012"/>
                      <a:pt x="261757" y="438835"/>
                    </a:cubicBezTo>
                    <a:cubicBezTo>
                      <a:pt x="264249" y="455186"/>
                      <a:pt x="273417" y="469494"/>
                      <a:pt x="287212" y="478648"/>
                    </a:cubicBezTo>
                    <a:cubicBezTo>
                      <a:pt x="272438" y="481580"/>
                      <a:pt x="257218" y="483091"/>
                      <a:pt x="241643" y="483091"/>
                    </a:cubicBezTo>
                    <a:cubicBezTo>
                      <a:pt x="112233" y="483091"/>
                      <a:pt x="0" y="377337"/>
                      <a:pt x="0" y="241368"/>
                    </a:cubicBezTo>
                    <a:cubicBezTo>
                      <a:pt x="0" y="108242"/>
                      <a:pt x="108405" y="0"/>
                      <a:pt x="241643" y="0"/>
                    </a:cubicBezTo>
                    <a:close/>
                  </a:path>
                </a:pathLst>
              </a:custGeom>
              <a:solidFill>
                <a:sysClr val="window" lastClr="FFFFFF"/>
              </a:solidFill>
              <a:ln>
                <a:noFill/>
              </a:ln>
            </p:spPr>
            <p:txBody>
              <a:bodyPr/>
              <a:lstStyle/>
              <a:p>
                <a:pPr>
                  <a:defRPr/>
                </a:pPr>
                <a:endParaRPr lang="zh-CN" altLang="en-US" kern="0" dirty="0">
                  <a:solidFill>
                    <a:schemeClr val="tx1">
                      <a:lumMod val="85000"/>
                      <a:lumOff val="15000"/>
                    </a:schemeClr>
                  </a:solidFill>
                  <a:cs typeface="+mn-ea"/>
                  <a:sym typeface="+mn-lt"/>
                </a:endParaRPr>
              </a:p>
            </p:txBody>
          </p:sp>
        </p:grpSp>
        <p:grpSp>
          <p:nvGrpSpPr>
            <p:cNvPr id="35" name="组合 34"/>
            <p:cNvGrpSpPr/>
            <p:nvPr/>
          </p:nvGrpSpPr>
          <p:grpSpPr>
            <a:xfrm>
              <a:off x="6856956" y="3386571"/>
              <a:ext cx="4071949" cy="355540"/>
              <a:chOff x="6856956" y="3386571"/>
              <a:chExt cx="4071949" cy="355540"/>
            </a:xfrm>
          </p:grpSpPr>
          <p:cxnSp>
            <p:nvCxnSpPr>
              <p:cNvPr id="5" name="PA-直接连接符 31"/>
              <p:cNvCxnSpPr/>
              <p:nvPr>
                <p:custDataLst>
                  <p:tags r:id="rId7"/>
                </p:custDataLst>
              </p:nvPr>
            </p:nvCxnSpPr>
            <p:spPr>
              <a:xfrm>
                <a:off x="7005442" y="3742111"/>
                <a:ext cx="3398778" cy="0"/>
              </a:xfrm>
              <a:prstGeom prst="line">
                <a:avLst/>
              </a:prstGeom>
              <a:noFill/>
              <a:ln w="3175" cap="rnd" cmpd="sng" algn="ctr">
                <a:solidFill>
                  <a:sysClr val="window" lastClr="FFFFFF">
                    <a:lumMod val="75000"/>
                  </a:sysClr>
                </a:solidFill>
                <a:prstDash val="solid"/>
                <a:round/>
              </a:ln>
              <a:effectLst/>
            </p:spPr>
          </p:cxnSp>
          <p:sp>
            <p:nvSpPr>
              <p:cNvPr id="32" name="矩形 31"/>
              <p:cNvSpPr/>
              <p:nvPr/>
            </p:nvSpPr>
            <p:spPr>
              <a:xfrm>
                <a:off x="6856956" y="3386571"/>
                <a:ext cx="4071949" cy="338554"/>
              </a:xfrm>
              <a:prstGeom prst="rect">
                <a:avLst/>
              </a:prstGeom>
            </p:spPr>
            <p:txBody>
              <a:bodyPr wrap="none">
                <a:spAutoFit/>
              </a:bodyPr>
              <a:lstStyle/>
              <a:p>
                <a:r>
                  <a:rPr lang="en-US" altLang="zh-CN" sz="1600" dirty="0">
                    <a:solidFill>
                      <a:schemeClr val="tx1">
                        <a:lumMod val="85000"/>
                        <a:lumOff val="15000"/>
                      </a:schemeClr>
                    </a:solidFill>
                    <a:cs typeface="+mn-ea"/>
                    <a:sym typeface="+mn-lt"/>
                  </a:rPr>
                  <a:t>2</a:t>
                </a:r>
                <a:r>
                  <a:rPr lang="zh-CN" altLang="en-US" sz="1600" dirty="0">
                    <a:solidFill>
                      <a:schemeClr val="tx1">
                        <a:lumMod val="85000"/>
                        <a:lumOff val="15000"/>
                      </a:schemeClr>
                    </a:solidFill>
                    <a:cs typeface="+mn-ea"/>
                    <a:sym typeface="+mn-lt"/>
                  </a:rPr>
                  <a:t>、完成项目现场</a:t>
                </a:r>
                <a:r>
                  <a:rPr lang="en-US" altLang="zh-CN" sz="1600" dirty="0">
                    <a:solidFill>
                      <a:schemeClr val="tx1">
                        <a:lumMod val="85000"/>
                        <a:lumOff val="15000"/>
                      </a:schemeClr>
                    </a:solidFill>
                    <a:cs typeface="+mn-ea"/>
                    <a:sym typeface="+mn-lt"/>
                  </a:rPr>
                  <a:t>23</a:t>
                </a:r>
                <a:r>
                  <a:rPr lang="zh-CN" altLang="en-US" sz="1600" dirty="0">
                    <a:solidFill>
                      <a:schemeClr val="tx1">
                        <a:lumMod val="85000"/>
                        <a:lumOff val="15000"/>
                      </a:schemeClr>
                    </a:solidFill>
                    <a:cs typeface="+mn-ea"/>
                    <a:sym typeface="+mn-lt"/>
                  </a:rPr>
                  <a:t>个业务流程的评价工作</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grpSp>
      </p:grpSp>
      <p:grpSp>
        <p:nvGrpSpPr>
          <p:cNvPr id="40" name="组合 39"/>
          <p:cNvGrpSpPr/>
          <p:nvPr/>
        </p:nvGrpSpPr>
        <p:grpSpPr>
          <a:xfrm>
            <a:off x="6153786" y="4161154"/>
            <a:ext cx="4887924" cy="589510"/>
            <a:chOff x="6153786" y="4161154"/>
            <a:chExt cx="4887924" cy="589510"/>
          </a:xfrm>
        </p:grpSpPr>
        <p:grpSp>
          <p:nvGrpSpPr>
            <p:cNvPr id="8" name="îSľîḑe"/>
            <p:cNvGrpSpPr/>
            <p:nvPr/>
          </p:nvGrpSpPr>
          <p:grpSpPr>
            <a:xfrm>
              <a:off x="6153786" y="4161154"/>
              <a:ext cx="589510" cy="589510"/>
              <a:chOff x="7553961" y="4275658"/>
              <a:chExt cx="589510" cy="589510"/>
            </a:xfrm>
            <a:effectLst>
              <a:outerShdw blurRad="50800" dist="76200" dir="5400000" algn="ctr" rotWithShape="0">
                <a:srgbClr val="000000">
                  <a:alpha val="43137"/>
                </a:srgbClr>
              </a:outerShdw>
            </a:effectLst>
          </p:grpSpPr>
          <p:sp>
            <p:nvSpPr>
              <p:cNvPr id="9" name="PA-íṩḻíḋé"/>
              <p:cNvSpPr/>
              <p:nvPr>
                <p:custDataLst>
                  <p:tags r:id="rId5"/>
                </p:custDataLst>
              </p:nvPr>
            </p:nvSpPr>
            <p:spPr>
              <a:xfrm>
                <a:off x="7553961" y="4275658"/>
                <a:ext cx="589510" cy="589510"/>
              </a:xfrm>
              <a:prstGeom prst="ellipse">
                <a:avLst/>
              </a:prstGeom>
              <a:solidFill>
                <a:srgbClr val="187C86"/>
              </a:solidFill>
              <a:ln w="22225" cap="flat" cmpd="sng" algn="ctr">
                <a:noFill/>
                <a:prstDash val="solid"/>
                <a:miter lim="800000"/>
              </a:ln>
              <a:effectLst/>
            </p:spPr>
            <p:txBody>
              <a:bodyPr rtlCol="0" anchor="ctr"/>
              <a:lstStyle/>
              <a:p>
                <a:pPr algn="ctr">
                  <a:defRPr/>
                </a:pPr>
                <a:endParaRPr lang="zh-CN" altLang="en-US" kern="0" dirty="0">
                  <a:solidFill>
                    <a:schemeClr val="tx1">
                      <a:lumMod val="85000"/>
                      <a:lumOff val="15000"/>
                    </a:schemeClr>
                  </a:solidFill>
                  <a:cs typeface="+mn-ea"/>
                  <a:sym typeface="+mn-lt"/>
                </a:endParaRPr>
              </a:p>
            </p:txBody>
          </p:sp>
          <p:sp>
            <p:nvSpPr>
              <p:cNvPr id="10" name="PA-ïṧḻïḋe"/>
              <p:cNvSpPr/>
              <p:nvPr>
                <p:custDataLst>
                  <p:tags r:id="rId6"/>
                </p:custDataLst>
              </p:nvPr>
            </p:nvSpPr>
            <p:spPr bwMode="auto">
              <a:xfrm>
                <a:off x="7655392" y="4383277"/>
                <a:ext cx="386648" cy="374272"/>
              </a:xfrm>
              <a:custGeom>
                <a:avLst/>
                <a:gdLst>
                  <a:gd name="connsiteX0" fmla="*/ 452855 w 582453"/>
                  <a:gd name="connsiteY0" fmla="*/ 373207 h 563815"/>
                  <a:gd name="connsiteX1" fmla="*/ 462456 w 582453"/>
                  <a:gd name="connsiteY1" fmla="*/ 374525 h 563815"/>
                  <a:gd name="connsiteX2" fmla="*/ 539855 w 582453"/>
                  <a:gd name="connsiteY2" fmla="*/ 418461 h 563815"/>
                  <a:gd name="connsiteX3" fmla="*/ 545132 w 582453"/>
                  <a:gd name="connsiteY3" fmla="*/ 436035 h 563815"/>
                  <a:gd name="connsiteX4" fmla="*/ 534578 w 582453"/>
                  <a:gd name="connsiteY4" fmla="*/ 443065 h 563815"/>
                  <a:gd name="connsiteX5" fmla="*/ 527541 w 582453"/>
                  <a:gd name="connsiteY5" fmla="*/ 441308 h 563815"/>
                  <a:gd name="connsiteX6" fmla="*/ 450729 w 582453"/>
                  <a:gd name="connsiteY6" fmla="*/ 397372 h 563815"/>
                  <a:gd name="connsiteX7" fmla="*/ 445452 w 582453"/>
                  <a:gd name="connsiteY7" fmla="*/ 379797 h 563815"/>
                  <a:gd name="connsiteX8" fmla="*/ 452855 w 582453"/>
                  <a:gd name="connsiteY8" fmla="*/ 373207 h 563815"/>
                  <a:gd name="connsiteX9" fmla="*/ 128583 w 582453"/>
                  <a:gd name="connsiteY9" fmla="*/ 372080 h 563815"/>
                  <a:gd name="connsiteX10" fmla="*/ 136726 w 582453"/>
                  <a:gd name="connsiteY10" fmla="*/ 378020 h 563815"/>
                  <a:gd name="connsiteX11" fmla="*/ 131444 w 582453"/>
                  <a:gd name="connsiteY11" fmla="*/ 395617 h 563815"/>
                  <a:gd name="connsiteX12" fmla="*/ 54564 w 582453"/>
                  <a:gd name="connsiteY12" fmla="*/ 439610 h 563815"/>
                  <a:gd name="connsiteX13" fmla="*/ 47522 w 582453"/>
                  <a:gd name="connsiteY13" fmla="*/ 441370 h 563815"/>
                  <a:gd name="connsiteX14" fmla="*/ 36958 w 582453"/>
                  <a:gd name="connsiteY14" fmla="*/ 434331 h 563815"/>
                  <a:gd name="connsiteX15" fmla="*/ 42240 w 582453"/>
                  <a:gd name="connsiteY15" fmla="*/ 416734 h 563815"/>
                  <a:gd name="connsiteX16" fmla="*/ 119120 w 582453"/>
                  <a:gd name="connsiteY16" fmla="*/ 372740 h 563815"/>
                  <a:gd name="connsiteX17" fmla="*/ 128583 w 582453"/>
                  <a:gd name="connsiteY17" fmla="*/ 372080 h 563815"/>
                  <a:gd name="connsiteX18" fmla="*/ 481761 w 582453"/>
                  <a:gd name="connsiteY18" fmla="*/ 276633 h 563815"/>
                  <a:gd name="connsiteX19" fmla="*/ 569792 w 582453"/>
                  <a:gd name="connsiteY19" fmla="*/ 276633 h 563815"/>
                  <a:gd name="connsiteX20" fmla="*/ 582116 w 582453"/>
                  <a:gd name="connsiteY20" fmla="*/ 288924 h 563815"/>
                  <a:gd name="connsiteX21" fmla="*/ 569792 w 582453"/>
                  <a:gd name="connsiteY21" fmla="*/ 301216 h 563815"/>
                  <a:gd name="connsiteX22" fmla="*/ 481761 w 582453"/>
                  <a:gd name="connsiteY22" fmla="*/ 301216 h 563815"/>
                  <a:gd name="connsiteX23" fmla="*/ 469437 w 582453"/>
                  <a:gd name="connsiteY23" fmla="*/ 288924 h 563815"/>
                  <a:gd name="connsiteX24" fmla="*/ 481761 w 582453"/>
                  <a:gd name="connsiteY24" fmla="*/ 276633 h 563815"/>
                  <a:gd name="connsiteX25" fmla="*/ 12323 w 582453"/>
                  <a:gd name="connsiteY25" fmla="*/ 276633 h 563815"/>
                  <a:gd name="connsiteX26" fmla="*/ 99762 w 582453"/>
                  <a:gd name="connsiteY26" fmla="*/ 276633 h 563815"/>
                  <a:gd name="connsiteX27" fmla="*/ 112085 w 582453"/>
                  <a:gd name="connsiteY27" fmla="*/ 288940 h 563815"/>
                  <a:gd name="connsiteX28" fmla="*/ 99762 w 582453"/>
                  <a:gd name="connsiteY28" fmla="*/ 301248 h 563815"/>
                  <a:gd name="connsiteX29" fmla="*/ 12323 w 582453"/>
                  <a:gd name="connsiteY29" fmla="*/ 301248 h 563815"/>
                  <a:gd name="connsiteX30" fmla="*/ 0 w 582453"/>
                  <a:gd name="connsiteY30" fmla="*/ 288940 h 563815"/>
                  <a:gd name="connsiteX31" fmla="*/ 12323 w 582453"/>
                  <a:gd name="connsiteY31" fmla="*/ 276633 h 563815"/>
                  <a:gd name="connsiteX32" fmla="*/ 291091 w 582453"/>
                  <a:gd name="connsiteY32" fmla="*/ 230905 h 563815"/>
                  <a:gd name="connsiteX33" fmla="*/ 273482 w 582453"/>
                  <a:gd name="connsiteY33" fmla="*/ 462418 h 563815"/>
                  <a:gd name="connsiteX34" fmla="*/ 291091 w 582453"/>
                  <a:gd name="connsiteY34" fmla="*/ 324096 h 563815"/>
                  <a:gd name="connsiteX35" fmla="*/ 291091 w 582453"/>
                  <a:gd name="connsiteY35" fmla="*/ 488207 h 563815"/>
                  <a:gd name="connsiteX36" fmla="*/ 291091 w 582453"/>
                  <a:gd name="connsiteY36" fmla="*/ 230905 h 563815"/>
                  <a:gd name="connsiteX37" fmla="*/ 291091 w 582453"/>
                  <a:gd name="connsiteY37" fmla="*/ 155883 h 563815"/>
                  <a:gd name="connsiteX38" fmla="*/ 433138 w 582453"/>
                  <a:gd name="connsiteY38" fmla="*/ 301238 h 563815"/>
                  <a:gd name="connsiteX39" fmla="*/ 352136 w 582453"/>
                  <a:gd name="connsiteY39" fmla="*/ 480001 h 563815"/>
                  <a:gd name="connsiteX40" fmla="*/ 348614 w 582453"/>
                  <a:gd name="connsiteY40" fmla="*/ 512824 h 563815"/>
                  <a:gd name="connsiteX41" fmla="*/ 289330 w 582453"/>
                  <a:gd name="connsiteY41" fmla="*/ 563815 h 563815"/>
                  <a:gd name="connsiteX42" fmla="*/ 229459 w 582453"/>
                  <a:gd name="connsiteY42" fmla="*/ 512824 h 563815"/>
                  <a:gd name="connsiteX43" fmla="*/ 225937 w 582453"/>
                  <a:gd name="connsiteY43" fmla="*/ 480001 h 563815"/>
                  <a:gd name="connsiteX44" fmla="*/ 145522 w 582453"/>
                  <a:gd name="connsiteY44" fmla="*/ 301238 h 563815"/>
                  <a:gd name="connsiteX45" fmla="*/ 291091 w 582453"/>
                  <a:gd name="connsiteY45" fmla="*/ 155883 h 563815"/>
                  <a:gd name="connsiteX46" fmla="*/ 536996 w 582453"/>
                  <a:gd name="connsiteY46" fmla="*/ 136984 h 563815"/>
                  <a:gd name="connsiteX47" fmla="*/ 545132 w 582453"/>
                  <a:gd name="connsiteY47" fmla="*/ 143583 h 563815"/>
                  <a:gd name="connsiteX48" fmla="*/ 539855 w 582453"/>
                  <a:gd name="connsiteY48" fmla="*/ 161180 h 563815"/>
                  <a:gd name="connsiteX49" fmla="*/ 462456 w 582453"/>
                  <a:gd name="connsiteY49" fmla="*/ 205173 h 563815"/>
                  <a:gd name="connsiteX50" fmla="*/ 456007 w 582453"/>
                  <a:gd name="connsiteY50" fmla="*/ 206933 h 563815"/>
                  <a:gd name="connsiteX51" fmla="*/ 445452 w 582453"/>
                  <a:gd name="connsiteY51" fmla="*/ 199894 h 563815"/>
                  <a:gd name="connsiteX52" fmla="*/ 450729 w 582453"/>
                  <a:gd name="connsiteY52" fmla="*/ 182297 h 563815"/>
                  <a:gd name="connsiteX53" fmla="*/ 527541 w 582453"/>
                  <a:gd name="connsiteY53" fmla="*/ 138303 h 563815"/>
                  <a:gd name="connsiteX54" fmla="*/ 536996 w 582453"/>
                  <a:gd name="connsiteY54" fmla="*/ 136984 h 563815"/>
                  <a:gd name="connsiteX55" fmla="*/ 44441 w 582453"/>
                  <a:gd name="connsiteY55" fmla="*/ 136984 h 563815"/>
                  <a:gd name="connsiteX56" fmla="*/ 54564 w 582453"/>
                  <a:gd name="connsiteY56" fmla="*/ 138303 h 563815"/>
                  <a:gd name="connsiteX57" fmla="*/ 131444 w 582453"/>
                  <a:gd name="connsiteY57" fmla="*/ 182297 h 563815"/>
                  <a:gd name="connsiteX58" fmla="*/ 136726 w 582453"/>
                  <a:gd name="connsiteY58" fmla="*/ 199894 h 563815"/>
                  <a:gd name="connsiteX59" fmla="*/ 126162 w 582453"/>
                  <a:gd name="connsiteY59" fmla="*/ 206933 h 563815"/>
                  <a:gd name="connsiteX60" fmla="*/ 119120 w 582453"/>
                  <a:gd name="connsiteY60" fmla="*/ 205173 h 563815"/>
                  <a:gd name="connsiteX61" fmla="*/ 42240 w 582453"/>
                  <a:gd name="connsiteY61" fmla="*/ 161180 h 563815"/>
                  <a:gd name="connsiteX62" fmla="*/ 36958 w 582453"/>
                  <a:gd name="connsiteY62" fmla="*/ 143583 h 563815"/>
                  <a:gd name="connsiteX63" fmla="*/ 44441 w 582453"/>
                  <a:gd name="connsiteY63" fmla="*/ 136984 h 563815"/>
                  <a:gd name="connsiteX64" fmla="*/ 426494 w 582453"/>
                  <a:gd name="connsiteY64" fmla="*/ 35635 h 563815"/>
                  <a:gd name="connsiteX65" fmla="*/ 436617 w 582453"/>
                  <a:gd name="connsiteY65" fmla="*/ 36954 h 563815"/>
                  <a:gd name="connsiteX66" fmla="*/ 441898 w 582453"/>
                  <a:gd name="connsiteY66" fmla="*/ 54539 h 563815"/>
                  <a:gd name="connsiteX67" fmla="*/ 397887 w 582453"/>
                  <a:gd name="connsiteY67" fmla="*/ 131329 h 563815"/>
                  <a:gd name="connsiteX68" fmla="*/ 387325 w 582453"/>
                  <a:gd name="connsiteY68" fmla="*/ 138363 h 563815"/>
                  <a:gd name="connsiteX69" fmla="*/ 380283 w 582453"/>
                  <a:gd name="connsiteY69" fmla="*/ 136604 h 563815"/>
                  <a:gd name="connsiteX70" fmla="*/ 375002 w 582453"/>
                  <a:gd name="connsiteY70" fmla="*/ 119019 h 563815"/>
                  <a:gd name="connsiteX71" fmla="*/ 419013 w 582453"/>
                  <a:gd name="connsiteY71" fmla="*/ 42230 h 563815"/>
                  <a:gd name="connsiteX72" fmla="*/ 426494 w 582453"/>
                  <a:gd name="connsiteY72" fmla="*/ 35635 h 563815"/>
                  <a:gd name="connsiteX73" fmla="*/ 155032 w 582453"/>
                  <a:gd name="connsiteY73" fmla="*/ 33845 h 563815"/>
                  <a:gd name="connsiteX74" fmla="*/ 163176 w 582453"/>
                  <a:gd name="connsiteY74" fmla="*/ 40440 h 563815"/>
                  <a:gd name="connsiteX75" fmla="*/ 206613 w 582453"/>
                  <a:gd name="connsiteY75" fmla="*/ 117229 h 563815"/>
                  <a:gd name="connsiteX76" fmla="*/ 201330 w 582453"/>
                  <a:gd name="connsiteY76" fmla="*/ 134814 h 563815"/>
                  <a:gd name="connsiteX77" fmla="*/ 194873 w 582453"/>
                  <a:gd name="connsiteY77" fmla="*/ 136573 h 563815"/>
                  <a:gd name="connsiteX78" fmla="*/ 184308 w 582453"/>
                  <a:gd name="connsiteY78" fmla="*/ 129539 h 563815"/>
                  <a:gd name="connsiteX79" fmla="*/ 140284 w 582453"/>
                  <a:gd name="connsiteY79" fmla="*/ 52749 h 563815"/>
                  <a:gd name="connsiteX80" fmla="*/ 145567 w 582453"/>
                  <a:gd name="connsiteY80" fmla="*/ 35164 h 563815"/>
                  <a:gd name="connsiteX81" fmla="*/ 155032 w 582453"/>
                  <a:gd name="connsiteY81" fmla="*/ 33845 h 563815"/>
                  <a:gd name="connsiteX82" fmla="*/ 291044 w 582453"/>
                  <a:gd name="connsiteY82" fmla="*/ 0 h 563815"/>
                  <a:gd name="connsiteX83" fmla="*/ 303382 w 582453"/>
                  <a:gd name="connsiteY83" fmla="*/ 12313 h 563815"/>
                  <a:gd name="connsiteX84" fmla="*/ 303382 w 582453"/>
                  <a:gd name="connsiteY84" fmla="*/ 99678 h 563815"/>
                  <a:gd name="connsiteX85" fmla="*/ 291044 w 582453"/>
                  <a:gd name="connsiteY85" fmla="*/ 111991 h 563815"/>
                  <a:gd name="connsiteX86" fmla="*/ 278705 w 582453"/>
                  <a:gd name="connsiteY86" fmla="*/ 99678 h 563815"/>
                  <a:gd name="connsiteX87" fmla="*/ 278705 w 582453"/>
                  <a:gd name="connsiteY87" fmla="*/ 12313 h 563815"/>
                  <a:gd name="connsiteX88" fmla="*/ 291044 w 582453"/>
                  <a:gd name="connsiteY88" fmla="*/ 0 h 5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2453" h="563815">
                    <a:moveTo>
                      <a:pt x="452855" y="373207"/>
                    </a:moveTo>
                    <a:cubicBezTo>
                      <a:pt x="455860" y="372328"/>
                      <a:pt x="459231" y="372767"/>
                      <a:pt x="462456" y="374525"/>
                    </a:cubicBezTo>
                    <a:lnTo>
                      <a:pt x="539855" y="418461"/>
                    </a:lnTo>
                    <a:cubicBezTo>
                      <a:pt x="545132" y="421976"/>
                      <a:pt x="548650" y="429005"/>
                      <a:pt x="545132" y="436035"/>
                    </a:cubicBezTo>
                    <a:cubicBezTo>
                      <a:pt x="543373" y="441308"/>
                      <a:pt x="539855" y="443065"/>
                      <a:pt x="534578" y="443065"/>
                    </a:cubicBezTo>
                    <a:cubicBezTo>
                      <a:pt x="531060" y="443065"/>
                      <a:pt x="529300" y="443065"/>
                      <a:pt x="527541" y="441308"/>
                    </a:cubicBezTo>
                    <a:lnTo>
                      <a:pt x="450729" y="397372"/>
                    </a:lnTo>
                    <a:cubicBezTo>
                      <a:pt x="443693" y="393857"/>
                      <a:pt x="441934" y="386827"/>
                      <a:pt x="445452" y="379797"/>
                    </a:cubicBezTo>
                    <a:cubicBezTo>
                      <a:pt x="447211" y="376282"/>
                      <a:pt x="449850" y="374085"/>
                      <a:pt x="452855" y="373207"/>
                    </a:cubicBezTo>
                    <a:close/>
                    <a:moveTo>
                      <a:pt x="128583" y="372080"/>
                    </a:moveTo>
                    <a:cubicBezTo>
                      <a:pt x="131884" y="373180"/>
                      <a:pt x="134965" y="375380"/>
                      <a:pt x="136726" y="378020"/>
                    </a:cubicBezTo>
                    <a:cubicBezTo>
                      <a:pt x="140247" y="383299"/>
                      <a:pt x="138486" y="392098"/>
                      <a:pt x="131444" y="395617"/>
                    </a:cubicBezTo>
                    <a:lnTo>
                      <a:pt x="54564" y="439610"/>
                    </a:lnTo>
                    <a:cubicBezTo>
                      <a:pt x="52804" y="441370"/>
                      <a:pt x="49283" y="441370"/>
                      <a:pt x="47522" y="441370"/>
                    </a:cubicBezTo>
                    <a:cubicBezTo>
                      <a:pt x="44001" y="441370"/>
                      <a:pt x="38719" y="437851"/>
                      <a:pt x="36958" y="434331"/>
                    </a:cubicBezTo>
                    <a:cubicBezTo>
                      <a:pt x="33437" y="429052"/>
                      <a:pt x="35198" y="420253"/>
                      <a:pt x="42240" y="416734"/>
                    </a:cubicBezTo>
                    <a:lnTo>
                      <a:pt x="119120" y="372740"/>
                    </a:lnTo>
                    <a:cubicBezTo>
                      <a:pt x="121761" y="370981"/>
                      <a:pt x="125282" y="370981"/>
                      <a:pt x="128583" y="372080"/>
                    </a:cubicBezTo>
                    <a:close/>
                    <a:moveTo>
                      <a:pt x="481761" y="276633"/>
                    </a:moveTo>
                    <a:lnTo>
                      <a:pt x="569792" y="276633"/>
                    </a:lnTo>
                    <a:cubicBezTo>
                      <a:pt x="578595" y="276633"/>
                      <a:pt x="583877" y="281901"/>
                      <a:pt x="582116" y="288924"/>
                    </a:cubicBezTo>
                    <a:cubicBezTo>
                      <a:pt x="582116" y="295948"/>
                      <a:pt x="576835" y="301216"/>
                      <a:pt x="569792" y="301216"/>
                    </a:cubicBezTo>
                    <a:lnTo>
                      <a:pt x="481761" y="301216"/>
                    </a:lnTo>
                    <a:cubicBezTo>
                      <a:pt x="474719" y="301216"/>
                      <a:pt x="469437" y="295948"/>
                      <a:pt x="469437" y="288924"/>
                    </a:cubicBezTo>
                    <a:cubicBezTo>
                      <a:pt x="469437" y="281901"/>
                      <a:pt x="474719" y="276633"/>
                      <a:pt x="481761" y="276633"/>
                    </a:cubicBezTo>
                    <a:close/>
                    <a:moveTo>
                      <a:pt x="12323" y="276633"/>
                    </a:moveTo>
                    <a:lnTo>
                      <a:pt x="99762" y="276633"/>
                    </a:lnTo>
                    <a:cubicBezTo>
                      <a:pt x="106804" y="276633"/>
                      <a:pt x="112085" y="281908"/>
                      <a:pt x="112085" y="288940"/>
                    </a:cubicBezTo>
                    <a:cubicBezTo>
                      <a:pt x="112085" y="295973"/>
                      <a:pt x="106804" y="303006"/>
                      <a:pt x="99762" y="301248"/>
                    </a:cubicBezTo>
                    <a:lnTo>
                      <a:pt x="12323" y="301248"/>
                    </a:lnTo>
                    <a:cubicBezTo>
                      <a:pt x="5281" y="301248"/>
                      <a:pt x="0" y="295973"/>
                      <a:pt x="0" y="288940"/>
                    </a:cubicBezTo>
                    <a:cubicBezTo>
                      <a:pt x="0" y="281908"/>
                      <a:pt x="5281" y="276633"/>
                      <a:pt x="12323" y="276633"/>
                    </a:cubicBezTo>
                    <a:close/>
                    <a:moveTo>
                      <a:pt x="291091" y="230905"/>
                    </a:moveTo>
                    <a:cubicBezTo>
                      <a:pt x="193067" y="324096"/>
                      <a:pt x="232981" y="407910"/>
                      <a:pt x="273482" y="462418"/>
                    </a:cubicBezTo>
                    <a:cubicBezTo>
                      <a:pt x="277004" y="465935"/>
                      <a:pt x="257634" y="379777"/>
                      <a:pt x="291091" y="324096"/>
                    </a:cubicBezTo>
                    <a:cubicBezTo>
                      <a:pt x="273482" y="378018"/>
                      <a:pt x="296374" y="457143"/>
                      <a:pt x="291091" y="488207"/>
                    </a:cubicBezTo>
                    <a:cubicBezTo>
                      <a:pt x="403203" y="374502"/>
                      <a:pt x="324548" y="280138"/>
                      <a:pt x="291091" y="230905"/>
                    </a:cubicBezTo>
                    <a:close/>
                    <a:moveTo>
                      <a:pt x="291091" y="155883"/>
                    </a:moveTo>
                    <a:cubicBezTo>
                      <a:pt x="371506" y="155883"/>
                      <a:pt x="436660" y="220941"/>
                      <a:pt x="433138" y="301238"/>
                    </a:cubicBezTo>
                    <a:cubicBezTo>
                      <a:pt x="433138" y="407910"/>
                      <a:pt x="357419" y="421977"/>
                      <a:pt x="352136" y="480001"/>
                    </a:cubicBezTo>
                    <a:lnTo>
                      <a:pt x="348614" y="512824"/>
                    </a:lnTo>
                    <a:cubicBezTo>
                      <a:pt x="343332" y="542715"/>
                      <a:pt x="319266" y="563815"/>
                      <a:pt x="289330" y="563815"/>
                    </a:cubicBezTo>
                    <a:cubicBezTo>
                      <a:pt x="259395" y="563815"/>
                      <a:pt x="234742" y="540957"/>
                      <a:pt x="229459" y="512824"/>
                    </a:cubicBezTo>
                    <a:lnTo>
                      <a:pt x="225937" y="480001"/>
                    </a:lnTo>
                    <a:cubicBezTo>
                      <a:pt x="222415" y="421977"/>
                      <a:pt x="145522" y="409668"/>
                      <a:pt x="145522" y="301238"/>
                    </a:cubicBezTo>
                    <a:cubicBezTo>
                      <a:pt x="145522" y="220941"/>
                      <a:pt x="210089" y="155883"/>
                      <a:pt x="291091" y="155883"/>
                    </a:cubicBezTo>
                    <a:close/>
                    <a:moveTo>
                      <a:pt x="536996" y="136984"/>
                    </a:moveTo>
                    <a:cubicBezTo>
                      <a:pt x="540295" y="137864"/>
                      <a:pt x="543373" y="140064"/>
                      <a:pt x="545132" y="143583"/>
                    </a:cubicBezTo>
                    <a:cubicBezTo>
                      <a:pt x="548650" y="148862"/>
                      <a:pt x="546891" y="157661"/>
                      <a:pt x="539855" y="161180"/>
                    </a:cubicBezTo>
                    <a:lnTo>
                      <a:pt x="462456" y="205173"/>
                    </a:lnTo>
                    <a:cubicBezTo>
                      <a:pt x="460697" y="206933"/>
                      <a:pt x="457766" y="206933"/>
                      <a:pt x="456007" y="206933"/>
                    </a:cubicBezTo>
                    <a:cubicBezTo>
                      <a:pt x="452488" y="206933"/>
                      <a:pt x="447211" y="205173"/>
                      <a:pt x="445452" y="199894"/>
                    </a:cubicBezTo>
                    <a:cubicBezTo>
                      <a:pt x="441934" y="194615"/>
                      <a:pt x="443693" y="185816"/>
                      <a:pt x="450729" y="182297"/>
                    </a:cubicBezTo>
                    <a:lnTo>
                      <a:pt x="527541" y="138303"/>
                    </a:lnTo>
                    <a:cubicBezTo>
                      <a:pt x="530180" y="136544"/>
                      <a:pt x="533698" y="136104"/>
                      <a:pt x="536996" y="136984"/>
                    </a:cubicBezTo>
                    <a:close/>
                    <a:moveTo>
                      <a:pt x="44441" y="136984"/>
                    </a:moveTo>
                    <a:cubicBezTo>
                      <a:pt x="47522" y="136104"/>
                      <a:pt x="51043" y="136544"/>
                      <a:pt x="54564" y="138303"/>
                    </a:cubicBezTo>
                    <a:lnTo>
                      <a:pt x="131444" y="182297"/>
                    </a:lnTo>
                    <a:cubicBezTo>
                      <a:pt x="138486" y="185816"/>
                      <a:pt x="140247" y="194615"/>
                      <a:pt x="136726" y="199894"/>
                    </a:cubicBezTo>
                    <a:cubicBezTo>
                      <a:pt x="134965" y="205173"/>
                      <a:pt x="131444" y="206933"/>
                      <a:pt x="126162" y="206933"/>
                    </a:cubicBezTo>
                    <a:cubicBezTo>
                      <a:pt x="122641" y="206933"/>
                      <a:pt x="120880" y="206933"/>
                      <a:pt x="119120" y="205173"/>
                    </a:cubicBezTo>
                    <a:lnTo>
                      <a:pt x="42240" y="161180"/>
                    </a:lnTo>
                    <a:cubicBezTo>
                      <a:pt x="35198" y="157661"/>
                      <a:pt x="33437" y="150622"/>
                      <a:pt x="36958" y="143583"/>
                    </a:cubicBezTo>
                    <a:cubicBezTo>
                      <a:pt x="38719" y="140064"/>
                      <a:pt x="41360" y="137864"/>
                      <a:pt x="44441" y="136984"/>
                    </a:cubicBezTo>
                    <a:close/>
                    <a:moveTo>
                      <a:pt x="426494" y="35635"/>
                    </a:moveTo>
                    <a:cubicBezTo>
                      <a:pt x="429575" y="34756"/>
                      <a:pt x="433096" y="35196"/>
                      <a:pt x="436617" y="36954"/>
                    </a:cubicBezTo>
                    <a:cubicBezTo>
                      <a:pt x="443659" y="40471"/>
                      <a:pt x="445419" y="49264"/>
                      <a:pt x="441898" y="54539"/>
                    </a:cubicBezTo>
                    <a:lnTo>
                      <a:pt x="397887" y="131329"/>
                    </a:lnTo>
                    <a:cubicBezTo>
                      <a:pt x="396127" y="136604"/>
                      <a:pt x="392606" y="138363"/>
                      <a:pt x="387325" y="138363"/>
                    </a:cubicBezTo>
                    <a:cubicBezTo>
                      <a:pt x="383804" y="138363"/>
                      <a:pt x="382044" y="138363"/>
                      <a:pt x="380283" y="136604"/>
                    </a:cubicBezTo>
                    <a:cubicBezTo>
                      <a:pt x="373241" y="133087"/>
                      <a:pt x="371481" y="126053"/>
                      <a:pt x="375002" y="119019"/>
                    </a:cubicBezTo>
                    <a:lnTo>
                      <a:pt x="419013" y="42230"/>
                    </a:lnTo>
                    <a:cubicBezTo>
                      <a:pt x="420773" y="38713"/>
                      <a:pt x="423414" y="36515"/>
                      <a:pt x="426494" y="35635"/>
                    </a:cubicBezTo>
                    <a:close/>
                    <a:moveTo>
                      <a:pt x="155032" y="33845"/>
                    </a:moveTo>
                    <a:cubicBezTo>
                      <a:pt x="158334" y="34725"/>
                      <a:pt x="161415" y="36923"/>
                      <a:pt x="163176" y="40440"/>
                    </a:cubicBezTo>
                    <a:lnTo>
                      <a:pt x="206613" y="117229"/>
                    </a:lnTo>
                    <a:cubicBezTo>
                      <a:pt x="210135" y="122505"/>
                      <a:pt x="208374" y="131297"/>
                      <a:pt x="201330" y="134814"/>
                    </a:cubicBezTo>
                    <a:cubicBezTo>
                      <a:pt x="199569" y="136573"/>
                      <a:pt x="196634" y="136573"/>
                      <a:pt x="194873" y="136573"/>
                    </a:cubicBezTo>
                    <a:cubicBezTo>
                      <a:pt x="191352" y="136573"/>
                      <a:pt x="186069" y="134814"/>
                      <a:pt x="184308" y="129539"/>
                    </a:cubicBezTo>
                    <a:lnTo>
                      <a:pt x="140284" y="52749"/>
                    </a:lnTo>
                    <a:cubicBezTo>
                      <a:pt x="136762" y="47474"/>
                      <a:pt x="138523" y="38681"/>
                      <a:pt x="145567" y="35164"/>
                    </a:cubicBezTo>
                    <a:cubicBezTo>
                      <a:pt x="148208" y="33406"/>
                      <a:pt x="151730" y="32966"/>
                      <a:pt x="155032" y="33845"/>
                    </a:cubicBezTo>
                    <a:close/>
                    <a:moveTo>
                      <a:pt x="291044" y="0"/>
                    </a:moveTo>
                    <a:cubicBezTo>
                      <a:pt x="298094" y="0"/>
                      <a:pt x="303382" y="5277"/>
                      <a:pt x="303382" y="12313"/>
                    </a:cubicBezTo>
                    <a:lnTo>
                      <a:pt x="303382" y="99678"/>
                    </a:lnTo>
                    <a:cubicBezTo>
                      <a:pt x="303382" y="106714"/>
                      <a:pt x="298094" y="111991"/>
                      <a:pt x="291044" y="111991"/>
                    </a:cubicBezTo>
                    <a:cubicBezTo>
                      <a:pt x="283993" y="111991"/>
                      <a:pt x="278705" y="104955"/>
                      <a:pt x="278705" y="99678"/>
                    </a:cubicBezTo>
                    <a:lnTo>
                      <a:pt x="278705" y="12313"/>
                    </a:lnTo>
                    <a:cubicBezTo>
                      <a:pt x="278705" y="5277"/>
                      <a:pt x="283993" y="0"/>
                      <a:pt x="291044" y="0"/>
                    </a:cubicBezTo>
                    <a:close/>
                  </a:path>
                </a:pathLst>
              </a:custGeom>
              <a:solidFill>
                <a:sysClr val="window" lastClr="FFFFFF"/>
              </a:solidFill>
              <a:ln>
                <a:noFill/>
              </a:ln>
            </p:spPr>
            <p:txBody>
              <a:bodyPr/>
              <a:lstStyle/>
              <a:p>
                <a:pPr>
                  <a:defRPr/>
                </a:pPr>
                <a:endParaRPr lang="zh-CN" altLang="en-US" kern="0" dirty="0">
                  <a:solidFill>
                    <a:schemeClr val="tx1">
                      <a:lumMod val="85000"/>
                      <a:lumOff val="15000"/>
                    </a:schemeClr>
                  </a:solidFill>
                  <a:cs typeface="+mn-ea"/>
                  <a:sym typeface="+mn-lt"/>
                </a:endParaRPr>
              </a:p>
            </p:txBody>
          </p:sp>
        </p:grpSp>
        <p:grpSp>
          <p:nvGrpSpPr>
            <p:cNvPr id="37" name="组合 36"/>
            <p:cNvGrpSpPr/>
            <p:nvPr/>
          </p:nvGrpSpPr>
          <p:grpSpPr>
            <a:xfrm>
              <a:off x="6844727" y="4210547"/>
              <a:ext cx="4196983" cy="355541"/>
              <a:chOff x="6844727" y="4210547"/>
              <a:chExt cx="4196983" cy="355541"/>
            </a:xfrm>
          </p:grpSpPr>
          <p:sp>
            <p:nvSpPr>
              <p:cNvPr id="33" name="矩形 32"/>
              <p:cNvSpPr/>
              <p:nvPr/>
            </p:nvSpPr>
            <p:spPr>
              <a:xfrm>
                <a:off x="6844727" y="4210547"/>
                <a:ext cx="4196983" cy="338554"/>
              </a:xfrm>
              <a:prstGeom prst="rect">
                <a:avLst/>
              </a:prstGeom>
            </p:spPr>
            <p:txBody>
              <a:bodyPr wrap="none">
                <a:spAutoFit/>
              </a:bodyPr>
              <a:lstStyle/>
              <a:p>
                <a:r>
                  <a:rPr lang="en-US" altLang="zh-CN" sz="1600" dirty="0">
                    <a:solidFill>
                      <a:schemeClr val="tx1">
                        <a:lumMod val="85000"/>
                        <a:lumOff val="15000"/>
                      </a:schemeClr>
                    </a:solidFill>
                    <a:cs typeface="+mn-ea"/>
                    <a:sym typeface="+mn-lt"/>
                  </a:rPr>
                  <a:t>3</a:t>
                </a:r>
                <a:r>
                  <a:rPr lang="zh-CN" altLang="en-US" sz="1600" dirty="0">
                    <a:solidFill>
                      <a:schemeClr val="tx1">
                        <a:lumMod val="85000"/>
                        <a:lumOff val="15000"/>
                      </a:schemeClr>
                    </a:solidFill>
                    <a:cs typeface="+mn-ea"/>
                    <a:sym typeface="+mn-lt"/>
                  </a:rPr>
                  <a:t>、协助完成项目成果确认及项目回款工作。</a:t>
                </a:r>
              </a:p>
            </p:txBody>
          </p:sp>
          <p:cxnSp>
            <p:nvCxnSpPr>
              <p:cNvPr id="36" name="PA-直接连接符 31"/>
              <p:cNvCxnSpPr/>
              <p:nvPr>
                <p:custDataLst>
                  <p:tags r:id="rId4"/>
                </p:custDataLst>
              </p:nvPr>
            </p:nvCxnSpPr>
            <p:spPr>
              <a:xfrm>
                <a:off x="7005442" y="4566088"/>
                <a:ext cx="3398778" cy="0"/>
              </a:xfrm>
              <a:prstGeom prst="line">
                <a:avLst/>
              </a:prstGeom>
              <a:noFill/>
              <a:ln w="3175" cap="rnd" cmpd="sng" algn="ctr">
                <a:solidFill>
                  <a:sysClr val="window" lastClr="FFFFFF">
                    <a:lumMod val="75000"/>
                  </a:sysClr>
                </a:solidFill>
                <a:prstDash val="solid"/>
                <a:round/>
              </a:ln>
              <a:effectLst/>
            </p:spPr>
          </p:cxnSp>
        </p:gr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ppt_x"/>
                                          </p:val>
                                        </p:tav>
                                        <p:tav tm="100000">
                                          <p:val>
                                            <p:strVal val="#ppt_x"/>
                                          </p:val>
                                        </p:tav>
                                      </p:tavLst>
                                    </p:anim>
                                    <p:anim calcmode="lin" valueType="num">
                                      <p:cBhvr additive="base">
                                        <p:cTn id="39" dur="500" fill="hold"/>
                                        <p:tgtEl>
                                          <p:spTgt spid="39"/>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842389" y="2211400"/>
            <a:ext cx="1764020" cy="1568839"/>
            <a:chOff x="1842389" y="2211400"/>
            <a:chExt cx="1764020" cy="1568839"/>
          </a:xfrm>
          <a:effectLst>
            <a:outerShdw blurRad="127000" dist="114300" dir="5400000" algn="ctr" rotWithShape="0">
              <a:srgbClr val="000000">
                <a:alpha val="43137"/>
              </a:srgbClr>
            </a:outerShdw>
          </a:effectLst>
        </p:grpSpPr>
        <p:sp>
          <p:nvSpPr>
            <p:cNvPr id="2" name="Freeform 5"/>
            <p:cNvSpPr/>
            <p:nvPr/>
          </p:nvSpPr>
          <p:spPr bwMode="auto">
            <a:xfrm>
              <a:off x="1842389" y="2211400"/>
              <a:ext cx="1740040" cy="15688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87C86"/>
            </a:solidFill>
            <a:ln w="9525" cap="flat">
              <a:noFill/>
              <a:prstDash val="solid"/>
              <a:miter lim="800000"/>
            </a:ln>
          </p:spPr>
          <p:txBody>
            <a:bodyPr vert="horz" wrap="square" lIns="121901" tIns="60949" rIns="121901" bIns="60949" numCol="1" anchor="t" anchorCtr="0" compatLnSpc="1"/>
            <a:lstStyle/>
            <a:p>
              <a:endParaRPr lang="zh-CN" altLang="en-US" sz="3200" b="1">
                <a:solidFill>
                  <a:schemeClr val="bg1"/>
                </a:solidFill>
                <a:cs typeface="+mn-ea"/>
                <a:sym typeface="+mn-lt"/>
              </a:endParaRPr>
            </a:p>
          </p:txBody>
        </p:sp>
        <p:sp>
          <p:nvSpPr>
            <p:cNvPr id="3" name="TextBox 45"/>
            <p:cNvSpPr txBox="1"/>
            <p:nvPr/>
          </p:nvSpPr>
          <p:spPr>
            <a:xfrm>
              <a:off x="2279135" y="2631799"/>
              <a:ext cx="767203"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lvl="0">
                <a:spcBef>
                  <a:spcPct val="0"/>
                </a:spcBef>
              </a:pPr>
              <a:r>
                <a:rPr lang="zh-CN" altLang="en-US" sz="2400" b="1" spc="100" dirty="0">
                  <a:latin typeface="+mn-lt"/>
                  <a:ea typeface="+mn-ea"/>
                  <a:cs typeface="+mn-ea"/>
                  <a:sym typeface="+mn-lt"/>
                </a:rPr>
                <a:t>任职内容</a:t>
              </a:r>
              <a:endParaRPr lang="zh-CN" altLang="en-US" sz="2400" b="1" dirty="0">
                <a:latin typeface="+mn-lt"/>
                <a:ea typeface="+mn-ea"/>
                <a:cs typeface="+mn-ea"/>
                <a:sym typeface="+mn-lt"/>
              </a:endParaRPr>
            </a:p>
          </p:txBody>
        </p:sp>
        <p:sp>
          <p:nvSpPr>
            <p:cNvPr id="9" name="Freeform 5"/>
            <p:cNvSpPr/>
            <p:nvPr/>
          </p:nvSpPr>
          <p:spPr bwMode="auto">
            <a:xfrm rot="10800000" flipH="1" flipV="1">
              <a:off x="3173472" y="2792528"/>
              <a:ext cx="432937" cy="39034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p:spPr>
          <p:txBody>
            <a:bodyPr vert="horz" wrap="square" lIns="121920" tIns="60960" rIns="121920" bIns="60960" numCol="1" anchor="ctr" anchorCtr="0" compatLnSpc="1"/>
            <a:lstStyle/>
            <a:p>
              <a:pPr algn="ctr"/>
              <a:r>
                <a:rPr lang="en-US" altLang="zh-CN" sz="1600" b="1" dirty="0">
                  <a:solidFill>
                    <a:srgbClr val="187C86"/>
                  </a:solidFill>
                  <a:cs typeface="+mn-ea"/>
                  <a:sym typeface="+mn-lt"/>
                </a:rPr>
                <a:t>1</a:t>
              </a:r>
              <a:endParaRPr lang="zh-CN" altLang="en-US" sz="1600" b="1" dirty="0">
                <a:solidFill>
                  <a:srgbClr val="187C86"/>
                </a:solidFill>
                <a:cs typeface="+mn-ea"/>
                <a:sym typeface="+mn-lt"/>
              </a:endParaRPr>
            </a:p>
          </p:txBody>
        </p:sp>
      </p:grpSp>
      <p:grpSp>
        <p:nvGrpSpPr>
          <p:cNvPr id="19" name="组合 18"/>
          <p:cNvGrpSpPr/>
          <p:nvPr/>
        </p:nvGrpSpPr>
        <p:grpSpPr>
          <a:xfrm>
            <a:off x="3322591" y="3079695"/>
            <a:ext cx="1761468" cy="1568839"/>
            <a:chOff x="3322591" y="3079695"/>
            <a:chExt cx="1761468" cy="1568839"/>
          </a:xfrm>
          <a:effectLst>
            <a:outerShdw blurRad="127000" dist="114300" dir="5400000" algn="ctr" rotWithShape="0">
              <a:srgbClr val="000000">
                <a:alpha val="43137"/>
              </a:srgbClr>
            </a:outerShdw>
          </a:effectLst>
        </p:grpSpPr>
        <p:sp>
          <p:nvSpPr>
            <p:cNvPr id="5" name="Freeform 5"/>
            <p:cNvSpPr/>
            <p:nvPr/>
          </p:nvSpPr>
          <p:spPr bwMode="auto">
            <a:xfrm>
              <a:off x="3322591" y="3079695"/>
              <a:ext cx="1740040" cy="15688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87C86"/>
            </a:solidFill>
            <a:ln w="9525" cap="flat">
              <a:noFill/>
              <a:prstDash val="solid"/>
              <a:miter lim="800000"/>
            </a:ln>
          </p:spPr>
          <p:txBody>
            <a:bodyPr vert="horz" wrap="square" lIns="121901" tIns="60949" rIns="121901" bIns="60949" numCol="1" anchor="t" anchorCtr="0" compatLnSpc="1"/>
            <a:lstStyle/>
            <a:p>
              <a:endParaRPr lang="zh-CN" altLang="en-US" sz="3200" b="1" dirty="0">
                <a:solidFill>
                  <a:schemeClr val="bg1"/>
                </a:solidFill>
                <a:cs typeface="+mn-ea"/>
                <a:sym typeface="+mn-lt"/>
              </a:endParaRPr>
            </a:p>
          </p:txBody>
        </p:sp>
        <p:sp>
          <p:nvSpPr>
            <p:cNvPr id="10" name="TextBox 54"/>
            <p:cNvSpPr txBox="1"/>
            <p:nvPr/>
          </p:nvSpPr>
          <p:spPr>
            <a:xfrm>
              <a:off x="3816057" y="3480229"/>
              <a:ext cx="767203"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lvl="0">
                <a:spcBef>
                  <a:spcPct val="0"/>
                </a:spcBef>
              </a:pPr>
              <a:r>
                <a:rPr lang="zh-CN" altLang="en-US" sz="2400" b="1" spc="100" dirty="0">
                  <a:latin typeface="+mn-lt"/>
                  <a:ea typeface="+mn-ea"/>
                  <a:cs typeface="+mn-ea"/>
                  <a:sym typeface="+mn-lt"/>
                </a:rPr>
                <a:t>任职内容</a:t>
              </a:r>
              <a:endParaRPr lang="zh-CN" altLang="en-US" sz="2400" b="1" dirty="0">
                <a:latin typeface="+mn-lt"/>
                <a:ea typeface="+mn-ea"/>
                <a:cs typeface="+mn-ea"/>
                <a:sym typeface="+mn-lt"/>
              </a:endParaRPr>
            </a:p>
          </p:txBody>
        </p:sp>
        <p:sp>
          <p:nvSpPr>
            <p:cNvPr id="11" name="Freeform 5"/>
            <p:cNvSpPr/>
            <p:nvPr/>
          </p:nvSpPr>
          <p:spPr bwMode="auto">
            <a:xfrm rot="10800000" flipH="1" flipV="1">
              <a:off x="4651122" y="3665845"/>
              <a:ext cx="432937" cy="39034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p:spPr>
          <p:txBody>
            <a:bodyPr vert="horz" wrap="square" lIns="121920" tIns="60960" rIns="121920" bIns="60960" numCol="1" anchor="ctr" anchorCtr="0" compatLnSpc="1"/>
            <a:lstStyle/>
            <a:p>
              <a:pPr algn="ctr"/>
              <a:r>
                <a:rPr lang="en-US" altLang="zh-CN" sz="1600" b="1" dirty="0">
                  <a:solidFill>
                    <a:srgbClr val="187C86"/>
                  </a:solidFill>
                  <a:cs typeface="+mn-ea"/>
                  <a:sym typeface="+mn-lt"/>
                </a:rPr>
                <a:t>2</a:t>
              </a:r>
              <a:endParaRPr lang="zh-CN" altLang="en-US" sz="1600" b="1" dirty="0">
                <a:solidFill>
                  <a:srgbClr val="187C86"/>
                </a:solidFill>
                <a:cs typeface="+mn-ea"/>
                <a:sym typeface="+mn-lt"/>
              </a:endParaRPr>
            </a:p>
          </p:txBody>
        </p:sp>
      </p:grpSp>
      <p:grpSp>
        <p:nvGrpSpPr>
          <p:cNvPr id="18" name="组合 17"/>
          <p:cNvGrpSpPr/>
          <p:nvPr/>
        </p:nvGrpSpPr>
        <p:grpSpPr>
          <a:xfrm>
            <a:off x="1842389" y="3949681"/>
            <a:ext cx="1764020" cy="1568839"/>
            <a:chOff x="1842389" y="3949681"/>
            <a:chExt cx="1764020" cy="1568839"/>
          </a:xfrm>
          <a:effectLst>
            <a:outerShdw blurRad="127000" dist="114300" dir="5400000" algn="ctr" rotWithShape="0">
              <a:srgbClr val="000000">
                <a:alpha val="43137"/>
              </a:srgbClr>
            </a:outerShdw>
          </a:effectLst>
        </p:grpSpPr>
        <p:sp>
          <p:nvSpPr>
            <p:cNvPr id="6" name="Freeform 5"/>
            <p:cNvSpPr/>
            <p:nvPr/>
          </p:nvSpPr>
          <p:spPr bwMode="auto">
            <a:xfrm>
              <a:off x="1842389" y="3949681"/>
              <a:ext cx="1740040" cy="15688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87C86"/>
            </a:solidFill>
            <a:ln w="9525" cap="flat">
              <a:noFill/>
              <a:prstDash val="solid"/>
              <a:miter lim="800000"/>
            </a:ln>
          </p:spPr>
          <p:txBody>
            <a:bodyPr vert="horz" wrap="square" lIns="121901" tIns="60949" rIns="121901" bIns="60949" numCol="1" anchor="t" anchorCtr="0" compatLnSpc="1"/>
            <a:lstStyle/>
            <a:p>
              <a:endParaRPr lang="zh-CN" altLang="en-US" sz="3200" b="1">
                <a:solidFill>
                  <a:schemeClr val="bg1"/>
                </a:solidFill>
                <a:cs typeface="+mn-ea"/>
                <a:sym typeface="+mn-lt"/>
              </a:endParaRPr>
            </a:p>
          </p:txBody>
        </p:sp>
        <p:sp>
          <p:nvSpPr>
            <p:cNvPr id="12" name="TextBox 58"/>
            <p:cNvSpPr txBox="1"/>
            <p:nvPr/>
          </p:nvSpPr>
          <p:spPr>
            <a:xfrm>
              <a:off x="2337015" y="4364768"/>
              <a:ext cx="767203"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lvl="0">
                <a:spcBef>
                  <a:spcPct val="0"/>
                </a:spcBef>
              </a:pPr>
              <a:r>
                <a:rPr lang="zh-CN" altLang="en-US" sz="2400" b="1" spc="100" dirty="0">
                  <a:latin typeface="+mn-lt"/>
                  <a:ea typeface="+mn-ea"/>
                  <a:cs typeface="+mn-ea"/>
                  <a:sym typeface="+mn-lt"/>
                </a:rPr>
                <a:t>任职内容</a:t>
              </a:r>
              <a:endParaRPr lang="zh-CN" altLang="en-US" sz="2400" b="1" dirty="0">
                <a:latin typeface="+mn-lt"/>
                <a:ea typeface="+mn-ea"/>
                <a:cs typeface="+mn-ea"/>
                <a:sym typeface="+mn-lt"/>
              </a:endParaRPr>
            </a:p>
          </p:txBody>
        </p:sp>
        <p:sp>
          <p:nvSpPr>
            <p:cNvPr id="13" name="Freeform 5"/>
            <p:cNvSpPr/>
            <p:nvPr/>
          </p:nvSpPr>
          <p:spPr bwMode="auto">
            <a:xfrm rot="10800000" flipH="1" flipV="1">
              <a:off x="3173472" y="4530811"/>
              <a:ext cx="432937" cy="39034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p:spPr>
          <p:txBody>
            <a:bodyPr vert="horz" wrap="square" lIns="121920" tIns="60960" rIns="121920" bIns="60960" numCol="1" anchor="ctr" anchorCtr="0" compatLnSpc="1"/>
            <a:lstStyle/>
            <a:p>
              <a:pPr algn="ctr"/>
              <a:r>
                <a:rPr lang="en-US" altLang="zh-CN" sz="1600" b="1" dirty="0">
                  <a:solidFill>
                    <a:srgbClr val="187C86"/>
                  </a:solidFill>
                  <a:cs typeface="+mn-ea"/>
                  <a:sym typeface="+mn-lt"/>
                </a:rPr>
                <a:t>3</a:t>
              </a:r>
              <a:endParaRPr lang="zh-CN" altLang="en-US" sz="1600" b="1" dirty="0">
                <a:solidFill>
                  <a:srgbClr val="187C86"/>
                </a:solidFill>
                <a:cs typeface="+mn-ea"/>
                <a:sym typeface="+mn-lt"/>
              </a:endParaRPr>
            </a:p>
          </p:txBody>
        </p:sp>
      </p:grpSp>
      <p:grpSp>
        <p:nvGrpSpPr>
          <p:cNvPr id="22" name="组合 21"/>
          <p:cNvGrpSpPr/>
          <p:nvPr/>
        </p:nvGrpSpPr>
        <p:grpSpPr>
          <a:xfrm>
            <a:off x="3562736" y="1755561"/>
            <a:ext cx="6277573" cy="1100032"/>
            <a:chOff x="3562736" y="1755561"/>
            <a:chExt cx="6277573" cy="1100032"/>
          </a:xfrm>
        </p:grpSpPr>
        <p:sp>
          <p:nvSpPr>
            <p:cNvPr id="4" name="矩形 3"/>
            <p:cNvSpPr/>
            <p:nvPr/>
          </p:nvSpPr>
          <p:spPr>
            <a:xfrm>
              <a:off x="3562736" y="1755561"/>
              <a:ext cx="6277573" cy="110003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19050">
              <a:solidFill>
                <a:srgbClr val="187C86"/>
              </a:solid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1400">
                <a:solidFill>
                  <a:schemeClr val="tx1">
                    <a:lumMod val="85000"/>
                    <a:lumOff val="15000"/>
                  </a:schemeClr>
                </a:solidFill>
                <a:cs typeface="+mn-ea"/>
                <a:sym typeface="+mn-lt"/>
              </a:endParaRPr>
            </a:p>
          </p:txBody>
        </p:sp>
        <p:sp>
          <p:nvSpPr>
            <p:cNvPr id="14" name="TextBox 62"/>
            <p:cNvSpPr txBox="1"/>
            <p:nvPr/>
          </p:nvSpPr>
          <p:spPr>
            <a:xfrm>
              <a:off x="4098827" y="1990040"/>
              <a:ext cx="5159122" cy="625171"/>
            </a:xfrm>
            <a:prstGeom prst="rect">
              <a:avLst/>
            </a:prstGeom>
          </p:spPr>
          <p:txBody>
            <a:bodyPr wrap="square">
              <a:spAutoFit/>
              <a:scene3d>
                <a:camera prst="orthographicFront"/>
                <a:lightRig rig="threePt" dir="t"/>
              </a:scene3d>
              <a:sp3d contourW="12700"/>
            </a:bodyPr>
            <a:lstStyle>
              <a:defPPr>
                <a:defRPr lang="zh-CN"/>
              </a:defPPr>
              <a:lvl1pPr>
                <a:lnSpc>
                  <a:spcPct val="130000"/>
                </a:lnSpc>
                <a:defRPr sz="1400">
                  <a:solidFill>
                    <a:prstClr val="black">
                      <a:lumMod val="75000"/>
                      <a:lumOff val="25000"/>
                    </a:prstClr>
                  </a:solidFill>
                  <a:latin typeface="微软雅黑" panose="020B0503020204020204" pitchFamily="34" charset="-122"/>
                </a:defRPr>
              </a:lvl1pPr>
            </a:lstStyle>
            <a:p>
              <a:pPr algn="just"/>
              <a:r>
                <a:rPr lang="en-US" altLang="zh-CN" dirty="0">
                  <a:solidFill>
                    <a:schemeClr val="tx1">
                      <a:lumMod val="85000"/>
                      <a:lumOff val="15000"/>
                    </a:schemeClr>
                  </a:solidFill>
                  <a:latin typeface="+mn-lt"/>
                  <a:cs typeface="+mn-ea"/>
                  <a:sym typeface="+mn-lt"/>
                </a:rPr>
                <a:t>1</a:t>
              </a:r>
              <a:r>
                <a:rPr lang="zh-CN" altLang="en-US" dirty="0">
                  <a:solidFill>
                    <a:schemeClr val="tx1">
                      <a:lumMod val="85000"/>
                      <a:lumOff val="15000"/>
                    </a:schemeClr>
                  </a:solidFill>
                  <a:latin typeface="+mn-lt"/>
                  <a:cs typeface="+mn-ea"/>
                  <a:sym typeface="+mn-lt"/>
                </a:rPr>
                <a:t>、完成项目现场沟通工作，深入了解客户需求，以及项目中期成果汇报工作</a:t>
              </a:r>
              <a:r>
                <a:rPr lang="en-US" altLang="zh-CN" dirty="0">
                  <a:solidFill>
                    <a:schemeClr val="tx1">
                      <a:lumMod val="85000"/>
                      <a:lumOff val="15000"/>
                    </a:schemeClr>
                  </a:solidFill>
                  <a:latin typeface="+mn-lt"/>
                  <a:cs typeface="+mn-ea"/>
                  <a:sym typeface="+mn-lt"/>
                </a:rPr>
                <a:t>;</a:t>
              </a:r>
            </a:p>
          </p:txBody>
        </p:sp>
      </p:grpSp>
      <p:grpSp>
        <p:nvGrpSpPr>
          <p:cNvPr id="21" name="组合 20"/>
          <p:cNvGrpSpPr/>
          <p:nvPr/>
        </p:nvGrpSpPr>
        <p:grpSpPr>
          <a:xfrm>
            <a:off x="5324114" y="3299545"/>
            <a:ext cx="4801048" cy="1100032"/>
            <a:chOff x="5324114" y="3299545"/>
            <a:chExt cx="4801048" cy="1100032"/>
          </a:xfrm>
        </p:grpSpPr>
        <p:sp>
          <p:nvSpPr>
            <p:cNvPr id="7" name="矩形 3"/>
            <p:cNvSpPr/>
            <p:nvPr/>
          </p:nvSpPr>
          <p:spPr>
            <a:xfrm>
              <a:off x="5324114" y="3299545"/>
              <a:ext cx="4801048" cy="1100032"/>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noFill/>
            <a:ln w="19050">
              <a:solidFill>
                <a:srgbClr val="187C86"/>
              </a:solid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1400">
                <a:solidFill>
                  <a:schemeClr val="tx1">
                    <a:lumMod val="85000"/>
                    <a:lumOff val="15000"/>
                  </a:schemeClr>
                </a:solidFill>
                <a:cs typeface="+mn-ea"/>
                <a:sym typeface="+mn-lt"/>
              </a:endParaRPr>
            </a:p>
          </p:txBody>
        </p:sp>
        <p:sp>
          <p:nvSpPr>
            <p:cNvPr id="15" name="TextBox 63"/>
            <p:cNvSpPr txBox="1"/>
            <p:nvPr/>
          </p:nvSpPr>
          <p:spPr>
            <a:xfrm>
              <a:off x="5878888" y="3467589"/>
              <a:ext cx="3691500" cy="625171"/>
            </a:xfrm>
            <a:prstGeom prst="rect">
              <a:avLst/>
            </a:prstGeom>
          </p:spPr>
          <p:txBody>
            <a:bodyPr wrap="square">
              <a:spAutoFit/>
              <a:scene3d>
                <a:camera prst="orthographicFront"/>
                <a:lightRig rig="threePt" dir="t"/>
              </a:scene3d>
              <a:sp3d contourW="12700"/>
            </a:bodyPr>
            <a:lstStyle>
              <a:defPPr>
                <a:defRPr lang="zh-CN"/>
              </a:defPPr>
              <a:lvl1pPr>
                <a:lnSpc>
                  <a:spcPct val="130000"/>
                </a:lnSpc>
                <a:defRPr sz="1400">
                  <a:solidFill>
                    <a:prstClr val="black">
                      <a:lumMod val="75000"/>
                      <a:lumOff val="25000"/>
                    </a:prstClr>
                  </a:solidFill>
                  <a:latin typeface="微软雅黑" panose="020B0503020204020204" pitchFamily="34" charset="-122"/>
                </a:defRPr>
              </a:lvl1pPr>
            </a:lstStyle>
            <a:p>
              <a:pPr algn="just"/>
              <a:r>
                <a:rPr lang="en-US" altLang="zh-CN" dirty="0">
                  <a:solidFill>
                    <a:schemeClr val="tx1">
                      <a:lumMod val="85000"/>
                      <a:lumOff val="15000"/>
                    </a:schemeClr>
                  </a:solidFill>
                  <a:latin typeface="+mn-lt"/>
                  <a:cs typeface="+mn-ea"/>
                  <a:sym typeface="+mn-lt"/>
                </a:rPr>
                <a:t>2</a:t>
              </a:r>
              <a:r>
                <a:rPr lang="zh-CN" altLang="en-US" dirty="0">
                  <a:solidFill>
                    <a:schemeClr val="tx1">
                      <a:lumMod val="85000"/>
                      <a:lumOff val="15000"/>
                    </a:schemeClr>
                  </a:solidFill>
                  <a:latin typeface="+mn-lt"/>
                  <a:cs typeface="+mn-ea"/>
                  <a:sym typeface="+mn-lt"/>
                </a:rPr>
                <a:t>、协助项目经理复核其他项目成员的成果文件，包括风险矩阵及内控流程图</a:t>
              </a:r>
              <a:r>
                <a:rPr lang="en-US" altLang="zh-CN" dirty="0">
                  <a:solidFill>
                    <a:schemeClr val="tx1">
                      <a:lumMod val="85000"/>
                      <a:lumOff val="15000"/>
                    </a:schemeClr>
                  </a:solidFill>
                  <a:latin typeface="+mn-lt"/>
                  <a:cs typeface="+mn-ea"/>
                  <a:sym typeface="+mn-lt"/>
                </a:rPr>
                <a:t>;</a:t>
              </a:r>
            </a:p>
          </p:txBody>
        </p:sp>
      </p:grpSp>
      <p:grpSp>
        <p:nvGrpSpPr>
          <p:cNvPr id="20" name="组合 19"/>
          <p:cNvGrpSpPr/>
          <p:nvPr/>
        </p:nvGrpSpPr>
        <p:grpSpPr>
          <a:xfrm>
            <a:off x="3562736" y="4921077"/>
            <a:ext cx="6277573" cy="1100032"/>
            <a:chOff x="3562736" y="4921077"/>
            <a:chExt cx="6277573" cy="1100032"/>
          </a:xfrm>
        </p:grpSpPr>
        <p:sp>
          <p:nvSpPr>
            <p:cNvPr id="8" name="矩形 3"/>
            <p:cNvSpPr/>
            <p:nvPr/>
          </p:nvSpPr>
          <p:spPr>
            <a:xfrm>
              <a:off x="3562736" y="4921077"/>
              <a:ext cx="6277573" cy="110003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5"/>
                    <a:pt x="6019294" y="625800"/>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5"/>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19050">
              <a:solidFill>
                <a:srgbClr val="187C86"/>
              </a:solid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a:endParaRPr lang="zh-CN" altLang="en-US" sz="1400">
                <a:solidFill>
                  <a:schemeClr val="tx1">
                    <a:lumMod val="85000"/>
                    <a:lumOff val="15000"/>
                  </a:schemeClr>
                </a:solidFill>
                <a:cs typeface="+mn-ea"/>
                <a:sym typeface="+mn-lt"/>
              </a:endParaRPr>
            </a:p>
          </p:txBody>
        </p:sp>
        <p:sp>
          <p:nvSpPr>
            <p:cNvPr id="16" name="TextBox 64"/>
            <p:cNvSpPr txBox="1"/>
            <p:nvPr/>
          </p:nvSpPr>
          <p:spPr>
            <a:xfrm>
              <a:off x="4121961" y="5258064"/>
              <a:ext cx="5159122" cy="345094"/>
            </a:xfrm>
            <a:prstGeom prst="rect">
              <a:avLst/>
            </a:prstGeom>
          </p:spPr>
          <p:txBody>
            <a:bodyPr wrap="square">
              <a:spAutoFit/>
              <a:scene3d>
                <a:camera prst="orthographicFront"/>
                <a:lightRig rig="threePt" dir="t"/>
              </a:scene3d>
              <a:sp3d contourW="12700"/>
            </a:bodyPr>
            <a:lstStyle>
              <a:defPPr>
                <a:defRPr lang="zh-CN"/>
              </a:defPPr>
              <a:lvl1pPr>
                <a:lnSpc>
                  <a:spcPct val="130000"/>
                </a:lnSpc>
                <a:defRPr sz="1400">
                  <a:solidFill>
                    <a:prstClr val="black">
                      <a:lumMod val="75000"/>
                      <a:lumOff val="25000"/>
                    </a:prstClr>
                  </a:solidFill>
                  <a:latin typeface="微软雅黑" panose="020B0503020204020204" pitchFamily="34" charset="-122"/>
                </a:defRPr>
              </a:lvl1pPr>
            </a:lstStyle>
            <a:p>
              <a:pPr algn="just"/>
              <a:r>
                <a:rPr lang="en-US" altLang="zh-CN" dirty="0">
                  <a:solidFill>
                    <a:schemeClr val="tx1">
                      <a:lumMod val="85000"/>
                      <a:lumOff val="15000"/>
                    </a:schemeClr>
                  </a:solidFill>
                  <a:latin typeface="+mn-lt"/>
                  <a:cs typeface="+mn-ea"/>
                  <a:sym typeface="+mn-lt"/>
                </a:rPr>
                <a:t>3</a:t>
              </a:r>
              <a:r>
                <a:rPr lang="zh-CN" altLang="en-US" dirty="0">
                  <a:solidFill>
                    <a:schemeClr val="tx1">
                      <a:lumMod val="85000"/>
                      <a:lumOff val="15000"/>
                    </a:schemeClr>
                  </a:solidFill>
                  <a:latin typeface="+mn-lt"/>
                  <a:cs typeface="+mn-ea"/>
                  <a:sym typeface="+mn-lt"/>
                </a:rPr>
                <a:t>、协助完成项目成果确认及项目回款工作。</a:t>
              </a:r>
            </a:p>
          </p:txBody>
        </p:sp>
      </p:grpSp>
      <p:grpSp>
        <p:nvGrpSpPr>
          <p:cNvPr id="23" name="组合 22"/>
          <p:cNvGrpSpPr/>
          <p:nvPr/>
        </p:nvGrpSpPr>
        <p:grpSpPr>
          <a:xfrm>
            <a:off x="1124374" y="676893"/>
            <a:ext cx="3151109" cy="758569"/>
            <a:chOff x="711015" y="463951"/>
            <a:chExt cx="3151109" cy="758569"/>
          </a:xfrm>
        </p:grpSpPr>
        <p:sp>
          <p:nvSpPr>
            <p:cNvPr id="24" name="文本框 23"/>
            <p:cNvSpPr txBox="1"/>
            <p:nvPr/>
          </p:nvSpPr>
          <p:spPr>
            <a:xfrm>
              <a:off x="1446078" y="599161"/>
              <a:ext cx="2416046" cy="523220"/>
            </a:xfrm>
            <a:prstGeom prst="rect">
              <a:avLst/>
            </a:prstGeom>
            <a:noFill/>
          </p:spPr>
          <p:txBody>
            <a:bodyPr wrap="none" rtlCol="0" anchor="ctr">
              <a:spAutoFit/>
            </a:bodyPr>
            <a:lstStyle>
              <a:defPPr>
                <a:defRPr lang="zh-CN"/>
              </a:defPPr>
              <a:lvl1pPr>
                <a:defRPr sz="3200" spc="200">
                  <a:solidFill>
                    <a:srgbClr val="245188"/>
                  </a:solidFill>
                  <a:effectLst>
                    <a:outerShdw blurRad="127000" dist="63500" dir="2700000" algn="tl" rotWithShape="0">
                      <a:schemeClr val="accent1">
                        <a:alpha val="20000"/>
                      </a:schemeClr>
                    </a:outerShdw>
                  </a:effectLst>
                  <a:latin typeface="+mj-ea"/>
                  <a:ea typeface="+mj-ea"/>
                </a:defRPr>
              </a:lvl1pPr>
            </a:lstStyle>
            <a:p>
              <a:r>
                <a:rPr lang="zh-CN" altLang="en-US" sz="2800" b="1" spc="100" dirty="0">
                  <a:solidFill>
                    <a:schemeClr val="tx1">
                      <a:lumMod val="85000"/>
                      <a:lumOff val="15000"/>
                    </a:schemeClr>
                  </a:solidFill>
                  <a:effectLst/>
                  <a:latin typeface="+mn-lt"/>
                  <a:ea typeface="+mn-ea"/>
                  <a:cs typeface="+mn-ea"/>
                  <a:sym typeface="+mn-lt"/>
                </a:rPr>
                <a:t>岗位任职业绩</a:t>
              </a:r>
            </a:p>
          </p:txBody>
        </p:sp>
        <p:grpSp>
          <p:nvGrpSpPr>
            <p:cNvPr id="25" name="组合 24"/>
            <p:cNvGrpSpPr/>
            <p:nvPr/>
          </p:nvGrpSpPr>
          <p:grpSpPr>
            <a:xfrm>
              <a:off x="711015" y="463951"/>
              <a:ext cx="758569" cy="758569"/>
              <a:chOff x="1437523" y="2344193"/>
              <a:chExt cx="2598069" cy="2598069"/>
            </a:xfrm>
          </p:grpSpPr>
          <p:sp>
            <p:nvSpPr>
              <p:cNvPr id="26" name="菱形 25"/>
              <p:cNvSpPr/>
              <p:nvPr/>
            </p:nvSpPr>
            <p:spPr>
              <a:xfrm>
                <a:off x="1437523" y="2344193"/>
                <a:ext cx="2598069" cy="2598069"/>
              </a:xfrm>
              <a:prstGeom prst="diamond">
                <a:avLst/>
              </a:prstGeom>
              <a:solidFill>
                <a:srgbClr val="187C86"/>
              </a:soli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2800" b="1">
                  <a:solidFill>
                    <a:schemeClr val="bg1"/>
                  </a:solidFill>
                  <a:cs typeface="+mn-ea"/>
                  <a:sym typeface="+mn-lt"/>
                </a:endParaRPr>
              </a:p>
            </p:txBody>
          </p:sp>
          <p:sp>
            <p:nvSpPr>
              <p:cNvPr id="27" name="矩形 26"/>
              <p:cNvSpPr/>
              <p:nvPr/>
            </p:nvSpPr>
            <p:spPr>
              <a:xfrm rot="16200000">
                <a:off x="1705516" y="3141401"/>
                <a:ext cx="2108245" cy="1018361"/>
              </a:xfrm>
              <a:prstGeom prst="rect">
                <a:avLst/>
              </a:prstGeom>
            </p:spPr>
            <p:txBody>
              <a:bodyPr vert="eaVert" wrap="square">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2"/>
</p:tagLst>
</file>

<file path=ppt/tags/tag10.xml><?xml version="1.0" encoding="utf-8"?>
<p:tagLst xmlns:a="http://schemas.openxmlformats.org/drawingml/2006/main" xmlns:r="http://schemas.openxmlformats.org/officeDocument/2006/relationships" xmlns:p="http://schemas.openxmlformats.org/presentationml/2006/main">
  <p:tag name="PA" val="v5.2.2"/>
</p:tagLst>
</file>

<file path=ppt/tags/tag11.xml><?xml version="1.0" encoding="utf-8"?>
<p:tagLst xmlns:a="http://schemas.openxmlformats.org/drawingml/2006/main" xmlns:r="http://schemas.openxmlformats.org/officeDocument/2006/relationships" xmlns:p="http://schemas.openxmlformats.org/presentationml/2006/main">
  <p:tag name="PA" val="v5.2.2"/>
</p:tagLst>
</file>

<file path=ppt/tags/tag12.xml><?xml version="1.0" encoding="utf-8"?>
<p:tagLst xmlns:a="http://schemas.openxmlformats.org/drawingml/2006/main" xmlns:r="http://schemas.openxmlformats.org/officeDocument/2006/relationships" xmlns:p="http://schemas.openxmlformats.org/presentationml/2006/main">
  <p:tag name="PA" val="v5.2.2"/>
</p:tagLst>
</file>

<file path=ppt/tags/tag13.xml><?xml version="1.0" encoding="utf-8"?>
<p:tagLst xmlns:a="http://schemas.openxmlformats.org/drawingml/2006/main" xmlns:r="http://schemas.openxmlformats.org/officeDocument/2006/relationships" xmlns:p="http://schemas.openxmlformats.org/presentationml/2006/main">
  <p:tag name="PA" val="v5.2.2"/>
</p:tagLst>
</file>

<file path=ppt/tags/tag14.xml><?xml version="1.0" encoding="utf-8"?>
<p:tagLst xmlns:a="http://schemas.openxmlformats.org/drawingml/2006/main" xmlns:r="http://schemas.openxmlformats.org/officeDocument/2006/relationships" xmlns:p="http://schemas.openxmlformats.org/presentationml/2006/main">
  <p:tag name="PA" val="v5.2.2"/>
</p:tagLst>
</file>

<file path=ppt/tags/tag15.xml><?xml version="1.0" encoding="utf-8"?>
<p:tagLst xmlns:a="http://schemas.openxmlformats.org/drawingml/2006/main" xmlns:r="http://schemas.openxmlformats.org/officeDocument/2006/relationships" xmlns:p="http://schemas.openxmlformats.org/presentationml/2006/main">
  <p:tag name="PA" val="v5.2.2"/>
</p:tagLst>
</file>

<file path=ppt/tags/tag16.xml><?xml version="1.0" encoding="utf-8"?>
<p:tagLst xmlns:a="http://schemas.openxmlformats.org/drawingml/2006/main" xmlns:r="http://schemas.openxmlformats.org/officeDocument/2006/relationships" xmlns:p="http://schemas.openxmlformats.org/presentationml/2006/main">
  <p:tag name="PA" val="v5.2.2"/>
</p:tagLst>
</file>

<file path=ppt/tags/tag2.xml><?xml version="1.0" encoding="utf-8"?>
<p:tagLst xmlns:a="http://schemas.openxmlformats.org/drawingml/2006/main" xmlns:r="http://schemas.openxmlformats.org/officeDocument/2006/relationships" xmlns:p="http://schemas.openxmlformats.org/presentationml/2006/main">
  <p:tag name="PA" val="v5.2.2"/>
</p:tagLst>
</file>

<file path=ppt/tags/tag3.xml><?xml version="1.0" encoding="utf-8"?>
<p:tagLst xmlns:a="http://schemas.openxmlformats.org/drawingml/2006/main" xmlns:r="http://schemas.openxmlformats.org/officeDocument/2006/relationships" xmlns:p="http://schemas.openxmlformats.org/presentationml/2006/main">
  <p:tag name="PA" val="v5.2.2"/>
</p:tagLst>
</file>

<file path=ppt/tags/tag4.xml><?xml version="1.0" encoding="utf-8"?>
<p:tagLst xmlns:a="http://schemas.openxmlformats.org/drawingml/2006/main" xmlns:r="http://schemas.openxmlformats.org/officeDocument/2006/relationships" xmlns:p="http://schemas.openxmlformats.org/presentationml/2006/main">
  <p:tag name="PA" val="v5.2.2"/>
</p:tagLst>
</file>

<file path=ppt/tags/tag5.xml><?xml version="1.0" encoding="utf-8"?>
<p:tagLst xmlns:a="http://schemas.openxmlformats.org/drawingml/2006/main" xmlns:r="http://schemas.openxmlformats.org/officeDocument/2006/relationships" xmlns:p="http://schemas.openxmlformats.org/presentationml/2006/main">
  <p:tag name="PA" val="v5.2.2"/>
</p:tagLst>
</file>

<file path=ppt/tags/tag6.xml><?xml version="1.0" encoding="utf-8"?>
<p:tagLst xmlns:a="http://schemas.openxmlformats.org/drawingml/2006/main" xmlns:r="http://schemas.openxmlformats.org/officeDocument/2006/relationships" xmlns:p="http://schemas.openxmlformats.org/presentationml/2006/main">
  <p:tag name="PA" val="v5.2.2"/>
</p:tagLst>
</file>

<file path=ppt/tags/tag7.xml><?xml version="1.0" encoding="utf-8"?>
<p:tagLst xmlns:a="http://schemas.openxmlformats.org/drawingml/2006/main" xmlns:r="http://schemas.openxmlformats.org/officeDocument/2006/relationships" xmlns:p="http://schemas.openxmlformats.org/presentationml/2006/main">
  <p:tag name="PA" val="v5.2.2"/>
</p:tagLst>
</file>

<file path=ppt/tags/tag8.xml><?xml version="1.0" encoding="utf-8"?>
<p:tagLst xmlns:a="http://schemas.openxmlformats.org/drawingml/2006/main" xmlns:r="http://schemas.openxmlformats.org/officeDocument/2006/relationships" xmlns:p="http://schemas.openxmlformats.org/presentationml/2006/main">
  <p:tag name="PA" val="v5.2.2"/>
</p:tagLst>
</file>

<file path=ppt/tags/tag9.xml><?xml version="1.0" encoding="utf-8"?>
<p:tagLst xmlns:a="http://schemas.openxmlformats.org/drawingml/2006/main" xmlns:r="http://schemas.openxmlformats.org/officeDocument/2006/relationships" xmlns:p="http://schemas.openxmlformats.org/presentationml/2006/main">
  <p:tag name="PA" val="v5.2.2"/>
</p:tagLst>
</file>

<file path=ppt/theme/theme1.xml><?xml version="1.0" encoding="utf-8"?>
<a:theme xmlns:a="http://schemas.openxmlformats.org/drawingml/2006/main" name="www.2ppt.com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v3jw2yf">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1799</Words>
  <Application>Microsoft Office PowerPoint</Application>
  <PresentationFormat>宽屏</PresentationFormat>
  <Paragraphs>244</Paragraphs>
  <Slides>27</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27</vt:i4>
      </vt:variant>
    </vt:vector>
  </HeadingPairs>
  <TitlesOfParts>
    <vt:vector size="35" baseType="lpstr">
      <vt:lpstr>等线</vt:lpstr>
      <vt:lpstr>宋体</vt:lpstr>
      <vt:lpstr>微软雅黑</vt:lpstr>
      <vt:lpstr>Arial</vt:lpstr>
      <vt:lpstr>Calibri</vt:lpstr>
      <vt:lpstr>Wingdings</vt:lpstr>
      <vt:lpstr>www.2ppt.com    </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2019-07-15T05:01:00Z</dcterms:created>
  <dcterms:modified xsi:type="dcterms:W3CDTF">2023-01-10T10:04:16Z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D5A83154D10B42EAA283441393253573</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