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8" r:id="rId2"/>
    <p:sldId id="269" r:id="rId3"/>
    <p:sldId id="276" r:id="rId4"/>
    <p:sldId id="272" r:id="rId5"/>
    <p:sldId id="292" r:id="rId6"/>
    <p:sldId id="293" r:id="rId7"/>
    <p:sldId id="271" r:id="rId8"/>
    <p:sldId id="278" r:id="rId9"/>
    <p:sldId id="279" r:id="rId10"/>
    <p:sldId id="287" r:id="rId11"/>
    <p:sldId id="288" r:id="rId12"/>
    <p:sldId id="290" r:id="rId13"/>
    <p:sldId id="289" r:id="rId14"/>
    <p:sldId id="294" r:id="rId15"/>
    <p:sldId id="291" r:id="rId16"/>
    <p:sldId id="295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8393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46C82-E724-497E-9694-F4F40C6632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029F-FFBE-45AE-8350-0474F6B4DA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" y="3860800"/>
            <a:ext cx="7772400" cy="9667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" y="4941888"/>
            <a:ext cx="6400800" cy="7191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7400" cy="5849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19800" cy="5849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2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6225"/>
            <a:ext cx="82296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620804"/>
            <a:ext cx="9144000" cy="9233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Making Plays Is Fun</a:t>
            </a:r>
            <a:endParaRPr lang="zh-CN" altLang="en-US" sz="5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306632" y="466216"/>
            <a:ext cx="568354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6  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Movies and Theatre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52920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86444" y="1648602"/>
            <a:ext cx="141577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1419" y="178322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58055" y="2458122"/>
            <a:ext cx="8431860" cy="25958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Like most people, I always focused on the actors or actresses.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像大多数人一样，我总是对男演员或女演员予以关注。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189548" y="133725"/>
            <a:ext cx="65004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Making Plays Is Fun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94311" y="1247662"/>
            <a:ext cx="8663939" cy="27968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focus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用作动词时，其现在分词为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；过去式和过去分词均为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。常用短语：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one's attention________________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on________________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discussion focused on three main problems.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这次讨论集中在三个主要问题上。</a:t>
            </a: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5425479" y="1130101"/>
            <a:ext cx="140134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893130" y="1797076"/>
            <a:ext cx="124293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5292043" y="2415257"/>
            <a:ext cx="294794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集中某人的注意力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1309255" y="2460061"/>
            <a:ext cx="26478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关注，集中精力于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89548" y="133725"/>
            <a:ext cx="65004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Making Plays Is Fun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37160" y="4279537"/>
            <a:ext cx="9166860" cy="22428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focus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还可用作可数名词，意为“焦点”，其复数形式为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focuses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was the focus of everyone's attention.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她是大家注意的焦点。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7" grpId="0"/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349698"/>
            <a:ext cx="1492716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18148" y="2508053"/>
            <a:ext cx="8066630" cy="11339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．他每天都关注新闻。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He________ ________ news every day.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1002464" y="3075036"/>
            <a:ext cx="135627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focuses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548" y="133725"/>
            <a:ext cx="65004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Making Plays Is Fun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2476537" y="3069781"/>
            <a:ext cx="75503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189548" y="133725"/>
            <a:ext cx="65004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Making Plays Is Fun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6492" y="1356448"/>
            <a:ext cx="8431860" cy="19495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can take hundreds of people to make a movie or put on a play.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制作一部电影或上演一场戏剧可能会动用数百人。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316492" y="3394179"/>
            <a:ext cx="866393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put on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在此句中意为“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___________”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其后面接戏剧、电影等词作宾语。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是副词，若宾语为代词，必须放在二者之间。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movie is very fantastic. The workers will put it on in Blue Moon Theatre.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这部电影棒极了。工作人员将在蓝月亮影院放映它。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4255893" y="3426912"/>
            <a:ext cx="216398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上演，上映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189548" y="133725"/>
            <a:ext cx="65004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Making Plays Is Fun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954926" y="1500772"/>
            <a:ext cx="7617574" cy="45243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(1)put on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还可译为“穿上；戴上；增加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体重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on your coat, or you'll catch a cold.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穿上你的大衣，否则你会感冒。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must have put on several kilos.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他的体重一定增加了好几公斤。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put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相关短语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away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收起　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down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放下　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off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推迟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out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熄灭　 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up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建造； 张贴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758" y="1771740"/>
            <a:ext cx="806663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2.(1)—What did you do on Earth Day this year?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—We ________ a show to spread the message about protecting the environment.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       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up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away 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down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1882574" y="2351400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189548" y="133725"/>
            <a:ext cx="65004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Making Plays Is Fun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19553" y="1689251"/>
            <a:ext cx="8066630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(2)—Oh, my god! I have________ five pounds.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—Don't worry. It's normal for a growing teenage girl.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up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off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on   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down 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4176456" y="1689251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189548" y="133725"/>
            <a:ext cx="65004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Making Plays Is Fun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189548" y="133725"/>
            <a:ext cx="65004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Making Plays Is Fun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3837" y="2106068"/>
          <a:ext cx="8456254" cy="2833772"/>
        </p:xfrm>
        <a:graphic>
          <a:graphicData uri="http://schemas.openxmlformats.org/drawingml/2006/table">
            <a:tbl>
              <a:tblPr/>
              <a:tblGrid>
                <a:gridCol w="1164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337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女演员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________→(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男演员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)________→ (v.)________</a:t>
                      </a:r>
                      <a:endParaRPr lang="zh-CN" altLang="en-US" sz="24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矩形 26"/>
          <p:cNvSpPr>
            <a:spLocks noChangeArrowheads="1"/>
          </p:cNvSpPr>
          <p:nvPr/>
        </p:nvSpPr>
        <p:spPr bwMode="auto">
          <a:xfrm>
            <a:off x="5357810" y="3298175"/>
            <a:ext cx="8675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actor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765888" y="3300687"/>
            <a:ext cx="10847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actress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325672" y="3293082"/>
            <a:ext cx="5774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15" name="Group 35"/>
          <p:cNvGraphicFramePr>
            <a:graphicFrameLocks noGrp="1"/>
          </p:cNvGraphicFramePr>
          <p:nvPr/>
        </p:nvGraphicFramePr>
        <p:xfrm>
          <a:off x="652417" y="1786901"/>
          <a:ext cx="7727650" cy="3749675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上演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．对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予以关注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 happy with________________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  be fun to________________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  a small part of ________________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4828928" y="2826954"/>
            <a:ext cx="15872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en-US" sz="2400" dirty="0" smtClean="0"/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on…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3549569" y="2128566"/>
            <a:ext cx="10406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en-US" sz="2400" dirty="0" smtClean="0"/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447625" y="3508031"/>
            <a:ext cx="17011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满意</a:t>
            </a:r>
          </a:p>
        </p:txBody>
      </p:sp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3609975" y="4174446"/>
            <a:ext cx="20088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是有趣的</a:t>
            </a:r>
          </a:p>
        </p:txBody>
      </p:sp>
      <p:sp>
        <p:nvSpPr>
          <p:cNvPr id="17" name="矩形 27"/>
          <p:cNvSpPr>
            <a:spLocks noChangeArrowheads="1"/>
          </p:cNvSpPr>
          <p:nvPr/>
        </p:nvSpPr>
        <p:spPr bwMode="auto">
          <a:xfrm>
            <a:off x="4294282" y="4876793"/>
            <a:ext cx="23166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的一小部分</a:t>
            </a:r>
          </a:p>
        </p:txBody>
      </p:sp>
      <p:sp>
        <p:nvSpPr>
          <p:cNvPr id="14" name="Rectangle 5"/>
          <p:cNvSpPr/>
          <p:nvPr/>
        </p:nvSpPr>
        <p:spPr>
          <a:xfrm>
            <a:off x="189548" y="133725"/>
            <a:ext cx="65004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Making Plays Is Fun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417636" y="1308234"/>
          <a:ext cx="8653628" cy="5212080"/>
        </p:xfrm>
        <a:graphic>
          <a:graphicData uri="http://schemas.openxmlformats.org/drawingml/2006/table">
            <a:tbl>
              <a:tblPr/>
              <a:tblGrid>
                <a:gridCol w="701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2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当我们开始这些课时，我知道的所有的事是电影和戏剧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起来有趣。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When we ________these lessons, all I knew ________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 movies and plays are fun ________ ________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．像大多数人一样，我总是对男演员或女演员予以关注。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Like most people, I always________ ________ the actors or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actresses.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矩形 34"/>
          <p:cNvSpPr>
            <a:spLocks noChangeArrowheads="1"/>
          </p:cNvSpPr>
          <p:nvPr/>
        </p:nvSpPr>
        <p:spPr bwMode="auto">
          <a:xfrm>
            <a:off x="2552626" y="2918551"/>
            <a:ext cx="9906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began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35"/>
          <p:cNvSpPr>
            <a:spLocks noChangeArrowheads="1"/>
          </p:cNvSpPr>
          <p:nvPr/>
        </p:nvSpPr>
        <p:spPr bwMode="auto">
          <a:xfrm>
            <a:off x="6750582" y="2931020"/>
            <a:ext cx="6815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36"/>
          <p:cNvSpPr>
            <a:spLocks noChangeArrowheads="1"/>
          </p:cNvSpPr>
          <p:nvPr/>
        </p:nvSpPr>
        <p:spPr bwMode="auto">
          <a:xfrm>
            <a:off x="5918196" y="3626067"/>
            <a:ext cx="6223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37"/>
          <p:cNvSpPr>
            <a:spLocks noChangeArrowheads="1"/>
          </p:cNvSpPr>
          <p:nvPr/>
        </p:nvSpPr>
        <p:spPr bwMode="auto">
          <a:xfrm>
            <a:off x="1460087" y="3608432"/>
            <a:ext cx="7152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36"/>
          <p:cNvSpPr>
            <a:spLocks noChangeArrowheads="1"/>
          </p:cNvSpPr>
          <p:nvPr/>
        </p:nvSpPr>
        <p:spPr bwMode="auto">
          <a:xfrm>
            <a:off x="6896099" y="3604838"/>
            <a:ext cx="12088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36"/>
          <p:cNvSpPr>
            <a:spLocks noChangeArrowheads="1"/>
          </p:cNvSpPr>
          <p:nvPr/>
        </p:nvSpPr>
        <p:spPr bwMode="auto">
          <a:xfrm>
            <a:off x="4590288" y="4992205"/>
            <a:ext cx="11769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36"/>
          <p:cNvSpPr>
            <a:spLocks noChangeArrowheads="1"/>
          </p:cNvSpPr>
          <p:nvPr/>
        </p:nvSpPr>
        <p:spPr bwMode="auto">
          <a:xfrm>
            <a:off x="6020310" y="4976437"/>
            <a:ext cx="5100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189548" y="133725"/>
            <a:ext cx="65004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Making Plays Is Fun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4" grpId="0"/>
      <p:bldP spid="25" grpId="0" autoUpdateAnimBg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474786" y="1734956"/>
          <a:ext cx="8575696" cy="3889375"/>
        </p:xfrm>
        <a:graphic>
          <a:graphicData uri="http://schemas.openxmlformats.org/drawingml/2006/table">
            <a:tbl>
              <a:tblPr/>
              <a:tblGrid>
                <a:gridCol w="695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．制作一部电影或上演一场戏剧可能会动用数百人。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 can take hundreds of people ________ ________ ________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 or ________ ________ ________  ________.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我们很少考虑那些幕后的工作者。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 ________ think about the people ________ work behind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scenes.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矩形 34"/>
          <p:cNvSpPr>
            <a:spLocks noChangeArrowheads="1"/>
          </p:cNvSpPr>
          <p:nvPr/>
        </p:nvSpPr>
        <p:spPr bwMode="auto">
          <a:xfrm>
            <a:off x="5486323" y="2562219"/>
            <a:ext cx="4595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35"/>
          <p:cNvSpPr>
            <a:spLocks noChangeArrowheads="1"/>
          </p:cNvSpPr>
          <p:nvPr/>
        </p:nvSpPr>
        <p:spPr bwMode="auto">
          <a:xfrm>
            <a:off x="6509282" y="2539655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36"/>
          <p:cNvSpPr>
            <a:spLocks noChangeArrowheads="1"/>
          </p:cNvSpPr>
          <p:nvPr/>
        </p:nvSpPr>
        <p:spPr bwMode="auto">
          <a:xfrm>
            <a:off x="1356870" y="3145304"/>
            <a:ext cx="9701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37"/>
          <p:cNvSpPr>
            <a:spLocks noChangeArrowheads="1"/>
          </p:cNvSpPr>
          <p:nvPr/>
        </p:nvSpPr>
        <p:spPr bwMode="auto">
          <a:xfrm>
            <a:off x="7948036" y="2554334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36"/>
          <p:cNvSpPr>
            <a:spLocks noChangeArrowheads="1"/>
          </p:cNvSpPr>
          <p:nvPr/>
        </p:nvSpPr>
        <p:spPr bwMode="auto">
          <a:xfrm>
            <a:off x="3152649" y="3126037"/>
            <a:ext cx="6303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36"/>
          <p:cNvSpPr>
            <a:spLocks noChangeArrowheads="1"/>
          </p:cNvSpPr>
          <p:nvPr/>
        </p:nvSpPr>
        <p:spPr bwMode="auto">
          <a:xfrm>
            <a:off x="4323589" y="3129539"/>
            <a:ext cx="7056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36"/>
          <p:cNvSpPr>
            <a:spLocks noChangeArrowheads="1"/>
          </p:cNvSpPr>
          <p:nvPr/>
        </p:nvSpPr>
        <p:spPr bwMode="auto">
          <a:xfrm>
            <a:off x="5639309" y="3129538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36"/>
          <p:cNvSpPr>
            <a:spLocks noChangeArrowheads="1"/>
          </p:cNvSpPr>
          <p:nvPr/>
        </p:nvSpPr>
        <p:spPr bwMode="auto">
          <a:xfrm>
            <a:off x="6690958" y="3096841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36"/>
          <p:cNvSpPr>
            <a:spLocks noChangeArrowheads="1"/>
          </p:cNvSpPr>
          <p:nvPr/>
        </p:nvSpPr>
        <p:spPr bwMode="auto">
          <a:xfrm>
            <a:off x="1864870" y="4260452"/>
            <a:ext cx="11079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seldom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189548" y="133725"/>
            <a:ext cx="65004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Making Plays Is Fun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36"/>
          <p:cNvSpPr>
            <a:spLocks noChangeArrowheads="1"/>
          </p:cNvSpPr>
          <p:nvPr/>
        </p:nvSpPr>
        <p:spPr bwMode="auto">
          <a:xfrm>
            <a:off x="5928869" y="4260451"/>
            <a:ext cx="7328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4" grpId="0"/>
      <p:bldP spid="25" grpId="0" autoUpdateAnimBg="0"/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474786" y="1703783"/>
          <a:ext cx="8360605" cy="3889375"/>
        </p:xfrm>
        <a:graphic>
          <a:graphicData uri="http://schemas.openxmlformats.org/drawingml/2006/table">
            <a:tbl>
              <a:tblPr/>
              <a:tblGrid>
                <a:gridCol w="677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2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．没有他们的努力工作，我们将永远不会了解那么多的好故事和明星！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 their hard work, we would never get to know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 ________ great stories and stars!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．并且我们确实喜欢学习有关电影和戏剧的知识。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 we really enjoyed ________ ________ ________ and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矩形 34"/>
          <p:cNvSpPr>
            <a:spLocks noChangeArrowheads="1"/>
          </p:cNvSpPr>
          <p:nvPr/>
        </p:nvSpPr>
        <p:spPr bwMode="auto">
          <a:xfrm>
            <a:off x="1358826" y="2762737"/>
            <a:ext cx="13187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35"/>
          <p:cNvSpPr>
            <a:spLocks noChangeArrowheads="1"/>
          </p:cNvSpPr>
          <p:nvPr/>
        </p:nvSpPr>
        <p:spPr bwMode="auto">
          <a:xfrm>
            <a:off x="1594380" y="3433268"/>
            <a:ext cx="4587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36"/>
          <p:cNvSpPr>
            <a:spLocks noChangeArrowheads="1"/>
          </p:cNvSpPr>
          <p:nvPr/>
        </p:nvSpPr>
        <p:spPr bwMode="auto">
          <a:xfrm>
            <a:off x="4150869" y="4539245"/>
            <a:ext cx="13628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en-US" sz="2400" dirty="0" smtClean="0"/>
              <a:t>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37"/>
          <p:cNvSpPr>
            <a:spLocks noChangeArrowheads="1"/>
          </p:cNvSpPr>
          <p:nvPr/>
        </p:nvSpPr>
        <p:spPr bwMode="auto">
          <a:xfrm>
            <a:off x="2677536" y="3399480"/>
            <a:ext cx="9204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36"/>
          <p:cNvSpPr>
            <a:spLocks noChangeArrowheads="1"/>
          </p:cNvSpPr>
          <p:nvPr/>
        </p:nvSpPr>
        <p:spPr bwMode="auto">
          <a:xfrm>
            <a:off x="5464049" y="4555013"/>
            <a:ext cx="9380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36"/>
          <p:cNvSpPr>
            <a:spLocks noChangeArrowheads="1"/>
          </p:cNvSpPr>
          <p:nvPr/>
        </p:nvSpPr>
        <p:spPr bwMode="auto">
          <a:xfrm>
            <a:off x="6718810" y="4556177"/>
            <a:ext cx="10903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36"/>
          <p:cNvSpPr>
            <a:spLocks noChangeArrowheads="1"/>
          </p:cNvSpPr>
          <p:nvPr/>
        </p:nvSpPr>
        <p:spPr bwMode="auto">
          <a:xfrm>
            <a:off x="1582931" y="5069938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189548" y="133725"/>
            <a:ext cx="65004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Making Plays Is Fun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4" grpId="0"/>
      <p:bldP spid="25" grpId="0" autoUpdateAnimBg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2716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6195" y="2616792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actress 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女演员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54806" y="3520584"/>
            <a:ext cx="8789193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actress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already 50, but she looks much younger than she really is.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这位女演员已经五十岁了，但是她看上去比实际年龄年轻多了。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89548" y="133725"/>
            <a:ext cx="65004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Making Plays Is Fun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431465" y="2097176"/>
            <a:ext cx="8227024" cy="11348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actress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为派生词，是由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加后缀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构成的，其复数形式是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actor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意为“男演员”。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451894" y="3759966"/>
            <a:ext cx="8467446" cy="5808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类似的词还有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wait—waitress, conduct—conductress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4544977" y="2007710"/>
            <a:ext cx="57740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6544047" y="1992478"/>
            <a:ext cx="6920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89548" y="133725"/>
            <a:ext cx="65004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Making Plays Is Fun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2936896" y="2664606"/>
            <a:ext cx="134126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actresses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349698"/>
            <a:ext cx="1492716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6477" y="2390817"/>
            <a:ext cx="8066630" cy="6612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 all the________(actress), she likes Sun Li best.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2363423" y="2390817"/>
            <a:ext cx="134126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actresses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548" y="133725"/>
            <a:ext cx="65004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Making Plays Is Fun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人与人的关系纽带PPT模板 14">
      <a:dk1>
        <a:srgbClr val="4D4D4D"/>
      </a:dk1>
      <a:lt1>
        <a:srgbClr val="FFFFFF"/>
      </a:lt1>
      <a:dk2>
        <a:srgbClr val="000000"/>
      </a:dk2>
      <a:lt2>
        <a:srgbClr val="C25800"/>
      </a:lt2>
      <a:accent1>
        <a:srgbClr val="F2BC04"/>
      </a:accent1>
      <a:accent2>
        <a:srgbClr val="FE0000"/>
      </a:accent2>
      <a:accent3>
        <a:srgbClr val="FFFFFF"/>
      </a:accent3>
      <a:accent4>
        <a:srgbClr val="404040"/>
      </a:accent4>
      <a:accent5>
        <a:srgbClr val="F7DAAA"/>
      </a:accent5>
      <a:accent6>
        <a:srgbClr val="E60000"/>
      </a:accent6>
      <a:hlink>
        <a:srgbClr val="777777"/>
      </a:hlink>
      <a:folHlink>
        <a:srgbClr val="C0C0C0"/>
      </a:folHlink>
    </a:clrScheme>
    <a:fontScheme name="人与人的关系纽带PPT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人与人的关系纽带PPT模板 1">
        <a:dk1>
          <a:srgbClr val="4D4D4D"/>
        </a:dk1>
        <a:lt1>
          <a:srgbClr val="FFFFFF"/>
        </a:lt1>
        <a:dk2>
          <a:srgbClr val="000000"/>
        </a:dk2>
        <a:lt2>
          <a:srgbClr val="CC4E00"/>
        </a:lt2>
        <a:accent1>
          <a:srgbClr val="FF9933"/>
        </a:accent1>
        <a:accent2>
          <a:srgbClr val="8000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730000"/>
        </a:accent6>
        <a:hlink>
          <a:srgbClr val="FFCC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2">
        <a:dk1>
          <a:srgbClr val="4D4D4D"/>
        </a:dk1>
        <a:lt1>
          <a:srgbClr val="FFFFFF"/>
        </a:lt1>
        <a:dk2>
          <a:srgbClr val="000000"/>
        </a:dk2>
        <a:lt2>
          <a:srgbClr val="CFDDF1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3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CA4814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E1B1AA"/>
        </a:accent5>
        <a:accent6>
          <a:srgbClr val="E79B1D"/>
        </a:accent6>
        <a:hlink>
          <a:srgbClr val="BD966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4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F9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5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514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111"/>
        </a:accent6>
        <a:hlink>
          <a:srgbClr val="D061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6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514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111"/>
        </a:accent6>
        <a:hlink>
          <a:srgbClr val="E26C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7">
        <a:dk1>
          <a:srgbClr val="4D4D4D"/>
        </a:dk1>
        <a:lt1>
          <a:srgbClr val="FFFFFF"/>
        </a:lt1>
        <a:dk2>
          <a:srgbClr val="000000"/>
        </a:dk2>
        <a:lt2>
          <a:srgbClr val="CD2B00"/>
        </a:lt2>
        <a:accent1>
          <a:srgbClr val="F98305"/>
        </a:accent1>
        <a:accent2>
          <a:srgbClr val="FAA407"/>
        </a:accent2>
        <a:accent3>
          <a:srgbClr val="FFFFFF"/>
        </a:accent3>
        <a:accent4>
          <a:srgbClr val="404040"/>
        </a:accent4>
        <a:accent5>
          <a:srgbClr val="FBC1AA"/>
        </a:accent5>
        <a:accent6>
          <a:srgbClr val="E39406"/>
        </a:accent6>
        <a:hlink>
          <a:srgbClr val="F56B0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8">
        <a:dk1>
          <a:srgbClr val="4D4D4D"/>
        </a:dk1>
        <a:lt1>
          <a:srgbClr val="FFFFFF"/>
        </a:lt1>
        <a:dk2>
          <a:srgbClr val="000000"/>
        </a:dk2>
        <a:lt2>
          <a:srgbClr val="BB5B0D"/>
        </a:lt2>
        <a:accent1>
          <a:srgbClr val="B61111"/>
        </a:accent1>
        <a:accent2>
          <a:srgbClr val="DE9200"/>
        </a:accent2>
        <a:accent3>
          <a:srgbClr val="FFFFFF"/>
        </a:accent3>
        <a:accent4>
          <a:srgbClr val="404040"/>
        </a:accent4>
        <a:accent5>
          <a:srgbClr val="D7AAAA"/>
        </a:accent5>
        <a:accent6>
          <a:srgbClr val="C98400"/>
        </a:accent6>
        <a:hlink>
          <a:srgbClr val="E2AE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9">
        <a:dk1>
          <a:srgbClr val="4D4D4D"/>
        </a:dk1>
        <a:lt1>
          <a:srgbClr val="FFFFFF"/>
        </a:lt1>
        <a:dk2>
          <a:srgbClr val="000000"/>
        </a:dk2>
        <a:lt2>
          <a:srgbClr val="BB5B0D"/>
        </a:lt2>
        <a:accent1>
          <a:srgbClr val="B61111"/>
        </a:accent1>
        <a:accent2>
          <a:srgbClr val="DE9200"/>
        </a:accent2>
        <a:accent3>
          <a:srgbClr val="FFFFFF"/>
        </a:accent3>
        <a:accent4>
          <a:srgbClr val="404040"/>
        </a:accent4>
        <a:accent5>
          <a:srgbClr val="D7AAAA"/>
        </a:accent5>
        <a:accent6>
          <a:srgbClr val="C98400"/>
        </a:accent6>
        <a:hlink>
          <a:srgbClr val="F9D32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0">
        <a:dk1>
          <a:srgbClr val="4D4D4D"/>
        </a:dk1>
        <a:lt1>
          <a:srgbClr val="FFFFFF"/>
        </a:lt1>
        <a:dk2>
          <a:srgbClr val="000000"/>
        </a:dk2>
        <a:lt2>
          <a:srgbClr val="C55500"/>
        </a:lt2>
        <a:accent1>
          <a:srgbClr val="E08100"/>
        </a:accent1>
        <a:accent2>
          <a:srgbClr val="FBD811"/>
        </a:accent2>
        <a:accent3>
          <a:srgbClr val="FFFFFF"/>
        </a:accent3>
        <a:accent4>
          <a:srgbClr val="404040"/>
        </a:accent4>
        <a:accent5>
          <a:srgbClr val="EDC1AA"/>
        </a:accent5>
        <a:accent6>
          <a:srgbClr val="E3C40E"/>
        </a:accent6>
        <a:hlink>
          <a:srgbClr val="D5A64A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1">
        <a:dk1>
          <a:srgbClr val="4D4D4D"/>
        </a:dk1>
        <a:lt1>
          <a:srgbClr val="FFFFFF"/>
        </a:lt1>
        <a:dk2>
          <a:srgbClr val="000000"/>
        </a:dk2>
        <a:lt2>
          <a:srgbClr val="C22F00"/>
        </a:lt2>
        <a:accent1>
          <a:srgbClr val="E16F00"/>
        </a:accent1>
        <a:accent2>
          <a:srgbClr val="FE9E04"/>
        </a:accent2>
        <a:accent3>
          <a:srgbClr val="FFFFFF"/>
        </a:accent3>
        <a:accent4>
          <a:srgbClr val="404040"/>
        </a:accent4>
        <a:accent5>
          <a:srgbClr val="EEBBAA"/>
        </a:accent5>
        <a:accent6>
          <a:srgbClr val="E68F03"/>
        </a:accent6>
        <a:hlink>
          <a:srgbClr val="EE4A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2">
        <a:dk1>
          <a:srgbClr val="4D4D4D"/>
        </a:dk1>
        <a:lt1>
          <a:srgbClr val="FFFFFF"/>
        </a:lt1>
        <a:dk2>
          <a:srgbClr val="000000"/>
        </a:dk2>
        <a:lt2>
          <a:srgbClr val="CD4E01"/>
        </a:lt2>
        <a:accent1>
          <a:srgbClr val="F6960B"/>
        </a:accent1>
        <a:accent2>
          <a:srgbClr val="CAA785"/>
        </a:accent2>
        <a:accent3>
          <a:srgbClr val="FFFFFF"/>
        </a:accent3>
        <a:accent4>
          <a:srgbClr val="404040"/>
        </a:accent4>
        <a:accent5>
          <a:srgbClr val="FAC9AA"/>
        </a:accent5>
        <a:accent6>
          <a:srgbClr val="B79778"/>
        </a:accent6>
        <a:hlink>
          <a:srgbClr val="875B3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3">
        <a:dk1>
          <a:srgbClr val="4D4D4D"/>
        </a:dk1>
        <a:lt1>
          <a:srgbClr val="FFFFFF"/>
        </a:lt1>
        <a:dk2>
          <a:srgbClr val="000000"/>
        </a:dk2>
        <a:lt2>
          <a:srgbClr val="CD4E01"/>
        </a:lt2>
        <a:accent1>
          <a:srgbClr val="F6960B"/>
        </a:accent1>
        <a:accent2>
          <a:srgbClr val="CAA785"/>
        </a:accent2>
        <a:accent3>
          <a:srgbClr val="FFFFFF"/>
        </a:accent3>
        <a:accent4>
          <a:srgbClr val="404040"/>
        </a:accent4>
        <a:accent5>
          <a:srgbClr val="FAC9AA"/>
        </a:accent5>
        <a:accent6>
          <a:srgbClr val="B79778"/>
        </a:accent6>
        <a:hlink>
          <a:srgbClr val="875B3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4">
        <a:dk1>
          <a:srgbClr val="4D4D4D"/>
        </a:dk1>
        <a:lt1>
          <a:srgbClr val="FFFFFF"/>
        </a:lt1>
        <a:dk2>
          <a:srgbClr val="000000"/>
        </a:dk2>
        <a:lt2>
          <a:srgbClr val="C25800"/>
        </a:lt2>
        <a:accent1>
          <a:srgbClr val="F2BC04"/>
        </a:accent1>
        <a:accent2>
          <a:srgbClr val="FE0000"/>
        </a:accent2>
        <a:accent3>
          <a:srgbClr val="FFFFFF"/>
        </a:accent3>
        <a:accent4>
          <a:srgbClr val="404040"/>
        </a:accent4>
        <a:accent5>
          <a:srgbClr val="F7DAAA"/>
        </a:accent5>
        <a:accent6>
          <a:srgbClr val="E60000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771</Words>
  <Application>Microsoft Office PowerPoint</Application>
  <PresentationFormat>全屏显示(4:3)</PresentationFormat>
  <Paragraphs>157</Paragraphs>
  <Slides>16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FBFA2FFA56D94686B351E9BBBFF29E5B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