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8" r:id="rId2"/>
    <p:sldId id="280" r:id="rId3"/>
    <p:sldId id="273" r:id="rId4"/>
    <p:sldId id="260" r:id="rId5"/>
    <p:sldId id="275" r:id="rId6"/>
    <p:sldId id="277" r:id="rId7"/>
    <p:sldId id="278" r:id="rId8"/>
    <p:sldId id="286" r:id="rId9"/>
    <p:sldId id="287" r:id="rId10"/>
    <p:sldId id="290" r:id="rId11"/>
    <p:sldId id="282" r:id="rId12"/>
    <p:sldId id="283" r:id="rId13"/>
    <p:sldId id="292" r:id="rId14"/>
    <p:sldId id="293" r:id="rId15"/>
    <p:sldId id="296" r:id="rId16"/>
    <p:sldId id="284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0066"/>
    <a:srgbClr val="006600"/>
    <a:srgbClr val="FF00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69AF4-68F2-4C70-ACF0-45DBCC89DE8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7DB3-AB5B-4FF9-8AE4-99FEE1C41F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7DB3-AB5B-4FF9-8AE4-99FEE1C41F1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3" Type="http://schemas.openxmlformats.org/officeDocument/2006/relationships/tags" Target="../tags/tag102.xml"/><Relationship Id="rId21" Type="http://schemas.openxmlformats.org/officeDocument/2006/relationships/slideMaster" Target="../slideMasters/slideMaster1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0" Type="http://schemas.openxmlformats.org/officeDocument/2006/relationships/tags" Target="../tags/tag152.xml"/><Relationship Id="rId4" Type="http://schemas.openxmlformats.org/officeDocument/2006/relationships/tags" Target="../tags/tag146.xml"/><Relationship Id="rId9" Type="http://schemas.openxmlformats.org/officeDocument/2006/relationships/tags" Target="../tags/tag15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02D702C-0702-461B-919C-1A3E1F68CAE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 descr="e7d195523061f1c09e9d68d7cf438b91ef959ecb14fc25d26BBA7F7DBC18E55DFF4014AF651F0BF2569D4B6C1DA7F1A4683A481403BD872FC687266AD13265C1DE7C373772FD8728ABDD69ADD03BFF5BE2862BC891DBB79E3C9979A23521FCF1A67160B2B6B6CD16CBA7B1784A25B5F129F70D6FCD32ADE0EAAA810CE8415E9AF4DC535103F22B3E79E22A953605F539"/>
          <p:cNvSpPr/>
          <p:nvPr>
            <p:custDataLst>
              <p:tags r:id="rId1"/>
            </p:custDataLst>
          </p:nvPr>
        </p:nvSpPr>
        <p:spPr>
          <a:xfrm>
            <a:off x="1130801" y="0"/>
            <a:ext cx="6845862" cy="5143500"/>
          </a:xfrm>
          <a:custGeom>
            <a:avLst/>
            <a:gdLst>
              <a:gd name="connsiteX0" fmla="*/ 3637520 w 9127816"/>
              <a:gd name="connsiteY0" fmla="*/ 0 h 6858000"/>
              <a:gd name="connsiteX1" fmla="*/ 5490296 w 9127816"/>
              <a:gd name="connsiteY1" fmla="*/ 0 h 6858000"/>
              <a:gd name="connsiteX2" fmla="*/ 9127816 w 9127816"/>
              <a:gd name="connsiteY2" fmla="*/ 3637520 h 6858000"/>
              <a:gd name="connsiteX3" fmla="*/ 5907336 w 9127816"/>
              <a:gd name="connsiteY3" fmla="*/ 6858000 h 6858000"/>
              <a:gd name="connsiteX4" fmla="*/ 3220480 w 9127816"/>
              <a:gd name="connsiteY4" fmla="*/ 6858000 h 6858000"/>
              <a:gd name="connsiteX5" fmla="*/ 0 w 9127816"/>
              <a:gd name="connsiteY5" fmla="*/ 36375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7816" h="6858000">
                <a:moveTo>
                  <a:pt x="3637520" y="0"/>
                </a:moveTo>
                <a:lnTo>
                  <a:pt x="5490296" y="0"/>
                </a:lnTo>
                <a:lnTo>
                  <a:pt x="9127816" y="3637520"/>
                </a:lnTo>
                <a:lnTo>
                  <a:pt x="5907336" y="6858000"/>
                </a:lnTo>
                <a:lnTo>
                  <a:pt x="3220480" y="6858000"/>
                </a:lnTo>
                <a:lnTo>
                  <a:pt x="0" y="36375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标题 1" hidden="1"/>
          <p:cNvSpPr txBox="1"/>
          <p:nvPr>
            <p:custDataLst>
              <p:tags r:id="rId2"/>
            </p:custDataLst>
          </p:nvPr>
        </p:nvSpPr>
        <p:spPr>
          <a:xfrm>
            <a:off x="2686050" y="1946910"/>
            <a:ext cx="3771900" cy="990220"/>
          </a:xfrm>
          <a:prstGeom prst="rect">
            <a:avLst/>
          </a:prstGeom>
          <a:solidFill>
            <a:schemeClr val="accent6"/>
          </a:solidFill>
        </p:spPr>
        <p:txBody>
          <a:bodyPr vert="horz" lIns="67500" tIns="35100" rIns="67500" bIns="3510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8" name="文本占位符 11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686050" y="2965633"/>
            <a:ext cx="3771900" cy="59705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30000"/>
              </a:lnSpc>
              <a:buNone/>
              <a:defRPr sz="1800" spc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686050" y="1805940"/>
            <a:ext cx="3771901" cy="1104287"/>
          </a:xfrm>
        </p:spPr>
        <p:txBody>
          <a:bodyPr vert="horz" lIns="67500" tIns="35100" rIns="67500" bIns="35100" rtlCol="0" anchor="b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30000"/>
              </a:lnSpc>
              <a:buNone/>
              <a:defRPr kumimoji="0" lang="zh-CN" altLang="en-US" sz="5400" b="1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24" name="直角三角形 23"/>
              <p:cNvSpPr/>
              <p:nvPr userDrawn="1">
                <p:custDataLst>
                  <p:tags r:id="rId1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直角三角形 24"/>
              <p:cNvSpPr/>
              <p:nvPr userDrawn="1">
                <p:custDataLst>
                  <p:tags r:id="rId2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22" name="直角三角形 21"/>
              <p:cNvSpPr/>
              <p:nvPr userDrawn="1">
                <p:custDataLst>
                  <p:tags r:id="rId17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直角三角形 22"/>
              <p:cNvSpPr/>
              <p:nvPr userDrawn="1">
                <p:custDataLst>
                  <p:tags r:id="rId18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8553926" y="4520565"/>
            <a:ext cx="512445" cy="541973"/>
            <a:chOff x="17863" y="9419"/>
            <a:chExt cx="1076" cy="1138"/>
          </a:xfrm>
        </p:grpSpPr>
        <p:sp>
          <p:nvSpPr>
            <p:cNvPr id="6" name="椭圆 5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7863" y="10395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8168" y="10395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18168" y="10101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8472" y="10390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11"/>
              </p:custDataLst>
            </p:nvPr>
          </p:nvSpPr>
          <p:spPr>
            <a:xfrm flipH="1">
              <a:off x="18472" y="10095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 userDrawn="1">
              <p:custDataLst>
                <p:tags r:id="rId12"/>
              </p:custDataLst>
            </p:nvPr>
          </p:nvSpPr>
          <p:spPr>
            <a:xfrm flipH="1">
              <a:off x="18472" y="9770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18777" y="10390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18777" y="10095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15"/>
              </p:custDataLst>
            </p:nvPr>
          </p:nvSpPr>
          <p:spPr>
            <a:xfrm flipH="1">
              <a:off x="18777" y="9770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16"/>
              </p:custDataLst>
            </p:nvPr>
          </p:nvSpPr>
          <p:spPr>
            <a:xfrm flipH="1">
              <a:off x="18777" y="9419"/>
              <a:ext cx="162" cy="1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0" y="0"/>
              <a:ext cx="12192000" cy="6872513"/>
              <a:chOff x="0" y="0"/>
              <a:chExt cx="12192000" cy="6872513"/>
            </a:xfrm>
          </p:grpSpPr>
          <p:grpSp>
            <p:nvGrpSpPr>
              <p:cNvPr id="11" name="组合 10"/>
              <p:cNvGrpSpPr/>
              <p:nvPr userDrawn="1"/>
            </p:nvGrpSpPr>
            <p:grpSpPr>
              <a:xfrm>
                <a:off x="6604000" y="6128173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5" name="直角三角形 14"/>
                <p:cNvSpPr/>
                <p:nvPr userDrawn="1">
                  <p:custDataLst>
                    <p:tags r:id="rId10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525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直角三角形 15"/>
                <p:cNvSpPr/>
                <p:nvPr userDrawn="1">
                  <p:custDataLst>
                    <p:tags r:id="rId11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组合 11"/>
              <p:cNvGrpSpPr/>
              <p:nvPr userDrawn="1"/>
            </p:nvGrpSpPr>
            <p:grpSpPr>
              <a:xfrm rot="10800000">
                <a:off x="0" y="0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3" name="直角三角形 12"/>
                <p:cNvSpPr/>
                <p:nvPr userDrawn="1">
                  <p:custDataLst>
                    <p:tags r:id="rId8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525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直角三角形 13"/>
                <p:cNvSpPr/>
                <p:nvPr userDrawn="1">
                  <p:custDataLst>
                    <p:tags r:id="rId9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lvl="0" algn="ctr"/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5" name="直角三角形 14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直角三角形 15"/>
              <p:cNvSpPr/>
              <p:nvPr userDrawn="1">
                <p:custDataLst>
                  <p:tags r:id="rId12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3" name="直角三角形 12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直角三角形 13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7" name="直角三角形 16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直角三角形 17"/>
              <p:cNvSpPr/>
              <p:nvPr userDrawn="1">
                <p:custDataLst>
                  <p:tags r:id="rId12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5" name="直角三角形 14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直角三角形 15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2" name="直角三角形 11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直角三角形 12"/>
              <p:cNvSpPr/>
              <p:nvPr userDrawn="1">
                <p:custDataLst>
                  <p:tags r:id="rId12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5" name="直角三角形 14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直角三角形 15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2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4953000" y="4596130"/>
            <a:ext cx="4191000" cy="558255"/>
            <a:chOff x="6604000" y="6128173"/>
            <a:chExt cx="5588000" cy="744340"/>
          </a:xfrm>
        </p:grpSpPr>
        <p:sp>
          <p:nvSpPr>
            <p:cNvPr id="6" name="直角三角形 5"/>
            <p:cNvSpPr/>
            <p:nvPr userDrawn="1">
              <p:custDataLst>
                <p:tags r:id="rId11"/>
              </p:custDataLst>
            </p:nvPr>
          </p:nvSpPr>
          <p:spPr bwMode="auto">
            <a:xfrm rot="10800000" flipV="1">
              <a:off x="6604000" y="6128173"/>
              <a:ext cx="5588000" cy="74433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52500" lnSpcReduction="20000"/>
            </a:bodyPr>
            <a:lstStyle/>
            <a:p>
              <a:pPr marL="0" marR="0" lvl="0" indent="0" algn="ctr" defTabSz="685165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直角三角形 7"/>
            <p:cNvSpPr/>
            <p:nvPr userDrawn="1">
              <p:custDataLst>
                <p:tags r:id="rId12"/>
              </p:custDataLst>
            </p:nvPr>
          </p:nvSpPr>
          <p:spPr bwMode="auto">
            <a:xfrm rot="10800000" flipV="1">
              <a:off x="7171592" y="6276993"/>
              <a:ext cx="5020408" cy="59552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 fontScale="25000" lnSpcReduction="20000"/>
            </a:bodyPr>
            <a:lstStyle/>
            <a:p>
              <a:pPr marL="0" marR="0" lvl="0" indent="0" algn="ctr" defTabSz="685165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2484332" y="-1"/>
            <a:ext cx="5515478" cy="5143501"/>
            <a:chOff x="3579742" y="0"/>
            <a:chExt cx="7353971" cy="6858001"/>
          </a:xfrm>
        </p:grpSpPr>
        <p:sp>
          <p:nvSpPr>
            <p:cNvPr id="13" name="平行四边形 12"/>
            <p:cNvSpPr/>
            <p:nvPr userDrawn="1">
              <p:custDataLst>
                <p:tags r:id="rId8"/>
              </p:custDataLst>
            </p:nvPr>
          </p:nvSpPr>
          <p:spPr>
            <a:xfrm>
              <a:off x="3579742" y="1"/>
              <a:ext cx="6567148" cy="6858000"/>
            </a:xfrm>
            <a:prstGeom prst="parallelogram">
              <a:avLst>
                <a:gd name="adj" fmla="val 5823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平行四边形 13"/>
            <p:cNvSpPr/>
            <p:nvPr userDrawn="1">
              <p:custDataLst>
                <p:tags r:id="rId9"/>
              </p:custDataLst>
            </p:nvPr>
          </p:nvSpPr>
          <p:spPr>
            <a:xfrm>
              <a:off x="6335396" y="0"/>
              <a:ext cx="4598317" cy="6858000"/>
            </a:xfrm>
            <a:prstGeom prst="parallelogram">
              <a:avLst>
                <a:gd name="adj" fmla="val 8222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8" name="直角三角形 17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6" name="直角三角形 15"/>
              <p:cNvSpPr/>
              <p:nvPr userDrawn="1">
                <p:custDataLst>
                  <p:tags r:id="rId7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67500" tIns="35100" rIns="67500" bIns="35100" rtlCol="0" anchor="t" anchorCtr="0">
            <a:noAutofit/>
          </a:bodyPr>
          <a:lstStyle>
            <a:lvl1pPr marL="0" marR="0" algn="l" defTabSz="685800" rtl="0" eaLnBrk="1" fontAlgn="auto" latinLnBrk="0" hangingPunct="1">
              <a:lnSpc>
                <a:spcPct val="12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2"/>
            <a:ext cx="8139178" cy="404168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+mn-ea"/>
              </a:rPr>
              <a:t>第二级</a:t>
            </a:r>
          </a:p>
          <a:p>
            <a:pPr lvl="2"/>
            <a:r>
              <a:rPr lang="zh-CN" altLang="en-US" smtClean="0">
                <a:sym typeface="+mn-ea"/>
              </a:rPr>
              <a:t>第三级</a:t>
            </a:r>
          </a:p>
          <a:p>
            <a:pPr lvl="3"/>
            <a:r>
              <a:rPr lang="zh-CN" altLang="en-US" smtClean="0">
                <a:sym typeface="+mn-ea"/>
              </a:rPr>
              <a:t>第四级</a:t>
            </a: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fld id="{71D81920-D0DB-4AC7-A46C-93374A62E0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8" name="直角三角形 17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6" name="直角三角形 15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2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714382"/>
            <a:ext cx="3962432" cy="4041680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+mn-ea"/>
              </a:rPr>
              <a:t>第二级</a:t>
            </a:r>
          </a:p>
          <a:p>
            <a:pPr lvl="2"/>
            <a:r>
              <a:rPr lang="zh-CN" altLang="en-US" smtClean="0">
                <a:sym typeface="+mn-ea"/>
              </a:rPr>
              <a:t>第三级</a:t>
            </a:r>
          </a:p>
          <a:p>
            <a:pPr lvl="3"/>
            <a:r>
              <a:rPr lang="zh-CN" altLang="en-US" smtClean="0">
                <a:sym typeface="+mn-ea"/>
              </a:rPr>
              <a:t>第四级</a:t>
            </a: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2"/>
            <a:ext cx="3962432" cy="404168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lnSpc>
                <a:spcPct val="12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lnSpc>
                <a:spcPct val="12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lnSpc>
                <a:spcPct val="12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lnSpc>
                <a:spcPct val="120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fld id="{2696B115-EE54-4E86-A231-866505DA03C4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20" name="矩形 19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20" name="直角三角形 19"/>
              <p:cNvSpPr/>
              <p:nvPr userDrawn="1">
                <p:custDataLst>
                  <p:tags r:id="rId12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1" name="直角三角形 20"/>
              <p:cNvSpPr/>
              <p:nvPr userDrawn="1">
                <p:custDataLst>
                  <p:tags r:id="rId13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8" name="直角三角形 17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2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714382"/>
            <a:ext cx="3962432" cy="285752"/>
          </a:xfrm>
        </p:spPr>
        <p:txBody>
          <a:bodyPr lIns="76200" tIns="28575" rIns="57150" bIns="28575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500" b="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+mn-ea"/>
              </a:rPr>
              <a:t>第二级</a:t>
            </a:r>
          </a:p>
          <a:p>
            <a:pPr lvl="2"/>
            <a:r>
              <a:rPr lang="zh-CN" altLang="en-US" smtClean="0">
                <a:sym typeface="+mn-ea"/>
              </a:rPr>
              <a:t>第三级</a:t>
            </a:r>
          </a:p>
          <a:p>
            <a:pPr lvl="3"/>
            <a:r>
              <a:rPr lang="zh-CN" altLang="en-US" smtClean="0">
                <a:sym typeface="+mn-ea"/>
              </a:rPr>
              <a:t>第四级</a:t>
            </a: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714382"/>
            <a:ext cx="3962432" cy="285752"/>
          </a:xfr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054894"/>
            <a:ext cx="3962432" cy="3701064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+mn-ea"/>
              </a:rPr>
              <a:t>第二级</a:t>
            </a:r>
          </a:p>
          <a:p>
            <a:pPr lvl="2"/>
            <a:r>
              <a:rPr lang="zh-CN" altLang="en-US" smtClean="0">
                <a:sym typeface="+mn-ea"/>
              </a:rPr>
              <a:t>第三级</a:t>
            </a:r>
          </a:p>
          <a:p>
            <a:pPr lvl="3"/>
            <a:r>
              <a:rPr lang="zh-CN" altLang="en-US" smtClean="0">
                <a:sym typeface="+mn-ea"/>
              </a:rPr>
              <a:t>第四级</a:t>
            </a:r>
          </a:p>
          <a:p>
            <a:pPr lvl="4"/>
            <a:r>
              <a:rPr lang="zh-CN" altLang="en-US" smtClean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fld id="{A6A50E82-1875-4A74-8765-C4838367E4B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6" name="直角三角形 15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4" name="直角三角形 13"/>
              <p:cNvSpPr/>
              <p:nvPr userDrawn="1">
                <p:custDataLst>
                  <p:tags r:id="rId6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直角三角形 14"/>
              <p:cNvSpPr/>
              <p:nvPr userDrawn="1">
                <p:custDataLst>
                  <p:tags r:id="rId7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76200" tIns="28575" rIns="57150" bIns="28575" rtlCol="0" anchor="t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4C15C7B-BE62-4983-B28F-367A516BE4A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-2727"/>
            <a:ext cx="9144000" cy="5146227"/>
            <a:chOff x="0" y="23747"/>
            <a:chExt cx="12192000" cy="6861636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6604000" y="6141045"/>
              <a:ext cx="5588000" cy="744338"/>
              <a:chOff x="6604000" y="6141045"/>
              <a:chExt cx="5588000" cy="744338"/>
            </a:xfrm>
          </p:grpSpPr>
          <p:sp>
            <p:nvSpPr>
              <p:cNvPr id="12" name="直角三角形 11"/>
              <p:cNvSpPr/>
              <p:nvPr userDrawn="1">
                <p:custDataLst>
                  <p:tags r:id="rId7"/>
                </p:custDataLst>
              </p:nvPr>
            </p:nvSpPr>
            <p:spPr bwMode="auto">
              <a:xfrm rot="10800000" flipV="1">
                <a:off x="6604000" y="6141045"/>
                <a:ext cx="5588000" cy="744338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直角三角形 12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7171592" y="6289862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10800000">
              <a:off x="0" y="23747"/>
              <a:ext cx="5588000" cy="744338"/>
              <a:chOff x="6604000" y="6104428"/>
              <a:chExt cx="5588000" cy="744338"/>
            </a:xfrm>
          </p:grpSpPr>
          <p:sp>
            <p:nvSpPr>
              <p:cNvPr id="10" name="直角三角形 9"/>
              <p:cNvSpPr/>
              <p:nvPr userDrawn="1">
                <p:custDataLst>
                  <p:tags r:id="rId5"/>
                </p:custDataLst>
              </p:nvPr>
            </p:nvSpPr>
            <p:spPr bwMode="auto">
              <a:xfrm rot="10800000" flipV="1">
                <a:off x="6604000" y="6104428"/>
                <a:ext cx="5588000" cy="744338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" name="直角三角形 10"/>
              <p:cNvSpPr/>
              <p:nvPr userDrawn="1">
                <p:custDataLst>
                  <p:tags r:id="rId6"/>
                </p:custDataLst>
              </p:nvPr>
            </p:nvSpPr>
            <p:spPr bwMode="auto">
              <a:xfrm rot="10800000" flipV="1">
                <a:off x="7171592" y="6249609"/>
                <a:ext cx="5020408" cy="59552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524ED798-2DAF-4517-B8B8-3DCC9916E06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6604000" y="6128173"/>
              <a:ext cx="5588000" cy="744340"/>
              <a:chOff x="6604000" y="6128173"/>
              <a:chExt cx="5588000" cy="744340"/>
            </a:xfrm>
          </p:grpSpPr>
          <p:sp>
            <p:nvSpPr>
              <p:cNvPr id="18" name="直角三角形 17"/>
              <p:cNvSpPr/>
              <p:nvPr userDrawn="1">
                <p:custDataLst>
                  <p:tags r:id="rId10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直角三角形 18"/>
              <p:cNvSpPr/>
              <p:nvPr userDrawn="1">
                <p:custDataLst>
                  <p:tags r:id="rId11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 rot="10800000">
              <a:off x="0" y="0"/>
              <a:ext cx="5588000" cy="744340"/>
              <a:chOff x="6604000" y="6128173"/>
              <a:chExt cx="5588000" cy="744340"/>
            </a:xfrm>
          </p:grpSpPr>
          <p:sp>
            <p:nvSpPr>
              <p:cNvPr id="16" name="直角三角形 15"/>
              <p:cNvSpPr/>
              <p:nvPr userDrawn="1">
                <p:custDataLst>
                  <p:tags r:id="rId8"/>
                </p:custDataLst>
              </p:nvPr>
            </p:nvSpPr>
            <p:spPr bwMode="auto">
              <a:xfrm rot="10800000" flipV="1">
                <a:off x="6604000" y="6128173"/>
                <a:ext cx="5588000" cy="744339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525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 userDrawn="1">
                <p:custDataLst>
                  <p:tags r:id="rId9"/>
                </p:custDataLst>
              </p:nvPr>
            </p:nvSpPr>
            <p:spPr bwMode="auto">
              <a:xfrm rot="10800000" flipV="1">
                <a:off x="7171592" y="6276993"/>
                <a:ext cx="5020408" cy="59552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25000" lnSpcReduction="20000"/>
              </a:bodyPr>
              <a:lstStyle/>
              <a:p>
                <a:pPr marL="0" marR="0" lvl="0" indent="0" algn="ctr" defTabSz="685165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20000"/>
              </a:lnSpc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7" y="714382"/>
            <a:ext cx="3962432" cy="4041680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smtClean="0">
                <a:sym typeface="+mn-ea"/>
              </a:rPr>
              <a:t>单击图标添加图片</a:t>
            </a:r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2"/>
            <a:ext cx="3962432" cy="404168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AE9CC226-1DFC-4B22-B167-E0912FB6577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sp>
          <p:nvSpPr>
            <p:cNvPr id="13" name="矩形 12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 userDrawn="1"/>
          </p:nvGrpSpPr>
          <p:grpSpPr>
            <a:xfrm>
              <a:off x="0" y="0"/>
              <a:ext cx="12192000" cy="6872513"/>
              <a:chOff x="0" y="0"/>
              <a:chExt cx="12192000" cy="6872513"/>
            </a:xfrm>
          </p:grpSpPr>
          <p:grpSp>
            <p:nvGrpSpPr>
              <p:cNvPr id="15" name="组合 14"/>
              <p:cNvGrpSpPr/>
              <p:nvPr userDrawn="1"/>
            </p:nvGrpSpPr>
            <p:grpSpPr>
              <a:xfrm>
                <a:off x="6604000" y="6128173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9" name="直角三角形 18"/>
                <p:cNvSpPr/>
                <p:nvPr userDrawn="1">
                  <p:custDataLst>
                    <p:tags r:id="rId10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525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直角三角形 19"/>
                <p:cNvSpPr/>
                <p:nvPr userDrawn="1">
                  <p:custDataLst>
                    <p:tags r:id="rId11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 userDrawn="1"/>
            </p:nvGrpSpPr>
            <p:grpSpPr>
              <a:xfrm rot="10800000">
                <a:off x="0" y="0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7" name="直角三角形 16"/>
                <p:cNvSpPr/>
                <p:nvPr userDrawn="1">
                  <p:custDataLst>
                    <p:tags r:id="rId8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525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直角三角形 17"/>
                <p:cNvSpPr/>
                <p:nvPr userDrawn="1">
                  <p:custDataLst>
                    <p:tags r:id="rId9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2"/>
            <a:ext cx="713238" cy="4041680"/>
          </a:xfrm>
        </p:spPr>
        <p:txBody>
          <a:bodyPr vert="eaVert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5154385"/>
            <a:chOff x="0" y="0"/>
            <a:chExt cx="12192000" cy="6872513"/>
          </a:xfrm>
        </p:grpSpPr>
        <p:sp>
          <p:nvSpPr>
            <p:cNvPr id="13" name="矩形 12"/>
            <p:cNvSpPr/>
            <p:nvPr userDrawn="1">
              <p:custDataLst>
                <p:tags r:id="rId6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 userDrawn="1"/>
          </p:nvGrpSpPr>
          <p:grpSpPr>
            <a:xfrm>
              <a:off x="0" y="0"/>
              <a:ext cx="12192000" cy="6872513"/>
              <a:chOff x="0" y="0"/>
              <a:chExt cx="12192000" cy="6872513"/>
            </a:xfrm>
          </p:grpSpPr>
          <p:grpSp>
            <p:nvGrpSpPr>
              <p:cNvPr id="15" name="组合 14"/>
              <p:cNvGrpSpPr/>
              <p:nvPr userDrawn="1"/>
            </p:nvGrpSpPr>
            <p:grpSpPr>
              <a:xfrm>
                <a:off x="6604000" y="6128173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9" name="直角三角形 18"/>
                <p:cNvSpPr/>
                <p:nvPr userDrawn="1">
                  <p:custDataLst>
                    <p:tags r:id="rId9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525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直角三角形 19"/>
                <p:cNvSpPr/>
                <p:nvPr userDrawn="1">
                  <p:custDataLst>
                    <p:tags r:id="rId10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组合 15"/>
              <p:cNvGrpSpPr/>
              <p:nvPr userDrawn="1"/>
            </p:nvGrpSpPr>
            <p:grpSpPr>
              <a:xfrm rot="10800000">
                <a:off x="0" y="0"/>
                <a:ext cx="5588000" cy="744340"/>
                <a:chOff x="6604000" y="6128173"/>
                <a:chExt cx="5588000" cy="744340"/>
              </a:xfrm>
            </p:grpSpPr>
            <p:sp>
              <p:nvSpPr>
                <p:cNvPr id="17" name="直角三角形 16"/>
                <p:cNvSpPr/>
                <p:nvPr userDrawn="1">
                  <p:custDataLst>
                    <p:tags r:id="rId7"/>
                  </p:custDataLst>
                </p:nvPr>
              </p:nvSpPr>
              <p:spPr bwMode="auto">
                <a:xfrm rot="10800000" flipV="1">
                  <a:off x="6604000" y="6128173"/>
                  <a:ext cx="5588000" cy="74433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525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直角三角形 17"/>
                <p:cNvSpPr/>
                <p:nvPr userDrawn="1">
                  <p:custDataLst>
                    <p:tags r:id="rId8"/>
                  </p:custDataLst>
                </p:nvPr>
              </p:nvSpPr>
              <p:spPr bwMode="auto">
                <a:xfrm rot="10800000" flipV="1">
                  <a:off x="7171592" y="6276993"/>
                  <a:ext cx="5020408" cy="595520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rmAutofit fontScale="25000" lnSpcReduction="20000"/>
                </a:bodyPr>
                <a:lstStyle/>
                <a:p>
                  <a:pPr marL="0" marR="0" lvl="0" indent="0" algn="ctr" defTabSz="685165" rtl="0" eaLnBrk="1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2"/>
            <a:ext cx="8139178" cy="4041680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67500" tIns="35100" rIns="67500" bIns="35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14382"/>
            <a:ext cx="8139178" cy="404168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7500" tIns="35100" rIns="67500" bIns="351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7500" tIns="35100" rIns="67500" bIns="351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7500" tIns="35100" rIns="67500" bIns="351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636E8D-0F64-4F7F-8129-1824533955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85800" rtl="0" eaLnBrk="1" fontAlgn="auto" latinLnBrk="0" hangingPunct="1">
        <a:lnSpc>
          <a:spcPct val="120000"/>
        </a:lnSpc>
        <a:spcBef>
          <a:spcPct val="0"/>
        </a:spcBef>
        <a:buNone/>
        <a:defRPr sz="1800" b="1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1779662"/>
            <a:ext cx="9144000" cy="1189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sz="18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4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father has short hair.</a:t>
            </a:r>
            <a:endParaRPr lang="zh-CN" altLang="en-US" sz="4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82426" y="843558"/>
            <a:ext cx="538283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  <a:ea typeface="Gungsuh" pitchFamily="18" charset="-127"/>
                <a:cs typeface="Times New Roman" panose="02020603050405020304" pitchFamily="18" charset="0"/>
              </a:rPr>
              <a:t>Unit 6  </a:t>
            </a:r>
            <a:r>
              <a:rPr lang="en-US" altLang="zh-CN" sz="40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Gungsuh" pitchFamily="18" charset="-127"/>
                <a:cs typeface="Times New Roman" panose="02020603050405020304" pitchFamily="18" charset="0"/>
              </a:rPr>
              <a:t>Lesson </a:t>
            </a:r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  <a:ea typeface="Gungsuh" pitchFamily="18" charset="-127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08391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zhencheng\Desktop\QQ截图2014082008414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4" y="0"/>
            <a:ext cx="3132137" cy="37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 descr="C:\Users\zhencheng\Desktop\QQ截图20140820083446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4" y="2518172"/>
            <a:ext cx="216058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684213" y="897732"/>
            <a:ext cx="2303462" cy="1026319"/>
          </a:xfrm>
          <a:prstGeom prst="wedgeEllipseCallout">
            <a:avLst>
              <a:gd name="adj1" fmla="val -25602"/>
              <a:gd name="adj2" fmla="val 11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 sz="2800"/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3492500" y="3489723"/>
            <a:ext cx="3671888" cy="1134665"/>
          </a:xfrm>
          <a:prstGeom prst="wedgeEllipseCallout">
            <a:avLst>
              <a:gd name="adj1" fmla="val -43731"/>
              <a:gd name="adj2" fmla="val -71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No. My mother has _____ hair.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00114" y="1059656"/>
            <a:ext cx="2447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Is that your mother?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859338" y="3975497"/>
            <a:ext cx="172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long</a:t>
            </a:r>
          </a:p>
        </p:txBody>
      </p:sp>
      <p:pic>
        <p:nvPicPr>
          <p:cNvPr id="11272" name="Picture 11" descr="C:\Users\zhencheng\Desktop\QQ截图2014082008335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2571750"/>
            <a:ext cx="28797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1" y="1491630"/>
            <a:ext cx="5832475" cy="30781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2000" dirty="0" smtClean="0"/>
              <a:t>Is that your father?</a:t>
            </a:r>
          </a:p>
          <a:p>
            <a:pPr eaLnBrk="1" hangingPunct="1"/>
            <a:r>
              <a:rPr lang="en-US" altLang="zh-CN" sz="2000" dirty="0" smtClean="0"/>
              <a:t>No </a:t>
            </a:r>
            <a:r>
              <a:rPr lang="en-US" altLang="zh-CN" sz="2000" dirty="0" err="1" smtClean="0"/>
              <a:t>No</a:t>
            </a:r>
            <a:endParaRPr lang="en-US" altLang="zh-CN" sz="2000" dirty="0" smtClean="0"/>
          </a:p>
          <a:p>
            <a:pPr eaLnBrk="1" hangingPunct="1"/>
            <a:r>
              <a:rPr lang="en-US" altLang="zh-CN" sz="2000" dirty="0" smtClean="0"/>
              <a:t>My father is tall.</a:t>
            </a:r>
          </a:p>
          <a:p>
            <a:pPr eaLnBrk="1" hangingPunct="1"/>
            <a:r>
              <a:rPr lang="en-US" altLang="zh-CN" sz="2000" dirty="0" smtClean="0"/>
              <a:t>My father is  strong</a:t>
            </a:r>
          </a:p>
          <a:p>
            <a:pPr eaLnBrk="1" hangingPunct="1"/>
            <a:r>
              <a:rPr lang="en-US" altLang="zh-CN" sz="2000" dirty="0" smtClean="0"/>
              <a:t>Is that your mother?.</a:t>
            </a:r>
          </a:p>
          <a:p>
            <a:pPr eaLnBrk="1" hangingPunct="1"/>
            <a:r>
              <a:rPr lang="en-US" altLang="zh-CN" sz="2000" dirty="0" smtClean="0"/>
              <a:t>No </a:t>
            </a:r>
            <a:r>
              <a:rPr lang="en-US" altLang="zh-CN" sz="2000" dirty="0" err="1" smtClean="0"/>
              <a:t>No</a:t>
            </a:r>
            <a:endParaRPr lang="en-US" altLang="zh-CN" sz="2000" dirty="0" smtClean="0"/>
          </a:p>
          <a:p>
            <a:pPr eaLnBrk="1" hangingPunct="1"/>
            <a:r>
              <a:rPr lang="en-US" altLang="zh-CN" sz="2000" dirty="0" smtClean="0"/>
              <a:t>My mother has long hair.</a:t>
            </a:r>
          </a:p>
        </p:txBody>
      </p:sp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619251" y="465535"/>
            <a:ext cx="4968875" cy="7024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aramond" panose="02020404030301010803"/>
              </a:rPr>
              <a:t>Let's chant!</a:t>
            </a:r>
            <a:endParaRPr lang="zh-CN" altLang="en-US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Garamond" panose="020204040303010108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9" y="1600200"/>
            <a:ext cx="7272337" cy="32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195263"/>
            <a:ext cx="4752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dirty="0">
                <a:solidFill>
                  <a:srgbClr val="0000FF"/>
                </a:solidFill>
              </a:rPr>
              <a:t>Let’s talk!</a:t>
            </a: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4787900" y="789385"/>
            <a:ext cx="4356100" cy="1188244"/>
          </a:xfrm>
          <a:prstGeom prst="wedgeEllipseCallout">
            <a:avLst>
              <a:gd name="adj1" fmla="val -34185"/>
              <a:gd name="adj2" fmla="val 67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0" y="951310"/>
            <a:ext cx="4679950" cy="1133475"/>
          </a:xfrm>
          <a:prstGeom prst="wedgeEllipseCallout">
            <a:avLst>
              <a:gd name="adj1" fmla="val 21065"/>
              <a:gd name="adj2" fmla="val 83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68314" y="1113235"/>
            <a:ext cx="46815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Look! This is my sister.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She has long hair.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787900" y="897732"/>
            <a:ext cx="43561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      This is my brother.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/>
              <a:t> He’s tall. He has big eyes.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 rot="249990">
            <a:off x="971550" y="573882"/>
            <a:ext cx="3384550" cy="107989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Group work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692275" y="1869282"/>
            <a:ext cx="6840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/>
              <a:t>He is/She is ______.</a:t>
            </a:r>
          </a:p>
          <a:p>
            <a:r>
              <a:rPr lang="en-US" altLang="zh-CN" sz="4000"/>
              <a:t>He/She has ______.</a:t>
            </a:r>
          </a:p>
          <a:p>
            <a:r>
              <a:rPr lang="en-US" altLang="zh-CN" sz="4000"/>
              <a:t>He/She likes__________.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547813" y="3057525"/>
            <a:ext cx="6769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pic>
        <p:nvPicPr>
          <p:cNvPr id="15363" name="Picture 4" descr="013000002157391220073054641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6" y="1762125"/>
            <a:ext cx="26019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fabgir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303610"/>
            <a:ext cx="2895600" cy="32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867401" y="1869282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芭比</a:t>
            </a:r>
          </a:p>
        </p:txBody>
      </p:sp>
      <p:pic>
        <p:nvPicPr>
          <p:cNvPr id="15366" name="Picture 7" descr="u=3609695632,835350349&amp;fm=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415904"/>
            <a:ext cx="2808288" cy="164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932363" y="3651647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I like _____.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He/she has ____.</a:t>
            </a:r>
          </a:p>
        </p:txBody>
      </p:sp>
      <p:pic>
        <p:nvPicPr>
          <p:cNvPr id="9" name="Picture 7" descr="C:\Users\Administrator\Desktop\QQ截图2014081923191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45005"/>
            <a:ext cx="2671192" cy="166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493238" y="190554"/>
            <a:ext cx="5530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81000" algn="ctr"/>
            <a:r>
              <a:rPr lang="en-US" altLang="zh-CN" sz="2400" dirty="0"/>
              <a:t>It’s an animal. It’s big and strong. </a:t>
            </a:r>
          </a:p>
          <a:p>
            <a:pPr indent="381000" algn="ctr"/>
            <a:r>
              <a:rPr lang="en-US" altLang="zh-CN" sz="2400" dirty="0"/>
              <a:t>It has four legs. It has two big ears. It has long nose. </a:t>
            </a:r>
          </a:p>
          <a:p>
            <a:pPr indent="381000" algn="ctr"/>
            <a:r>
              <a:rPr lang="en-US" altLang="zh-CN" sz="2400" dirty="0"/>
              <a:t>What is it? Guess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973572" y="2157622"/>
            <a:ext cx="6264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/>
              <a:t>It’s an animal. It’s small. </a:t>
            </a:r>
          </a:p>
          <a:p>
            <a:r>
              <a:rPr lang="en-US" altLang="zh-CN" sz="2400" dirty="0"/>
              <a:t>It has two long ears. It has two red eyes.</a:t>
            </a:r>
          </a:p>
          <a:p>
            <a:r>
              <a:rPr lang="en-US" altLang="zh-CN" sz="2400" dirty="0"/>
              <a:t> And it’s has a short  tail.</a:t>
            </a:r>
          </a:p>
          <a:p>
            <a:r>
              <a:rPr lang="en-US" altLang="zh-CN" sz="2400" dirty="0"/>
              <a:t> What is it? Guess.</a:t>
            </a:r>
          </a:p>
        </p:txBody>
      </p:sp>
      <p:pic>
        <p:nvPicPr>
          <p:cNvPr id="45062" name="Picture 6" descr="u=1090909446,4130883584&amp;fm=0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735806"/>
            <a:ext cx="2879725" cy="17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u=1885121083,3358768631&amp;fm=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3597542"/>
            <a:ext cx="28082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 rot="5400000">
            <a:off x="-882278" y="1671663"/>
            <a:ext cx="3348038" cy="935781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kern="10" dirty="0">
                <a:ln w="12700">
                  <a:solidFill>
                    <a:srgbClr val="C4B596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你能猜到吗？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475657" y="303498"/>
            <a:ext cx="5688235" cy="10255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altLang="zh-CN" sz="4800" b="1" kern="10" dirty="0">
                <a:ln w="12700">
                  <a:solidFill>
                    <a:srgbClr val="B2B2B2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 panose="020B0604030504040204"/>
                <a:ea typeface="Verdana" panose="020B0604030504040204"/>
                <a:cs typeface="Verdana" panose="020B0604030504040204"/>
              </a:rPr>
              <a:t>Homework</a:t>
            </a:r>
            <a:r>
              <a:rPr lang="zh-CN" altLang="en-US" sz="4800" b="1" kern="10" dirty="0">
                <a:ln w="12700">
                  <a:solidFill>
                    <a:srgbClr val="B2B2B2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 panose="020B0604030504040204"/>
                <a:cs typeface="Verdana" panose="020B0604030504040204"/>
              </a:rPr>
              <a:t>：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84214" y="1600200"/>
            <a:ext cx="64801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latin typeface="Berlin Sans FB Demi" panose="020E0802020502020306" pitchFamily="34" charset="0"/>
              </a:rPr>
              <a:t>1</a:t>
            </a:r>
            <a:r>
              <a:rPr lang="zh-CN" altLang="en-US" sz="4000" dirty="0">
                <a:solidFill>
                  <a:srgbClr val="0000FF"/>
                </a:solidFill>
                <a:latin typeface="Berlin Sans FB Demi" panose="020E0802020502020306" pitchFamily="34" charset="0"/>
              </a:rPr>
              <a:t>、</a:t>
            </a:r>
            <a:r>
              <a:rPr lang="en-US" altLang="zh-CN" sz="4000" dirty="0">
                <a:solidFill>
                  <a:srgbClr val="0000FF"/>
                </a:solidFill>
                <a:latin typeface="Berlin Sans FB Demi" panose="020E0802020502020306" pitchFamily="34" charset="0"/>
              </a:rPr>
              <a:t>Listen to the tape and     read after the tape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877909" y="3003798"/>
            <a:ext cx="6264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</a:rPr>
              <a:t>2</a:t>
            </a:r>
            <a:r>
              <a:rPr lang="zh-CN" altLang="en-US" sz="4000" dirty="0">
                <a:solidFill>
                  <a:srgbClr val="0000FF"/>
                </a:solidFill>
              </a:rPr>
              <a:t>、用今天所学的句型向你爸爸妈妈描述你的朋友。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>
            <a:spLocks noGrp="1" noChangeArrowheads="1"/>
          </p:cNvSpPr>
          <p:nvPr>
            <p:ph idx="1"/>
          </p:nvPr>
        </p:nvSpPr>
        <p:spPr>
          <a:xfrm>
            <a:off x="914400" y="483518"/>
            <a:ext cx="8229600" cy="339447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/>
              <a:t>Head, head, I have big head.</a:t>
            </a:r>
          </a:p>
          <a:p>
            <a:pPr eaLnBrk="1" hangingPunct="1"/>
            <a:r>
              <a:rPr lang="en-US" altLang="zh-CN" sz="2800" dirty="0" smtClean="0"/>
              <a:t>Eyes, eyes, I have small eyes.</a:t>
            </a:r>
          </a:p>
          <a:p>
            <a:pPr eaLnBrk="1" hangingPunct="1"/>
            <a:r>
              <a:rPr lang="en-US" altLang="zh-CN" sz="2800" dirty="0" smtClean="0"/>
              <a:t>Ears, ears, I have big ears.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 dirty="0" smtClean="0"/>
          </a:p>
        </p:txBody>
      </p:sp>
      <p:pic>
        <p:nvPicPr>
          <p:cNvPr id="28678" name="Picture 6" descr="C:\Users\Administrator\Desktop\QQ截图2014081923182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6" y="2571750"/>
            <a:ext cx="3838575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9" name="Picture 7" descr="C:\Users\Administrator\Desktop\QQ截图2014081923191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839643"/>
            <a:ext cx="27432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43189" y="910829"/>
            <a:ext cx="540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He </a:t>
            </a:r>
            <a:r>
              <a:rPr lang="en-US" altLang="zh-CN" sz="4000" b="1">
                <a:solidFill>
                  <a:srgbClr val="FF0066"/>
                </a:solidFill>
              </a:rPr>
              <a:t>has </a:t>
            </a:r>
            <a:r>
              <a:rPr lang="en-US" altLang="zh-CN" sz="4000" b="1"/>
              <a:t>big head.</a:t>
            </a:r>
          </a:p>
        </p:txBody>
      </p:sp>
      <p:pic>
        <p:nvPicPr>
          <p:cNvPr id="4099" name="Picture 7" descr="0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895475"/>
            <a:ext cx="45243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:\Users\Administrator\Desktop\QQ截图201408192319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3" y="1821651"/>
            <a:ext cx="3592537" cy="2245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428625" y="319753"/>
            <a:ext cx="5184775" cy="6274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Listen and answer</a:t>
            </a:r>
            <a:endParaRPr lang="zh-CN" altLang="en-US" sz="4000" b="1" kern="10" dirty="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02599" y="1131590"/>
            <a:ext cx="598958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857250" algn="l"/>
              </a:tabLst>
              <a:defRPr/>
            </a:pPr>
            <a:r>
              <a:rPr lang="en-US" altLang="zh-CN" sz="3600" b="1" dirty="0">
                <a:solidFill>
                  <a:srgbClr val="FF0066"/>
                </a:solidFill>
                <a:latin typeface="+mn-lt"/>
              </a:rPr>
              <a:t>What’s Tom’s mother like?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071564" y="1875235"/>
            <a:ext cx="4651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66"/>
                </a:solidFill>
              </a:rPr>
              <a:t>Tom</a:t>
            </a:r>
            <a:r>
              <a:rPr lang="zh-CN" altLang="en-US" sz="3200" dirty="0">
                <a:solidFill>
                  <a:srgbClr val="FF0066"/>
                </a:solidFill>
              </a:rPr>
              <a:t>的妈妈是什么样子？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900113" y="3598069"/>
            <a:ext cx="6767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1143000" y="2518172"/>
            <a:ext cx="6769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She has long hair.</a:t>
            </a:r>
          </a:p>
        </p:txBody>
      </p:sp>
      <p:pic>
        <p:nvPicPr>
          <p:cNvPr id="5127" name="Picture 14" descr="C:\Users\Administrator\Desktop\QQ截图2014081923213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990546"/>
            <a:ext cx="2452687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8626" y="1500187"/>
            <a:ext cx="842486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rgbClr val="FF0066"/>
                </a:solidFill>
                <a:latin typeface="+mn-lt"/>
              </a:rPr>
              <a:t>What’s Tom’s  father like?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14375" y="2089548"/>
            <a:ext cx="4096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66"/>
                </a:solidFill>
              </a:rPr>
              <a:t>Tom</a:t>
            </a:r>
            <a:r>
              <a:rPr lang="zh-CN" altLang="en-US" sz="2800" dirty="0">
                <a:solidFill>
                  <a:srgbClr val="FF0066"/>
                </a:solidFill>
              </a:rPr>
              <a:t>的爸爸是什么样子？</a:t>
            </a:r>
            <a:endParaRPr lang="en-US" altLang="zh-CN" sz="2800" dirty="0">
              <a:solidFill>
                <a:srgbClr val="FF0066"/>
              </a:solidFill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84214" y="492324"/>
            <a:ext cx="4751387" cy="59412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000" b="1" kern="1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Listen and answer</a:t>
            </a:r>
            <a:endParaRPr lang="zh-CN" altLang="en-US" sz="4000" b="1" kern="1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9" name="Picture 5" descr="C:\Users\Administrator\Desktop\QQ截图201408192325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3557" y="2334457"/>
            <a:ext cx="2754827" cy="231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693081" y="2715766"/>
            <a:ext cx="6769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He has short hair.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" y="1393031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 Black" panose="020B0A04020102020204" pitchFamily="34" charset="0"/>
              </a:rPr>
              <a:t>What’s Tom’s  father like? 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2939" y="2196704"/>
            <a:ext cx="4651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66"/>
                </a:solidFill>
              </a:rPr>
              <a:t>Tom</a:t>
            </a:r>
            <a:r>
              <a:rPr lang="zh-CN" altLang="en-US" sz="3200" dirty="0">
                <a:solidFill>
                  <a:srgbClr val="FF0066"/>
                </a:solidFill>
              </a:rPr>
              <a:t>的爸爸是什么样子？</a:t>
            </a:r>
            <a:endParaRPr lang="en-US" altLang="zh-CN" sz="3200" dirty="0">
              <a:solidFill>
                <a:srgbClr val="FF0066"/>
              </a:solidFill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37214" y="483518"/>
            <a:ext cx="4959350" cy="76914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Listen and answer</a:t>
            </a:r>
            <a:endParaRPr lang="zh-CN" altLang="en-US" sz="4000" b="1" kern="10" dirty="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85813" y="3268267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He is _______ and ________.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59001" y="3294460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tall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19588" y="329446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strong</a:t>
            </a:r>
          </a:p>
        </p:txBody>
      </p:sp>
      <p:pic>
        <p:nvPicPr>
          <p:cNvPr id="7176" name="Picture 5" descr="C:\Users\Administrator\Desktop\QQ截图201408192325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1851670"/>
            <a:ext cx="293687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403350" y="1924050"/>
            <a:ext cx="2376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600">
                <a:solidFill>
                  <a:srgbClr val="FF0066"/>
                </a:solidFill>
              </a:rPr>
              <a:t>all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71551" y="1924050"/>
            <a:ext cx="1800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9600"/>
              <a:t>t</a:t>
            </a:r>
          </a:p>
        </p:txBody>
      </p:sp>
      <p:pic>
        <p:nvPicPr>
          <p:cNvPr id="26632" name="Picture 8" descr="05300001021215129076796369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4" y="0"/>
            <a:ext cx="3817937" cy="425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29064" y="4232672"/>
            <a:ext cx="151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tall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643564" y="4179094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short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3" grpId="0"/>
      <p:bldP spid="266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C:\Users\zhencheng\Desktop\QQ截图2014082008371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4914" y="0"/>
            <a:ext cx="2859087" cy="382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2" descr="C:\Users\zhencheng\Desktop\QQ截图20140820083446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9" y="2193131"/>
            <a:ext cx="2160587" cy="23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684214" y="1006079"/>
            <a:ext cx="2232025" cy="1026319"/>
          </a:xfrm>
          <a:prstGeom prst="wedgeEllipseCallout">
            <a:avLst>
              <a:gd name="adj1" fmla="val -28023"/>
              <a:gd name="adj2" fmla="val 11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900113" y="1168003"/>
            <a:ext cx="33131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Is that your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/>
              <a:t>father?</a:t>
            </a:r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5435601" y="3274219"/>
            <a:ext cx="3457575" cy="1026319"/>
          </a:xfrm>
          <a:prstGeom prst="wedgeEllipseCallout">
            <a:avLst>
              <a:gd name="adj1" fmla="val -53583"/>
              <a:gd name="adj2" fmla="val -64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580064" y="3327797"/>
            <a:ext cx="30241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No. My father is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/>
              <a:t>_____and______.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795963" y="3813572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tall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308851" y="3813572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strong</a:t>
            </a:r>
          </a:p>
        </p:txBody>
      </p:sp>
      <p:pic>
        <p:nvPicPr>
          <p:cNvPr id="9226" name="Picture 11" descr="C:\Users\zhencheng\Desktop\QQ截图2014082008335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1" y="2356247"/>
            <a:ext cx="2879725" cy="22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zhencheng\Desktop\QQ截图2014082008394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6" y="1"/>
            <a:ext cx="2555875" cy="36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 descr="C:\Users\zhencheng\Desktop\QQ截图20140820083446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247900"/>
            <a:ext cx="2159000" cy="23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1331913" y="789385"/>
            <a:ext cx="2951162" cy="1026319"/>
          </a:xfrm>
          <a:prstGeom prst="wedgeEllipseCallout">
            <a:avLst>
              <a:gd name="adj1" fmla="val -33380"/>
              <a:gd name="adj2" fmla="val 11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Is that your </a:t>
            </a:r>
          </a:p>
          <a:p>
            <a:r>
              <a:rPr lang="en-US" altLang="zh-CN" sz="2800"/>
              <a:t>father?</a:t>
            </a:r>
          </a:p>
          <a:p>
            <a:pPr algn="ctr"/>
            <a:endParaRPr lang="en-US" altLang="zh-CN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4140201" y="2950369"/>
            <a:ext cx="4105275" cy="971550"/>
          </a:xfrm>
          <a:prstGeom prst="wedgeEllipseCallout">
            <a:avLst>
              <a:gd name="adj1" fmla="val -42500"/>
              <a:gd name="adj2" fmla="val -54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No. My father has ______ hair.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508626" y="3381375"/>
            <a:ext cx="2449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/>
              <a:t>short </a:t>
            </a:r>
          </a:p>
        </p:txBody>
      </p:sp>
      <p:pic>
        <p:nvPicPr>
          <p:cNvPr id="10247" name="Picture 11" descr="C:\Users\zhencheng\Desktop\QQ截图2014082008335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9" y="2356247"/>
            <a:ext cx="2879725" cy="22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50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SLIDE_BACKGROUND_TYPE" val="general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SLIDE_BACKGROUND_TYPE" val="general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SLIDE_BACKGROUND_TYPE" val="general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SLIDE_BACKGROUND_TYPE" val="general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6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50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4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4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4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4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6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6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6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6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7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7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7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43"/>
  <p:tag name="KSO_WM_TAG_VERSION" val="1.0"/>
  <p:tag name="KSO_WM_BEAUTIFY_FLAG" val="#wm#"/>
  <p:tag name="KSO_WM_TEMPLATE_THUMBS_INDEX" val="1、4、9、11、18、19、22"/>
  <p:tag name="KSO_WM_TEMPLATE_SUBCATEGORY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7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8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8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8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8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9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9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9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9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0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0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0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0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自定义 72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FFBF00"/>
      </a:accent1>
      <a:accent2>
        <a:srgbClr val="D6CF3E"/>
      </a:accent2>
      <a:accent3>
        <a:srgbClr val="B1DC59"/>
      </a:accent3>
      <a:accent4>
        <a:srgbClr val="8FE67D"/>
      </a:accent4>
      <a:accent5>
        <a:srgbClr val="6BEDA1"/>
      </a:accent5>
      <a:accent6>
        <a:srgbClr val="4AF1C6"/>
      </a:accent6>
      <a:hlink>
        <a:srgbClr val="447DED"/>
      </a:hlink>
      <a:folHlink>
        <a:srgbClr val="9B34A2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主题59</Template>
  <TotalTime>0</TotalTime>
  <Words>336</Words>
  <Application>Microsoft Office PowerPoint</Application>
  <PresentationFormat>全屏显示(16:9)</PresentationFormat>
  <Paragraphs>70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Gungsuh</vt:lpstr>
      <vt:lpstr>汉仪旗黑-85S</vt:lpstr>
      <vt:lpstr>黑体</vt:lpstr>
      <vt:lpstr>宋体</vt:lpstr>
      <vt:lpstr>微软雅黑</vt:lpstr>
      <vt:lpstr>Arial</vt:lpstr>
      <vt:lpstr>Arial Black</vt:lpstr>
      <vt:lpstr>Berlin Sans FB Demi</vt:lpstr>
      <vt:lpstr>Calibri</vt:lpstr>
      <vt:lpstr>Garamond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2011-10-23T12:18:00Z</dcterms:created>
  <dcterms:modified xsi:type="dcterms:W3CDTF">2023-01-16T14:47:58Z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3DFE3F63DE9649F7A0865B195A517461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