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5" r:id="rId2"/>
  </p:sldMasterIdLst>
  <p:notesMasterIdLst>
    <p:notesMasterId r:id="rId22"/>
  </p:notesMasterIdLst>
  <p:sldIdLst>
    <p:sldId id="258" r:id="rId3"/>
    <p:sldId id="3852" r:id="rId4"/>
    <p:sldId id="3853" r:id="rId5"/>
    <p:sldId id="305" r:id="rId6"/>
    <p:sldId id="3877" r:id="rId7"/>
    <p:sldId id="516" r:id="rId8"/>
    <p:sldId id="3878" r:id="rId9"/>
    <p:sldId id="346" r:id="rId10"/>
    <p:sldId id="3880" r:id="rId11"/>
    <p:sldId id="981" r:id="rId12"/>
    <p:sldId id="3881" r:id="rId13"/>
    <p:sldId id="3879" r:id="rId14"/>
    <p:sldId id="515" r:id="rId15"/>
    <p:sldId id="512" r:id="rId16"/>
    <p:sldId id="3882" r:id="rId17"/>
    <p:sldId id="268" r:id="rId18"/>
    <p:sldId id="367" r:id="rId19"/>
    <p:sldId id="272" r:id="rId20"/>
    <p:sldId id="3883" r:id="rId21"/>
  </p:sldIdLst>
  <p:sldSz cx="12192000" cy="6858000"/>
  <p:notesSz cx="6858000" cy="9144000"/>
  <p:embeddedFontLst>
    <p:embeddedFont>
      <p:font typeface="华文细黑" panose="02010600040101010101" pitchFamily="2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等线" panose="02010600030101010101" pitchFamily="2" charset="-122"/>
      <p:regular r:id="rId26"/>
      <p:bold r:id="rId27"/>
    </p:embeddedFont>
    <p:embeddedFont>
      <p:font typeface="小确幸拼音体" panose="02010600030101010101" charset="-122"/>
      <p:regular r:id="rId28"/>
    </p:embeddedFont>
    <p:embeddedFont>
      <p:font typeface="等线 Light" panose="02010600030101010101" pitchFamily="2" charset="-122"/>
      <p:regular r:id="rId29"/>
    </p:embeddedFont>
    <p:embeddedFont>
      <p:font typeface="方正兰亭黑_GBK" panose="02010600030101010101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DF5"/>
    <a:srgbClr val="FD645E"/>
    <a:srgbClr val="FFD08E"/>
    <a:srgbClr val="B2C7DA"/>
    <a:srgbClr val="FFFEFC"/>
    <a:srgbClr val="350676"/>
    <a:srgbClr val="5ABCF0"/>
    <a:srgbClr val="62E7FB"/>
    <a:srgbClr val="1170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238" autoAdjust="0"/>
  </p:normalViewPr>
  <p:slideViewPr>
    <p:cSldViewPr snapToGrid="0">
      <p:cViewPr varScale="1">
        <p:scale>
          <a:sx n="114" d="100"/>
          <a:sy n="114" d="100"/>
        </p:scale>
        <p:origin x="7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91095374321099E-2"/>
          <c:y val="3.1573669824494E-2"/>
          <c:w val="0.95101780925135804"/>
          <c:h val="0.866080956215357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E1E1D9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59-43AC-9C73-71662CAE9A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59-43AC-9C73-71662CAE9A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59-43AC-9C73-71662CAE9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815024"/>
        <c:axId val="656768520"/>
      </c:lineChart>
      <c:catAx>
        <c:axId val="50381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zihun58hao-chuangzhonghei" panose="00000500000000000000" pitchFamily="2" charset="-122"/>
                <a:ea typeface="zihun58hao-chuangzhonghei" panose="00000500000000000000" pitchFamily="2" charset="-122"/>
                <a:cs typeface="+mn-cs"/>
                <a:sym typeface="zihun58hao-chuangzhonghei" panose="00000500000000000000" pitchFamily="2" charset="-122"/>
              </a:defRPr>
            </a:pPr>
            <a:endParaRPr lang="zh-CN"/>
          </a:p>
        </c:txPr>
        <c:crossAx val="656768520"/>
        <c:crosses val="autoZero"/>
        <c:auto val="1"/>
        <c:lblAlgn val="ctr"/>
        <c:lblOffset val="100"/>
        <c:noMultiLvlLbl val="0"/>
      </c:catAx>
      <c:valAx>
        <c:axId val="656768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381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zihun58hao-chuangzhonghei" panose="00000500000000000000" pitchFamily="2" charset="-122"/>
          <a:ea typeface="zihun58hao-chuangzhonghei" panose="00000500000000000000" pitchFamily="2" charset="-122"/>
          <a:sym typeface="zihun58hao-chuangzhonghei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A13A-D60A-422D-BAA6-E4E7ADFA2A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886AE-BC43-4E5F-A7F0-F089821543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6419-6130-4382-A550-44364040FE9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880CF-9120-4619-8792-375B923388A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6419-6130-4382-A550-44364040FE9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880CF-9120-4619-8792-375B923388A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6419-6130-4382-A550-44364040FE9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C628-BB96-4EEE-BE5C-AAAD94CD6BA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6419-6130-4382-A550-44364040FE9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6419-6130-4382-A550-44364040FE9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6419-6130-4382-A550-44364040FE9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6419-6130-4382-A550-44364040FE9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1316C-3D54-439B-9175-227A00B8C09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880CF-9120-4619-8792-375B923388A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b17a8099e5cc4aeeedc75e8f58e604bdead55937f50-ITCXhI_fw658"/>
          <p:cNvPicPr>
            <a:picLocks noChangeAspect="1"/>
          </p:cNvPicPr>
          <p:nvPr userDrawn="1"/>
        </p:nvPicPr>
        <p:blipFill>
          <a:blip r:embed="rId18"/>
          <a:srcRect r="417" b="15156"/>
          <a:stretch>
            <a:fillRect/>
          </a:stretch>
        </p:blipFill>
        <p:spPr>
          <a:xfrm>
            <a:off x="0" y="-10795"/>
            <a:ext cx="12192635" cy="68961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86385" y="814705"/>
            <a:ext cx="11633200" cy="579056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7cb17a8099e5cc4aeeedc75e8f58e604bdead55937f50-ITCXhI_fw658"/>
          <p:cNvPicPr>
            <a:picLocks noChangeAspect="1"/>
          </p:cNvPicPr>
          <p:nvPr userDrawn="1"/>
        </p:nvPicPr>
        <p:blipFill>
          <a:blip r:embed="rId18"/>
          <a:srcRect r="417" b="33834"/>
          <a:stretch>
            <a:fillRect/>
          </a:stretch>
        </p:blipFill>
        <p:spPr>
          <a:xfrm>
            <a:off x="286385" y="-10795"/>
            <a:ext cx="1806575" cy="800100"/>
          </a:xfrm>
          <a:prstGeom prst="rect">
            <a:avLst/>
          </a:prstGeom>
        </p:spPr>
      </p:pic>
      <p:sp>
        <p:nvSpPr>
          <p:cNvPr id="40" name="文本框 39"/>
          <p:cNvSpPr txBox="1"/>
          <p:nvPr userDrawn="1"/>
        </p:nvSpPr>
        <p:spPr>
          <a:xfrm>
            <a:off x="1149371" y="229474"/>
            <a:ext cx="4356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0215">
              <a:defRPr/>
            </a:pPr>
            <a:r>
              <a:rPr kumimoji="1" lang="zh-CN" altLang="en-US" sz="2800" kern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添加标题内容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b17a8099e5cc4aeeedc75e8f58e604bdead55937f50-ITCXhI_fw658"/>
          <p:cNvPicPr>
            <a:picLocks noChangeAspect="1"/>
          </p:cNvPicPr>
          <p:nvPr userDrawn="1"/>
        </p:nvPicPr>
        <p:blipFill>
          <a:blip r:embed="rId18"/>
          <a:srcRect r="417" b="15156"/>
          <a:stretch>
            <a:fillRect/>
          </a:stretch>
        </p:blipFill>
        <p:spPr>
          <a:xfrm>
            <a:off x="0" y="-10795"/>
            <a:ext cx="12192635" cy="68961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86385" y="814705"/>
            <a:ext cx="11633200" cy="579056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7cb17a8099e5cc4aeeedc75e8f58e604bdead55937f50-ITCXhI_fw658"/>
          <p:cNvPicPr>
            <a:picLocks noChangeAspect="1"/>
          </p:cNvPicPr>
          <p:nvPr userDrawn="1"/>
        </p:nvPicPr>
        <p:blipFill>
          <a:blip r:embed="rId18"/>
          <a:srcRect r="417" b="33834"/>
          <a:stretch>
            <a:fillRect/>
          </a:stretch>
        </p:blipFill>
        <p:spPr>
          <a:xfrm>
            <a:off x="286385" y="-10795"/>
            <a:ext cx="1806575" cy="800100"/>
          </a:xfrm>
          <a:prstGeom prst="rect">
            <a:avLst/>
          </a:prstGeom>
        </p:spPr>
      </p:pic>
      <p:sp>
        <p:nvSpPr>
          <p:cNvPr id="40" name="文本框 39"/>
          <p:cNvSpPr txBox="1"/>
          <p:nvPr userDrawn="1"/>
        </p:nvSpPr>
        <p:spPr>
          <a:xfrm>
            <a:off x="1149371" y="229474"/>
            <a:ext cx="4356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0215">
              <a:defRPr/>
            </a:pPr>
            <a:r>
              <a:rPr kumimoji="1" lang="zh-CN" altLang="en-US" sz="2800" kern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添加标题内容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3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b17a8099e5cc4aeeedc75e8f58e604bdead55937f50-ITCXhI_fw658"/>
          <p:cNvPicPr>
            <a:picLocks noChangeAspect="1"/>
          </p:cNvPicPr>
          <p:nvPr userDrawn="1"/>
        </p:nvPicPr>
        <p:blipFill>
          <a:blip r:embed="rId5"/>
          <a:srcRect r="417" b="15156"/>
          <a:stretch>
            <a:fillRect/>
          </a:stretch>
        </p:blipFill>
        <p:spPr>
          <a:xfrm>
            <a:off x="0" y="-10795"/>
            <a:ext cx="12192635" cy="6896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7" b="37860"/>
          <a:stretch>
            <a:fillRect/>
          </a:stretch>
        </p:blipFill>
        <p:spPr>
          <a:xfrm>
            <a:off x="4269740" y="652145"/>
            <a:ext cx="8803005" cy="5248275"/>
          </a:xfrm>
          <a:prstGeom prst="rect">
            <a:avLst/>
          </a:prstGeom>
        </p:spPr>
      </p:pic>
      <p:sp>
        <p:nvSpPr>
          <p:cNvPr id="3" name="Rectangle 405"/>
          <p:cNvSpPr>
            <a:spLocks noChangeArrowheads="1"/>
          </p:cNvSpPr>
          <p:nvPr/>
        </p:nvSpPr>
        <p:spPr bwMode="auto">
          <a:xfrm>
            <a:off x="5123395" y="2576723"/>
            <a:ext cx="7280579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zihun58hao-chuangzhonghei" panose="00000500000000000000" pitchFamily="2" charset="-122"/>
              </a:rPr>
              <a:t>儿童教育</a:t>
            </a:r>
            <a:r>
              <a:rPr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zihun58hao-chuangzhonghei" panose="00000500000000000000" pitchFamily="2" charset="-122"/>
              </a:rPr>
              <a:t>PPT</a:t>
            </a:r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zihun58hao-chuangzhonghei" panose="00000500000000000000" pitchFamily="2" charset="-122"/>
              </a:rPr>
              <a:t>模板</a:t>
            </a:r>
          </a:p>
        </p:txBody>
      </p:sp>
      <p:sp>
        <p:nvSpPr>
          <p:cNvPr id="4" name="Rectangle 406"/>
          <p:cNvSpPr>
            <a:spLocks noChangeArrowheads="1"/>
          </p:cNvSpPr>
          <p:nvPr/>
        </p:nvSpPr>
        <p:spPr bwMode="auto">
          <a:xfrm>
            <a:off x="5518836" y="1965690"/>
            <a:ext cx="630487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rPr>
              <a:t>POWERPOINT TEMPLATE</a:t>
            </a:r>
          </a:p>
        </p:txBody>
      </p:sp>
      <p:sp>
        <p:nvSpPr>
          <p:cNvPr id="5" name="Rectangle 407"/>
          <p:cNvSpPr>
            <a:spLocks noChangeArrowheads="1"/>
          </p:cNvSpPr>
          <p:nvPr/>
        </p:nvSpPr>
        <p:spPr bwMode="auto">
          <a:xfrm>
            <a:off x="5798820" y="4059555"/>
            <a:ext cx="574484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_GBK" panose="02000000000000000000" charset="-122"/>
                <a:ea typeface="方正兰亭黑_GBK" panose="02000000000000000000" charset="-122"/>
                <a:sym typeface="zihun58hao-chuangzhonghei" panose="00000500000000000000" pitchFamily="2" charset="-122"/>
              </a:rPr>
              <a:t>We have many PowerPoint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_GBK" panose="02000000000000000000" charset="-122"/>
                <a:ea typeface="方正兰亭黑_GBK" panose="02000000000000000000" charset="-122"/>
                <a:sym typeface="zihun58hao-chuangzhonghei" panose="00000500000000000000" pitchFamily="2" charset="-122"/>
              </a:rPr>
              <a:t>templates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_GBK" panose="02000000000000000000" charset="-122"/>
                <a:ea typeface="方正兰亭黑_GBK" panose="02000000000000000000" charset="-122"/>
                <a:sym typeface="zihun58hao-chuangzhonghei" panose="00000500000000000000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黑_GBK" panose="02000000000000000000" charset="-122"/>
              <a:ea typeface="方正兰亭黑_GBK" panose="02000000000000000000" charset="-122"/>
              <a:sym typeface="zihun58hao-chuangzhonghei" panose="00000500000000000000" pitchFamily="2" charset="-122"/>
            </a:endParaRPr>
          </a:p>
        </p:txBody>
      </p:sp>
      <p:pic>
        <p:nvPicPr>
          <p:cNvPr id="9" name="口哨版轻松欢快夏日旅行配乐-26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23229" y="861356"/>
            <a:ext cx="383213" cy="383213"/>
          </a:xfrm>
          <a:prstGeom prst="rect">
            <a:avLst/>
          </a:prstGeom>
        </p:spPr>
      </p:pic>
      <p:sp>
        <p:nvSpPr>
          <p:cNvPr id="44" name="任意多边形: 形状 43"/>
          <p:cNvSpPr/>
          <p:nvPr/>
        </p:nvSpPr>
        <p:spPr>
          <a:xfrm rot="19608844">
            <a:off x="-406881" y="301145"/>
            <a:ext cx="2673928" cy="918613"/>
          </a:xfrm>
          <a:custGeom>
            <a:avLst/>
            <a:gdLst>
              <a:gd name="connsiteX0" fmla="*/ 34297 w 2412597"/>
              <a:gd name="connsiteY0" fmla="*/ 0 h 1077036"/>
              <a:gd name="connsiteX1" fmla="*/ 2286430 w 2412597"/>
              <a:gd name="connsiteY1" fmla="*/ 0 h 1077036"/>
              <a:gd name="connsiteX2" fmla="*/ 2412597 w 2412597"/>
              <a:gd name="connsiteY2" fmla="*/ 73177 h 1077036"/>
              <a:gd name="connsiteX3" fmla="*/ 2252135 w 2412597"/>
              <a:gd name="connsiteY3" fmla="*/ 166245 h 1077036"/>
              <a:gd name="connsiteX4" fmla="*/ 2412597 w 2412597"/>
              <a:gd name="connsiteY4" fmla="*/ 259313 h 1077036"/>
              <a:gd name="connsiteX5" fmla="*/ 2252133 w 2412597"/>
              <a:gd name="connsiteY5" fmla="*/ 352381 h 1077036"/>
              <a:gd name="connsiteX6" fmla="*/ 2412596 w 2412597"/>
              <a:gd name="connsiteY6" fmla="*/ 445450 h 1077036"/>
              <a:gd name="connsiteX7" fmla="*/ 2252134 w 2412597"/>
              <a:gd name="connsiteY7" fmla="*/ 538518 h 1077036"/>
              <a:gd name="connsiteX8" fmla="*/ 2412596 w 2412597"/>
              <a:gd name="connsiteY8" fmla="*/ 631586 h 1077036"/>
              <a:gd name="connsiteX9" fmla="*/ 2252133 w 2412597"/>
              <a:gd name="connsiteY9" fmla="*/ 724654 h 1077036"/>
              <a:gd name="connsiteX10" fmla="*/ 2412596 w 2412597"/>
              <a:gd name="connsiteY10" fmla="*/ 817723 h 1077036"/>
              <a:gd name="connsiteX11" fmla="*/ 2252134 w 2412597"/>
              <a:gd name="connsiteY11" fmla="*/ 910791 h 1077036"/>
              <a:gd name="connsiteX12" fmla="*/ 2412596 w 2412597"/>
              <a:gd name="connsiteY12" fmla="*/ 1003859 h 1077036"/>
              <a:gd name="connsiteX13" fmla="*/ 2286428 w 2412597"/>
              <a:gd name="connsiteY13" fmla="*/ 1077036 h 1077036"/>
              <a:gd name="connsiteX14" fmla="*/ 34295 w 2412597"/>
              <a:gd name="connsiteY14" fmla="*/ 1077036 h 1077036"/>
              <a:gd name="connsiteX15" fmla="*/ 160463 w 2412597"/>
              <a:gd name="connsiteY15" fmla="*/ 1003859 h 1077036"/>
              <a:gd name="connsiteX16" fmla="*/ 1 w 2412597"/>
              <a:gd name="connsiteY16" fmla="*/ 910791 h 1077036"/>
              <a:gd name="connsiteX17" fmla="*/ 160463 w 2412597"/>
              <a:gd name="connsiteY17" fmla="*/ 817723 h 1077036"/>
              <a:gd name="connsiteX18" fmla="*/ 0 w 2412597"/>
              <a:gd name="connsiteY18" fmla="*/ 724654 h 1077036"/>
              <a:gd name="connsiteX19" fmla="*/ 160463 w 2412597"/>
              <a:gd name="connsiteY19" fmla="*/ 631586 h 1077036"/>
              <a:gd name="connsiteX20" fmla="*/ 1 w 2412597"/>
              <a:gd name="connsiteY20" fmla="*/ 538518 h 1077036"/>
              <a:gd name="connsiteX21" fmla="*/ 160463 w 2412597"/>
              <a:gd name="connsiteY21" fmla="*/ 445450 h 1077036"/>
              <a:gd name="connsiteX22" fmla="*/ 0 w 2412597"/>
              <a:gd name="connsiteY22" fmla="*/ 352381 h 1077036"/>
              <a:gd name="connsiteX23" fmla="*/ 160464 w 2412597"/>
              <a:gd name="connsiteY23" fmla="*/ 259313 h 1077036"/>
              <a:gd name="connsiteX24" fmla="*/ 2 w 2412597"/>
              <a:gd name="connsiteY24" fmla="*/ 166245 h 1077036"/>
              <a:gd name="connsiteX25" fmla="*/ 160464 w 2412597"/>
              <a:gd name="connsiteY25" fmla="*/ 73177 h 10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12597" h="1077036">
                <a:moveTo>
                  <a:pt x="34297" y="0"/>
                </a:moveTo>
                <a:lnTo>
                  <a:pt x="2286430" y="0"/>
                </a:lnTo>
                <a:lnTo>
                  <a:pt x="2412597" y="73177"/>
                </a:lnTo>
                <a:lnTo>
                  <a:pt x="2252135" y="166245"/>
                </a:lnTo>
                <a:lnTo>
                  <a:pt x="2412597" y="259313"/>
                </a:lnTo>
                <a:lnTo>
                  <a:pt x="2252133" y="352381"/>
                </a:lnTo>
                <a:lnTo>
                  <a:pt x="2412596" y="445450"/>
                </a:lnTo>
                <a:lnTo>
                  <a:pt x="2252134" y="538518"/>
                </a:lnTo>
                <a:lnTo>
                  <a:pt x="2412596" y="631586"/>
                </a:lnTo>
                <a:lnTo>
                  <a:pt x="2252133" y="724654"/>
                </a:lnTo>
                <a:lnTo>
                  <a:pt x="2412596" y="817723"/>
                </a:lnTo>
                <a:lnTo>
                  <a:pt x="2252134" y="910791"/>
                </a:lnTo>
                <a:lnTo>
                  <a:pt x="2412596" y="1003859"/>
                </a:lnTo>
                <a:lnTo>
                  <a:pt x="2286428" y="1077036"/>
                </a:lnTo>
                <a:lnTo>
                  <a:pt x="34295" y="1077036"/>
                </a:lnTo>
                <a:lnTo>
                  <a:pt x="160463" y="1003859"/>
                </a:lnTo>
                <a:lnTo>
                  <a:pt x="1" y="910791"/>
                </a:lnTo>
                <a:lnTo>
                  <a:pt x="160463" y="817723"/>
                </a:lnTo>
                <a:lnTo>
                  <a:pt x="0" y="724654"/>
                </a:lnTo>
                <a:lnTo>
                  <a:pt x="160463" y="631586"/>
                </a:lnTo>
                <a:lnTo>
                  <a:pt x="1" y="538518"/>
                </a:lnTo>
                <a:lnTo>
                  <a:pt x="160463" y="445450"/>
                </a:lnTo>
                <a:lnTo>
                  <a:pt x="0" y="352381"/>
                </a:lnTo>
                <a:lnTo>
                  <a:pt x="160464" y="259313"/>
                </a:lnTo>
                <a:lnTo>
                  <a:pt x="2" y="166245"/>
                </a:lnTo>
                <a:lnTo>
                  <a:pt x="160464" y="73177"/>
                </a:lnTo>
                <a:close/>
              </a:path>
            </a:pathLst>
          </a:custGeom>
          <a:solidFill>
            <a:srgbClr val="A8B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42109">
            <a:off x="10003790" y="4356735"/>
            <a:ext cx="2512060" cy="2512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44873" y="2245285"/>
            <a:ext cx="9972040" cy="3677080"/>
            <a:chOff x="-175914" y="2474197"/>
            <a:chExt cx="12012946" cy="3190362"/>
          </a:xfrm>
        </p:grpSpPr>
        <p:graphicFrame>
          <p:nvGraphicFramePr>
            <p:cNvPr id="8" name="图表 7"/>
            <p:cNvGraphicFramePr/>
            <p:nvPr/>
          </p:nvGraphicFramePr>
          <p:xfrm>
            <a:off x="684484" y="2474197"/>
            <a:ext cx="5297312" cy="31903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-175914" y="4709393"/>
              <a:ext cx="12012946" cy="479325"/>
            </a:xfrm>
            <a:prstGeom prst="rect">
              <a:avLst/>
            </a:prstGeom>
            <a:solidFill>
              <a:srgbClr val="FFD0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365" dirty="0"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045444" y="4950354"/>
            <a:ext cx="4980046" cy="29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15" spc="788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COMPANY PROFILE</a:t>
            </a:r>
          </a:p>
        </p:txBody>
      </p:sp>
      <p:sp>
        <p:nvSpPr>
          <p:cNvPr id="20" name="矩形 19"/>
          <p:cNvSpPr/>
          <p:nvPr/>
        </p:nvSpPr>
        <p:spPr>
          <a:xfrm>
            <a:off x="1045210" y="1482090"/>
            <a:ext cx="3240405" cy="4552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010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75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zihun58hao-chuangzhonghei" panose="00000500000000000000" pitchFamily="2" charset="-122"/>
              </a:rPr>
              <a:t>标题文字添加此处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45165" y="1937307"/>
            <a:ext cx="3924795" cy="99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zh-CN" sz="13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  <a:endParaRPr lang="en-US" altLang="zh-CN" sz="131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0255" y="1682884"/>
            <a:ext cx="5272392" cy="3696511"/>
          </a:xfrm>
          <a:prstGeom prst="rect">
            <a:avLst/>
          </a:prstGeom>
          <a:solidFill>
            <a:srgbClr val="7EC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zihun58hao-chuangzhonghei" panose="00000500000000000000" pitchFamily="2" charset="-122"/>
              <a:ea typeface="zihun58hao-chuangzhonghei" panose="00000500000000000000" pitchFamily="2" charset="-122"/>
              <a:sym typeface="zihun58hao-chuangzhonghei" panose="00000500000000000000" pitchFamily="2" charset="-122"/>
            </a:endParaRPr>
          </a:p>
        </p:txBody>
      </p:sp>
      <p:pic>
        <p:nvPicPr>
          <p:cNvPr id="21" name="图片 20" descr="D:\图图图\儿童类素材\28.png2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804549" y="1788899"/>
            <a:ext cx="2503805" cy="348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b17a8099e5cc4aeeedc75e8f58e604bdead55937f50-ITCXhI_fw658"/>
          <p:cNvPicPr>
            <a:picLocks noChangeAspect="1"/>
          </p:cNvPicPr>
          <p:nvPr userDrawn="1"/>
        </p:nvPicPr>
        <p:blipFill>
          <a:blip r:embed="rId3"/>
          <a:srcRect r="417" b="15156"/>
          <a:stretch>
            <a:fillRect/>
          </a:stretch>
        </p:blipFill>
        <p:spPr>
          <a:xfrm flipH="1">
            <a:off x="0" y="0"/>
            <a:ext cx="12192635" cy="68961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752327" y="2122310"/>
            <a:ext cx="261789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PART</a:t>
            </a:r>
            <a:r>
              <a:rPr lang="en-US" altLang="zh-CN" sz="7200" b="1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 03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285093" y="4231844"/>
            <a:ext cx="4412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zihun58hao-chuangzhonghei" panose="00000500000000000000" pitchFamily="2" charset="-122"/>
              </a:rPr>
              <a:t>PLEASE REPLACE THE WRITTEN CONTENT</a:t>
            </a:r>
          </a:p>
        </p:txBody>
      </p:sp>
      <p:sp>
        <p:nvSpPr>
          <p:cNvPr id="40" name="Rectangle 5"/>
          <p:cNvSpPr/>
          <p:nvPr/>
        </p:nvSpPr>
        <p:spPr bwMode="auto">
          <a:xfrm>
            <a:off x="2429737" y="3559342"/>
            <a:ext cx="2808392" cy="1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l" eaLnBrk="1" hangingPunct="1">
              <a:lnSpc>
                <a:spcPct val="150000"/>
              </a:lnSpc>
            </a:pPr>
            <a:endParaRPr lang="en-US" altLang="zh-CN" sz="900" dirty="0">
              <a:solidFill>
                <a:srgbClr val="2924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793354" y="4598775"/>
            <a:ext cx="3230394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This power point is made by mike.everything in this template is all original. This power point is made by mike. 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786503" y="3506978"/>
            <a:ext cx="36491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0215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添加标题内容</a:t>
            </a:r>
            <a:endParaRPr kumimoji="1" lang="zh-CN" altLang="en-US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44" name="任意多边形: 形状 43"/>
          <p:cNvSpPr/>
          <p:nvPr/>
        </p:nvSpPr>
        <p:spPr>
          <a:xfrm rot="19608844">
            <a:off x="-406881" y="301145"/>
            <a:ext cx="2673928" cy="918613"/>
          </a:xfrm>
          <a:custGeom>
            <a:avLst/>
            <a:gdLst>
              <a:gd name="connsiteX0" fmla="*/ 34297 w 2412597"/>
              <a:gd name="connsiteY0" fmla="*/ 0 h 1077036"/>
              <a:gd name="connsiteX1" fmla="*/ 2286430 w 2412597"/>
              <a:gd name="connsiteY1" fmla="*/ 0 h 1077036"/>
              <a:gd name="connsiteX2" fmla="*/ 2412597 w 2412597"/>
              <a:gd name="connsiteY2" fmla="*/ 73177 h 1077036"/>
              <a:gd name="connsiteX3" fmla="*/ 2252135 w 2412597"/>
              <a:gd name="connsiteY3" fmla="*/ 166245 h 1077036"/>
              <a:gd name="connsiteX4" fmla="*/ 2412597 w 2412597"/>
              <a:gd name="connsiteY4" fmla="*/ 259313 h 1077036"/>
              <a:gd name="connsiteX5" fmla="*/ 2252133 w 2412597"/>
              <a:gd name="connsiteY5" fmla="*/ 352381 h 1077036"/>
              <a:gd name="connsiteX6" fmla="*/ 2412596 w 2412597"/>
              <a:gd name="connsiteY6" fmla="*/ 445450 h 1077036"/>
              <a:gd name="connsiteX7" fmla="*/ 2252134 w 2412597"/>
              <a:gd name="connsiteY7" fmla="*/ 538518 h 1077036"/>
              <a:gd name="connsiteX8" fmla="*/ 2412596 w 2412597"/>
              <a:gd name="connsiteY8" fmla="*/ 631586 h 1077036"/>
              <a:gd name="connsiteX9" fmla="*/ 2252133 w 2412597"/>
              <a:gd name="connsiteY9" fmla="*/ 724654 h 1077036"/>
              <a:gd name="connsiteX10" fmla="*/ 2412596 w 2412597"/>
              <a:gd name="connsiteY10" fmla="*/ 817723 h 1077036"/>
              <a:gd name="connsiteX11" fmla="*/ 2252134 w 2412597"/>
              <a:gd name="connsiteY11" fmla="*/ 910791 h 1077036"/>
              <a:gd name="connsiteX12" fmla="*/ 2412596 w 2412597"/>
              <a:gd name="connsiteY12" fmla="*/ 1003859 h 1077036"/>
              <a:gd name="connsiteX13" fmla="*/ 2286428 w 2412597"/>
              <a:gd name="connsiteY13" fmla="*/ 1077036 h 1077036"/>
              <a:gd name="connsiteX14" fmla="*/ 34295 w 2412597"/>
              <a:gd name="connsiteY14" fmla="*/ 1077036 h 1077036"/>
              <a:gd name="connsiteX15" fmla="*/ 160463 w 2412597"/>
              <a:gd name="connsiteY15" fmla="*/ 1003859 h 1077036"/>
              <a:gd name="connsiteX16" fmla="*/ 1 w 2412597"/>
              <a:gd name="connsiteY16" fmla="*/ 910791 h 1077036"/>
              <a:gd name="connsiteX17" fmla="*/ 160463 w 2412597"/>
              <a:gd name="connsiteY17" fmla="*/ 817723 h 1077036"/>
              <a:gd name="connsiteX18" fmla="*/ 0 w 2412597"/>
              <a:gd name="connsiteY18" fmla="*/ 724654 h 1077036"/>
              <a:gd name="connsiteX19" fmla="*/ 160463 w 2412597"/>
              <a:gd name="connsiteY19" fmla="*/ 631586 h 1077036"/>
              <a:gd name="connsiteX20" fmla="*/ 1 w 2412597"/>
              <a:gd name="connsiteY20" fmla="*/ 538518 h 1077036"/>
              <a:gd name="connsiteX21" fmla="*/ 160463 w 2412597"/>
              <a:gd name="connsiteY21" fmla="*/ 445450 h 1077036"/>
              <a:gd name="connsiteX22" fmla="*/ 0 w 2412597"/>
              <a:gd name="connsiteY22" fmla="*/ 352381 h 1077036"/>
              <a:gd name="connsiteX23" fmla="*/ 160464 w 2412597"/>
              <a:gd name="connsiteY23" fmla="*/ 259313 h 1077036"/>
              <a:gd name="connsiteX24" fmla="*/ 2 w 2412597"/>
              <a:gd name="connsiteY24" fmla="*/ 166245 h 1077036"/>
              <a:gd name="connsiteX25" fmla="*/ 160464 w 2412597"/>
              <a:gd name="connsiteY25" fmla="*/ 73177 h 10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12597" h="1077036">
                <a:moveTo>
                  <a:pt x="34297" y="0"/>
                </a:moveTo>
                <a:lnTo>
                  <a:pt x="2286430" y="0"/>
                </a:lnTo>
                <a:lnTo>
                  <a:pt x="2412597" y="73177"/>
                </a:lnTo>
                <a:lnTo>
                  <a:pt x="2252135" y="166245"/>
                </a:lnTo>
                <a:lnTo>
                  <a:pt x="2412597" y="259313"/>
                </a:lnTo>
                <a:lnTo>
                  <a:pt x="2252133" y="352381"/>
                </a:lnTo>
                <a:lnTo>
                  <a:pt x="2412596" y="445450"/>
                </a:lnTo>
                <a:lnTo>
                  <a:pt x="2252134" y="538518"/>
                </a:lnTo>
                <a:lnTo>
                  <a:pt x="2412596" y="631586"/>
                </a:lnTo>
                <a:lnTo>
                  <a:pt x="2252133" y="724654"/>
                </a:lnTo>
                <a:lnTo>
                  <a:pt x="2412596" y="817723"/>
                </a:lnTo>
                <a:lnTo>
                  <a:pt x="2252134" y="910791"/>
                </a:lnTo>
                <a:lnTo>
                  <a:pt x="2412596" y="1003859"/>
                </a:lnTo>
                <a:lnTo>
                  <a:pt x="2286428" y="1077036"/>
                </a:lnTo>
                <a:lnTo>
                  <a:pt x="34295" y="1077036"/>
                </a:lnTo>
                <a:lnTo>
                  <a:pt x="160463" y="1003859"/>
                </a:lnTo>
                <a:lnTo>
                  <a:pt x="1" y="910791"/>
                </a:lnTo>
                <a:lnTo>
                  <a:pt x="160463" y="817723"/>
                </a:lnTo>
                <a:lnTo>
                  <a:pt x="0" y="724654"/>
                </a:lnTo>
                <a:lnTo>
                  <a:pt x="160463" y="631586"/>
                </a:lnTo>
                <a:lnTo>
                  <a:pt x="1" y="538518"/>
                </a:lnTo>
                <a:lnTo>
                  <a:pt x="160463" y="445450"/>
                </a:lnTo>
                <a:lnTo>
                  <a:pt x="0" y="352381"/>
                </a:lnTo>
                <a:lnTo>
                  <a:pt x="160464" y="259313"/>
                </a:lnTo>
                <a:lnTo>
                  <a:pt x="2" y="166245"/>
                </a:lnTo>
                <a:lnTo>
                  <a:pt x="160464" y="73177"/>
                </a:lnTo>
                <a:close/>
              </a:path>
            </a:pathLst>
          </a:custGeom>
          <a:solidFill>
            <a:srgbClr val="A8B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6029960" y="2484755"/>
            <a:ext cx="1361440" cy="1510665"/>
          </a:xfrm>
          <a:custGeom>
            <a:avLst/>
            <a:gdLst>
              <a:gd name="T0" fmla="*/ 0 w 1075"/>
              <a:gd name="T1" fmla="*/ 0 h 1196"/>
              <a:gd name="T2" fmla="*/ 0 w 1075"/>
              <a:gd name="T3" fmla="*/ 98 h 1196"/>
              <a:gd name="T4" fmla="*/ 44 w 1075"/>
              <a:gd name="T5" fmla="*/ 84 h 1196"/>
              <a:gd name="T6" fmla="*/ 121 w 1075"/>
              <a:gd name="T7" fmla="*/ 160 h 1196"/>
              <a:gd name="T8" fmla="*/ 44 w 1075"/>
              <a:gd name="T9" fmla="*/ 237 h 1196"/>
              <a:gd name="T10" fmla="*/ 0 w 1075"/>
              <a:gd name="T11" fmla="*/ 223 h 1196"/>
              <a:gd name="T12" fmla="*/ 0 w 1075"/>
              <a:gd name="T13" fmla="*/ 321 h 1196"/>
              <a:gd name="T14" fmla="*/ 754 w 1075"/>
              <a:gd name="T15" fmla="*/ 1075 h 1196"/>
              <a:gd name="T16" fmla="*/ 880 w 1075"/>
              <a:gd name="T17" fmla="*/ 1075 h 1196"/>
              <a:gd name="T18" fmla="*/ 869 w 1075"/>
              <a:gd name="T19" fmla="*/ 1085 h 1196"/>
              <a:gd name="T20" fmla="*/ 850 w 1075"/>
              <a:gd name="T21" fmla="*/ 1132 h 1196"/>
              <a:gd name="T22" fmla="*/ 914 w 1075"/>
              <a:gd name="T23" fmla="*/ 1196 h 1196"/>
              <a:gd name="T24" fmla="*/ 979 w 1075"/>
              <a:gd name="T25" fmla="*/ 1132 h 1196"/>
              <a:gd name="T26" fmla="*/ 959 w 1075"/>
              <a:gd name="T27" fmla="*/ 1085 h 1196"/>
              <a:gd name="T28" fmla="*/ 949 w 1075"/>
              <a:gd name="T29" fmla="*/ 1075 h 1196"/>
              <a:gd name="T30" fmla="*/ 1075 w 1075"/>
              <a:gd name="T31" fmla="*/ 1075 h 1196"/>
              <a:gd name="T32" fmla="*/ 0 w 1075"/>
              <a:gd name="T33" fmla="*/ 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3" y="89"/>
                  <a:pt x="28" y="84"/>
                  <a:pt x="44" y="84"/>
                </a:cubicBezTo>
                <a:cubicBezTo>
                  <a:pt x="87" y="84"/>
                  <a:pt x="121" y="118"/>
                  <a:pt x="121" y="160"/>
                </a:cubicBezTo>
                <a:cubicBezTo>
                  <a:pt x="121" y="203"/>
                  <a:pt x="87" y="237"/>
                  <a:pt x="44" y="237"/>
                </a:cubicBezTo>
                <a:cubicBezTo>
                  <a:pt x="28" y="237"/>
                  <a:pt x="13" y="232"/>
                  <a:pt x="0" y="223"/>
                </a:cubicBezTo>
                <a:cubicBezTo>
                  <a:pt x="0" y="321"/>
                  <a:pt x="0" y="321"/>
                  <a:pt x="0" y="321"/>
                </a:cubicBezTo>
                <a:cubicBezTo>
                  <a:pt x="414" y="324"/>
                  <a:pt x="750" y="661"/>
                  <a:pt x="754" y="1075"/>
                </a:cubicBezTo>
                <a:cubicBezTo>
                  <a:pt x="880" y="1075"/>
                  <a:pt x="880" y="1075"/>
                  <a:pt x="880" y="1075"/>
                </a:cubicBezTo>
                <a:cubicBezTo>
                  <a:pt x="869" y="1085"/>
                  <a:pt x="869" y="1085"/>
                  <a:pt x="869" y="1085"/>
                </a:cubicBezTo>
                <a:cubicBezTo>
                  <a:pt x="857" y="1097"/>
                  <a:pt x="850" y="1114"/>
                  <a:pt x="850" y="1132"/>
                </a:cubicBezTo>
                <a:cubicBezTo>
                  <a:pt x="850" y="1167"/>
                  <a:pt x="879" y="1196"/>
                  <a:pt x="914" y="1196"/>
                </a:cubicBezTo>
                <a:cubicBezTo>
                  <a:pt x="950" y="1196"/>
                  <a:pt x="979" y="1167"/>
                  <a:pt x="979" y="1132"/>
                </a:cubicBezTo>
                <a:cubicBezTo>
                  <a:pt x="979" y="1114"/>
                  <a:pt x="972" y="1097"/>
                  <a:pt x="959" y="1085"/>
                </a:cubicBezTo>
                <a:cubicBezTo>
                  <a:pt x="949" y="1075"/>
                  <a:pt x="949" y="1075"/>
                  <a:pt x="949" y="1075"/>
                </a:cubicBezTo>
                <a:cubicBezTo>
                  <a:pt x="1075" y="1075"/>
                  <a:pt x="1075" y="1075"/>
                  <a:pt x="1075" y="1075"/>
                </a:cubicBezTo>
                <a:cubicBezTo>
                  <a:pt x="1072" y="483"/>
                  <a:pt x="591" y="3"/>
                  <a:pt x="0" y="0"/>
                </a:cubicBezTo>
                <a:close/>
              </a:path>
            </a:pathLst>
          </a:custGeom>
          <a:solidFill>
            <a:srgbClr val="7ECD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5876925" y="3858260"/>
            <a:ext cx="1513840" cy="1357630"/>
          </a:xfrm>
          <a:custGeom>
            <a:avLst/>
            <a:gdLst>
              <a:gd name="T0" fmla="*/ 1099 w 1197"/>
              <a:gd name="T1" fmla="*/ 0 h 1075"/>
              <a:gd name="T2" fmla="*/ 1113 w 1197"/>
              <a:gd name="T3" fmla="*/ 45 h 1075"/>
              <a:gd name="T4" fmla="*/ 1036 w 1197"/>
              <a:gd name="T5" fmla="*/ 121 h 1075"/>
              <a:gd name="T6" fmla="*/ 960 w 1197"/>
              <a:gd name="T7" fmla="*/ 45 h 1075"/>
              <a:gd name="T8" fmla="*/ 974 w 1197"/>
              <a:gd name="T9" fmla="*/ 0 h 1075"/>
              <a:gd name="T10" fmla="*/ 876 w 1197"/>
              <a:gd name="T11" fmla="*/ 0 h 1075"/>
              <a:gd name="T12" fmla="*/ 122 w 1197"/>
              <a:gd name="T13" fmla="*/ 754 h 1075"/>
              <a:gd name="T14" fmla="*/ 122 w 1197"/>
              <a:gd name="T15" fmla="*/ 880 h 1075"/>
              <a:gd name="T16" fmla="*/ 111 w 1197"/>
              <a:gd name="T17" fmla="*/ 869 h 1075"/>
              <a:gd name="T18" fmla="*/ 65 w 1197"/>
              <a:gd name="T19" fmla="*/ 850 h 1075"/>
              <a:gd name="T20" fmla="*/ 0 w 1197"/>
              <a:gd name="T21" fmla="*/ 914 h 1075"/>
              <a:gd name="T22" fmla="*/ 65 w 1197"/>
              <a:gd name="T23" fmla="*/ 979 h 1075"/>
              <a:gd name="T24" fmla="*/ 111 w 1197"/>
              <a:gd name="T25" fmla="*/ 959 h 1075"/>
              <a:gd name="T26" fmla="*/ 122 w 1197"/>
              <a:gd name="T27" fmla="*/ 949 h 1075"/>
              <a:gd name="T28" fmla="*/ 122 w 1197"/>
              <a:gd name="T29" fmla="*/ 1075 h 1075"/>
              <a:gd name="T30" fmla="*/ 1197 w 1197"/>
              <a:gd name="T31" fmla="*/ 0 h 1075"/>
              <a:gd name="T32" fmla="*/ 1099 w 1197"/>
              <a:gd name="T33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7" h="1075">
                <a:moveTo>
                  <a:pt x="1099" y="0"/>
                </a:moveTo>
                <a:cubicBezTo>
                  <a:pt x="1108" y="13"/>
                  <a:pt x="1113" y="28"/>
                  <a:pt x="1113" y="45"/>
                </a:cubicBezTo>
                <a:cubicBezTo>
                  <a:pt x="1113" y="87"/>
                  <a:pt x="1079" y="121"/>
                  <a:pt x="1036" y="121"/>
                </a:cubicBezTo>
                <a:cubicBezTo>
                  <a:pt x="994" y="121"/>
                  <a:pt x="960" y="87"/>
                  <a:pt x="960" y="45"/>
                </a:cubicBezTo>
                <a:cubicBezTo>
                  <a:pt x="960" y="28"/>
                  <a:pt x="965" y="13"/>
                  <a:pt x="974" y="0"/>
                </a:cubicBezTo>
                <a:cubicBezTo>
                  <a:pt x="876" y="0"/>
                  <a:pt x="876" y="0"/>
                  <a:pt x="876" y="0"/>
                </a:cubicBezTo>
                <a:cubicBezTo>
                  <a:pt x="872" y="414"/>
                  <a:pt x="536" y="751"/>
                  <a:pt x="122" y="754"/>
                </a:cubicBezTo>
                <a:cubicBezTo>
                  <a:pt x="122" y="880"/>
                  <a:pt x="122" y="880"/>
                  <a:pt x="122" y="880"/>
                </a:cubicBezTo>
                <a:cubicBezTo>
                  <a:pt x="111" y="869"/>
                  <a:pt x="111" y="869"/>
                  <a:pt x="111" y="869"/>
                </a:cubicBezTo>
                <a:cubicBezTo>
                  <a:pt x="99" y="857"/>
                  <a:pt x="83" y="850"/>
                  <a:pt x="65" y="850"/>
                </a:cubicBezTo>
                <a:cubicBezTo>
                  <a:pt x="29" y="850"/>
                  <a:pt x="0" y="879"/>
                  <a:pt x="0" y="914"/>
                </a:cubicBezTo>
                <a:cubicBezTo>
                  <a:pt x="0" y="950"/>
                  <a:pt x="29" y="979"/>
                  <a:pt x="65" y="979"/>
                </a:cubicBezTo>
                <a:cubicBezTo>
                  <a:pt x="83" y="979"/>
                  <a:pt x="99" y="972"/>
                  <a:pt x="111" y="959"/>
                </a:cubicBezTo>
                <a:cubicBezTo>
                  <a:pt x="122" y="949"/>
                  <a:pt x="122" y="949"/>
                  <a:pt x="122" y="949"/>
                </a:cubicBezTo>
                <a:cubicBezTo>
                  <a:pt x="122" y="1075"/>
                  <a:pt x="122" y="1075"/>
                  <a:pt x="122" y="1075"/>
                </a:cubicBezTo>
                <a:cubicBezTo>
                  <a:pt x="713" y="1072"/>
                  <a:pt x="1194" y="591"/>
                  <a:pt x="1197" y="0"/>
                </a:cubicBezTo>
                <a:lnTo>
                  <a:pt x="1099" y="0"/>
                </a:lnTo>
                <a:close/>
              </a:path>
            </a:pathLst>
          </a:custGeom>
          <a:solidFill>
            <a:srgbClr val="FFD0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4654550" y="3705225"/>
            <a:ext cx="1361440" cy="1510665"/>
          </a:xfrm>
          <a:custGeom>
            <a:avLst/>
            <a:gdLst>
              <a:gd name="T0" fmla="*/ 1075 w 1075"/>
              <a:gd name="T1" fmla="*/ 1196 h 1196"/>
              <a:gd name="T2" fmla="*/ 1075 w 1075"/>
              <a:gd name="T3" fmla="*/ 1098 h 1196"/>
              <a:gd name="T4" fmla="*/ 1030 w 1075"/>
              <a:gd name="T5" fmla="*/ 1112 h 1196"/>
              <a:gd name="T6" fmla="*/ 953 w 1075"/>
              <a:gd name="T7" fmla="*/ 1035 h 1196"/>
              <a:gd name="T8" fmla="*/ 1030 w 1075"/>
              <a:gd name="T9" fmla="*/ 959 h 1196"/>
              <a:gd name="T10" fmla="*/ 1075 w 1075"/>
              <a:gd name="T11" fmla="*/ 973 h 1196"/>
              <a:gd name="T12" fmla="*/ 1075 w 1075"/>
              <a:gd name="T13" fmla="*/ 875 h 1196"/>
              <a:gd name="T14" fmla="*/ 321 w 1075"/>
              <a:gd name="T15" fmla="*/ 121 h 1196"/>
              <a:gd name="T16" fmla="*/ 195 w 1075"/>
              <a:gd name="T17" fmla="*/ 121 h 1196"/>
              <a:gd name="T18" fmla="*/ 205 w 1075"/>
              <a:gd name="T19" fmla="*/ 111 h 1196"/>
              <a:gd name="T20" fmla="*/ 225 w 1075"/>
              <a:gd name="T21" fmla="*/ 64 h 1196"/>
              <a:gd name="T22" fmla="*/ 160 w 1075"/>
              <a:gd name="T23" fmla="*/ 0 h 1196"/>
              <a:gd name="T24" fmla="*/ 96 w 1075"/>
              <a:gd name="T25" fmla="*/ 64 h 1196"/>
              <a:gd name="T26" fmla="*/ 115 w 1075"/>
              <a:gd name="T27" fmla="*/ 111 h 1196"/>
              <a:gd name="T28" fmla="*/ 126 w 1075"/>
              <a:gd name="T29" fmla="*/ 121 h 1196"/>
              <a:gd name="T30" fmla="*/ 0 w 1075"/>
              <a:gd name="T31" fmla="*/ 121 h 1196"/>
              <a:gd name="T32" fmla="*/ 1075 w 1075"/>
              <a:gd name="T33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1075" y="1196"/>
                </a:moveTo>
                <a:cubicBezTo>
                  <a:pt x="1075" y="1098"/>
                  <a:pt x="1075" y="1098"/>
                  <a:pt x="1075" y="1098"/>
                </a:cubicBezTo>
                <a:cubicBezTo>
                  <a:pt x="1062" y="1107"/>
                  <a:pt x="1046" y="1112"/>
                  <a:pt x="1030" y="1112"/>
                </a:cubicBezTo>
                <a:cubicBezTo>
                  <a:pt x="988" y="1112"/>
                  <a:pt x="953" y="1078"/>
                  <a:pt x="953" y="1035"/>
                </a:cubicBezTo>
                <a:cubicBezTo>
                  <a:pt x="953" y="993"/>
                  <a:pt x="988" y="959"/>
                  <a:pt x="1030" y="959"/>
                </a:cubicBezTo>
                <a:cubicBezTo>
                  <a:pt x="1046" y="959"/>
                  <a:pt x="1062" y="964"/>
                  <a:pt x="1075" y="973"/>
                </a:cubicBezTo>
                <a:cubicBezTo>
                  <a:pt x="1075" y="875"/>
                  <a:pt x="1075" y="875"/>
                  <a:pt x="1075" y="875"/>
                </a:cubicBezTo>
                <a:cubicBezTo>
                  <a:pt x="660" y="872"/>
                  <a:pt x="324" y="535"/>
                  <a:pt x="321" y="121"/>
                </a:cubicBezTo>
                <a:cubicBezTo>
                  <a:pt x="195" y="121"/>
                  <a:pt x="195" y="121"/>
                  <a:pt x="195" y="121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98"/>
                  <a:pt x="225" y="82"/>
                  <a:pt x="225" y="64"/>
                </a:cubicBezTo>
                <a:cubicBezTo>
                  <a:pt x="225" y="29"/>
                  <a:pt x="196" y="0"/>
                  <a:pt x="160" y="0"/>
                </a:cubicBezTo>
                <a:cubicBezTo>
                  <a:pt x="125" y="0"/>
                  <a:pt x="96" y="29"/>
                  <a:pt x="96" y="64"/>
                </a:cubicBezTo>
                <a:cubicBezTo>
                  <a:pt x="96" y="82"/>
                  <a:pt x="103" y="98"/>
                  <a:pt x="115" y="111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3" y="712"/>
                  <a:pt x="483" y="1193"/>
                  <a:pt x="1075" y="1196"/>
                </a:cubicBezTo>
                <a:close/>
              </a:path>
            </a:pathLst>
          </a:custGeom>
          <a:solidFill>
            <a:srgbClr val="7ECDF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4654550" y="2484755"/>
            <a:ext cx="1513840" cy="1357630"/>
          </a:xfrm>
          <a:custGeom>
            <a:avLst/>
            <a:gdLst>
              <a:gd name="T0" fmla="*/ 1131 w 1196"/>
              <a:gd name="T1" fmla="*/ 96 h 1075"/>
              <a:gd name="T2" fmla="*/ 1085 w 1196"/>
              <a:gd name="T3" fmla="*/ 115 h 1075"/>
              <a:gd name="T4" fmla="*/ 1075 w 1196"/>
              <a:gd name="T5" fmla="*/ 126 h 1075"/>
              <a:gd name="T6" fmla="*/ 1075 w 1196"/>
              <a:gd name="T7" fmla="*/ 0 h 1075"/>
              <a:gd name="T8" fmla="*/ 0 w 1196"/>
              <a:gd name="T9" fmla="*/ 1075 h 1075"/>
              <a:gd name="T10" fmla="*/ 98 w 1196"/>
              <a:gd name="T11" fmla="*/ 1075 h 1075"/>
              <a:gd name="T12" fmla="*/ 84 w 1196"/>
              <a:gd name="T13" fmla="*/ 1030 h 1075"/>
              <a:gd name="T14" fmla="*/ 160 w 1196"/>
              <a:gd name="T15" fmla="*/ 954 h 1075"/>
              <a:gd name="T16" fmla="*/ 237 w 1196"/>
              <a:gd name="T17" fmla="*/ 1030 h 1075"/>
              <a:gd name="T18" fmla="*/ 223 w 1196"/>
              <a:gd name="T19" fmla="*/ 1075 h 1075"/>
              <a:gd name="T20" fmla="*/ 321 w 1196"/>
              <a:gd name="T21" fmla="*/ 1075 h 1075"/>
              <a:gd name="T22" fmla="*/ 1075 w 1196"/>
              <a:gd name="T23" fmla="*/ 321 h 1075"/>
              <a:gd name="T24" fmla="*/ 1075 w 1196"/>
              <a:gd name="T25" fmla="*/ 195 h 1075"/>
              <a:gd name="T26" fmla="*/ 1085 w 1196"/>
              <a:gd name="T27" fmla="*/ 205 h 1075"/>
              <a:gd name="T28" fmla="*/ 1131 w 1196"/>
              <a:gd name="T29" fmla="*/ 225 h 1075"/>
              <a:gd name="T30" fmla="*/ 1196 w 1196"/>
              <a:gd name="T31" fmla="*/ 160 h 1075"/>
              <a:gd name="T32" fmla="*/ 1131 w 1196"/>
              <a:gd name="T33" fmla="*/ 96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6" h="1075">
                <a:moveTo>
                  <a:pt x="1131" y="96"/>
                </a:moveTo>
                <a:cubicBezTo>
                  <a:pt x="1114" y="96"/>
                  <a:pt x="1097" y="103"/>
                  <a:pt x="1085" y="115"/>
                </a:cubicBezTo>
                <a:cubicBezTo>
                  <a:pt x="1075" y="126"/>
                  <a:pt x="1075" y="126"/>
                  <a:pt x="1075" y="126"/>
                </a:cubicBezTo>
                <a:cubicBezTo>
                  <a:pt x="1075" y="0"/>
                  <a:pt x="1075" y="0"/>
                  <a:pt x="1075" y="0"/>
                </a:cubicBezTo>
                <a:cubicBezTo>
                  <a:pt x="483" y="3"/>
                  <a:pt x="3" y="483"/>
                  <a:pt x="0" y="1075"/>
                </a:cubicBezTo>
                <a:cubicBezTo>
                  <a:pt x="98" y="1075"/>
                  <a:pt x="98" y="1075"/>
                  <a:pt x="98" y="1075"/>
                </a:cubicBezTo>
                <a:cubicBezTo>
                  <a:pt x="89" y="1062"/>
                  <a:pt x="84" y="1046"/>
                  <a:pt x="84" y="1030"/>
                </a:cubicBezTo>
                <a:cubicBezTo>
                  <a:pt x="84" y="988"/>
                  <a:pt x="118" y="954"/>
                  <a:pt x="160" y="954"/>
                </a:cubicBezTo>
                <a:cubicBezTo>
                  <a:pt x="202" y="954"/>
                  <a:pt x="237" y="988"/>
                  <a:pt x="237" y="1030"/>
                </a:cubicBezTo>
                <a:cubicBezTo>
                  <a:pt x="237" y="1046"/>
                  <a:pt x="232" y="1062"/>
                  <a:pt x="223" y="1075"/>
                </a:cubicBezTo>
                <a:cubicBezTo>
                  <a:pt x="321" y="1075"/>
                  <a:pt x="321" y="1075"/>
                  <a:pt x="321" y="1075"/>
                </a:cubicBezTo>
                <a:cubicBezTo>
                  <a:pt x="324" y="661"/>
                  <a:pt x="660" y="324"/>
                  <a:pt x="1075" y="321"/>
                </a:cubicBezTo>
                <a:cubicBezTo>
                  <a:pt x="1075" y="195"/>
                  <a:pt x="1075" y="195"/>
                  <a:pt x="1075" y="195"/>
                </a:cubicBezTo>
                <a:cubicBezTo>
                  <a:pt x="1085" y="205"/>
                  <a:pt x="1085" y="205"/>
                  <a:pt x="1085" y="205"/>
                </a:cubicBezTo>
                <a:cubicBezTo>
                  <a:pt x="1097" y="218"/>
                  <a:pt x="1114" y="225"/>
                  <a:pt x="1131" y="225"/>
                </a:cubicBezTo>
                <a:cubicBezTo>
                  <a:pt x="1167" y="225"/>
                  <a:pt x="1196" y="196"/>
                  <a:pt x="1196" y="160"/>
                </a:cubicBezTo>
                <a:cubicBezTo>
                  <a:pt x="1196" y="125"/>
                  <a:pt x="1167" y="96"/>
                  <a:pt x="1131" y="96"/>
                </a:cubicBezTo>
                <a:close/>
              </a:path>
            </a:pathLst>
          </a:custGeom>
          <a:solidFill>
            <a:srgbClr val="FFD08E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9"/>
          <p:cNvGrpSpPr/>
          <p:nvPr/>
        </p:nvGrpSpPr>
        <p:grpSpPr>
          <a:xfrm>
            <a:off x="5580380" y="3299460"/>
            <a:ext cx="884555" cy="1161415"/>
            <a:chOff x="4264026" y="2292350"/>
            <a:chExt cx="615950" cy="808038"/>
          </a:xfrm>
          <a:solidFill>
            <a:srgbClr val="FD645E"/>
          </a:solidFill>
        </p:grpSpPr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4510088" y="2305050"/>
              <a:ext cx="122238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4264026" y="2292350"/>
              <a:ext cx="615950" cy="808038"/>
            </a:xfrm>
            <a:custGeom>
              <a:avLst/>
              <a:gdLst>
                <a:gd name="T0" fmla="*/ 689 w 698"/>
                <a:gd name="T1" fmla="*/ 10 h 918"/>
                <a:gd name="T2" fmla="*/ 657 w 698"/>
                <a:gd name="T3" fmla="*/ 9 h 918"/>
                <a:gd name="T4" fmla="*/ 485 w 698"/>
                <a:gd name="T5" fmla="*/ 168 h 918"/>
                <a:gd name="T6" fmla="*/ 485 w 698"/>
                <a:gd name="T7" fmla="*/ 168 h 918"/>
                <a:gd name="T8" fmla="*/ 436 w 698"/>
                <a:gd name="T9" fmla="*/ 168 h 918"/>
                <a:gd name="T10" fmla="*/ 399 w 698"/>
                <a:gd name="T11" fmla="*/ 168 h 918"/>
                <a:gd name="T12" fmla="*/ 375 w 698"/>
                <a:gd name="T13" fmla="*/ 279 h 918"/>
                <a:gd name="T14" fmla="*/ 356 w 698"/>
                <a:gd name="T15" fmla="*/ 217 h 918"/>
                <a:gd name="T16" fmla="*/ 367 w 698"/>
                <a:gd name="T17" fmla="*/ 203 h 918"/>
                <a:gd name="T18" fmla="*/ 349 w 698"/>
                <a:gd name="T19" fmla="*/ 183 h 918"/>
                <a:gd name="T20" fmla="*/ 329 w 698"/>
                <a:gd name="T21" fmla="*/ 201 h 918"/>
                <a:gd name="T22" fmla="*/ 341 w 698"/>
                <a:gd name="T23" fmla="*/ 217 h 918"/>
                <a:gd name="T24" fmla="*/ 324 w 698"/>
                <a:gd name="T25" fmla="*/ 279 h 918"/>
                <a:gd name="T26" fmla="*/ 298 w 698"/>
                <a:gd name="T27" fmla="*/ 168 h 918"/>
                <a:gd name="T28" fmla="*/ 262 w 698"/>
                <a:gd name="T29" fmla="*/ 168 h 918"/>
                <a:gd name="T30" fmla="*/ 213 w 698"/>
                <a:gd name="T31" fmla="*/ 168 h 918"/>
                <a:gd name="T32" fmla="*/ 213 w 698"/>
                <a:gd name="T33" fmla="*/ 168 h 918"/>
                <a:gd name="T34" fmla="*/ 40 w 698"/>
                <a:gd name="T35" fmla="*/ 9 h 918"/>
                <a:gd name="T36" fmla="*/ 8 w 698"/>
                <a:gd name="T37" fmla="*/ 10 h 918"/>
                <a:gd name="T38" fmla="*/ 9 w 698"/>
                <a:gd name="T39" fmla="*/ 42 h 918"/>
                <a:gd name="T40" fmla="*/ 262 w 698"/>
                <a:gd name="T41" fmla="*/ 285 h 918"/>
                <a:gd name="T42" fmla="*/ 262 w 698"/>
                <a:gd name="T43" fmla="*/ 532 h 918"/>
                <a:gd name="T44" fmla="*/ 262 w 698"/>
                <a:gd name="T45" fmla="*/ 881 h 918"/>
                <a:gd name="T46" fmla="*/ 298 w 698"/>
                <a:gd name="T47" fmla="*/ 918 h 918"/>
                <a:gd name="T48" fmla="*/ 335 w 698"/>
                <a:gd name="T49" fmla="*/ 881 h 918"/>
                <a:gd name="T50" fmla="*/ 335 w 698"/>
                <a:gd name="T51" fmla="*/ 532 h 918"/>
                <a:gd name="T52" fmla="*/ 363 w 698"/>
                <a:gd name="T53" fmla="*/ 532 h 918"/>
                <a:gd name="T54" fmla="*/ 363 w 698"/>
                <a:gd name="T55" fmla="*/ 881 h 918"/>
                <a:gd name="T56" fmla="*/ 399 w 698"/>
                <a:gd name="T57" fmla="*/ 918 h 918"/>
                <a:gd name="T58" fmla="*/ 436 w 698"/>
                <a:gd name="T59" fmla="*/ 881 h 918"/>
                <a:gd name="T60" fmla="*/ 436 w 698"/>
                <a:gd name="T61" fmla="*/ 532 h 918"/>
                <a:gd name="T62" fmla="*/ 436 w 698"/>
                <a:gd name="T63" fmla="*/ 285 h 918"/>
                <a:gd name="T64" fmla="*/ 688 w 698"/>
                <a:gd name="T65" fmla="*/ 42 h 918"/>
                <a:gd name="T66" fmla="*/ 689 w 698"/>
                <a:gd name="T67" fmla="*/ 1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918">
                  <a:moveTo>
                    <a:pt x="689" y="10"/>
                  </a:moveTo>
                  <a:cubicBezTo>
                    <a:pt x="681" y="1"/>
                    <a:pt x="666" y="0"/>
                    <a:pt x="657" y="9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1" y="256"/>
                    <a:pt x="375" y="279"/>
                    <a:pt x="375" y="279"/>
                  </a:cubicBezTo>
                  <a:cubicBezTo>
                    <a:pt x="356" y="217"/>
                    <a:pt x="356" y="217"/>
                    <a:pt x="356" y="217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29" y="201"/>
                    <a:pt x="329" y="201"/>
                    <a:pt x="329" y="201"/>
                  </a:cubicBezTo>
                  <a:cubicBezTo>
                    <a:pt x="341" y="217"/>
                    <a:pt x="341" y="217"/>
                    <a:pt x="341" y="217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09" y="262"/>
                    <a:pt x="301" y="196"/>
                    <a:pt x="298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1" y="0"/>
                    <a:pt x="17" y="1"/>
                    <a:pt x="8" y="10"/>
                  </a:cubicBezTo>
                  <a:cubicBezTo>
                    <a:pt x="0" y="19"/>
                    <a:pt x="0" y="34"/>
                    <a:pt x="9" y="42"/>
                  </a:cubicBezTo>
                  <a:cubicBezTo>
                    <a:pt x="262" y="285"/>
                    <a:pt x="262" y="285"/>
                    <a:pt x="262" y="285"/>
                  </a:cubicBezTo>
                  <a:cubicBezTo>
                    <a:pt x="262" y="532"/>
                    <a:pt x="262" y="532"/>
                    <a:pt x="262" y="532"/>
                  </a:cubicBezTo>
                  <a:cubicBezTo>
                    <a:pt x="262" y="881"/>
                    <a:pt x="262" y="881"/>
                    <a:pt x="262" y="881"/>
                  </a:cubicBezTo>
                  <a:cubicBezTo>
                    <a:pt x="262" y="901"/>
                    <a:pt x="278" y="918"/>
                    <a:pt x="298" y="918"/>
                  </a:cubicBezTo>
                  <a:cubicBezTo>
                    <a:pt x="318" y="918"/>
                    <a:pt x="335" y="901"/>
                    <a:pt x="335" y="881"/>
                  </a:cubicBezTo>
                  <a:cubicBezTo>
                    <a:pt x="335" y="532"/>
                    <a:pt x="335" y="532"/>
                    <a:pt x="335" y="532"/>
                  </a:cubicBezTo>
                  <a:cubicBezTo>
                    <a:pt x="363" y="532"/>
                    <a:pt x="363" y="532"/>
                    <a:pt x="363" y="532"/>
                  </a:cubicBezTo>
                  <a:cubicBezTo>
                    <a:pt x="363" y="881"/>
                    <a:pt x="363" y="881"/>
                    <a:pt x="363" y="881"/>
                  </a:cubicBezTo>
                  <a:cubicBezTo>
                    <a:pt x="363" y="901"/>
                    <a:pt x="379" y="918"/>
                    <a:pt x="399" y="918"/>
                  </a:cubicBezTo>
                  <a:cubicBezTo>
                    <a:pt x="419" y="918"/>
                    <a:pt x="436" y="901"/>
                    <a:pt x="436" y="881"/>
                  </a:cubicBezTo>
                  <a:cubicBezTo>
                    <a:pt x="436" y="532"/>
                    <a:pt x="436" y="532"/>
                    <a:pt x="436" y="532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688" y="42"/>
                    <a:pt x="688" y="42"/>
                    <a:pt x="688" y="42"/>
                  </a:cubicBezTo>
                  <a:cubicBezTo>
                    <a:pt x="697" y="34"/>
                    <a:pt x="698" y="19"/>
                    <a:pt x="68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12"/>
          <p:cNvSpPr txBox="1"/>
          <p:nvPr/>
        </p:nvSpPr>
        <p:spPr>
          <a:xfrm>
            <a:off x="4978400" y="2845435"/>
            <a:ext cx="314325" cy="40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6681470" y="2845435"/>
            <a:ext cx="314325" cy="40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4978400" y="4426585"/>
            <a:ext cx="314325" cy="40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6681470" y="4426585"/>
            <a:ext cx="314325" cy="40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44525" y="2565400"/>
            <a:ext cx="3445510" cy="11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44525" y="4146550"/>
            <a:ext cx="3445510" cy="11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7944485" y="2565400"/>
            <a:ext cx="3445510" cy="11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7944485" y="4146550"/>
            <a:ext cx="3445510" cy="11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5454987" y="5034243"/>
            <a:ext cx="558123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50000"/>
                </a:schemeClr>
              </a:solidFill>
              <a:latin typeface="zihun58hao-chuangzhonghei" panose="00000500000000000000" pitchFamily="2" charset="-122"/>
              <a:ea typeface="zihun58hao-chuangzhonghei" panose="00000500000000000000" pitchFamily="2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9" name="AutoShape 6"/>
          <p:cNvSpPr/>
          <p:nvPr/>
        </p:nvSpPr>
        <p:spPr bwMode="auto">
          <a:xfrm>
            <a:off x="6629118" y="2247358"/>
            <a:ext cx="447572" cy="32374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80%</a:t>
            </a:r>
          </a:p>
        </p:txBody>
      </p:sp>
      <p:sp>
        <p:nvSpPr>
          <p:cNvPr id="10" name="AutoShape 7"/>
          <p:cNvSpPr/>
          <p:nvPr/>
        </p:nvSpPr>
        <p:spPr bwMode="auto">
          <a:xfrm>
            <a:off x="5888386" y="2996297"/>
            <a:ext cx="446828" cy="323745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45%</a:t>
            </a:r>
          </a:p>
        </p:txBody>
      </p:sp>
      <p:sp>
        <p:nvSpPr>
          <p:cNvPr id="11" name="AutoShape 8"/>
          <p:cNvSpPr/>
          <p:nvPr/>
        </p:nvSpPr>
        <p:spPr bwMode="auto">
          <a:xfrm>
            <a:off x="7370598" y="3455060"/>
            <a:ext cx="447572" cy="32374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25%</a:t>
            </a:r>
          </a:p>
        </p:txBody>
      </p:sp>
      <p:sp>
        <p:nvSpPr>
          <p:cNvPr id="12" name="AutoShape 9"/>
          <p:cNvSpPr/>
          <p:nvPr/>
        </p:nvSpPr>
        <p:spPr bwMode="auto">
          <a:xfrm>
            <a:off x="8168023" y="2595720"/>
            <a:ext cx="447572" cy="324490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70%</a:t>
            </a:r>
          </a:p>
        </p:txBody>
      </p:sp>
      <p:sp>
        <p:nvSpPr>
          <p:cNvPr id="13" name="AutoShape 10"/>
          <p:cNvSpPr/>
          <p:nvPr/>
        </p:nvSpPr>
        <p:spPr bwMode="auto">
          <a:xfrm>
            <a:off x="8852808" y="3055973"/>
            <a:ext cx="447572" cy="32374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35%</a:t>
            </a:r>
          </a:p>
        </p:txBody>
      </p:sp>
      <p:sp>
        <p:nvSpPr>
          <p:cNvPr id="14" name="AutoShape 11"/>
          <p:cNvSpPr/>
          <p:nvPr/>
        </p:nvSpPr>
        <p:spPr bwMode="auto">
          <a:xfrm>
            <a:off x="6426662" y="5318397"/>
            <a:ext cx="839060" cy="179890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文字内容</a:t>
            </a:r>
          </a:p>
        </p:txBody>
      </p:sp>
      <p:sp>
        <p:nvSpPr>
          <p:cNvPr id="15" name="AutoShape 12"/>
          <p:cNvSpPr/>
          <p:nvPr/>
        </p:nvSpPr>
        <p:spPr bwMode="auto">
          <a:xfrm>
            <a:off x="5697118" y="5318397"/>
            <a:ext cx="839060" cy="179890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文字内容</a:t>
            </a:r>
          </a:p>
        </p:txBody>
      </p:sp>
      <p:sp>
        <p:nvSpPr>
          <p:cNvPr id="16" name="AutoShape 13"/>
          <p:cNvSpPr/>
          <p:nvPr/>
        </p:nvSpPr>
        <p:spPr bwMode="auto">
          <a:xfrm>
            <a:off x="7167395" y="5318397"/>
            <a:ext cx="839060" cy="179890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文字内容</a:t>
            </a:r>
          </a:p>
        </p:txBody>
      </p:sp>
      <p:sp>
        <p:nvSpPr>
          <p:cNvPr id="17" name="AutoShape 14"/>
          <p:cNvSpPr/>
          <p:nvPr/>
        </p:nvSpPr>
        <p:spPr bwMode="auto">
          <a:xfrm>
            <a:off x="7905143" y="5318397"/>
            <a:ext cx="839060" cy="179890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文字内容</a:t>
            </a:r>
          </a:p>
        </p:txBody>
      </p:sp>
      <p:sp>
        <p:nvSpPr>
          <p:cNvPr id="18" name="AutoShape 15"/>
          <p:cNvSpPr/>
          <p:nvPr/>
        </p:nvSpPr>
        <p:spPr bwMode="auto">
          <a:xfrm>
            <a:off x="8650352" y="5318397"/>
            <a:ext cx="839060" cy="179890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文字内容</a:t>
            </a:r>
          </a:p>
        </p:txBody>
      </p:sp>
      <p:sp>
        <p:nvSpPr>
          <p:cNvPr id="19" name="AutoShape 16"/>
          <p:cNvSpPr/>
          <p:nvPr/>
        </p:nvSpPr>
        <p:spPr bwMode="auto">
          <a:xfrm>
            <a:off x="9555497" y="2592736"/>
            <a:ext cx="447572" cy="32374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70%</a:t>
            </a:r>
          </a:p>
        </p:txBody>
      </p:sp>
      <p:sp>
        <p:nvSpPr>
          <p:cNvPr id="20" name="AutoShape 17"/>
          <p:cNvSpPr/>
          <p:nvPr/>
        </p:nvSpPr>
        <p:spPr bwMode="auto">
          <a:xfrm>
            <a:off x="9375544" y="5314666"/>
            <a:ext cx="838065" cy="179890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文字内容</a:t>
            </a:r>
          </a:p>
        </p:txBody>
      </p:sp>
      <p:sp>
        <p:nvSpPr>
          <p:cNvPr id="21" name="AutoShape 18"/>
          <p:cNvSpPr/>
          <p:nvPr/>
        </p:nvSpPr>
        <p:spPr bwMode="auto">
          <a:xfrm>
            <a:off x="5916734" y="3417763"/>
            <a:ext cx="387151" cy="1756721"/>
          </a:xfrm>
          <a:prstGeom prst="roundRect">
            <a:avLst>
              <a:gd name="adj" fmla="val 50000"/>
            </a:avLst>
          </a:prstGeom>
          <a:solidFill>
            <a:srgbClr val="7ECDF5"/>
          </a:solidFill>
          <a:ln w="25400" cap="flat" cmpd="sng">
            <a:solidFill>
              <a:schemeClr val="accent1">
                <a:lumMod val="100000"/>
                <a:alpha val="0"/>
              </a:scheme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22" name="AutoShape 19"/>
          <p:cNvSpPr/>
          <p:nvPr/>
        </p:nvSpPr>
        <p:spPr bwMode="auto">
          <a:xfrm>
            <a:off x="6658212" y="2566628"/>
            <a:ext cx="387151" cy="2607855"/>
          </a:xfrm>
          <a:prstGeom prst="roundRect">
            <a:avLst>
              <a:gd name="adj" fmla="val 50000"/>
            </a:avLst>
          </a:prstGeom>
          <a:solidFill>
            <a:srgbClr val="FFD08E"/>
          </a:solidFill>
          <a:ln w="25400" cap="flat" cmpd="sng">
            <a:solidFill>
              <a:schemeClr val="accent1">
                <a:lumMod val="100000"/>
                <a:alpha val="0"/>
              </a:scheme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23" name="AutoShape 20"/>
          <p:cNvSpPr/>
          <p:nvPr/>
        </p:nvSpPr>
        <p:spPr bwMode="auto">
          <a:xfrm>
            <a:off x="7399690" y="3875779"/>
            <a:ext cx="387151" cy="1298706"/>
          </a:xfrm>
          <a:prstGeom prst="roundRect">
            <a:avLst>
              <a:gd name="adj" fmla="val 50000"/>
            </a:avLst>
          </a:prstGeom>
          <a:solidFill>
            <a:srgbClr val="7ECDF5"/>
          </a:solidFill>
          <a:ln w="25400" cap="flat" cmpd="sng">
            <a:solidFill>
              <a:schemeClr val="accent1">
                <a:lumMod val="100000"/>
                <a:alpha val="0"/>
              </a:scheme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24" name="AutoShape 21"/>
          <p:cNvSpPr/>
          <p:nvPr/>
        </p:nvSpPr>
        <p:spPr bwMode="auto">
          <a:xfrm>
            <a:off x="8141167" y="2991822"/>
            <a:ext cx="387151" cy="2182663"/>
          </a:xfrm>
          <a:prstGeom prst="roundRect">
            <a:avLst>
              <a:gd name="adj" fmla="val 50000"/>
            </a:avLst>
          </a:prstGeom>
          <a:solidFill>
            <a:srgbClr val="FFD08E"/>
          </a:solidFill>
          <a:ln w="25400" cap="flat" cmpd="sng">
            <a:solidFill>
              <a:schemeClr val="accent1">
                <a:lumMod val="100000"/>
                <a:alpha val="0"/>
              </a:scheme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25" name="AutoShape 22"/>
          <p:cNvSpPr/>
          <p:nvPr/>
        </p:nvSpPr>
        <p:spPr bwMode="auto">
          <a:xfrm>
            <a:off x="8883394" y="3417763"/>
            <a:ext cx="386405" cy="1756721"/>
          </a:xfrm>
          <a:prstGeom prst="roundRect">
            <a:avLst>
              <a:gd name="adj" fmla="val 50000"/>
            </a:avLst>
          </a:prstGeom>
          <a:solidFill>
            <a:srgbClr val="7ECDF5"/>
          </a:solidFill>
          <a:ln w="25400" cap="flat" cmpd="sng">
            <a:solidFill>
              <a:schemeClr val="accent1">
                <a:lumMod val="100000"/>
                <a:alpha val="0"/>
              </a:scheme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26" name="AutoShape 23"/>
          <p:cNvSpPr/>
          <p:nvPr/>
        </p:nvSpPr>
        <p:spPr bwMode="auto">
          <a:xfrm>
            <a:off x="9587574" y="2980633"/>
            <a:ext cx="386405" cy="2182663"/>
          </a:xfrm>
          <a:prstGeom prst="roundRect">
            <a:avLst>
              <a:gd name="adj" fmla="val 50000"/>
            </a:avLst>
          </a:prstGeom>
          <a:solidFill>
            <a:srgbClr val="FFD08E"/>
          </a:solidFill>
          <a:ln w="25400" cap="flat" cmpd="sng">
            <a:solidFill>
              <a:schemeClr val="accent1">
                <a:lumMod val="100000"/>
                <a:alpha val="0"/>
              </a:scheme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27" name="AutoShape 24"/>
          <p:cNvSpPr/>
          <p:nvPr/>
        </p:nvSpPr>
        <p:spPr bwMode="auto">
          <a:xfrm>
            <a:off x="10399918" y="3417763"/>
            <a:ext cx="386405" cy="1756721"/>
          </a:xfrm>
          <a:prstGeom prst="roundRect">
            <a:avLst>
              <a:gd name="adj" fmla="val 50000"/>
            </a:avLst>
          </a:prstGeom>
          <a:solidFill>
            <a:srgbClr val="7ECDF5"/>
          </a:solidFill>
          <a:ln w="25400" cap="flat" cmpd="sng">
            <a:solidFill>
              <a:schemeClr val="accent1">
                <a:lumMod val="100000"/>
                <a:alpha val="0"/>
              </a:scheme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274320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28" name="AutoShape 25"/>
          <p:cNvSpPr/>
          <p:nvPr/>
        </p:nvSpPr>
        <p:spPr bwMode="auto">
          <a:xfrm>
            <a:off x="10368587" y="3055973"/>
            <a:ext cx="447572" cy="32374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35%</a:t>
            </a:r>
          </a:p>
        </p:txBody>
      </p:sp>
      <p:sp>
        <p:nvSpPr>
          <p:cNvPr id="29" name="AutoShape 26"/>
          <p:cNvSpPr/>
          <p:nvPr/>
        </p:nvSpPr>
        <p:spPr bwMode="auto">
          <a:xfrm>
            <a:off x="10187143" y="5314666"/>
            <a:ext cx="838065" cy="179890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zihun58hao-chuangzhonghei" panose="00000500000000000000" pitchFamily="2" charset="-122"/>
              </a:rPr>
              <a:t>文字内容</a:t>
            </a:r>
          </a:p>
        </p:txBody>
      </p:sp>
      <p:sp>
        <p:nvSpPr>
          <p:cNvPr id="31" name="圆角矩形 6"/>
          <p:cNvSpPr>
            <a:spLocks noChangeArrowheads="1"/>
          </p:cNvSpPr>
          <p:nvPr/>
        </p:nvSpPr>
        <p:spPr bwMode="auto">
          <a:xfrm>
            <a:off x="1277156" y="2169583"/>
            <a:ext cx="2471166" cy="461856"/>
          </a:xfrm>
          <a:prstGeom prst="roundRect">
            <a:avLst>
              <a:gd name="adj" fmla="val 16667"/>
            </a:avLst>
          </a:prstGeom>
          <a:solidFill>
            <a:srgbClr val="FD645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481538" y="2216562"/>
            <a:ext cx="2059545" cy="3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单击编辑标题</a:t>
            </a:r>
          </a:p>
        </p:txBody>
      </p:sp>
      <p:sp>
        <p:nvSpPr>
          <p:cNvPr id="33" name="išľíďè"/>
          <p:cNvSpPr/>
          <p:nvPr/>
        </p:nvSpPr>
        <p:spPr bwMode="auto">
          <a:xfrm>
            <a:off x="1264013" y="3188400"/>
            <a:ext cx="349320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34" name="iSlíďè"/>
          <p:cNvSpPr txBox="1"/>
          <p:nvPr/>
        </p:nvSpPr>
        <p:spPr bwMode="auto">
          <a:xfrm>
            <a:off x="1277110" y="286026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35" name="išľíďè"/>
          <p:cNvSpPr/>
          <p:nvPr/>
        </p:nvSpPr>
        <p:spPr bwMode="auto">
          <a:xfrm>
            <a:off x="1250916" y="4136299"/>
            <a:ext cx="349320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36" name="iSlíďè"/>
          <p:cNvSpPr txBox="1"/>
          <p:nvPr/>
        </p:nvSpPr>
        <p:spPr bwMode="auto">
          <a:xfrm>
            <a:off x="1264013" y="3808166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37" name="išľíďè"/>
          <p:cNvSpPr/>
          <p:nvPr/>
        </p:nvSpPr>
        <p:spPr bwMode="auto">
          <a:xfrm>
            <a:off x="1264013" y="5035921"/>
            <a:ext cx="3493203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38" name="iSlíďè"/>
          <p:cNvSpPr txBox="1"/>
          <p:nvPr/>
        </p:nvSpPr>
        <p:spPr bwMode="auto">
          <a:xfrm>
            <a:off x="1277110" y="4707788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969650" y="2239379"/>
            <a:ext cx="8179073" cy="3182524"/>
            <a:chOff x="2157610" y="1789164"/>
            <a:chExt cx="8179073" cy="3182524"/>
          </a:xfrm>
          <a:solidFill>
            <a:srgbClr val="7ECDF5"/>
          </a:solidFill>
        </p:grpSpPr>
        <p:sp>
          <p:nvSpPr>
            <p:cNvPr id="4" name="Freeform: Shape 24"/>
            <p:cNvSpPr/>
            <p:nvPr/>
          </p:nvSpPr>
          <p:spPr bwMode="auto">
            <a:xfrm>
              <a:off x="8004226" y="3861048"/>
              <a:ext cx="2221278" cy="1110639"/>
            </a:xfrm>
            <a:custGeom>
              <a:avLst/>
              <a:gdLst>
                <a:gd name="T0" fmla="*/ 1444 w 3068"/>
                <a:gd name="T1" fmla="*/ 1153 h 1534"/>
                <a:gd name="T2" fmla="*/ 1300 w 3068"/>
                <a:gd name="T3" fmla="*/ 1134 h 1534"/>
                <a:gd name="T4" fmla="*/ 1163 w 3068"/>
                <a:gd name="T5" fmla="*/ 1097 h 1534"/>
                <a:gd name="T6" fmla="*/ 1032 w 3068"/>
                <a:gd name="T7" fmla="*/ 1044 h 1534"/>
                <a:gd name="T8" fmla="*/ 910 w 3068"/>
                <a:gd name="T9" fmla="*/ 975 h 1534"/>
                <a:gd name="T10" fmla="*/ 797 w 3068"/>
                <a:gd name="T11" fmla="*/ 893 h 1534"/>
                <a:gd name="T12" fmla="*/ 696 w 3068"/>
                <a:gd name="T13" fmla="*/ 798 h 1534"/>
                <a:gd name="T14" fmla="*/ 606 w 3068"/>
                <a:gd name="T15" fmla="*/ 693 h 1534"/>
                <a:gd name="T16" fmla="*/ 530 w 3068"/>
                <a:gd name="T17" fmla="*/ 576 h 1534"/>
                <a:gd name="T18" fmla="*/ 467 w 3068"/>
                <a:gd name="T19" fmla="*/ 451 h 1534"/>
                <a:gd name="T20" fmla="*/ 420 w 3068"/>
                <a:gd name="T21" fmla="*/ 317 h 1534"/>
                <a:gd name="T22" fmla="*/ 390 w 3068"/>
                <a:gd name="T23" fmla="*/ 176 h 1534"/>
                <a:gd name="T24" fmla="*/ 376 w 3068"/>
                <a:gd name="T25" fmla="*/ 30 h 1534"/>
                <a:gd name="T26" fmla="*/ 1 w 3068"/>
                <a:gd name="T27" fmla="*/ 79 h 1534"/>
                <a:gd name="T28" fmla="*/ 23 w 3068"/>
                <a:gd name="T29" fmla="*/ 272 h 1534"/>
                <a:gd name="T30" fmla="*/ 68 w 3068"/>
                <a:gd name="T31" fmla="*/ 456 h 1534"/>
                <a:gd name="T32" fmla="*/ 135 w 3068"/>
                <a:gd name="T33" fmla="*/ 631 h 1534"/>
                <a:gd name="T34" fmla="*/ 222 w 3068"/>
                <a:gd name="T35" fmla="*/ 795 h 1534"/>
                <a:gd name="T36" fmla="*/ 327 w 3068"/>
                <a:gd name="T37" fmla="*/ 947 h 1534"/>
                <a:gd name="T38" fmla="*/ 449 w 3068"/>
                <a:gd name="T39" fmla="*/ 1085 h 1534"/>
                <a:gd name="T40" fmla="*/ 586 w 3068"/>
                <a:gd name="T41" fmla="*/ 1207 h 1534"/>
                <a:gd name="T42" fmla="*/ 738 w 3068"/>
                <a:gd name="T43" fmla="*/ 1312 h 1534"/>
                <a:gd name="T44" fmla="*/ 902 w 3068"/>
                <a:gd name="T45" fmla="*/ 1399 h 1534"/>
                <a:gd name="T46" fmla="*/ 1078 w 3068"/>
                <a:gd name="T47" fmla="*/ 1465 h 1534"/>
                <a:gd name="T48" fmla="*/ 1262 w 3068"/>
                <a:gd name="T49" fmla="*/ 1511 h 1534"/>
                <a:gd name="T50" fmla="*/ 1455 w 3068"/>
                <a:gd name="T51" fmla="*/ 1532 h 1534"/>
                <a:gd name="T52" fmla="*/ 1613 w 3068"/>
                <a:gd name="T53" fmla="*/ 1532 h 1534"/>
                <a:gd name="T54" fmla="*/ 1805 w 3068"/>
                <a:gd name="T55" fmla="*/ 1511 h 1534"/>
                <a:gd name="T56" fmla="*/ 1990 w 3068"/>
                <a:gd name="T57" fmla="*/ 1465 h 1534"/>
                <a:gd name="T58" fmla="*/ 2165 w 3068"/>
                <a:gd name="T59" fmla="*/ 1399 h 1534"/>
                <a:gd name="T60" fmla="*/ 2329 w 3068"/>
                <a:gd name="T61" fmla="*/ 1312 h 1534"/>
                <a:gd name="T62" fmla="*/ 2481 w 3068"/>
                <a:gd name="T63" fmla="*/ 1207 h 1534"/>
                <a:gd name="T64" fmla="*/ 2618 w 3068"/>
                <a:gd name="T65" fmla="*/ 1085 h 1534"/>
                <a:gd name="T66" fmla="*/ 2741 w 3068"/>
                <a:gd name="T67" fmla="*/ 947 h 1534"/>
                <a:gd name="T68" fmla="*/ 2845 w 3068"/>
                <a:gd name="T69" fmla="*/ 795 h 1534"/>
                <a:gd name="T70" fmla="*/ 2933 w 3068"/>
                <a:gd name="T71" fmla="*/ 631 h 1534"/>
                <a:gd name="T72" fmla="*/ 2999 w 3068"/>
                <a:gd name="T73" fmla="*/ 456 h 1534"/>
                <a:gd name="T74" fmla="*/ 3043 w 3068"/>
                <a:gd name="T75" fmla="*/ 272 h 1534"/>
                <a:gd name="T76" fmla="*/ 3066 w 3068"/>
                <a:gd name="T77" fmla="*/ 79 h 1534"/>
                <a:gd name="T78" fmla="*/ 2691 w 3068"/>
                <a:gd name="T79" fmla="*/ 30 h 1534"/>
                <a:gd name="T80" fmla="*/ 2678 w 3068"/>
                <a:gd name="T81" fmla="*/ 176 h 1534"/>
                <a:gd name="T82" fmla="*/ 2647 w 3068"/>
                <a:gd name="T83" fmla="*/ 317 h 1534"/>
                <a:gd name="T84" fmla="*/ 2600 w 3068"/>
                <a:gd name="T85" fmla="*/ 451 h 1534"/>
                <a:gd name="T86" fmla="*/ 2537 w 3068"/>
                <a:gd name="T87" fmla="*/ 576 h 1534"/>
                <a:gd name="T88" fmla="*/ 2461 w 3068"/>
                <a:gd name="T89" fmla="*/ 693 h 1534"/>
                <a:gd name="T90" fmla="*/ 2372 w 3068"/>
                <a:gd name="T91" fmla="*/ 798 h 1534"/>
                <a:gd name="T92" fmla="*/ 2270 w 3068"/>
                <a:gd name="T93" fmla="*/ 893 h 1534"/>
                <a:gd name="T94" fmla="*/ 2158 w 3068"/>
                <a:gd name="T95" fmla="*/ 975 h 1534"/>
                <a:gd name="T96" fmla="*/ 2035 w 3068"/>
                <a:gd name="T97" fmla="*/ 1044 h 1534"/>
                <a:gd name="T98" fmla="*/ 1905 w 3068"/>
                <a:gd name="T99" fmla="*/ 1097 h 1534"/>
                <a:gd name="T100" fmla="*/ 1766 w 3068"/>
                <a:gd name="T101" fmla="*/ 1134 h 1534"/>
                <a:gd name="T102" fmla="*/ 1622 w 3068"/>
                <a:gd name="T103" fmla="*/ 115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8" h="1534">
                  <a:moveTo>
                    <a:pt x="1534" y="1158"/>
                  </a:moveTo>
                  <a:lnTo>
                    <a:pt x="1534" y="1158"/>
                  </a:lnTo>
                  <a:lnTo>
                    <a:pt x="1504" y="1157"/>
                  </a:lnTo>
                  <a:lnTo>
                    <a:pt x="1474" y="1156"/>
                  </a:lnTo>
                  <a:lnTo>
                    <a:pt x="1444" y="1153"/>
                  </a:lnTo>
                  <a:lnTo>
                    <a:pt x="1416" y="1151"/>
                  </a:lnTo>
                  <a:lnTo>
                    <a:pt x="1386" y="1148"/>
                  </a:lnTo>
                  <a:lnTo>
                    <a:pt x="1357" y="1144"/>
                  </a:lnTo>
                  <a:lnTo>
                    <a:pt x="1329" y="1140"/>
                  </a:lnTo>
                  <a:lnTo>
                    <a:pt x="1300" y="1134"/>
                  </a:lnTo>
                  <a:lnTo>
                    <a:pt x="1273" y="1128"/>
                  </a:lnTo>
                  <a:lnTo>
                    <a:pt x="1244" y="1120"/>
                  </a:lnTo>
                  <a:lnTo>
                    <a:pt x="1217" y="1113"/>
                  </a:lnTo>
                  <a:lnTo>
                    <a:pt x="1190" y="1105"/>
                  </a:lnTo>
                  <a:lnTo>
                    <a:pt x="1163" y="1097"/>
                  </a:lnTo>
                  <a:lnTo>
                    <a:pt x="1135" y="1087"/>
                  </a:lnTo>
                  <a:lnTo>
                    <a:pt x="1110" y="1077"/>
                  </a:lnTo>
                  <a:lnTo>
                    <a:pt x="1083" y="1066"/>
                  </a:lnTo>
                  <a:lnTo>
                    <a:pt x="1057" y="1055"/>
                  </a:lnTo>
                  <a:lnTo>
                    <a:pt x="1032" y="1044"/>
                  </a:lnTo>
                  <a:lnTo>
                    <a:pt x="1006" y="1031"/>
                  </a:lnTo>
                  <a:lnTo>
                    <a:pt x="982" y="1018"/>
                  </a:lnTo>
                  <a:lnTo>
                    <a:pt x="957" y="1004"/>
                  </a:lnTo>
                  <a:lnTo>
                    <a:pt x="934" y="989"/>
                  </a:lnTo>
                  <a:lnTo>
                    <a:pt x="910" y="975"/>
                  </a:lnTo>
                  <a:lnTo>
                    <a:pt x="887" y="959"/>
                  </a:lnTo>
                  <a:lnTo>
                    <a:pt x="863" y="943"/>
                  </a:lnTo>
                  <a:lnTo>
                    <a:pt x="841" y="927"/>
                  </a:lnTo>
                  <a:lnTo>
                    <a:pt x="819" y="910"/>
                  </a:lnTo>
                  <a:lnTo>
                    <a:pt x="797" y="893"/>
                  </a:lnTo>
                  <a:lnTo>
                    <a:pt x="776" y="875"/>
                  </a:lnTo>
                  <a:lnTo>
                    <a:pt x="756" y="857"/>
                  </a:lnTo>
                  <a:lnTo>
                    <a:pt x="735" y="838"/>
                  </a:lnTo>
                  <a:lnTo>
                    <a:pt x="715" y="819"/>
                  </a:lnTo>
                  <a:lnTo>
                    <a:pt x="696" y="798"/>
                  </a:lnTo>
                  <a:lnTo>
                    <a:pt x="677" y="778"/>
                  </a:lnTo>
                  <a:lnTo>
                    <a:pt x="659" y="757"/>
                  </a:lnTo>
                  <a:lnTo>
                    <a:pt x="641" y="737"/>
                  </a:lnTo>
                  <a:lnTo>
                    <a:pt x="623" y="714"/>
                  </a:lnTo>
                  <a:lnTo>
                    <a:pt x="606" y="693"/>
                  </a:lnTo>
                  <a:lnTo>
                    <a:pt x="589" y="669"/>
                  </a:lnTo>
                  <a:lnTo>
                    <a:pt x="574" y="647"/>
                  </a:lnTo>
                  <a:lnTo>
                    <a:pt x="558" y="624"/>
                  </a:lnTo>
                  <a:lnTo>
                    <a:pt x="544" y="600"/>
                  </a:lnTo>
                  <a:lnTo>
                    <a:pt x="530" y="576"/>
                  </a:lnTo>
                  <a:lnTo>
                    <a:pt x="516" y="551"/>
                  </a:lnTo>
                  <a:lnTo>
                    <a:pt x="503" y="527"/>
                  </a:lnTo>
                  <a:lnTo>
                    <a:pt x="490" y="502"/>
                  </a:lnTo>
                  <a:lnTo>
                    <a:pt x="479" y="477"/>
                  </a:lnTo>
                  <a:lnTo>
                    <a:pt x="467" y="451"/>
                  </a:lnTo>
                  <a:lnTo>
                    <a:pt x="456" y="424"/>
                  </a:lnTo>
                  <a:lnTo>
                    <a:pt x="447" y="398"/>
                  </a:lnTo>
                  <a:lnTo>
                    <a:pt x="437" y="371"/>
                  </a:lnTo>
                  <a:lnTo>
                    <a:pt x="428" y="344"/>
                  </a:lnTo>
                  <a:lnTo>
                    <a:pt x="420" y="317"/>
                  </a:lnTo>
                  <a:lnTo>
                    <a:pt x="412" y="289"/>
                  </a:lnTo>
                  <a:lnTo>
                    <a:pt x="406" y="261"/>
                  </a:lnTo>
                  <a:lnTo>
                    <a:pt x="400" y="233"/>
                  </a:lnTo>
                  <a:lnTo>
                    <a:pt x="394" y="205"/>
                  </a:lnTo>
                  <a:lnTo>
                    <a:pt x="390" y="176"/>
                  </a:lnTo>
                  <a:lnTo>
                    <a:pt x="386" y="147"/>
                  </a:lnTo>
                  <a:lnTo>
                    <a:pt x="383" y="118"/>
                  </a:lnTo>
                  <a:lnTo>
                    <a:pt x="379" y="90"/>
                  </a:lnTo>
                  <a:lnTo>
                    <a:pt x="378" y="6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" y="79"/>
                  </a:lnTo>
                  <a:lnTo>
                    <a:pt x="4" y="118"/>
                  </a:lnTo>
                  <a:lnTo>
                    <a:pt x="7" y="157"/>
                  </a:lnTo>
                  <a:lnTo>
                    <a:pt x="12" y="195"/>
                  </a:lnTo>
                  <a:lnTo>
                    <a:pt x="17" y="233"/>
                  </a:lnTo>
                  <a:lnTo>
                    <a:pt x="23" y="272"/>
                  </a:lnTo>
                  <a:lnTo>
                    <a:pt x="31" y="309"/>
                  </a:lnTo>
                  <a:lnTo>
                    <a:pt x="38" y="346"/>
                  </a:lnTo>
                  <a:lnTo>
                    <a:pt x="48" y="384"/>
                  </a:lnTo>
                  <a:lnTo>
                    <a:pt x="57" y="420"/>
                  </a:lnTo>
                  <a:lnTo>
                    <a:pt x="68" y="456"/>
                  </a:lnTo>
                  <a:lnTo>
                    <a:pt x="80" y="493"/>
                  </a:lnTo>
                  <a:lnTo>
                    <a:pt x="93" y="528"/>
                  </a:lnTo>
                  <a:lnTo>
                    <a:pt x="105" y="563"/>
                  </a:lnTo>
                  <a:lnTo>
                    <a:pt x="120" y="597"/>
                  </a:lnTo>
                  <a:lnTo>
                    <a:pt x="135" y="631"/>
                  </a:lnTo>
                  <a:lnTo>
                    <a:pt x="151" y="665"/>
                  </a:lnTo>
                  <a:lnTo>
                    <a:pt x="167" y="698"/>
                  </a:lnTo>
                  <a:lnTo>
                    <a:pt x="184" y="731"/>
                  </a:lnTo>
                  <a:lnTo>
                    <a:pt x="202" y="763"/>
                  </a:lnTo>
                  <a:lnTo>
                    <a:pt x="222" y="795"/>
                  </a:lnTo>
                  <a:lnTo>
                    <a:pt x="241" y="827"/>
                  </a:lnTo>
                  <a:lnTo>
                    <a:pt x="261" y="858"/>
                  </a:lnTo>
                  <a:lnTo>
                    <a:pt x="282" y="888"/>
                  </a:lnTo>
                  <a:lnTo>
                    <a:pt x="305" y="918"/>
                  </a:lnTo>
                  <a:lnTo>
                    <a:pt x="327" y="947"/>
                  </a:lnTo>
                  <a:lnTo>
                    <a:pt x="350" y="975"/>
                  </a:lnTo>
                  <a:lnTo>
                    <a:pt x="374" y="1004"/>
                  </a:lnTo>
                  <a:lnTo>
                    <a:pt x="397" y="1032"/>
                  </a:lnTo>
                  <a:lnTo>
                    <a:pt x="423" y="1059"/>
                  </a:lnTo>
                  <a:lnTo>
                    <a:pt x="449" y="1085"/>
                  </a:lnTo>
                  <a:lnTo>
                    <a:pt x="475" y="1111"/>
                  </a:lnTo>
                  <a:lnTo>
                    <a:pt x="502" y="1135"/>
                  </a:lnTo>
                  <a:lnTo>
                    <a:pt x="530" y="1160"/>
                  </a:lnTo>
                  <a:lnTo>
                    <a:pt x="557" y="1183"/>
                  </a:lnTo>
                  <a:lnTo>
                    <a:pt x="586" y="1207"/>
                  </a:lnTo>
                  <a:lnTo>
                    <a:pt x="616" y="1229"/>
                  </a:lnTo>
                  <a:lnTo>
                    <a:pt x="646" y="1252"/>
                  </a:lnTo>
                  <a:lnTo>
                    <a:pt x="676" y="1272"/>
                  </a:lnTo>
                  <a:lnTo>
                    <a:pt x="707" y="1292"/>
                  </a:lnTo>
                  <a:lnTo>
                    <a:pt x="738" y="1312"/>
                  </a:lnTo>
                  <a:lnTo>
                    <a:pt x="770" y="1330"/>
                  </a:lnTo>
                  <a:lnTo>
                    <a:pt x="803" y="1349"/>
                  </a:lnTo>
                  <a:lnTo>
                    <a:pt x="836" y="1367"/>
                  </a:lnTo>
                  <a:lnTo>
                    <a:pt x="869" y="1383"/>
                  </a:lnTo>
                  <a:lnTo>
                    <a:pt x="902" y="1399"/>
                  </a:lnTo>
                  <a:lnTo>
                    <a:pt x="937" y="1414"/>
                  </a:lnTo>
                  <a:lnTo>
                    <a:pt x="971" y="1427"/>
                  </a:lnTo>
                  <a:lnTo>
                    <a:pt x="1006" y="1441"/>
                  </a:lnTo>
                  <a:lnTo>
                    <a:pt x="1041" y="1453"/>
                  </a:lnTo>
                  <a:lnTo>
                    <a:pt x="1078" y="1465"/>
                  </a:lnTo>
                  <a:lnTo>
                    <a:pt x="1114" y="1475"/>
                  </a:lnTo>
                  <a:lnTo>
                    <a:pt x="1150" y="1486"/>
                  </a:lnTo>
                  <a:lnTo>
                    <a:pt x="1187" y="1495"/>
                  </a:lnTo>
                  <a:lnTo>
                    <a:pt x="1225" y="1503"/>
                  </a:lnTo>
                  <a:lnTo>
                    <a:pt x="1262" y="1511"/>
                  </a:lnTo>
                  <a:lnTo>
                    <a:pt x="1300" y="1516"/>
                  </a:lnTo>
                  <a:lnTo>
                    <a:pt x="1338" y="1522"/>
                  </a:lnTo>
                  <a:lnTo>
                    <a:pt x="1377" y="1527"/>
                  </a:lnTo>
                  <a:lnTo>
                    <a:pt x="1416" y="1530"/>
                  </a:lnTo>
                  <a:lnTo>
                    <a:pt x="1455" y="1532"/>
                  </a:lnTo>
                  <a:lnTo>
                    <a:pt x="1494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73" y="1534"/>
                  </a:lnTo>
                  <a:lnTo>
                    <a:pt x="1613" y="1532"/>
                  </a:lnTo>
                  <a:lnTo>
                    <a:pt x="1651" y="1530"/>
                  </a:lnTo>
                  <a:lnTo>
                    <a:pt x="1691" y="1527"/>
                  </a:lnTo>
                  <a:lnTo>
                    <a:pt x="1729" y="1522"/>
                  </a:lnTo>
                  <a:lnTo>
                    <a:pt x="1767" y="1516"/>
                  </a:lnTo>
                  <a:lnTo>
                    <a:pt x="1805" y="1511"/>
                  </a:lnTo>
                  <a:lnTo>
                    <a:pt x="1843" y="1503"/>
                  </a:lnTo>
                  <a:lnTo>
                    <a:pt x="1880" y="1495"/>
                  </a:lnTo>
                  <a:lnTo>
                    <a:pt x="1917" y="1486"/>
                  </a:lnTo>
                  <a:lnTo>
                    <a:pt x="1954" y="1475"/>
                  </a:lnTo>
                  <a:lnTo>
                    <a:pt x="1990" y="1465"/>
                  </a:lnTo>
                  <a:lnTo>
                    <a:pt x="2025" y="1453"/>
                  </a:lnTo>
                  <a:lnTo>
                    <a:pt x="2062" y="1441"/>
                  </a:lnTo>
                  <a:lnTo>
                    <a:pt x="2096" y="1427"/>
                  </a:lnTo>
                  <a:lnTo>
                    <a:pt x="2131" y="1414"/>
                  </a:lnTo>
                  <a:lnTo>
                    <a:pt x="2165" y="1399"/>
                  </a:lnTo>
                  <a:lnTo>
                    <a:pt x="2199" y="1383"/>
                  </a:lnTo>
                  <a:lnTo>
                    <a:pt x="2232" y="1367"/>
                  </a:lnTo>
                  <a:lnTo>
                    <a:pt x="2265" y="1349"/>
                  </a:lnTo>
                  <a:lnTo>
                    <a:pt x="2297" y="1330"/>
                  </a:lnTo>
                  <a:lnTo>
                    <a:pt x="2329" y="1312"/>
                  </a:lnTo>
                  <a:lnTo>
                    <a:pt x="2360" y="1292"/>
                  </a:lnTo>
                  <a:lnTo>
                    <a:pt x="2391" y="1272"/>
                  </a:lnTo>
                  <a:lnTo>
                    <a:pt x="2422" y="1252"/>
                  </a:lnTo>
                  <a:lnTo>
                    <a:pt x="2452" y="1229"/>
                  </a:lnTo>
                  <a:lnTo>
                    <a:pt x="2481" y="1207"/>
                  </a:lnTo>
                  <a:lnTo>
                    <a:pt x="2509" y="1183"/>
                  </a:lnTo>
                  <a:lnTo>
                    <a:pt x="2537" y="1160"/>
                  </a:lnTo>
                  <a:lnTo>
                    <a:pt x="2565" y="1135"/>
                  </a:lnTo>
                  <a:lnTo>
                    <a:pt x="2593" y="1111"/>
                  </a:lnTo>
                  <a:lnTo>
                    <a:pt x="2618" y="1085"/>
                  </a:lnTo>
                  <a:lnTo>
                    <a:pt x="2644" y="1059"/>
                  </a:lnTo>
                  <a:lnTo>
                    <a:pt x="2669" y="1032"/>
                  </a:lnTo>
                  <a:lnTo>
                    <a:pt x="2694" y="1004"/>
                  </a:lnTo>
                  <a:lnTo>
                    <a:pt x="2717" y="975"/>
                  </a:lnTo>
                  <a:lnTo>
                    <a:pt x="2741" y="947"/>
                  </a:lnTo>
                  <a:lnTo>
                    <a:pt x="2763" y="918"/>
                  </a:lnTo>
                  <a:lnTo>
                    <a:pt x="2784" y="888"/>
                  </a:lnTo>
                  <a:lnTo>
                    <a:pt x="2806" y="858"/>
                  </a:lnTo>
                  <a:lnTo>
                    <a:pt x="2826" y="827"/>
                  </a:lnTo>
                  <a:lnTo>
                    <a:pt x="2845" y="795"/>
                  </a:lnTo>
                  <a:lnTo>
                    <a:pt x="2864" y="763"/>
                  </a:lnTo>
                  <a:lnTo>
                    <a:pt x="2883" y="731"/>
                  </a:lnTo>
                  <a:lnTo>
                    <a:pt x="2900" y="698"/>
                  </a:lnTo>
                  <a:lnTo>
                    <a:pt x="2917" y="665"/>
                  </a:lnTo>
                  <a:lnTo>
                    <a:pt x="2933" y="631"/>
                  </a:lnTo>
                  <a:lnTo>
                    <a:pt x="2948" y="597"/>
                  </a:lnTo>
                  <a:lnTo>
                    <a:pt x="2961" y="563"/>
                  </a:lnTo>
                  <a:lnTo>
                    <a:pt x="2974" y="528"/>
                  </a:lnTo>
                  <a:lnTo>
                    <a:pt x="2987" y="493"/>
                  </a:lnTo>
                  <a:lnTo>
                    <a:pt x="2999" y="456"/>
                  </a:lnTo>
                  <a:lnTo>
                    <a:pt x="3009" y="420"/>
                  </a:lnTo>
                  <a:lnTo>
                    <a:pt x="3019" y="384"/>
                  </a:lnTo>
                  <a:lnTo>
                    <a:pt x="3029" y="346"/>
                  </a:lnTo>
                  <a:lnTo>
                    <a:pt x="3037" y="309"/>
                  </a:lnTo>
                  <a:lnTo>
                    <a:pt x="3043" y="272"/>
                  </a:lnTo>
                  <a:lnTo>
                    <a:pt x="3050" y="233"/>
                  </a:lnTo>
                  <a:lnTo>
                    <a:pt x="3055" y="195"/>
                  </a:lnTo>
                  <a:lnTo>
                    <a:pt x="3059" y="157"/>
                  </a:lnTo>
                  <a:lnTo>
                    <a:pt x="3064" y="118"/>
                  </a:lnTo>
                  <a:lnTo>
                    <a:pt x="3066" y="79"/>
                  </a:lnTo>
                  <a:lnTo>
                    <a:pt x="3067" y="39"/>
                  </a:lnTo>
                  <a:lnTo>
                    <a:pt x="3068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30"/>
                  </a:lnTo>
                  <a:lnTo>
                    <a:pt x="2690" y="60"/>
                  </a:lnTo>
                  <a:lnTo>
                    <a:pt x="2687" y="90"/>
                  </a:lnTo>
                  <a:lnTo>
                    <a:pt x="2685" y="118"/>
                  </a:lnTo>
                  <a:lnTo>
                    <a:pt x="2682" y="147"/>
                  </a:lnTo>
                  <a:lnTo>
                    <a:pt x="2678" y="176"/>
                  </a:lnTo>
                  <a:lnTo>
                    <a:pt x="2672" y="205"/>
                  </a:lnTo>
                  <a:lnTo>
                    <a:pt x="2667" y="233"/>
                  </a:lnTo>
                  <a:lnTo>
                    <a:pt x="2661" y="261"/>
                  </a:lnTo>
                  <a:lnTo>
                    <a:pt x="2654" y="289"/>
                  </a:lnTo>
                  <a:lnTo>
                    <a:pt x="2647" y="317"/>
                  </a:lnTo>
                  <a:lnTo>
                    <a:pt x="2638" y="344"/>
                  </a:lnTo>
                  <a:lnTo>
                    <a:pt x="2630" y="371"/>
                  </a:lnTo>
                  <a:lnTo>
                    <a:pt x="2620" y="398"/>
                  </a:lnTo>
                  <a:lnTo>
                    <a:pt x="2611" y="424"/>
                  </a:lnTo>
                  <a:lnTo>
                    <a:pt x="2600" y="451"/>
                  </a:lnTo>
                  <a:lnTo>
                    <a:pt x="2588" y="477"/>
                  </a:lnTo>
                  <a:lnTo>
                    <a:pt x="2577" y="502"/>
                  </a:lnTo>
                  <a:lnTo>
                    <a:pt x="2565" y="527"/>
                  </a:lnTo>
                  <a:lnTo>
                    <a:pt x="2551" y="551"/>
                  </a:lnTo>
                  <a:lnTo>
                    <a:pt x="2537" y="576"/>
                  </a:lnTo>
                  <a:lnTo>
                    <a:pt x="2523" y="600"/>
                  </a:lnTo>
                  <a:lnTo>
                    <a:pt x="2508" y="624"/>
                  </a:lnTo>
                  <a:lnTo>
                    <a:pt x="2493" y="647"/>
                  </a:lnTo>
                  <a:lnTo>
                    <a:pt x="2477" y="669"/>
                  </a:lnTo>
                  <a:lnTo>
                    <a:pt x="2461" y="693"/>
                  </a:lnTo>
                  <a:lnTo>
                    <a:pt x="2444" y="714"/>
                  </a:lnTo>
                  <a:lnTo>
                    <a:pt x="2426" y="737"/>
                  </a:lnTo>
                  <a:lnTo>
                    <a:pt x="2409" y="757"/>
                  </a:lnTo>
                  <a:lnTo>
                    <a:pt x="2390" y="778"/>
                  </a:lnTo>
                  <a:lnTo>
                    <a:pt x="2372" y="798"/>
                  </a:lnTo>
                  <a:lnTo>
                    <a:pt x="2352" y="819"/>
                  </a:lnTo>
                  <a:lnTo>
                    <a:pt x="2332" y="838"/>
                  </a:lnTo>
                  <a:lnTo>
                    <a:pt x="2312" y="857"/>
                  </a:lnTo>
                  <a:lnTo>
                    <a:pt x="2291" y="875"/>
                  </a:lnTo>
                  <a:lnTo>
                    <a:pt x="2270" y="893"/>
                  </a:lnTo>
                  <a:lnTo>
                    <a:pt x="2248" y="910"/>
                  </a:lnTo>
                  <a:lnTo>
                    <a:pt x="2226" y="927"/>
                  </a:lnTo>
                  <a:lnTo>
                    <a:pt x="2203" y="943"/>
                  </a:lnTo>
                  <a:lnTo>
                    <a:pt x="2181" y="959"/>
                  </a:lnTo>
                  <a:lnTo>
                    <a:pt x="2158" y="975"/>
                  </a:lnTo>
                  <a:lnTo>
                    <a:pt x="2134" y="989"/>
                  </a:lnTo>
                  <a:lnTo>
                    <a:pt x="2110" y="1004"/>
                  </a:lnTo>
                  <a:lnTo>
                    <a:pt x="2085" y="1018"/>
                  </a:lnTo>
                  <a:lnTo>
                    <a:pt x="2061" y="1031"/>
                  </a:lnTo>
                  <a:lnTo>
                    <a:pt x="2035" y="1044"/>
                  </a:lnTo>
                  <a:lnTo>
                    <a:pt x="2009" y="1055"/>
                  </a:lnTo>
                  <a:lnTo>
                    <a:pt x="1984" y="1066"/>
                  </a:lnTo>
                  <a:lnTo>
                    <a:pt x="1958" y="1077"/>
                  </a:lnTo>
                  <a:lnTo>
                    <a:pt x="1932" y="1087"/>
                  </a:lnTo>
                  <a:lnTo>
                    <a:pt x="1905" y="1097"/>
                  </a:lnTo>
                  <a:lnTo>
                    <a:pt x="1878" y="1105"/>
                  </a:lnTo>
                  <a:lnTo>
                    <a:pt x="1851" y="1113"/>
                  </a:lnTo>
                  <a:lnTo>
                    <a:pt x="1823" y="1120"/>
                  </a:lnTo>
                  <a:lnTo>
                    <a:pt x="1795" y="1128"/>
                  </a:lnTo>
                  <a:lnTo>
                    <a:pt x="1766" y="1134"/>
                  </a:lnTo>
                  <a:lnTo>
                    <a:pt x="1739" y="1140"/>
                  </a:lnTo>
                  <a:lnTo>
                    <a:pt x="1710" y="1144"/>
                  </a:lnTo>
                  <a:lnTo>
                    <a:pt x="1681" y="1148"/>
                  </a:lnTo>
                  <a:lnTo>
                    <a:pt x="1652" y="1151"/>
                  </a:lnTo>
                  <a:lnTo>
                    <a:pt x="1622" y="1153"/>
                  </a:lnTo>
                  <a:lnTo>
                    <a:pt x="1594" y="1156"/>
                  </a:lnTo>
                  <a:lnTo>
                    <a:pt x="1564" y="1157"/>
                  </a:lnTo>
                  <a:lnTo>
                    <a:pt x="1534" y="1158"/>
                  </a:lnTo>
                  <a:lnTo>
                    <a:pt x="1534" y="1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endParaRPr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2157610" y="1794295"/>
              <a:ext cx="2222002" cy="3177393"/>
              <a:chOff x="1440292" y="2185987"/>
              <a:chExt cx="2564487" cy="3667135"/>
            </a:xfrm>
            <a:grpFill/>
          </p:grpSpPr>
          <p:sp>
            <p:nvSpPr>
              <p:cNvPr id="36" name="Rectangle 26"/>
              <p:cNvSpPr/>
              <p:nvPr/>
            </p:nvSpPr>
            <p:spPr>
              <a:xfrm>
                <a:off x="1440292" y="3467812"/>
                <a:ext cx="314808" cy="23853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37" name="Freeform: Shape 27"/>
              <p:cNvSpPr/>
              <p:nvPr/>
            </p:nvSpPr>
            <p:spPr bwMode="auto">
              <a:xfrm>
                <a:off x="1440292" y="2185987"/>
                <a:ext cx="2564487" cy="1281825"/>
              </a:xfrm>
              <a:custGeom>
                <a:avLst/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38" name="Rectangle 28"/>
              <p:cNvSpPr/>
              <p:nvPr/>
            </p:nvSpPr>
            <p:spPr>
              <a:xfrm>
                <a:off x="3689971" y="3467811"/>
                <a:ext cx="314808" cy="11034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4106662" y="2904940"/>
              <a:ext cx="2221278" cy="2066748"/>
              <a:chOff x="3689754" y="3467812"/>
              <a:chExt cx="2563650" cy="2385304"/>
            </a:xfrm>
            <a:grpFill/>
          </p:grpSpPr>
          <p:sp>
            <p:nvSpPr>
              <p:cNvPr id="34" name="Freeform: Shape 30"/>
              <p:cNvSpPr/>
              <p:nvPr/>
            </p:nvSpPr>
            <p:spPr bwMode="auto">
              <a:xfrm>
                <a:off x="3689754" y="4571290"/>
                <a:ext cx="2563650" cy="1281826"/>
              </a:xfrm>
              <a:custGeom>
                <a:avLst/>
                <a:gdLst>
                  <a:gd name="T0" fmla="*/ 1444 w 3068"/>
                  <a:gd name="T1" fmla="*/ 1153 h 1534"/>
                  <a:gd name="T2" fmla="*/ 1300 w 3068"/>
                  <a:gd name="T3" fmla="*/ 1134 h 1534"/>
                  <a:gd name="T4" fmla="*/ 1163 w 3068"/>
                  <a:gd name="T5" fmla="*/ 1097 h 1534"/>
                  <a:gd name="T6" fmla="*/ 1032 w 3068"/>
                  <a:gd name="T7" fmla="*/ 1044 h 1534"/>
                  <a:gd name="T8" fmla="*/ 910 w 3068"/>
                  <a:gd name="T9" fmla="*/ 975 h 1534"/>
                  <a:gd name="T10" fmla="*/ 797 w 3068"/>
                  <a:gd name="T11" fmla="*/ 893 h 1534"/>
                  <a:gd name="T12" fmla="*/ 696 w 3068"/>
                  <a:gd name="T13" fmla="*/ 798 h 1534"/>
                  <a:gd name="T14" fmla="*/ 606 w 3068"/>
                  <a:gd name="T15" fmla="*/ 693 h 1534"/>
                  <a:gd name="T16" fmla="*/ 530 w 3068"/>
                  <a:gd name="T17" fmla="*/ 576 h 1534"/>
                  <a:gd name="T18" fmla="*/ 467 w 3068"/>
                  <a:gd name="T19" fmla="*/ 451 h 1534"/>
                  <a:gd name="T20" fmla="*/ 420 w 3068"/>
                  <a:gd name="T21" fmla="*/ 317 h 1534"/>
                  <a:gd name="T22" fmla="*/ 390 w 3068"/>
                  <a:gd name="T23" fmla="*/ 176 h 1534"/>
                  <a:gd name="T24" fmla="*/ 376 w 3068"/>
                  <a:gd name="T25" fmla="*/ 30 h 1534"/>
                  <a:gd name="T26" fmla="*/ 1 w 3068"/>
                  <a:gd name="T27" fmla="*/ 79 h 1534"/>
                  <a:gd name="T28" fmla="*/ 23 w 3068"/>
                  <a:gd name="T29" fmla="*/ 272 h 1534"/>
                  <a:gd name="T30" fmla="*/ 68 w 3068"/>
                  <a:gd name="T31" fmla="*/ 456 h 1534"/>
                  <a:gd name="T32" fmla="*/ 135 w 3068"/>
                  <a:gd name="T33" fmla="*/ 631 h 1534"/>
                  <a:gd name="T34" fmla="*/ 222 w 3068"/>
                  <a:gd name="T35" fmla="*/ 795 h 1534"/>
                  <a:gd name="T36" fmla="*/ 327 w 3068"/>
                  <a:gd name="T37" fmla="*/ 947 h 1534"/>
                  <a:gd name="T38" fmla="*/ 449 w 3068"/>
                  <a:gd name="T39" fmla="*/ 1085 h 1534"/>
                  <a:gd name="T40" fmla="*/ 586 w 3068"/>
                  <a:gd name="T41" fmla="*/ 1207 h 1534"/>
                  <a:gd name="T42" fmla="*/ 738 w 3068"/>
                  <a:gd name="T43" fmla="*/ 1312 h 1534"/>
                  <a:gd name="T44" fmla="*/ 902 w 3068"/>
                  <a:gd name="T45" fmla="*/ 1399 h 1534"/>
                  <a:gd name="T46" fmla="*/ 1078 w 3068"/>
                  <a:gd name="T47" fmla="*/ 1465 h 1534"/>
                  <a:gd name="T48" fmla="*/ 1262 w 3068"/>
                  <a:gd name="T49" fmla="*/ 1511 h 1534"/>
                  <a:gd name="T50" fmla="*/ 1455 w 3068"/>
                  <a:gd name="T51" fmla="*/ 1532 h 1534"/>
                  <a:gd name="T52" fmla="*/ 1613 w 3068"/>
                  <a:gd name="T53" fmla="*/ 1532 h 1534"/>
                  <a:gd name="T54" fmla="*/ 1805 w 3068"/>
                  <a:gd name="T55" fmla="*/ 1511 h 1534"/>
                  <a:gd name="T56" fmla="*/ 1990 w 3068"/>
                  <a:gd name="T57" fmla="*/ 1465 h 1534"/>
                  <a:gd name="T58" fmla="*/ 2165 w 3068"/>
                  <a:gd name="T59" fmla="*/ 1399 h 1534"/>
                  <a:gd name="T60" fmla="*/ 2329 w 3068"/>
                  <a:gd name="T61" fmla="*/ 1312 h 1534"/>
                  <a:gd name="T62" fmla="*/ 2481 w 3068"/>
                  <a:gd name="T63" fmla="*/ 1207 h 1534"/>
                  <a:gd name="T64" fmla="*/ 2618 w 3068"/>
                  <a:gd name="T65" fmla="*/ 1085 h 1534"/>
                  <a:gd name="T66" fmla="*/ 2741 w 3068"/>
                  <a:gd name="T67" fmla="*/ 947 h 1534"/>
                  <a:gd name="T68" fmla="*/ 2845 w 3068"/>
                  <a:gd name="T69" fmla="*/ 795 h 1534"/>
                  <a:gd name="T70" fmla="*/ 2933 w 3068"/>
                  <a:gd name="T71" fmla="*/ 631 h 1534"/>
                  <a:gd name="T72" fmla="*/ 2999 w 3068"/>
                  <a:gd name="T73" fmla="*/ 456 h 1534"/>
                  <a:gd name="T74" fmla="*/ 3043 w 3068"/>
                  <a:gd name="T75" fmla="*/ 272 h 1534"/>
                  <a:gd name="T76" fmla="*/ 3066 w 3068"/>
                  <a:gd name="T77" fmla="*/ 79 h 1534"/>
                  <a:gd name="T78" fmla="*/ 2691 w 3068"/>
                  <a:gd name="T79" fmla="*/ 30 h 1534"/>
                  <a:gd name="T80" fmla="*/ 2678 w 3068"/>
                  <a:gd name="T81" fmla="*/ 176 h 1534"/>
                  <a:gd name="T82" fmla="*/ 2647 w 3068"/>
                  <a:gd name="T83" fmla="*/ 317 h 1534"/>
                  <a:gd name="T84" fmla="*/ 2600 w 3068"/>
                  <a:gd name="T85" fmla="*/ 451 h 1534"/>
                  <a:gd name="T86" fmla="*/ 2537 w 3068"/>
                  <a:gd name="T87" fmla="*/ 576 h 1534"/>
                  <a:gd name="T88" fmla="*/ 2461 w 3068"/>
                  <a:gd name="T89" fmla="*/ 693 h 1534"/>
                  <a:gd name="T90" fmla="*/ 2372 w 3068"/>
                  <a:gd name="T91" fmla="*/ 798 h 1534"/>
                  <a:gd name="T92" fmla="*/ 2270 w 3068"/>
                  <a:gd name="T93" fmla="*/ 893 h 1534"/>
                  <a:gd name="T94" fmla="*/ 2158 w 3068"/>
                  <a:gd name="T95" fmla="*/ 975 h 1534"/>
                  <a:gd name="T96" fmla="*/ 2035 w 3068"/>
                  <a:gd name="T97" fmla="*/ 1044 h 1534"/>
                  <a:gd name="T98" fmla="*/ 1905 w 3068"/>
                  <a:gd name="T99" fmla="*/ 1097 h 1534"/>
                  <a:gd name="T100" fmla="*/ 1766 w 3068"/>
                  <a:gd name="T101" fmla="*/ 1134 h 1534"/>
                  <a:gd name="T102" fmla="*/ 1622 w 3068"/>
                  <a:gd name="T103" fmla="*/ 1153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8" h="1534">
                    <a:moveTo>
                      <a:pt x="1534" y="1158"/>
                    </a:moveTo>
                    <a:lnTo>
                      <a:pt x="1534" y="1158"/>
                    </a:lnTo>
                    <a:lnTo>
                      <a:pt x="1504" y="1157"/>
                    </a:lnTo>
                    <a:lnTo>
                      <a:pt x="1474" y="1156"/>
                    </a:lnTo>
                    <a:lnTo>
                      <a:pt x="1444" y="1153"/>
                    </a:lnTo>
                    <a:lnTo>
                      <a:pt x="1416" y="1151"/>
                    </a:lnTo>
                    <a:lnTo>
                      <a:pt x="1386" y="1148"/>
                    </a:lnTo>
                    <a:lnTo>
                      <a:pt x="1357" y="1144"/>
                    </a:lnTo>
                    <a:lnTo>
                      <a:pt x="1329" y="1140"/>
                    </a:lnTo>
                    <a:lnTo>
                      <a:pt x="1300" y="1134"/>
                    </a:lnTo>
                    <a:lnTo>
                      <a:pt x="1273" y="1128"/>
                    </a:lnTo>
                    <a:lnTo>
                      <a:pt x="1244" y="1120"/>
                    </a:lnTo>
                    <a:lnTo>
                      <a:pt x="1217" y="1113"/>
                    </a:lnTo>
                    <a:lnTo>
                      <a:pt x="1190" y="1105"/>
                    </a:lnTo>
                    <a:lnTo>
                      <a:pt x="1163" y="1097"/>
                    </a:lnTo>
                    <a:lnTo>
                      <a:pt x="1135" y="1087"/>
                    </a:lnTo>
                    <a:lnTo>
                      <a:pt x="1110" y="1077"/>
                    </a:lnTo>
                    <a:lnTo>
                      <a:pt x="1083" y="1066"/>
                    </a:lnTo>
                    <a:lnTo>
                      <a:pt x="1057" y="1055"/>
                    </a:lnTo>
                    <a:lnTo>
                      <a:pt x="1032" y="1044"/>
                    </a:lnTo>
                    <a:lnTo>
                      <a:pt x="1006" y="1031"/>
                    </a:lnTo>
                    <a:lnTo>
                      <a:pt x="982" y="1018"/>
                    </a:lnTo>
                    <a:lnTo>
                      <a:pt x="957" y="1004"/>
                    </a:lnTo>
                    <a:lnTo>
                      <a:pt x="934" y="989"/>
                    </a:lnTo>
                    <a:lnTo>
                      <a:pt x="910" y="975"/>
                    </a:lnTo>
                    <a:lnTo>
                      <a:pt x="887" y="959"/>
                    </a:lnTo>
                    <a:lnTo>
                      <a:pt x="863" y="943"/>
                    </a:lnTo>
                    <a:lnTo>
                      <a:pt x="841" y="927"/>
                    </a:lnTo>
                    <a:lnTo>
                      <a:pt x="819" y="910"/>
                    </a:lnTo>
                    <a:lnTo>
                      <a:pt x="797" y="893"/>
                    </a:lnTo>
                    <a:lnTo>
                      <a:pt x="776" y="875"/>
                    </a:lnTo>
                    <a:lnTo>
                      <a:pt x="756" y="857"/>
                    </a:lnTo>
                    <a:lnTo>
                      <a:pt x="735" y="838"/>
                    </a:lnTo>
                    <a:lnTo>
                      <a:pt x="715" y="819"/>
                    </a:lnTo>
                    <a:lnTo>
                      <a:pt x="696" y="798"/>
                    </a:lnTo>
                    <a:lnTo>
                      <a:pt x="677" y="778"/>
                    </a:lnTo>
                    <a:lnTo>
                      <a:pt x="659" y="757"/>
                    </a:lnTo>
                    <a:lnTo>
                      <a:pt x="641" y="737"/>
                    </a:lnTo>
                    <a:lnTo>
                      <a:pt x="623" y="714"/>
                    </a:lnTo>
                    <a:lnTo>
                      <a:pt x="606" y="693"/>
                    </a:lnTo>
                    <a:lnTo>
                      <a:pt x="589" y="669"/>
                    </a:lnTo>
                    <a:lnTo>
                      <a:pt x="574" y="647"/>
                    </a:lnTo>
                    <a:lnTo>
                      <a:pt x="558" y="624"/>
                    </a:lnTo>
                    <a:lnTo>
                      <a:pt x="544" y="600"/>
                    </a:lnTo>
                    <a:lnTo>
                      <a:pt x="530" y="576"/>
                    </a:lnTo>
                    <a:lnTo>
                      <a:pt x="516" y="551"/>
                    </a:lnTo>
                    <a:lnTo>
                      <a:pt x="503" y="527"/>
                    </a:lnTo>
                    <a:lnTo>
                      <a:pt x="490" y="502"/>
                    </a:lnTo>
                    <a:lnTo>
                      <a:pt x="479" y="477"/>
                    </a:lnTo>
                    <a:lnTo>
                      <a:pt x="467" y="451"/>
                    </a:lnTo>
                    <a:lnTo>
                      <a:pt x="456" y="424"/>
                    </a:lnTo>
                    <a:lnTo>
                      <a:pt x="447" y="398"/>
                    </a:lnTo>
                    <a:lnTo>
                      <a:pt x="437" y="371"/>
                    </a:lnTo>
                    <a:lnTo>
                      <a:pt x="428" y="344"/>
                    </a:lnTo>
                    <a:lnTo>
                      <a:pt x="420" y="317"/>
                    </a:lnTo>
                    <a:lnTo>
                      <a:pt x="412" y="289"/>
                    </a:lnTo>
                    <a:lnTo>
                      <a:pt x="406" y="261"/>
                    </a:lnTo>
                    <a:lnTo>
                      <a:pt x="400" y="233"/>
                    </a:lnTo>
                    <a:lnTo>
                      <a:pt x="394" y="205"/>
                    </a:lnTo>
                    <a:lnTo>
                      <a:pt x="390" y="176"/>
                    </a:lnTo>
                    <a:lnTo>
                      <a:pt x="386" y="147"/>
                    </a:lnTo>
                    <a:lnTo>
                      <a:pt x="383" y="118"/>
                    </a:lnTo>
                    <a:lnTo>
                      <a:pt x="379" y="90"/>
                    </a:lnTo>
                    <a:lnTo>
                      <a:pt x="378" y="60"/>
                    </a:lnTo>
                    <a:lnTo>
                      <a:pt x="376" y="30"/>
                    </a:lnTo>
                    <a:lnTo>
                      <a:pt x="37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" y="79"/>
                    </a:lnTo>
                    <a:lnTo>
                      <a:pt x="4" y="118"/>
                    </a:lnTo>
                    <a:lnTo>
                      <a:pt x="7" y="157"/>
                    </a:lnTo>
                    <a:lnTo>
                      <a:pt x="12" y="195"/>
                    </a:lnTo>
                    <a:lnTo>
                      <a:pt x="17" y="233"/>
                    </a:lnTo>
                    <a:lnTo>
                      <a:pt x="23" y="272"/>
                    </a:lnTo>
                    <a:lnTo>
                      <a:pt x="31" y="309"/>
                    </a:lnTo>
                    <a:lnTo>
                      <a:pt x="38" y="346"/>
                    </a:lnTo>
                    <a:lnTo>
                      <a:pt x="48" y="384"/>
                    </a:lnTo>
                    <a:lnTo>
                      <a:pt x="57" y="420"/>
                    </a:lnTo>
                    <a:lnTo>
                      <a:pt x="68" y="456"/>
                    </a:lnTo>
                    <a:lnTo>
                      <a:pt x="80" y="493"/>
                    </a:lnTo>
                    <a:lnTo>
                      <a:pt x="93" y="528"/>
                    </a:lnTo>
                    <a:lnTo>
                      <a:pt x="105" y="563"/>
                    </a:lnTo>
                    <a:lnTo>
                      <a:pt x="120" y="597"/>
                    </a:lnTo>
                    <a:lnTo>
                      <a:pt x="135" y="631"/>
                    </a:lnTo>
                    <a:lnTo>
                      <a:pt x="151" y="665"/>
                    </a:lnTo>
                    <a:lnTo>
                      <a:pt x="167" y="698"/>
                    </a:lnTo>
                    <a:lnTo>
                      <a:pt x="184" y="731"/>
                    </a:lnTo>
                    <a:lnTo>
                      <a:pt x="202" y="763"/>
                    </a:lnTo>
                    <a:lnTo>
                      <a:pt x="222" y="795"/>
                    </a:lnTo>
                    <a:lnTo>
                      <a:pt x="241" y="827"/>
                    </a:lnTo>
                    <a:lnTo>
                      <a:pt x="261" y="858"/>
                    </a:lnTo>
                    <a:lnTo>
                      <a:pt x="282" y="888"/>
                    </a:lnTo>
                    <a:lnTo>
                      <a:pt x="305" y="918"/>
                    </a:lnTo>
                    <a:lnTo>
                      <a:pt x="327" y="947"/>
                    </a:lnTo>
                    <a:lnTo>
                      <a:pt x="350" y="975"/>
                    </a:lnTo>
                    <a:lnTo>
                      <a:pt x="374" y="1004"/>
                    </a:lnTo>
                    <a:lnTo>
                      <a:pt x="397" y="1032"/>
                    </a:lnTo>
                    <a:lnTo>
                      <a:pt x="423" y="1059"/>
                    </a:lnTo>
                    <a:lnTo>
                      <a:pt x="449" y="1085"/>
                    </a:lnTo>
                    <a:lnTo>
                      <a:pt x="475" y="1111"/>
                    </a:lnTo>
                    <a:lnTo>
                      <a:pt x="502" y="1135"/>
                    </a:lnTo>
                    <a:lnTo>
                      <a:pt x="530" y="1160"/>
                    </a:lnTo>
                    <a:lnTo>
                      <a:pt x="557" y="1183"/>
                    </a:lnTo>
                    <a:lnTo>
                      <a:pt x="586" y="1207"/>
                    </a:lnTo>
                    <a:lnTo>
                      <a:pt x="616" y="1229"/>
                    </a:lnTo>
                    <a:lnTo>
                      <a:pt x="646" y="1252"/>
                    </a:lnTo>
                    <a:lnTo>
                      <a:pt x="676" y="1272"/>
                    </a:lnTo>
                    <a:lnTo>
                      <a:pt x="707" y="1292"/>
                    </a:lnTo>
                    <a:lnTo>
                      <a:pt x="738" y="1312"/>
                    </a:lnTo>
                    <a:lnTo>
                      <a:pt x="770" y="1330"/>
                    </a:lnTo>
                    <a:lnTo>
                      <a:pt x="803" y="1349"/>
                    </a:lnTo>
                    <a:lnTo>
                      <a:pt x="836" y="1367"/>
                    </a:lnTo>
                    <a:lnTo>
                      <a:pt x="869" y="1383"/>
                    </a:lnTo>
                    <a:lnTo>
                      <a:pt x="902" y="1399"/>
                    </a:lnTo>
                    <a:lnTo>
                      <a:pt x="937" y="1414"/>
                    </a:lnTo>
                    <a:lnTo>
                      <a:pt x="971" y="1427"/>
                    </a:lnTo>
                    <a:lnTo>
                      <a:pt x="1006" y="1441"/>
                    </a:lnTo>
                    <a:lnTo>
                      <a:pt x="1041" y="1453"/>
                    </a:lnTo>
                    <a:lnTo>
                      <a:pt x="1078" y="1465"/>
                    </a:lnTo>
                    <a:lnTo>
                      <a:pt x="1114" y="1475"/>
                    </a:lnTo>
                    <a:lnTo>
                      <a:pt x="1150" y="1486"/>
                    </a:lnTo>
                    <a:lnTo>
                      <a:pt x="1187" y="1495"/>
                    </a:lnTo>
                    <a:lnTo>
                      <a:pt x="1225" y="1503"/>
                    </a:lnTo>
                    <a:lnTo>
                      <a:pt x="1262" y="1511"/>
                    </a:lnTo>
                    <a:lnTo>
                      <a:pt x="1300" y="1516"/>
                    </a:lnTo>
                    <a:lnTo>
                      <a:pt x="1338" y="1522"/>
                    </a:lnTo>
                    <a:lnTo>
                      <a:pt x="1377" y="1527"/>
                    </a:lnTo>
                    <a:lnTo>
                      <a:pt x="1416" y="1530"/>
                    </a:lnTo>
                    <a:lnTo>
                      <a:pt x="1455" y="1532"/>
                    </a:lnTo>
                    <a:lnTo>
                      <a:pt x="1494" y="1534"/>
                    </a:lnTo>
                    <a:lnTo>
                      <a:pt x="1534" y="1534"/>
                    </a:lnTo>
                    <a:lnTo>
                      <a:pt x="1534" y="1534"/>
                    </a:lnTo>
                    <a:lnTo>
                      <a:pt x="1573" y="1534"/>
                    </a:lnTo>
                    <a:lnTo>
                      <a:pt x="1613" y="1532"/>
                    </a:lnTo>
                    <a:lnTo>
                      <a:pt x="1651" y="1530"/>
                    </a:lnTo>
                    <a:lnTo>
                      <a:pt x="1691" y="1527"/>
                    </a:lnTo>
                    <a:lnTo>
                      <a:pt x="1729" y="1522"/>
                    </a:lnTo>
                    <a:lnTo>
                      <a:pt x="1767" y="1516"/>
                    </a:lnTo>
                    <a:lnTo>
                      <a:pt x="1805" y="1511"/>
                    </a:lnTo>
                    <a:lnTo>
                      <a:pt x="1843" y="1503"/>
                    </a:lnTo>
                    <a:lnTo>
                      <a:pt x="1880" y="1495"/>
                    </a:lnTo>
                    <a:lnTo>
                      <a:pt x="1917" y="1486"/>
                    </a:lnTo>
                    <a:lnTo>
                      <a:pt x="1954" y="1475"/>
                    </a:lnTo>
                    <a:lnTo>
                      <a:pt x="1990" y="1465"/>
                    </a:lnTo>
                    <a:lnTo>
                      <a:pt x="2025" y="1453"/>
                    </a:lnTo>
                    <a:lnTo>
                      <a:pt x="2062" y="1441"/>
                    </a:lnTo>
                    <a:lnTo>
                      <a:pt x="2096" y="1427"/>
                    </a:lnTo>
                    <a:lnTo>
                      <a:pt x="2131" y="1414"/>
                    </a:lnTo>
                    <a:lnTo>
                      <a:pt x="2165" y="1399"/>
                    </a:lnTo>
                    <a:lnTo>
                      <a:pt x="2199" y="1383"/>
                    </a:lnTo>
                    <a:lnTo>
                      <a:pt x="2232" y="1367"/>
                    </a:lnTo>
                    <a:lnTo>
                      <a:pt x="2265" y="1349"/>
                    </a:lnTo>
                    <a:lnTo>
                      <a:pt x="2297" y="1330"/>
                    </a:lnTo>
                    <a:lnTo>
                      <a:pt x="2329" y="1312"/>
                    </a:lnTo>
                    <a:lnTo>
                      <a:pt x="2360" y="1292"/>
                    </a:lnTo>
                    <a:lnTo>
                      <a:pt x="2391" y="1272"/>
                    </a:lnTo>
                    <a:lnTo>
                      <a:pt x="2422" y="1252"/>
                    </a:lnTo>
                    <a:lnTo>
                      <a:pt x="2452" y="1229"/>
                    </a:lnTo>
                    <a:lnTo>
                      <a:pt x="2481" y="1207"/>
                    </a:lnTo>
                    <a:lnTo>
                      <a:pt x="2509" y="1183"/>
                    </a:lnTo>
                    <a:lnTo>
                      <a:pt x="2537" y="1160"/>
                    </a:lnTo>
                    <a:lnTo>
                      <a:pt x="2565" y="1135"/>
                    </a:lnTo>
                    <a:lnTo>
                      <a:pt x="2593" y="1111"/>
                    </a:lnTo>
                    <a:lnTo>
                      <a:pt x="2618" y="1085"/>
                    </a:lnTo>
                    <a:lnTo>
                      <a:pt x="2644" y="1059"/>
                    </a:lnTo>
                    <a:lnTo>
                      <a:pt x="2669" y="1032"/>
                    </a:lnTo>
                    <a:lnTo>
                      <a:pt x="2694" y="1004"/>
                    </a:lnTo>
                    <a:lnTo>
                      <a:pt x="2717" y="975"/>
                    </a:lnTo>
                    <a:lnTo>
                      <a:pt x="2741" y="947"/>
                    </a:lnTo>
                    <a:lnTo>
                      <a:pt x="2763" y="918"/>
                    </a:lnTo>
                    <a:lnTo>
                      <a:pt x="2784" y="888"/>
                    </a:lnTo>
                    <a:lnTo>
                      <a:pt x="2806" y="858"/>
                    </a:lnTo>
                    <a:lnTo>
                      <a:pt x="2826" y="827"/>
                    </a:lnTo>
                    <a:lnTo>
                      <a:pt x="2845" y="795"/>
                    </a:lnTo>
                    <a:lnTo>
                      <a:pt x="2864" y="763"/>
                    </a:lnTo>
                    <a:lnTo>
                      <a:pt x="2883" y="731"/>
                    </a:lnTo>
                    <a:lnTo>
                      <a:pt x="2900" y="698"/>
                    </a:lnTo>
                    <a:lnTo>
                      <a:pt x="2917" y="665"/>
                    </a:lnTo>
                    <a:lnTo>
                      <a:pt x="2933" y="631"/>
                    </a:lnTo>
                    <a:lnTo>
                      <a:pt x="2948" y="597"/>
                    </a:lnTo>
                    <a:lnTo>
                      <a:pt x="2961" y="563"/>
                    </a:lnTo>
                    <a:lnTo>
                      <a:pt x="2974" y="528"/>
                    </a:lnTo>
                    <a:lnTo>
                      <a:pt x="2987" y="493"/>
                    </a:lnTo>
                    <a:lnTo>
                      <a:pt x="2999" y="456"/>
                    </a:lnTo>
                    <a:lnTo>
                      <a:pt x="3009" y="420"/>
                    </a:lnTo>
                    <a:lnTo>
                      <a:pt x="3019" y="384"/>
                    </a:lnTo>
                    <a:lnTo>
                      <a:pt x="3029" y="346"/>
                    </a:lnTo>
                    <a:lnTo>
                      <a:pt x="3037" y="309"/>
                    </a:lnTo>
                    <a:lnTo>
                      <a:pt x="3043" y="272"/>
                    </a:lnTo>
                    <a:lnTo>
                      <a:pt x="3050" y="233"/>
                    </a:lnTo>
                    <a:lnTo>
                      <a:pt x="3055" y="195"/>
                    </a:lnTo>
                    <a:lnTo>
                      <a:pt x="3059" y="157"/>
                    </a:lnTo>
                    <a:lnTo>
                      <a:pt x="3064" y="118"/>
                    </a:lnTo>
                    <a:lnTo>
                      <a:pt x="3066" y="79"/>
                    </a:lnTo>
                    <a:lnTo>
                      <a:pt x="3067" y="39"/>
                    </a:lnTo>
                    <a:lnTo>
                      <a:pt x="3068" y="0"/>
                    </a:lnTo>
                    <a:lnTo>
                      <a:pt x="2691" y="0"/>
                    </a:lnTo>
                    <a:lnTo>
                      <a:pt x="2691" y="0"/>
                    </a:lnTo>
                    <a:lnTo>
                      <a:pt x="2691" y="30"/>
                    </a:lnTo>
                    <a:lnTo>
                      <a:pt x="2690" y="60"/>
                    </a:lnTo>
                    <a:lnTo>
                      <a:pt x="2687" y="90"/>
                    </a:lnTo>
                    <a:lnTo>
                      <a:pt x="2685" y="118"/>
                    </a:lnTo>
                    <a:lnTo>
                      <a:pt x="2682" y="147"/>
                    </a:lnTo>
                    <a:lnTo>
                      <a:pt x="2678" y="176"/>
                    </a:lnTo>
                    <a:lnTo>
                      <a:pt x="2672" y="205"/>
                    </a:lnTo>
                    <a:lnTo>
                      <a:pt x="2667" y="233"/>
                    </a:lnTo>
                    <a:lnTo>
                      <a:pt x="2661" y="261"/>
                    </a:lnTo>
                    <a:lnTo>
                      <a:pt x="2654" y="289"/>
                    </a:lnTo>
                    <a:lnTo>
                      <a:pt x="2647" y="317"/>
                    </a:lnTo>
                    <a:lnTo>
                      <a:pt x="2638" y="344"/>
                    </a:lnTo>
                    <a:lnTo>
                      <a:pt x="2630" y="371"/>
                    </a:lnTo>
                    <a:lnTo>
                      <a:pt x="2620" y="398"/>
                    </a:lnTo>
                    <a:lnTo>
                      <a:pt x="2611" y="424"/>
                    </a:lnTo>
                    <a:lnTo>
                      <a:pt x="2600" y="451"/>
                    </a:lnTo>
                    <a:lnTo>
                      <a:pt x="2588" y="477"/>
                    </a:lnTo>
                    <a:lnTo>
                      <a:pt x="2577" y="502"/>
                    </a:lnTo>
                    <a:lnTo>
                      <a:pt x="2565" y="527"/>
                    </a:lnTo>
                    <a:lnTo>
                      <a:pt x="2551" y="551"/>
                    </a:lnTo>
                    <a:lnTo>
                      <a:pt x="2537" y="576"/>
                    </a:lnTo>
                    <a:lnTo>
                      <a:pt x="2523" y="600"/>
                    </a:lnTo>
                    <a:lnTo>
                      <a:pt x="2508" y="624"/>
                    </a:lnTo>
                    <a:lnTo>
                      <a:pt x="2493" y="647"/>
                    </a:lnTo>
                    <a:lnTo>
                      <a:pt x="2477" y="669"/>
                    </a:lnTo>
                    <a:lnTo>
                      <a:pt x="2461" y="693"/>
                    </a:lnTo>
                    <a:lnTo>
                      <a:pt x="2444" y="714"/>
                    </a:lnTo>
                    <a:lnTo>
                      <a:pt x="2426" y="737"/>
                    </a:lnTo>
                    <a:lnTo>
                      <a:pt x="2409" y="757"/>
                    </a:lnTo>
                    <a:lnTo>
                      <a:pt x="2390" y="778"/>
                    </a:lnTo>
                    <a:lnTo>
                      <a:pt x="2372" y="798"/>
                    </a:lnTo>
                    <a:lnTo>
                      <a:pt x="2352" y="819"/>
                    </a:lnTo>
                    <a:lnTo>
                      <a:pt x="2332" y="838"/>
                    </a:lnTo>
                    <a:lnTo>
                      <a:pt x="2312" y="857"/>
                    </a:lnTo>
                    <a:lnTo>
                      <a:pt x="2291" y="875"/>
                    </a:lnTo>
                    <a:lnTo>
                      <a:pt x="2270" y="893"/>
                    </a:lnTo>
                    <a:lnTo>
                      <a:pt x="2248" y="910"/>
                    </a:lnTo>
                    <a:lnTo>
                      <a:pt x="2226" y="927"/>
                    </a:lnTo>
                    <a:lnTo>
                      <a:pt x="2203" y="943"/>
                    </a:lnTo>
                    <a:lnTo>
                      <a:pt x="2181" y="959"/>
                    </a:lnTo>
                    <a:lnTo>
                      <a:pt x="2158" y="975"/>
                    </a:lnTo>
                    <a:lnTo>
                      <a:pt x="2134" y="989"/>
                    </a:lnTo>
                    <a:lnTo>
                      <a:pt x="2110" y="1004"/>
                    </a:lnTo>
                    <a:lnTo>
                      <a:pt x="2085" y="1018"/>
                    </a:lnTo>
                    <a:lnTo>
                      <a:pt x="2061" y="1031"/>
                    </a:lnTo>
                    <a:lnTo>
                      <a:pt x="2035" y="1044"/>
                    </a:lnTo>
                    <a:lnTo>
                      <a:pt x="2009" y="1055"/>
                    </a:lnTo>
                    <a:lnTo>
                      <a:pt x="1984" y="1066"/>
                    </a:lnTo>
                    <a:lnTo>
                      <a:pt x="1958" y="1077"/>
                    </a:lnTo>
                    <a:lnTo>
                      <a:pt x="1932" y="1087"/>
                    </a:lnTo>
                    <a:lnTo>
                      <a:pt x="1905" y="1097"/>
                    </a:lnTo>
                    <a:lnTo>
                      <a:pt x="1878" y="1105"/>
                    </a:lnTo>
                    <a:lnTo>
                      <a:pt x="1851" y="1113"/>
                    </a:lnTo>
                    <a:lnTo>
                      <a:pt x="1823" y="1120"/>
                    </a:lnTo>
                    <a:lnTo>
                      <a:pt x="1795" y="1128"/>
                    </a:lnTo>
                    <a:lnTo>
                      <a:pt x="1766" y="1134"/>
                    </a:lnTo>
                    <a:lnTo>
                      <a:pt x="1739" y="1140"/>
                    </a:lnTo>
                    <a:lnTo>
                      <a:pt x="1710" y="1144"/>
                    </a:lnTo>
                    <a:lnTo>
                      <a:pt x="1681" y="1148"/>
                    </a:lnTo>
                    <a:lnTo>
                      <a:pt x="1652" y="1151"/>
                    </a:lnTo>
                    <a:lnTo>
                      <a:pt x="1622" y="1153"/>
                    </a:lnTo>
                    <a:lnTo>
                      <a:pt x="1594" y="1156"/>
                    </a:lnTo>
                    <a:lnTo>
                      <a:pt x="1564" y="1157"/>
                    </a:lnTo>
                    <a:lnTo>
                      <a:pt x="1534" y="1158"/>
                    </a:lnTo>
                    <a:lnTo>
                      <a:pt x="1534" y="11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35" name="Rectangle 31"/>
              <p:cNvSpPr/>
              <p:nvPr/>
            </p:nvSpPr>
            <p:spPr>
              <a:xfrm>
                <a:off x="5938595" y="3467812"/>
                <a:ext cx="314808" cy="110347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</p:grpSp>
        <p:grpSp>
          <p:nvGrpSpPr>
            <p:cNvPr id="7" name="Group 32"/>
            <p:cNvGrpSpPr/>
            <p:nvPr/>
          </p:nvGrpSpPr>
          <p:grpSpPr>
            <a:xfrm>
              <a:off x="6055175" y="1794299"/>
              <a:ext cx="2222001" cy="2066746"/>
              <a:chOff x="5938596" y="2185987"/>
              <a:chExt cx="2564485" cy="2385300"/>
            </a:xfrm>
            <a:grpFill/>
          </p:grpSpPr>
          <p:sp>
            <p:nvSpPr>
              <p:cNvPr id="32" name="Freeform: Shape 33"/>
              <p:cNvSpPr/>
              <p:nvPr/>
            </p:nvSpPr>
            <p:spPr bwMode="auto">
              <a:xfrm>
                <a:off x="5938596" y="2185987"/>
                <a:ext cx="2564485" cy="1281825"/>
              </a:xfrm>
              <a:custGeom>
                <a:avLst/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33" name="Rectangle 34"/>
              <p:cNvSpPr/>
              <p:nvPr/>
            </p:nvSpPr>
            <p:spPr>
              <a:xfrm>
                <a:off x="8188273" y="3467813"/>
                <a:ext cx="314808" cy="11034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</p:grpSp>
        <p:grpSp>
          <p:nvGrpSpPr>
            <p:cNvPr id="8" name="Group 35"/>
            <p:cNvGrpSpPr/>
            <p:nvPr/>
          </p:nvGrpSpPr>
          <p:grpSpPr>
            <a:xfrm>
              <a:off x="9841507" y="1789164"/>
              <a:ext cx="495176" cy="2071879"/>
              <a:chOff x="10308554" y="2180060"/>
              <a:chExt cx="571500" cy="2391224"/>
            </a:xfrm>
            <a:grpFill/>
          </p:grpSpPr>
          <p:sp>
            <p:nvSpPr>
              <p:cNvPr id="30" name="Rectangle 36"/>
              <p:cNvSpPr/>
              <p:nvPr/>
            </p:nvSpPr>
            <p:spPr>
              <a:xfrm>
                <a:off x="10436900" y="2534392"/>
                <a:ext cx="314808" cy="20368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31" name="Isosceles Triangle 37"/>
              <p:cNvSpPr/>
              <p:nvPr/>
            </p:nvSpPr>
            <p:spPr>
              <a:xfrm>
                <a:off x="10308554" y="2180060"/>
                <a:ext cx="571500" cy="4488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</p:grpSp>
      </p:grpSp>
      <p:grpSp>
        <p:nvGrpSpPr>
          <p:cNvPr id="40" name="千图PPT彼岸天：ID 8661124库_组合 39"/>
          <p:cNvGrpSpPr/>
          <p:nvPr>
            <p:custDataLst>
              <p:tags r:id="rId2"/>
            </p:custDataLst>
          </p:nvPr>
        </p:nvGrpSpPr>
        <p:grpSpPr>
          <a:xfrm>
            <a:off x="4568771" y="2916854"/>
            <a:ext cx="838454" cy="838454"/>
            <a:chOff x="4756731" y="2466639"/>
            <a:chExt cx="838454" cy="838454"/>
          </a:xfrm>
        </p:grpSpPr>
        <p:sp>
          <p:nvSpPr>
            <p:cNvPr id="11" name="Oval 44"/>
            <p:cNvSpPr/>
            <p:nvPr/>
          </p:nvSpPr>
          <p:spPr>
            <a:xfrm>
              <a:off x="4756731" y="2466639"/>
              <a:ext cx="838454" cy="838454"/>
            </a:xfrm>
            <a:prstGeom prst="ellipse">
              <a:avLst/>
            </a:prstGeom>
            <a:noFill/>
            <a:ln w="28575">
              <a:solidFill>
                <a:srgbClr val="FD645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14" name="Freeform: Shape 49"/>
            <p:cNvSpPr/>
            <p:nvPr/>
          </p:nvSpPr>
          <p:spPr bwMode="auto">
            <a:xfrm>
              <a:off x="4849438" y="2559346"/>
              <a:ext cx="653040" cy="653041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rgbClr val="FD645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2647682" y="2916854"/>
            <a:ext cx="838454" cy="838454"/>
            <a:chOff x="2835642" y="2466639"/>
            <a:chExt cx="838454" cy="838454"/>
          </a:xfrm>
        </p:grpSpPr>
        <p:sp>
          <p:nvSpPr>
            <p:cNvPr id="9" name="Freeform: Shape 41"/>
            <p:cNvSpPr/>
            <p:nvPr/>
          </p:nvSpPr>
          <p:spPr bwMode="auto">
            <a:xfrm>
              <a:off x="2919396" y="2550393"/>
              <a:ext cx="670947" cy="670947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rgbClr val="FFD08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10" name="Oval 42"/>
            <p:cNvSpPr/>
            <p:nvPr/>
          </p:nvSpPr>
          <p:spPr>
            <a:xfrm>
              <a:off x="2835642" y="2466639"/>
              <a:ext cx="838454" cy="838454"/>
            </a:xfrm>
            <a:prstGeom prst="ellipse">
              <a:avLst/>
            </a:prstGeom>
            <a:noFill/>
            <a:ln w="28575">
              <a:solidFill>
                <a:srgbClr val="FFD0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endParaRP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6518007" y="2953800"/>
            <a:ext cx="838454" cy="838454"/>
            <a:chOff x="6705967" y="2466639"/>
            <a:chExt cx="838454" cy="838454"/>
          </a:xfrm>
        </p:grpSpPr>
        <p:sp>
          <p:nvSpPr>
            <p:cNvPr id="12" name="Oval 46"/>
            <p:cNvSpPr/>
            <p:nvPr/>
          </p:nvSpPr>
          <p:spPr>
            <a:xfrm>
              <a:off x="6705967" y="2466639"/>
              <a:ext cx="838454" cy="838454"/>
            </a:xfrm>
            <a:prstGeom prst="ellipse">
              <a:avLst/>
            </a:prstGeom>
            <a:noFill/>
            <a:ln w="28575">
              <a:solidFill>
                <a:srgbClr val="FFD0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15" name="Freeform: Shape 50"/>
            <p:cNvSpPr/>
            <p:nvPr/>
          </p:nvSpPr>
          <p:spPr bwMode="auto">
            <a:xfrm>
              <a:off x="6787439" y="2548111"/>
              <a:ext cx="675510" cy="675510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rgbClr val="FFD08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endParaRP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8424012" y="2916854"/>
            <a:ext cx="838454" cy="838454"/>
            <a:chOff x="8611972" y="2466639"/>
            <a:chExt cx="838454" cy="838454"/>
          </a:xfrm>
        </p:grpSpPr>
        <p:sp>
          <p:nvSpPr>
            <p:cNvPr id="13" name="Oval 48"/>
            <p:cNvSpPr/>
            <p:nvPr/>
          </p:nvSpPr>
          <p:spPr>
            <a:xfrm>
              <a:off x="8611972" y="2466639"/>
              <a:ext cx="838454" cy="838454"/>
            </a:xfrm>
            <a:prstGeom prst="ellipse">
              <a:avLst/>
            </a:prstGeom>
            <a:noFill/>
            <a:ln w="28575">
              <a:solidFill>
                <a:srgbClr val="FD645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16" name="Freeform: Shape 51"/>
            <p:cNvSpPr/>
            <p:nvPr/>
          </p:nvSpPr>
          <p:spPr bwMode="auto">
            <a:xfrm>
              <a:off x="8704679" y="2559346"/>
              <a:ext cx="653040" cy="653041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rgbClr val="FD645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endParaRPr>
            </a:p>
          </p:txBody>
        </p:sp>
      </p:grpSp>
      <p:sp>
        <p:nvSpPr>
          <p:cNvPr id="21" name="千图PPT彼岸天：ID 8661124库_文本框 62"/>
          <p:cNvSpPr txBox="1"/>
          <p:nvPr>
            <p:custDataLst>
              <p:tags r:id="rId6"/>
            </p:custDataLst>
          </p:nvPr>
        </p:nvSpPr>
        <p:spPr bwMode="auto">
          <a:xfrm>
            <a:off x="1858351" y="5718874"/>
            <a:ext cx="8246248" cy="726197"/>
          </a:xfrm>
          <a:prstGeom prst="rect">
            <a:avLst/>
          </a:prstGeom>
        </p:spPr>
        <p:txBody>
          <a:bodyPr wrap="square" lIns="0" tIns="0" rIns="0" bIns="0" anchor="t" anchorCtr="0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05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43" name="išľíďè"/>
          <p:cNvSpPr/>
          <p:nvPr/>
        </p:nvSpPr>
        <p:spPr bwMode="auto">
          <a:xfrm>
            <a:off x="2268044" y="5051923"/>
            <a:ext cx="190355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44" name="iSlíďè"/>
          <p:cNvSpPr txBox="1"/>
          <p:nvPr/>
        </p:nvSpPr>
        <p:spPr bwMode="auto">
          <a:xfrm>
            <a:off x="2296204" y="470072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45" name="išľíďè"/>
          <p:cNvSpPr/>
          <p:nvPr/>
        </p:nvSpPr>
        <p:spPr bwMode="auto">
          <a:xfrm>
            <a:off x="4064517" y="1851523"/>
            <a:ext cx="190355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46" name="iSlíďè"/>
          <p:cNvSpPr txBox="1"/>
          <p:nvPr/>
        </p:nvSpPr>
        <p:spPr bwMode="auto">
          <a:xfrm>
            <a:off x="4092677" y="150032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47" name="išľíďè"/>
          <p:cNvSpPr/>
          <p:nvPr/>
        </p:nvSpPr>
        <p:spPr bwMode="auto">
          <a:xfrm>
            <a:off x="6161172" y="5139669"/>
            <a:ext cx="190355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48" name="iSlíďè"/>
          <p:cNvSpPr txBox="1"/>
          <p:nvPr/>
        </p:nvSpPr>
        <p:spPr bwMode="auto">
          <a:xfrm>
            <a:off x="6189332" y="4788473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49" name="išľíďè"/>
          <p:cNvSpPr/>
          <p:nvPr/>
        </p:nvSpPr>
        <p:spPr bwMode="auto">
          <a:xfrm>
            <a:off x="7980735" y="1814577"/>
            <a:ext cx="190355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50" name="iSlíďè"/>
          <p:cNvSpPr txBox="1"/>
          <p:nvPr/>
        </p:nvSpPr>
        <p:spPr bwMode="auto">
          <a:xfrm>
            <a:off x="8008895" y="1463381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b17a8099e5cc4aeeedc75e8f58e604bdead55937f50-ITCXhI_fw658"/>
          <p:cNvPicPr>
            <a:picLocks noChangeAspect="1"/>
          </p:cNvPicPr>
          <p:nvPr userDrawn="1"/>
        </p:nvPicPr>
        <p:blipFill>
          <a:blip r:embed="rId3"/>
          <a:srcRect r="417" b="15156"/>
          <a:stretch>
            <a:fillRect/>
          </a:stretch>
        </p:blipFill>
        <p:spPr>
          <a:xfrm flipH="1">
            <a:off x="0" y="0"/>
            <a:ext cx="12192635" cy="68961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752327" y="2122310"/>
            <a:ext cx="261789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PART</a:t>
            </a:r>
            <a:r>
              <a:rPr lang="en-US" altLang="zh-CN" sz="7200" b="1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 04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285093" y="4231844"/>
            <a:ext cx="4412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zihun58hao-chuangzhonghei" panose="00000500000000000000" pitchFamily="2" charset="-122"/>
              </a:rPr>
              <a:t>PLEASE REPLACE THE WRITTEN CONTENT</a:t>
            </a:r>
          </a:p>
        </p:txBody>
      </p:sp>
      <p:sp>
        <p:nvSpPr>
          <p:cNvPr id="40" name="Rectangle 5"/>
          <p:cNvSpPr/>
          <p:nvPr/>
        </p:nvSpPr>
        <p:spPr bwMode="auto">
          <a:xfrm>
            <a:off x="2429737" y="3559342"/>
            <a:ext cx="2808392" cy="1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l" eaLnBrk="1" hangingPunct="1">
              <a:lnSpc>
                <a:spcPct val="150000"/>
              </a:lnSpc>
            </a:pPr>
            <a:endParaRPr lang="en-US" altLang="zh-CN" sz="900" dirty="0">
              <a:solidFill>
                <a:srgbClr val="2924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793354" y="4598775"/>
            <a:ext cx="3230394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This power point is made by mike.everything in this template is all original. This power point is made by mike. 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786503" y="3506978"/>
            <a:ext cx="36491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0215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添加标题内容</a:t>
            </a:r>
            <a:endParaRPr kumimoji="1" lang="zh-CN" altLang="en-US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44" name="任意多边形: 形状 43"/>
          <p:cNvSpPr/>
          <p:nvPr/>
        </p:nvSpPr>
        <p:spPr>
          <a:xfrm rot="19608844">
            <a:off x="-406881" y="301145"/>
            <a:ext cx="2673928" cy="918613"/>
          </a:xfrm>
          <a:custGeom>
            <a:avLst/>
            <a:gdLst>
              <a:gd name="connsiteX0" fmla="*/ 34297 w 2412597"/>
              <a:gd name="connsiteY0" fmla="*/ 0 h 1077036"/>
              <a:gd name="connsiteX1" fmla="*/ 2286430 w 2412597"/>
              <a:gd name="connsiteY1" fmla="*/ 0 h 1077036"/>
              <a:gd name="connsiteX2" fmla="*/ 2412597 w 2412597"/>
              <a:gd name="connsiteY2" fmla="*/ 73177 h 1077036"/>
              <a:gd name="connsiteX3" fmla="*/ 2252135 w 2412597"/>
              <a:gd name="connsiteY3" fmla="*/ 166245 h 1077036"/>
              <a:gd name="connsiteX4" fmla="*/ 2412597 w 2412597"/>
              <a:gd name="connsiteY4" fmla="*/ 259313 h 1077036"/>
              <a:gd name="connsiteX5" fmla="*/ 2252133 w 2412597"/>
              <a:gd name="connsiteY5" fmla="*/ 352381 h 1077036"/>
              <a:gd name="connsiteX6" fmla="*/ 2412596 w 2412597"/>
              <a:gd name="connsiteY6" fmla="*/ 445450 h 1077036"/>
              <a:gd name="connsiteX7" fmla="*/ 2252134 w 2412597"/>
              <a:gd name="connsiteY7" fmla="*/ 538518 h 1077036"/>
              <a:gd name="connsiteX8" fmla="*/ 2412596 w 2412597"/>
              <a:gd name="connsiteY8" fmla="*/ 631586 h 1077036"/>
              <a:gd name="connsiteX9" fmla="*/ 2252133 w 2412597"/>
              <a:gd name="connsiteY9" fmla="*/ 724654 h 1077036"/>
              <a:gd name="connsiteX10" fmla="*/ 2412596 w 2412597"/>
              <a:gd name="connsiteY10" fmla="*/ 817723 h 1077036"/>
              <a:gd name="connsiteX11" fmla="*/ 2252134 w 2412597"/>
              <a:gd name="connsiteY11" fmla="*/ 910791 h 1077036"/>
              <a:gd name="connsiteX12" fmla="*/ 2412596 w 2412597"/>
              <a:gd name="connsiteY12" fmla="*/ 1003859 h 1077036"/>
              <a:gd name="connsiteX13" fmla="*/ 2286428 w 2412597"/>
              <a:gd name="connsiteY13" fmla="*/ 1077036 h 1077036"/>
              <a:gd name="connsiteX14" fmla="*/ 34295 w 2412597"/>
              <a:gd name="connsiteY14" fmla="*/ 1077036 h 1077036"/>
              <a:gd name="connsiteX15" fmla="*/ 160463 w 2412597"/>
              <a:gd name="connsiteY15" fmla="*/ 1003859 h 1077036"/>
              <a:gd name="connsiteX16" fmla="*/ 1 w 2412597"/>
              <a:gd name="connsiteY16" fmla="*/ 910791 h 1077036"/>
              <a:gd name="connsiteX17" fmla="*/ 160463 w 2412597"/>
              <a:gd name="connsiteY17" fmla="*/ 817723 h 1077036"/>
              <a:gd name="connsiteX18" fmla="*/ 0 w 2412597"/>
              <a:gd name="connsiteY18" fmla="*/ 724654 h 1077036"/>
              <a:gd name="connsiteX19" fmla="*/ 160463 w 2412597"/>
              <a:gd name="connsiteY19" fmla="*/ 631586 h 1077036"/>
              <a:gd name="connsiteX20" fmla="*/ 1 w 2412597"/>
              <a:gd name="connsiteY20" fmla="*/ 538518 h 1077036"/>
              <a:gd name="connsiteX21" fmla="*/ 160463 w 2412597"/>
              <a:gd name="connsiteY21" fmla="*/ 445450 h 1077036"/>
              <a:gd name="connsiteX22" fmla="*/ 0 w 2412597"/>
              <a:gd name="connsiteY22" fmla="*/ 352381 h 1077036"/>
              <a:gd name="connsiteX23" fmla="*/ 160464 w 2412597"/>
              <a:gd name="connsiteY23" fmla="*/ 259313 h 1077036"/>
              <a:gd name="connsiteX24" fmla="*/ 2 w 2412597"/>
              <a:gd name="connsiteY24" fmla="*/ 166245 h 1077036"/>
              <a:gd name="connsiteX25" fmla="*/ 160464 w 2412597"/>
              <a:gd name="connsiteY25" fmla="*/ 73177 h 10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12597" h="1077036">
                <a:moveTo>
                  <a:pt x="34297" y="0"/>
                </a:moveTo>
                <a:lnTo>
                  <a:pt x="2286430" y="0"/>
                </a:lnTo>
                <a:lnTo>
                  <a:pt x="2412597" y="73177"/>
                </a:lnTo>
                <a:lnTo>
                  <a:pt x="2252135" y="166245"/>
                </a:lnTo>
                <a:lnTo>
                  <a:pt x="2412597" y="259313"/>
                </a:lnTo>
                <a:lnTo>
                  <a:pt x="2252133" y="352381"/>
                </a:lnTo>
                <a:lnTo>
                  <a:pt x="2412596" y="445450"/>
                </a:lnTo>
                <a:lnTo>
                  <a:pt x="2252134" y="538518"/>
                </a:lnTo>
                <a:lnTo>
                  <a:pt x="2412596" y="631586"/>
                </a:lnTo>
                <a:lnTo>
                  <a:pt x="2252133" y="724654"/>
                </a:lnTo>
                <a:lnTo>
                  <a:pt x="2412596" y="817723"/>
                </a:lnTo>
                <a:lnTo>
                  <a:pt x="2252134" y="910791"/>
                </a:lnTo>
                <a:lnTo>
                  <a:pt x="2412596" y="1003859"/>
                </a:lnTo>
                <a:lnTo>
                  <a:pt x="2286428" y="1077036"/>
                </a:lnTo>
                <a:lnTo>
                  <a:pt x="34295" y="1077036"/>
                </a:lnTo>
                <a:lnTo>
                  <a:pt x="160463" y="1003859"/>
                </a:lnTo>
                <a:lnTo>
                  <a:pt x="1" y="910791"/>
                </a:lnTo>
                <a:lnTo>
                  <a:pt x="160463" y="817723"/>
                </a:lnTo>
                <a:lnTo>
                  <a:pt x="0" y="724654"/>
                </a:lnTo>
                <a:lnTo>
                  <a:pt x="160463" y="631586"/>
                </a:lnTo>
                <a:lnTo>
                  <a:pt x="1" y="538518"/>
                </a:lnTo>
                <a:lnTo>
                  <a:pt x="160463" y="445450"/>
                </a:lnTo>
                <a:lnTo>
                  <a:pt x="0" y="352381"/>
                </a:lnTo>
                <a:lnTo>
                  <a:pt x="160464" y="259313"/>
                </a:lnTo>
                <a:lnTo>
                  <a:pt x="2" y="166245"/>
                </a:lnTo>
                <a:lnTo>
                  <a:pt x="160464" y="73177"/>
                </a:lnTo>
                <a:close/>
              </a:path>
            </a:pathLst>
          </a:custGeom>
          <a:solidFill>
            <a:srgbClr val="A8B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315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109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59766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486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1425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67355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392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112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03D9D1-ED24-47C4-A690-B4B507B1F270}" type="slidenum">
              <a:rPr lang="zh-CN" altLang="en-US" sz="1200">
                <a:solidFill>
                  <a:prstClr val="white"/>
                </a:solidFill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rPr>
              <a:t>16</a:t>
            </a:fld>
            <a:endParaRPr lang="zh-CN" altLang="en-US" sz="1200" dirty="0">
              <a:solidFill>
                <a:prstClr val="white"/>
              </a:solidFill>
              <a:latin typeface="zihun58hao-chuangzhonghei" panose="00000500000000000000" pitchFamily="2" charset="-122"/>
              <a:ea typeface="zihun58hao-chuangzhonghei" panose="00000500000000000000" pitchFamily="2" charset="-122"/>
              <a:sym typeface="zihun58hao-chuangzhonghei" panose="00000500000000000000" pitchFamily="2" charset="-122"/>
            </a:endParaRPr>
          </a:p>
        </p:txBody>
      </p:sp>
      <p:grpSp>
        <p:nvGrpSpPr>
          <p:cNvPr id="5" name="组合 18"/>
          <p:cNvGrpSpPr/>
          <p:nvPr/>
        </p:nvGrpSpPr>
        <p:grpSpPr bwMode="auto">
          <a:xfrm>
            <a:off x="5565294" y="1941833"/>
            <a:ext cx="6322648" cy="1253173"/>
            <a:chOff x="5623561" y="1479512"/>
            <a:chExt cx="6324599" cy="1252471"/>
          </a:xfrm>
        </p:grpSpPr>
        <p:grpSp>
          <p:nvGrpSpPr>
            <p:cNvPr id="7" name="组合 17"/>
            <p:cNvGrpSpPr/>
            <p:nvPr/>
          </p:nvGrpSpPr>
          <p:grpSpPr bwMode="auto">
            <a:xfrm>
              <a:off x="5623561" y="1479512"/>
              <a:ext cx="6324599" cy="1252471"/>
              <a:chOff x="5623561" y="1479512"/>
              <a:chExt cx="6324599" cy="1252471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623561" y="1479512"/>
                <a:ext cx="6118227" cy="434731"/>
              </a:xfrm>
              <a:prstGeom prst="rect">
                <a:avLst/>
              </a:prstGeom>
              <a:solidFill>
                <a:srgbClr val="FD64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6660">
                  <a:defRPr/>
                </a:pPr>
                <a:endParaRPr lang="zh-CN" alt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zihun58hao-chuangzhonghei" panose="00000500000000000000" pitchFamily="2" charset="-122"/>
                  <a:ea typeface="zihun58hao-chuangzhonghei" panose="00000500000000000000" pitchFamily="2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91835" y="1985641"/>
                <a:ext cx="6156325" cy="7463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790"/>
                  </a:spcBef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Lorem ipsum dolor sit amet, consectetuer adipiscing elit. Maecenas porttitor congue massa. Fusce posuere, </a:t>
                </a:r>
                <a:endPara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zihun58hao-chuangzhonghei" panose="00000500000000000000" pitchFamily="2" charset="-122"/>
                  <a:ea typeface="zihun58hao-chuangzhonghei" panose="00000500000000000000" pitchFamily="2" charset="-122"/>
                  <a:cs typeface="+mn-ea"/>
                  <a:sym typeface="zihun58hao-chuangzhonghei" panose="00000500000000000000" pitchFamily="2" charset="-122"/>
                </a:endParaRPr>
              </a:p>
              <a:p>
                <a:pPr>
                  <a:spcBef>
                    <a:spcPts val="790"/>
                  </a:spcBef>
                </a:pPr>
                <a:endPara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zihun58hao-chuangzhonghei" panose="00000500000000000000" pitchFamily="2" charset="-122"/>
                  <a:ea typeface="zihun58hao-chuangzhonghei" panose="00000500000000000000" pitchFamily="2" charset="-122"/>
                  <a:cs typeface="+mn-ea"/>
                  <a:sym typeface="zihun58hao-chuangzhonghei" panose="00000500000000000000" pitchFamily="2" charset="-122"/>
                </a:endParaRPr>
              </a:p>
            </p:txBody>
          </p:sp>
        </p:grpSp>
        <p:sp>
          <p:nvSpPr>
            <p:cNvPr id="18453" name="文本框 15"/>
            <p:cNvSpPr txBox="1">
              <a:spLocks noChangeArrowheads="1"/>
            </p:cNvSpPr>
            <p:nvPr/>
          </p:nvSpPr>
          <p:spPr bwMode="auto">
            <a:xfrm>
              <a:off x="5897880" y="1512294"/>
              <a:ext cx="1416209" cy="33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defTabSz="121666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zihun58hao-chuangzhonghei" panose="00000500000000000000" pitchFamily="2" charset="-122"/>
                  <a:ea typeface="zihun58hao-chuangzhonghei" panose="00000500000000000000" pitchFamily="2" charset="-122"/>
                  <a:sym typeface="zihun58hao-chuangzhonghei" panose="00000500000000000000" pitchFamily="2" charset="-122"/>
                </a:rPr>
                <a:t>添加标题内容</a:t>
              </a:r>
            </a:p>
          </p:txBody>
        </p:sp>
      </p:grpSp>
      <p:grpSp>
        <p:nvGrpSpPr>
          <p:cNvPr id="8" name="组合 19"/>
          <p:cNvGrpSpPr/>
          <p:nvPr/>
        </p:nvGrpSpPr>
        <p:grpSpPr bwMode="auto">
          <a:xfrm>
            <a:off x="5565293" y="3142939"/>
            <a:ext cx="6322649" cy="1152205"/>
            <a:chOff x="5623560" y="1478877"/>
            <a:chExt cx="6324600" cy="1152718"/>
          </a:xfrm>
        </p:grpSpPr>
        <p:grpSp>
          <p:nvGrpSpPr>
            <p:cNvPr id="9" name="组合 20"/>
            <p:cNvGrpSpPr/>
            <p:nvPr/>
          </p:nvGrpSpPr>
          <p:grpSpPr bwMode="auto">
            <a:xfrm>
              <a:off x="5623560" y="1478877"/>
              <a:ext cx="6324600" cy="1152718"/>
              <a:chOff x="5623560" y="1478877"/>
              <a:chExt cx="6324600" cy="115271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623560" y="1478877"/>
                <a:ext cx="6127467" cy="435169"/>
              </a:xfrm>
              <a:prstGeom prst="rect">
                <a:avLst/>
              </a:prstGeom>
              <a:solidFill>
                <a:srgbClr val="FFD0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6660">
                  <a:defRPr/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zihun58hao-chuangzhonghei" panose="00000500000000000000" pitchFamily="2" charset="-122"/>
                  <a:ea typeface="zihun58hao-chuangzhonghei" panose="00000500000000000000" pitchFamily="2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791835" y="1986148"/>
                <a:ext cx="6156325" cy="6454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Lorem ipsum dolor sit amet, consectetuer adipiscing elit. Maecenas porttitor congue massa. Fusce posuere, </a:t>
                </a:r>
                <a:endPara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zihun58hao-chuangzhonghei" panose="00000500000000000000" pitchFamily="2" charset="-122"/>
                  <a:ea typeface="zihun58hao-chuangzhonghei" panose="00000500000000000000" pitchFamily="2" charset="-122"/>
                  <a:cs typeface="+mn-ea"/>
                  <a:sym typeface="zihun58hao-chuangzhonghei" panose="00000500000000000000" pitchFamily="2" charset="-122"/>
                </a:endParaRPr>
              </a:p>
            </p:txBody>
          </p:sp>
        </p:grpSp>
        <p:sp>
          <p:nvSpPr>
            <p:cNvPr id="18449" name="文本框 21"/>
            <p:cNvSpPr txBox="1">
              <a:spLocks noChangeArrowheads="1"/>
            </p:cNvSpPr>
            <p:nvPr/>
          </p:nvSpPr>
          <p:spPr bwMode="auto">
            <a:xfrm>
              <a:off x="5897880" y="1512292"/>
              <a:ext cx="1724081" cy="40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defTabSz="121666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zihun58hao-chuangzhonghei" panose="00000500000000000000" pitchFamily="2" charset="-122"/>
                  <a:ea typeface="zihun58hao-chuangzhonghei" panose="00000500000000000000" pitchFamily="2" charset="-122"/>
                  <a:sym typeface="zihun58hao-chuangzhonghei" panose="00000500000000000000" pitchFamily="2" charset="-122"/>
                </a:rPr>
                <a:t>添加标题内容</a:t>
              </a:r>
            </a:p>
          </p:txBody>
        </p:sp>
      </p:grpSp>
      <p:grpSp>
        <p:nvGrpSpPr>
          <p:cNvPr id="11" name="组合 24"/>
          <p:cNvGrpSpPr/>
          <p:nvPr/>
        </p:nvGrpSpPr>
        <p:grpSpPr bwMode="auto">
          <a:xfrm>
            <a:off x="5565294" y="4637411"/>
            <a:ext cx="6322648" cy="1245274"/>
            <a:chOff x="5623561" y="1479512"/>
            <a:chExt cx="6324599" cy="1244576"/>
          </a:xfrm>
        </p:grpSpPr>
        <p:grpSp>
          <p:nvGrpSpPr>
            <p:cNvPr id="12" name="组合 25"/>
            <p:cNvGrpSpPr/>
            <p:nvPr/>
          </p:nvGrpSpPr>
          <p:grpSpPr bwMode="auto">
            <a:xfrm>
              <a:off x="5623561" y="1479512"/>
              <a:ext cx="6324599" cy="1244576"/>
              <a:chOff x="5623561" y="1479512"/>
              <a:chExt cx="6324599" cy="124457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623561" y="1479512"/>
                <a:ext cx="6108988" cy="434731"/>
              </a:xfrm>
              <a:prstGeom prst="rect">
                <a:avLst/>
              </a:prstGeom>
              <a:solidFill>
                <a:srgbClr val="7ECD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6660">
                  <a:defRPr/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zihun58hao-chuangzhonghei" panose="00000500000000000000" pitchFamily="2" charset="-122"/>
                  <a:ea typeface="zihun58hao-chuangzhonghei" panose="00000500000000000000" pitchFamily="2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791835" y="2079290"/>
                <a:ext cx="6156325" cy="6447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Lorem ipsum dolor sit amet, consectetuer adipiscing elit. Maecenas porttitor congue massa. Fusce posuere, </a:t>
                </a:r>
                <a:endParaRPr lang="en-US" altLang="zh-CN" sz="1200" dirty="0">
                  <a:solidFill>
                    <a:schemeClr val="bg2">
                      <a:lumMod val="25000"/>
                    </a:schemeClr>
                  </a:solidFill>
                  <a:latin typeface="zihun58hao-chuangzhonghei" panose="00000500000000000000" pitchFamily="2" charset="-122"/>
                  <a:ea typeface="zihun58hao-chuangzhonghei" panose="00000500000000000000" pitchFamily="2" charset="-122"/>
                  <a:cs typeface="+mn-ea"/>
                  <a:sym typeface="zihun58hao-chuangzhonghei" panose="00000500000000000000" pitchFamily="2" charset="-122"/>
                </a:endParaRPr>
              </a:p>
            </p:txBody>
          </p:sp>
        </p:grpSp>
        <p:sp>
          <p:nvSpPr>
            <p:cNvPr id="18445" name="文本框 26"/>
            <p:cNvSpPr txBox="1">
              <a:spLocks noChangeArrowheads="1"/>
            </p:cNvSpPr>
            <p:nvPr/>
          </p:nvSpPr>
          <p:spPr bwMode="auto">
            <a:xfrm>
              <a:off x="5897880" y="1512294"/>
              <a:ext cx="1416209" cy="338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defTabSz="121666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zihun58hao-chuangzhonghei" panose="00000500000000000000" pitchFamily="2" charset="-122"/>
                  <a:ea typeface="zihun58hao-chuangzhonghei" panose="00000500000000000000" pitchFamily="2" charset="-122"/>
                  <a:sym typeface="zihun58hao-chuangzhonghei" panose="00000500000000000000" pitchFamily="2" charset="-122"/>
                </a:rPr>
                <a:t>添加标题内容</a:t>
              </a:r>
            </a:p>
          </p:txBody>
        </p:sp>
      </p:grp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5518677" y="1911460"/>
            <a:ext cx="374124" cy="5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77" rIns="121753" bIns="6087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defTabSz="121666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665" dirty="0">
                <a:solidFill>
                  <a:prstClr val="white"/>
                </a:solidFill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rPr>
              <a:t>1</a:t>
            </a:r>
            <a:endParaRPr lang="zh-CN" altLang="en-US" sz="2665" dirty="0">
              <a:solidFill>
                <a:prstClr val="white"/>
              </a:solidFill>
              <a:latin typeface="zihun58hao-chuangzhonghei" panose="00000500000000000000" pitchFamily="2" charset="-122"/>
              <a:ea typeface="zihun58hao-chuangzhonghei" panose="00000500000000000000" pitchFamily="2" charset="-122"/>
              <a:sym typeface="zihun58hao-chuangzhonghei" panose="00000500000000000000" pitchFamily="2" charset="-122"/>
            </a:endParaRPr>
          </a:p>
        </p:txBody>
      </p:sp>
      <p:sp>
        <p:nvSpPr>
          <p:cNvPr id="18442" name="文本框 30"/>
          <p:cNvSpPr txBox="1">
            <a:spLocks noChangeArrowheads="1"/>
          </p:cNvSpPr>
          <p:nvPr/>
        </p:nvSpPr>
        <p:spPr bwMode="auto">
          <a:xfrm>
            <a:off x="5489823" y="3093465"/>
            <a:ext cx="431833" cy="5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77" rIns="121753" bIns="6087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defTabSz="121666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665" dirty="0">
                <a:solidFill>
                  <a:prstClr val="white"/>
                </a:solidFill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rPr>
              <a:t>2</a:t>
            </a:r>
            <a:endParaRPr lang="zh-CN" altLang="en-US" sz="2665" dirty="0">
              <a:solidFill>
                <a:prstClr val="white"/>
              </a:solidFill>
              <a:latin typeface="zihun58hao-chuangzhonghei" panose="00000500000000000000" pitchFamily="2" charset="-122"/>
              <a:ea typeface="zihun58hao-chuangzhonghei" panose="00000500000000000000" pitchFamily="2" charset="-122"/>
              <a:sym typeface="zihun58hao-chuangzhonghei" panose="00000500000000000000" pitchFamily="2" charset="-122"/>
            </a:endParaRPr>
          </a:p>
        </p:txBody>
      </p:sp>
      <p:sp>
        <p:nvSpPr>
          <p:cNvPr id="18443" name="文本框 37"/>
          <p:cNvSpPr txBox="1">
            <a:spLocks noChangeArrowheads="1"/>
          </p:cNvSpPr>
          <p:nvPr/>
        </p:nvSpPr>
        <p:spPr bwMode="auto">
          <a:xfrm>
            <a:off x="5491426" y="4611117"/>
            <a:ext cx="428626" cy="5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53" tIns="60877" rIns="121753" bIns="6087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defTabSz="121666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665" dirty="0">
                <a:solidFill>
                  <a:prstClr val="white"/>
                </a:solidFill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rPr>
              <a:t>3</a:t>
            </a:r>
            <a:endParaRPr lang="zh-CN" altLang="en-US" sz="2665" dirty="0">
              <a:solidFill>
                <a:prstClr val="white"/>
              </a:solidFill>
              <a:latin typeface="zihun58hao-chuangzhonghei" panose="00000500000000000000" pitchFamily="2" charset="-122"/>
              <a:ea typeface="zihun58hao-chuangzhonghei" panose="00000500000000000000" pitchFamily="2" charset="-122"/>
              <a:sym typeface="zihun58hao-chuangzhonghei" panose="00000500000000000000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1370" y="2268855"/>
            <a:ext cx="3970020" cy="3176905"/>
            <a:chOff x="762" y="3058"/>
            <a:chExt cx="7548" cy="6040"/>
          </a:xfrm>
        </p:grpSpPr>
        <p:sp>
          <p:nvSpPr>
            <p:cNvPr id="6" name="Freeform 135"/>
            <p:cNvSpPr>
              <a:spLocks noEditPoints="1"/>
            </p:cNvSpPr>
            <p:nvPr/>
          </p:nvSpPr>
          <p:spPr bwMode="auto">
            <a:xfrm>
              <a:off x="762" y="3058"/>
              <a:ext cx="7548" cy="6040"/>
            </a:xfrm>
            <a:custGeom>
              <a:avLst/>
              <a:gdLst>
                <a:gd name="T0" fmla="*/ 197 w 207"/>
                <a:gd name="T1" fmla="*/ 0 h 166"/>
                <a:gd name="T2" fmla="*/ 9 w 207"/>
                <a:gd name="T3" fmla="*/ 0 h 166"/>
                <a:gd name="T4" fmla="*/ 0 w 207"/>
                <a:gd name="T5" fmla="*/ 10 h 166"/>
                <a:gd name="T6" fmla="*/ 0 w 207"/>
                <a:gd name="T7" fmla="*/ 126 h 166"/>
                <a:gd name="T8" fmla="*/ 9 w 207"/>
                <a:gd name="T9" fmla="*/ 135 h 166"/>
                <a:gd name="T10" fmla="*/ 80 w 207"/>
                <a:gd name="T11" fmla="*/ 135 h 166"/>
                <a:gd name="T12" fmla="*/ 80 w 207"/>
                <a:gd name="T13" fmla="*/ 157 h 166"/>
                <a:gd name="T14" fmla="*/ 60 w 207"/>
                <a:gd name="T15" fmla="*/ 157 h 166"/>
                <a:gd name="T16" fmla="*/ 60 w 207"/>
                <a:gd name="T17" fmla="*/ 166 h 166"/>
                <a:gd name="T18" fmla="*/ 147 w 207"/>
                <a:gd name="T19" fmla="*/ 166 h 166"/>
                <a:gd name="T20" fmla="*/ 147 w 207"/>
                <a:gd name="T21" fmla="*/ 157 h 166"/>
                <a:gd name="T22" fmla="*/ 126 w 207"/>
                <a:gd name="T23" fmla="*/ 157 h 166"/>
                <a:gd name="T24" fmla="*/ 126 w 207"/>
                <a:gd name="T25" fmla="*/ 135 h 166"/>
                <a:gd name="T26" fmla="*/ 197 w 207"/>
                <a:gd name="T27" fmla="*/ 135 h 166"/>
                <a:gd name="T28" fmla="*/ 207 w 207"/>
                <a:gd name="T29" fmla="*/ 126 h 166"/>
                <a:gd name="T30" fmla="*/ 207 w 207"/>
                <a:gd name="T31" fmla="*/ 10 h 166"/>
                <a:gd name="T32" fmla="*/ 197 w 207"/>
                <a:gd name="T33" fmla="*/ 0 h 166"/>
                <a:gd name="T34" fmla="*/ 199 w 207"/>
                <a:gd name="T35" fmla="*/ 126 h 166"/>
                <a:gd name="T36" fmla="*/ 197 w 207"/>
                <a:gd name="T37" fmla="*/ 127 h 166"/>
                <a:gd name="T38" fmla="*/ 9 w 207"/>
                <a:gd name="T39" fmla="*/ 127 h 166"/>
                <a:gd name="T40" fmla="*/ 8 w 207"/>
                <a:gd name="T41" fmla="*/ 126 h 166"/>
                <a:gd name="T42" fmla="*/ 8 w 207"/>
                <a:gd name="T43" fmla="*/ 10 h 166"/>
                <a:gd name="T44" fmla="*/ 9 w 207"/>
                <a:gd name="T45" fmla="*/ 8 h 166"/>
                <a:gd name="T46" fmla="*/ 197 w 207"/>
                <a:gd name="T47" fmla="*/ 8 h 166"/>
                <a:gd name="T48" fmla="*/ 199 w 207"/>
                <a:gd name="T49" fmla="*/ 10 h 166"/>
                <a:gd name="T50" fmla="*/ 199 w 207"/>
                <a:gd name="T51" fmla="*/ 12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7" h="166">
                  <a:moveTo>
                    <a:pt x="1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1"/>
                    <a:pt x="4" y="135"/>
                    <a:pt x="9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47" y="157"/>
                    <a:pt x="147" y="157"/>
                    <a:pt x="147" y="157"/>
                  </a:cubicBezTo>
                  <a:cubicBezTo>
                    <a:pt x="126" y="157"/>
                    <a:pt x="126" y="157"/>
                    <a:pt x="126" y="157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202" y="135"/>
                    <a:pt x="207" y="131"/>
                    <a:pt x="207" y="126"/>
                  </a:cubicBezTo>
                  <a:cubicBezTo>
                    <a:pt x="207" y="10"/>
                    <a:pt x="207" y="10"/>
                    <a:pt x="207" y="10"/>
                  </a:cubicBezTo>
                  <a:cubicBezTo>
                    <a:pt x="207" y="4"/>
                    <a:pt x="202" y="0"/>
                    <a:pt x="197" y="0"/>
                  </a:cubicBezTo>
                  <a:close/>
                  <a:moveTo>
                    <a:pt x="199" y="126"/>
                  </a:moveTo>
                  <a:cubicBezTo>
                    <a:pt x="199" y="126"/>
                    <a:pt x="198" y="127"/>
                    <a:pt x="197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8" y="127"/>
                    <a:pt x="8" y="126"/>
                    <a:pt x="8" y="12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8" y="8"/>
                    <a:pt x="199" y="9"/>
                    <a:pt x="199" y="10"/>
                  </a:cubicBezTo>
                  <a:lnTo>
                    <a:pt x="199" y="12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pPr defTabSz="1216660">
                <a:defRPr/>
              </a:pPr>
              <a:endParaRPr lang="zh-CN" altLang="en-US" sz="1865" dirty="0">
                <a:solidFill>
                  <a:prstClr val="black"/>
                </a:solidFill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endParaRPr>
            </a:p>
          </p:txBody>
        </p:sp>
        <p:pic>
          <p:nvPicPr>
            <p:cNvPr id="2" name="图片 1" descr="4"/>
            <p:cNvPicPr>
              <a:picLocks noChangeAspect="1"/>
            </p:cNvPicPr>
            <p:nvPr/>
          </p:nvPicPr>
          <p:blipFill>
            <a:blip r:embed="rId3"/>
            <a:srcRect t="15146"/>
            <a:stretch>
              <a:fillRect/>
            </a:stretch>
          </p:blipFill>
          <p:spPr>
            <a:xfrm>
              <a:off x="1019" y="3263"/>
              <a:ext cx="6999" cy="44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6"/>
          <p:cNvGrpSpPr/>
          <p:nvPr/>
        </p:nvGrpSpPr>
        <p:grpSpPr>
          <a:xfrm>
            <a:off x="3891514" y="2144303"/>
            <a:ext cx="4408973" cy="3441199"/>
            <a:chOff x="7326235" y="2551520"/>
            <a:chExt cx="4408973" cy="3441199"/>
          </a:xfrm>
        </p:grpSpPr>
        <p:sp>
          <p:nvSpPr>
            <p:cNvPr id="84" name="Shape 989"/>
            <p:cNvSpPr/>
            <p:nvPr/>
          </p:nvSpPr>
          <p:spPr>
            <a:xfrm rot="2700000" flipH="1">
              <a:off x="9719714" y="2519361"/>
              <a:ext cx="1175167" cy="2855820"/>
            </a:xfrm>
            <a:custGeom>
              <a:avLst/>
              <a:gdLst>
                <a:gd name="connsiteX0" fmla="*/ 26046 w 120000"/>
                <a:gd name="connsiteY0" fmla="*/ 120000 h 129948"/>
                <a:gd name="connsiteX1" fmla="*/ 94539 w 120000"/>
                <a:gd name="connsiteY1" fmla="*/ 129948 h 129948"/>
                <a:gd name="connsiteX2" fmla="*/ 93953 w 120000"/>
                <a:gd name="connsiteY2" fmla="*/ 40272 h 129948"/>
                <a:gd name="connsiteX3" fmla="*/ 120000 w 120000"/>
                <a:gd name="connsiteY3" fmla="*/ 40272 h 129948"/>
                <a:gd name="connsiteX4" fmla="*/ 60093 w 120000"/>
                <a:gd name="connsiteY4" fmla="*/ 0 h 129948"/>
                <a:gd name="connsiteX5" fmla="*/ 0 w 120000"/>
                <a:gd name="connsiteY5" fmla="*/ 40272 h 129948"/>
                <a:gd name="connsiteX6" fmla="*/ 26046 w 120000"/>
                <a:gd name="connsiteY6" fmla="*/ 40272 h 129948"/>
                <a:gd name="connsiteX7" fmla="*/ 26046 w 120000"/>
                <a:gd name="connsiteY7" fmla="*/ 120000 h 129948"/>
                <a:gd name="connsiteX0-1" fmla="*/ 24288 w 120000"/>
                <a:gd name="connsiteY0-2" fmla="*/ 169292 h 169292"/>
                <a:gd name="connsiteX1-3" fmla="*/ 94539 w 120000"/>
                <a:gd name="connsiteY1-4" fmla="*/ 129948 h 169292"/>
                <a:gd name="connsiteX2-5" fmla="*/ 93953 w 120000"/>
                <a:gd name="connsiteY2-6" fmla="*/ 40272 h 169292"/>
                <a:gd name="connsiteX3-7" fmla="*/ 120000 w 120000"/>
                <a:gd name="connsiteY3-8" fmla="*/ 40272 h 169292"/>
                <a:gd name="connsiteX4-9" fmla="*/ 60093 w 120000"/>
                <a:gd name="connsiteY4-10" fmla="*/ 0 h 169292"/>
                <a:gd name="connsiteX5-11" fmla="*/ 0 w 120000"/>
                <a:gd name="connsiteY5-12" fmla="*/ 40272 h 169292"/>
                <a:gd name="connsiteX6-13" fmla="*/ 26046 w 120000"/>
                <a:gd name="connsiteY6-14" fmla="*/ 40272 h 169292"/>
                <a:gd name="connsiteX7-15" fmla="*/ 24288 w 120000"/>
                <a:gd name="connsiteY7-16" fmla="*/ 169292 h 169292"/>
                <a:gd name="connsiteX0-17" fmla="*/ 24288 w 121953"/>
                <a:gd name="connsiteY0-18" fmla="*/ 169292 h 169292"/>
                <a:gd name="connsiteX1-19" fmla="*/ 94539 w 121953"/>
                <a:gd name="connsiteY1-20" fmla="*/ 129948 h 169292"/>
                <a:gd name="connsiteX2-21" fmla="*/ 93953 w 121953"/>
                <a:gd name="connsiteY2-22" fmla="*/ 40272 h 169292"/>
                <a:gd name="connsiteX3-23" fmla="*/ 121953 w 121953"/>
                <a:gd name="connsiteY3-24" fmla="*/ 35976 h 169292"/>
                <a:gd name="connsiteX4-25" fmla="*/ 60093 w 121953"/>
                <a:gd name="connsiteY4-26" fmla="*/ 0 h 169292"/>
                <a:gd name="connsiteX5-27" fmla="*/ 0 w 121953"/>
                <a:gd name="connsiteY5-28" fmla="*/ 40272 h 169292"/>
                <a:gd name="connsiteX6-29" fmla="*/ 26046 w 121953"/>
                <a:gd name="connsiteY6-30" fmla="*/ 40272 h 169292"/>
                <a:gd name="connsiteX7-31" fmla="*/ 24288 w 121953"/>
                <a:gd name="connsiteY7-32" fmla="*/ 169292 h 169292"/>
                <a:gd name="connsiteX0-33" fmla="*/ 39915 w 137580"/>
                <a:gd name="connsiteY0-34" fmla="*/ 169292 h 169292"/>
                <a:gd name="connsiteX1-35" fmla="*/ 110166 w 137580"/>
                <a:gd name="connsiteY1-36" fmla="*/ 129948 h 169292"/>
                <a:gd name="connsiteX2-37" fmla="*/ 109580 w 137580"/>
                <a:gd name="connsiteY2-38" fmla="*/ 40272 h 169292"/>
                <a:gd name="connsiteX3-39" fmla="*/ 137580 w 137580"/>
                <a:gd name="connsiteY3-40" fmla="*/ 35976 h 169292"/>
                <a:gd name="connsiteX4-41" fmla="*/ 75720 w 137580"/>
                <a:gd name="connsiteY4-42" fmla="*/ 0 h 169292"/>
                <a:gd name="connsiteX5-43" fmla="*/ 0 w 137580"/>
                <a:gd name="connsiteY5-44" fmla="*/ 35976 h 169292"/>
                <a:gd name="connsiteX6-45" fmla="*/ 41673 w 137580"/>
                <a:gd name="connsiteY6-46" fmla="*/ 40272 h 169292"/>
                <a:gd name="connsiteX7-47" fmla="*/ 39915 w 137580"/>
                <a:gd name="connsiteY7-48" fmla="*/ 169292 h 169292"/>
                <a:gd name="connsiteX0-49" fmla="*/ 39915 w 137580"/>
                <a:gd name="connsiteY0-50" fmla="*/ 169292 h 169292"/>
                <a:gd name="connsiteX1-51" fmla="*/ 110166 w 137580"/>
                <a:gd name="connsiteY1-52" fmla="*/ 129948 h 169292"/>
                <a:gd name="connsiteX2-53" fmla="*/ 109580 w 137580"/>
                <a:gd name="connsiteY2-54" fmla="*/ 40272 h 169292"/>
                <a:gd name="connsiteX3-55" fmla="*/ 137580 w 137580"/>
                <a:gd name="connsiteY3-56" fmla="*/ 35976 h 169292"/>
                <a:gd name="connsiteX4-57" fmla="*/ 75720 w 137580"/>
                <a:gd name="connsiteY4-58" fmla="*/ 0 h 169292"/>
                <a:gd name="connsiteX5-59" fmla="*/ 0 w 137580"/>
                <a:gd name="connsiteY5-60" fmla="*/ 35976 h 169292"/>
                <a:gd name="connsiteX6-61" fmla="*/ 43626 w 137580"/>
                <a:gd name="connsiteY6-62" fmla="*/ 33829 h 169292"/>
                <a:gd name="connsiteX7-63" fmla="*/ 39915 w 137580"/>
                <a:gd name="connsiteY7-64" fmla="*/ 169292 h 169292"/>
                <a:gd name="connsiteX0-65" fmla="*/ 39915 w 137580"/>
                <a:gd name="connsiteY0-66" fmla="*/ 169292 h 169292"/>
                <a:gd name="connsiteX1-67" fmla="*/ 110166 w 137580"/>
                <a:gd name="connsiteY1-68" fmla="*/ 129948 h 169292"/>
                <a:gd name="connsiteX2-69" fmla="*/ 100790 w 137580"/>
                <a:gd name="connsiteY2-70" fmla="*/ 33292 h 169292"/>
                <a:gd name="connsiteX3-71" fmla="*/ 137580 w 137580"/>
                <a:gd name="connsiteY3-72" fmla="*/ 35976 h 169292"/>
                <a:gd name="connsiteX4-73" fmla="*/ 75720 w 137580"/>
                <a:gd name="connsiteY4-74" fmla="*/ 0 h 169292"/>
                <a:gd name="connsiteX5-75" fmla="*/ 0 w 137580"/>
                <a:gd name="connsiteY5-76" fmla="*/ 35976 h 169292"/>
                <a:gd name="connsiteX6-77" fmla="*/ 43626 w 137580"/>
                <a:gd name="connsiteY6-78" fmla="*/ 33829 h 169292"/>
                <a:gd name="connsiteX7-79" fmla="*/ 39915 w 137580"/>
                <a:gd name="connsiteY7-80" fmla="*/ 169292 h 169292"/>
                <a:gd name="connsiteX0-81" fmla="*/ 39915 w 137580"/>
                <a:gd name="connsiteY0-82" fmla="*/ 169292 h 169292"/>
                <a:gd name="connsiteX1-83" fmla="*/ 110166 w 137580"/>
                <a:gd name="connsiteY1-84" fmla="*/ 129948 h 169292"/>
                <a:gd name="connsiteX2-85" fmla="*/ 111534 w 137580"/>
                <a:gd name="connsiteY2-86" fmla="*/ 33829 h 169292"/>
                <a:gd name="connsiteX3-87" fmla="*/ 137580 w 137580"/>
                <a:gd name="connsiteY3-88" fmla="*/ 35976 h 169292"/>
                <a:gd name="connsiteX4-89" fmla="*/ 75720 w 137580"/>
                <a:gd name="connsiteY4-90" fmla="*/ 0 h 169292"/>
                <a:gd name="connsiteX5-91" fmla="*/ 0 w 137580"/>
                <a:gd name="connsiteY5-92" fmla="*/ 35976 h 169292"/>
                <a:gd name="connsiteX6-93" fmla="*/ 43626 w 137580"/>
                <a:gd name="connsiteY6-94" fmla="*/ 33829 h 169292"/>
                <a:gd name="connsiteX7-95" fmla="*/ 39915 w 137580"/>
                <a:gd name="connsiteY7-96" fmla="*/ 169292 h 169292"/>
                <a:gd name="connsiteX0-97" fmla="*/ 39915 w 137580"/>
                <a:gd name="connsiteY0-98" fmla="*/ 169292 h 169292"/>
                <a:gd name="connsiteX1-99" fmla="*/ 110166 w 137580"/>
                <a:gd name="connsiteY1-100" fmla="*/ 129948 h 169292"/>
                <a:gd name="connsiteX2-101" fmla="*/ 111534 w 137580"/>
                <a:gd name="connsiteY2-102" fmla="*/ 33829 h 169292"/>
                <a:gd name="connsiteX3-103" fmla="*/ 137580 w 137580"/>
                <a:gd name="connsiteY3-104" fmla="*/ 35976 h 169292"/>
                <a:gd name="connsiteX4-105" fmla="*/ 75720 w 137580"/>
                <a:gd name="connsiteY4-106" fmla="*/ 0 h 169292"/>
                <a:gd name="connsiteX5-107" fmla="*/ 0 w 137580"/>
                <a:gd name="connsiteY5-108" fmla="*/ 35976 h 169292"/>
                <a:gd name="connsiteX6-109" fmla="*/ 35812 w 137580"/>
                <a:gd name="connsiteY6-110" fmla="*/ 34903 h 169292"/>
                <a:gd name="connsiteX7-111" fmla="*/ 39915 w 137580"/>
                <a:gd name="connsiteY7-112" fmla="*/ 169292 h 169292"/>
                <a:gd name="connsiteX0-113" fmla="*/ 24288 w 121953"/>
                <a:gd name="connsiteY0-114" fmla="*/ 169292 h 169292"/>
                <a:gd name="connsiteX1-115" fmla="*/ 94539 w 121953"/>
                <a:gd name="connsiteY1-116" fmla="*/ 129948 h 169292"/>
                <a:gd name="connsiteX2-117" fmla="*/ 95907 w 121953"/>
                <a:gd name="connsiteY2-118" fmla="*/ 33829 h 169292"/>
                <a:gd name="connsiteX3-119" fmla="*/ 121953 w 121953"/>
                <a:gd name="connsiteY3-120" fmla="*/ 35976 h 169292"/>
                <a:gd name="connsiteX4-121" fmla="*/ 60093 w 121953"/>
                <a:gd name="connsiteY4-122" fmla="*/ 0 h 169292"/>
                <a:gd name="connsiteX5-123" fmla="*/ 0 w 121953"/>
                <a:gd name="connsiteY5-124" fmla="*/ 35976 h 169292"/>
                <a:gd name="connsiteX6-125" fmla="*/ 20185 w 121953"/>
                <a:gd name="connsiteY6-126" fmla="*/ 34903 h 169292"/>
                <a:gd name="connsiteX7-127" fmla="*/ 24288 w 121953"/>
                <a:gd name="connsiteY7-128" fmla="*/ 169292 h 169292"/>
                <a:gd name="connsiteX0-129" fmla="*/ 30148 w 127813"/>
                <a:gd name="connsiteY0-130" fmla="*/ 169292 h 169292"/>
                <a:gd name="connsiteX1-131" fmla="*/ 100399 w 127813"/>
                <a:gd name="connsiteY1-132" fmla="*/ 129948 h 169292"/>
                <a:gd name="connsiteX2-133" fmla="*/ 101767 w 127813"/>
                <a:gd name="connsiteY2-134" fmla="*/ 33829 h 169292"/>
                <a:gd name="connsiteX3-135" fmla="*/ 127813 w 127813"/>
                <a:gd name="connsiteY3-136" fmla="*/ 35976 h 169292"/>
                <a:gd name="connsiteX4-137" fmla="*/ 65953 w 127813"/>
                <a:gd name="connsiteY4-138" fmla="*/ 0 h 169292"/>
                <a:gd name="connsiteX5-139" fmla="*/ 0 w 127813"/>
                <a:gd name="connsiteY5-140" fmla="*/ 34902 h 169292"/>
                <a:gd name="connsiteX6-141" fmla="*/ 26045 w 127813"/>
                <a:gd name="connsiteY6-142" fmla="*/ 34903 h 169292"/>
                <a:gd name="connsiteX7-143" fmla="*/ 30148 w 127813"/>
                <a:gd name="connsiteY7-144" fmla="*/ 169292 h 169292"/>
                <a:gd name="connsiteX0-145" fmla="*/ 30148 w 127813"/>
                <a:gd name="connsiteY0-146" fmla="*/ 169292 h 170756"/>
                <a:gd name="connsiteX1-147" fmla="*/ 100399 w 127813"/>
                <a:gd name="connsiteY1-148" fmla="*/ 170756 h 170756"/>
                <a:gd name="connsiteX2-149" fmla="*/ 101767 w 127813"/>
                <a:gd name="connsiteY2-150" fmla="*/ 33829 h 170756"/>
                <a:gd name="connsiteX3-151" fmla="*/ 127813 w 127813"/>
                <a:gd name="connsiteY3-152" fmla="*/ 35976 h 170756"/>
                <a:gd name="connsiteX4-153" fmla="*/ 65953 w 127813"/>
                <a:gd name="connsiteY4-154" fmla="*/ 0 h 170756"/>
                <a:gd name="connsiteX5-155" fmla="*/ 0 w 127813"/>
                <a:gd name="connsiteY5-156" fmla="*/ 34902 h 170756"/>
                <a:gd name="connsiteX6-157" fmla="*/ 26045 w 127813"/>
                <a:gd name="connsiteY6-158" fmla="*/ 34903 h 170756"/>
                <a:gd name="connsiteX7-159" fmla="*/ 30148 w 127813"/>
                <a:gd name="connsiteY7-160" fmla="*/ 169292 h 170756"/>
                <a:gd name="connsiteX0-161" fmla="*/ 28195 w 127813"/>
                <a:gd name="connsiteY0-162" fmla="*/ 130632 h 170756"/>
                <a:gd name="connsiteX1-163" fmla="*/ 100399 w 127813"/>
                <a:gd name="connsiteY1-164" fmla="*/ 170756 h 170756"/>
                <a:gd name="connsiteX2-165" fmla="*/ 101767 w 127813"/>
                <a:gd name="connsiteY2-166" fmla="*/ 33829 h 170756"/>
                <a:gd name="connsiteX3-167" fmla="*/ 127813 w 127813"/>
                <a:gd name="connsiteY3-168" fmla="*/ 35976 h 170756"/>
                <a:gd name="connsiteX4-169" fmla="*/ 65953 w 127813"/>
                <a:gd name="connsiteY4-170" fmla="*/ 0 h 170756"/>
                <a:gd name="connsiteX5-171" fmla="*/ 0 w 127813"/>
                <a:gd name="connsiteY5-172" fmla="*/ 34902 h 170756"/>
                <a:gd name="connsiteX6-173" fmla="*/ 26045 w 127813"/>
                <a:gd name="connsiteY6-174" fmla="*/ 34903 h 170756"/>
                <a:gd name="connsiteX7-175" fmla="*/ 28195 w 127813"/>
                <a:gd name="connsiteY7-176" fmla="*/ 130632 h 170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7813" h="170756" extrusionOk="0">
                  <a:moveTo>
                    <a:pt x="28195" y="130632"/>
                  </a:moveTo>
                  <a:lnTo>
                    <a:pt x="100399" y="170756"/>
                  </a:lnTo>
                  <a:cubicBezTo>
                    <a:pt x="100204" y="140864"/>
                    <a:pt x="101962" y="63721"/>
                    <a:pt x="101767" y="33829"/>
                  </a:cubicBezTo>
                  <a:lnTo>
                    <a:pt x="127813" y="35976"/>
                  </a:lnTo>
                  <a:lnTo>
                    <a:pt x="65953" y="0"/>
                  </a:lnTo>
                  <a:lnTo>
                    <a:pt x="0" y="34902"/>
                  </a:lnTo>
                  <a:lnTo>
                    <a:pt x="26045" y="34903"/>
                  </a:lnTo>
                  <a:cubicBezTo>
                    <a:pt x="26762" y="66813"/>
                    <a:pt x="27478" y="98722"/>
                    <a:pt x="28195" y="130632"/>
                  </a:cubicBezTo>
                  <a:close/>
                </a:path>
              </a:pathLst>
            </a:custGeom>
            <a:solidFill>
              <a:srgbClr val="FFD08E"/>
            </a:solidFill>
            <a:ln>
              <a:noFill/>
            </a:ln>
          </p:spPr>
          <p:txBody>
            <a:bodyPr lIns="91419" tIns="274274" rIns="91419" bIns="45710" anchor="t" anchorCtr="0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Source Han Serif SC" panose="02020400000000000000" pitchFamily="18" charset="-122"/>
              </a:endParaRPr>
            </a:p>
          </p:txBody>
        </p:sp>
        <p:sp>
          <p:nvSpPr>
            <p:cNvPr id="85" name="Shape 989"/>
            <p:cNvSpPr/>
            <p:nvPr/>
          </p:nvSpPr>
          <p:spPr>
            <a:xfrm rot="2700000" flipH="1" flipV="1">
              <a:off x="8154319" y="3162709"/>
              <a:ext cx="1175167" cy="2831335"/>
            </a:xfrm>
            <a:custGeom>
              <a:avLst/>
              <a:gdLst>
                <a:gd name="connsiteX0" fmla="*/ 26046 w 120000"/>
                <a:gd name="connsiteY0" fmla="*/ 120000 h 129948"/>
                <a:gd name="connsiteX1" fmla="*/ 94539 w 120000"/>
                <a:gd name="connsiteY1" fmla="*/ 129948 h 129948"/>
                <a:gd name="connsiteX2" fmla="*/ 93953 w 120000"/>
                <a:gd name="connsiteY2" fmla="*/ 40272 h 129948"/>
                <a:gd name="connsiteX3" fmla="*/ 120000 w 120000"/>
                <a:gd name="connsiteY3" fmla="*/ 40272 h 129948"/>
                <a:gd name="connsiteX4" fmla="*/ 60093 w 120000"/>
                <a:gd name="connsiteY4" fmla="*/ 0 h 129948"/>
                <a:gd name="connsiteX5" fmla="*/ 0 w 120000"/>
                <a:gd name="connsiteY5" fmla="*/ 40272 h 129948"/>
                <a:gd name="connsiteX6" fmla="*/ 26046 w 120000"/>
                <a:gd name="connsiteY6" fmla="*/ 40272 h 129948"/>
                <a:gd name="connsiteX7" fmla="*/ 26046 w 120000"/>
                <a:gd name="connsiteY7" fmla="*/ 120000 h 129948"/>
                <a:gd name="connsiteX0-1" fmla="*/ 24288 w 120000"/>
                <a:gd name="connsiteY0-2" fmla="*/ 169292 h 169292"/>
                <a:gd name="connsiteX1-3" fmla="*/ 94539 w 120000"/>
                <a:gd name="connsiteY1-4" fmla="*/ 129948 h 169292"/>
                <a:gd name="connsiteX2-5" fmla="*/ 93953 w 120000"/>
                <a:gd name="connsiteY2-6" fmla="*/ 40272 h 169292"/>
                <a:gd name="connsiteX3-7" fmla="*/ 120000 w 120000"/>
                <a:gd name="connsiteY3-8" fmla="*/ 40272 h 169292"/>
                <a:gd name="connsiteX4-9" fmla="*/ 60093 w 120000"/>
                <a:gd name="connsiteY4-10" fmla="*/ 0 h 169292"/>
                <a:gd name="connsiteX5-11" fmla="*/ 0 w 120000"/>
                <a:gd name="connsiteY5-12" fmla="*/ 40272 h 169292"/>
                <a:gd name="connsiteX6-13" fmla="*/ 26046 w 120000"/>
                <a:gd name="connsiteY6-14" fmla="*/ 40272 h 169292"/>
                <a:gd name="connsiteX7-15" fmla="*/ 24288 w 120000"/>
                <a:gd name="connsiteY7-16" fmla="*/ 169292 h 169292"/>
                <a:gd name="connsiteX0-17" fmla="*/ 24288 w 121953"/>
                <a:gd name="connsiteY0-18" fmla="*/ 169292 h 169292"/>
                <a:gd name="connsiteX1-19" fmla="*/ 94539 w 121953"/>
                <a:gd name="connsiteY1-20" fmla="*/ 129948 h 169292"/>
                <a:gd name="connsiteX2-21" fmla="*/ 93953 w 121953"/>
                <a:gd name="connsiteY2-22" fmla="*/ 40272 h 169292"/>
                <a:gd name="connsiteX3-23" fmla="*/ 121953 w 121953"/>
                <a:gd name="connsiteY3-24" fmla="*/ 35976 h 169292"/>
                <a:gd name="connsiteX4-25" fmla="*/ 60093 w 121953"/>
                <a:gd name="connsiteY4-26" fmla="*/ 0 h 169292"/>
                <a:gd name="connsiteX5-27" fmla="*/ 0 w 121953"/>
                <a:gd name="connsiteY5-28" fmla="*/ 40272 h 169292"/>
                <a:gd name="connsiteX6-29" fmla="*/ 26046 w 121953"/>
                <a:gd name="connsiteY6-30" fmla="*/ 40272 h 169292"/>
                <a:gd name="connsiteX7-31" fmla="*/ 24288 w 121953"/>
                <a:gd name="connsiteY7-32" fmla="*/ 169292 h 169292"/>
                <a:gd name="connsiteX0-33" fmla="*/ 39915 w 137580"/>
                <a:gd name="connsiteY0-34" fmla="*/ 169292 h 169292"/>
                <a:gd name="connsiteX1-35" fmla="*/ 110166 w 137580"/>
                <a:gd name="connsiteY1-36" fmla="*/ 129948 h 169292"/>
                <a:gd name="connsiteX2-37" fmla="*/ 109580 w 137580"/>
                <a:gd name="connsiteY2-38" fmla="*/ 40272 h 169292"/>
                <a:gd name="connsiteX3-39" fmla="*/ 137580 w 137580"/>
                <a:gd name="connsiteY3-40" fmla="*/ 35976 h 169292"/>
                <a:gd name="connsiteX4-41" fmla="*/ 75720 w 137580"/>
                <a:gd name="connsiteY4-42" fmla="*/ 0 h 169292"/>
                <a:gd name="connsiteX5-43" fmla="*/ 0 w 137580"/>
                <a:gd name="connsiteY5-44" fmla="*/ 35976 h 169292"/>
                <a:gd name="connsiteX6-45" fmla="*/ 41673 w 137580"/>
                <a:gd name="connsiteY6-46" fmla="*/ 40272 h 169292"/>
                <a:gd name="connsiteX7-47" fmla="*/ 39915 w 137580"/>
                <a:gd name="connsiteY7-48" fmla="*/ 169292 h 169292"/>
                <a:gd name="connsiteX0-49" fmla="*/ 39915 w 137580"/>
                <a:gd name="connsiteY0-50" fmla="*/ 169292 h 169292"/>
                <a:gd name="connsiteX1-51" fmla="*/ 110166 w 137580"/>
                <a:gd name="connsiteY1-52" fmla="*/ 129948 h 169292"/>
                <a:gd name="connsiteX2-53" fmla="*/ 109580 w 137580"/>
                <a:gd name="connsiteY2-54" fmla="*/ 40272 h 169292"/>
                <a:gd name="connsiteX3-55" fmla="*/ 137580 w 137580"/>
                <a:gd name="connsiteY3-56" fmla="*/ 35976 h 169292"/>
                <a:gd name="connsiteX4-57" fmla="*/ 75720 w 137580"/>
                <a:gd name="connsiteY4-58" fmla="*/ 0 h 169292"/>
                <a:gd name="connsiteX5-59" fmla="*/ 0 w 137580"/>
                <a:gd name="connsiteY5-60" fmla="*/ 35976 h 169292"/>
                <a:gd name="connsiteX6-61" fmla="*/ 43626 w 137580"/>
                <a:gd name="connsiteY6-62" fmla="*/ 33829 h 169292"/>
                <a:gd name="connsiteX7-63" fmla="*/ 39915 w 137580"/>
                <a:gd name="connsiteY7-64" fmla="*/ 169292 h 169292"/>
                <a:gd name="connsiteX0-65" fmla="*/ 39915 w 137580"/>
                <a:gd name="connsiteY0-66" fmla="*/ 169292 h 169292"/>
                <a:gd name="connsiteX1-67" fmla="*/ 110166 w 137580"/>
                <a:gd name="connsiteY1-68" fmla="*/ 129948 h 169292"/>
                <a:gd name="connsiteX2-69" fmla="*/ 100790 w 137580"/>
                <a:gd name="connsiteY2-70" fmla="*/ 33292 h 169292"/>
                <a:gd name="connsiteX3-71" fmla="*/ 137580 w 137580"/>
                <a:gd name="connsiteY3-72" fmla="*/ 35976 h 169292"/>
                <a:gd name="connsiteX4-73" fmla="*/ 75720 w 137580"/>
                <a:gd name="connsiteY4-74" fmla="*/ 0 h 169292"/>
                <a:gd name="connsiteX5-75" fmla="*/ 0 w 137580"/>
                <a:gd name="connsiteY5-76" fmla="*/ 35976 h 169292"/>
                <a:gd name="connsiteX6-77" fmla="*/ 43626 w 137580"/>
                <a:gd name="connsiteY6-78" fmla="*/ 33829 h 169292"/>
                <a:gd name="connsiteX7-79" fmla="*/ 39915 w 137580"/>
                <a:gd name="connsiteY7-80" fmla="*/ 169292 h 169292"/>
                <a:gd name="connsiteX0-81" fmla="*/ 39915 w 137580"/>
                <a:gd name="connsiteY0-82" fmla="*/ 169292 h 169292"/>
                <a:gd name="connsiteX1-83" fmla="*/ 110166 w 137580"/>
                <a:gd name="connsiteY1-84" fmla="*/ 129948 h 169292"/>
                <a:gd name="connsiteX2-85" fmla="*/ 111534 w 137580"/>
                <a:gd name="connsiteY2-86" fmla="*/ 33829 h 169292"/>
                <a:gd name="connsiteX3-87" fmla="*/ 137580 w 137580"/>
                <a:gd name="connsiteY3-88" fmla="*/ 35976 h 169292"/>
                <a:gd name="connsiteX4-89" fmla="*/ 75720 w 137580"/>
                <a:gd name="connsiteY4-90" fmla="*/ 0 h 169292"/>
                <a:gd name="connsiteX5-91" fmla="*/ 0 w 137580"/>
                <a:gd name="connsiteY5-92" fmla="*/ 35976 h 169292"/>
                <a:gd name="connsiteX6-93" fmla="*/ 43626 w 137580"/>
                <a:gd name="connsiteY6-94" fmla="*/ 33829 h 169292"/>
                <a:gd name="connsiteX7-95" fmla="*/ 39915 w 137580"/>
                <a:gd name="connsiteY7-96" fmla="*/ 169292 h 169292"/>
                <a:gd name="connsiteX0-97" fmla="*/ 39915 w 137580"/>
                <a:gd name="connsiteY0-98" fmla="*/ 169292 h 169292"/>
                <a:gd name="connsiteX1-99" fmla="*/ 110166 w 137580"/>
                <a:gd name="connsiteY1-100" fmla="*/ 129948 h 169292"/>
                <a:gd name="connsiteX2-101" fmla="*/ 111534 w 137580"/>
                <a:gd name="connsiteY2-102" fmla="*/ 33829 h 169292"/>
                <a:gd name="connsiteX3-103" fmla="*/ 137580 w 137580"/>
                <a:gd name="connsiteY3-104" fmla="*/ 35976 h 169292"/>
                <a:gd name="connsiteX4-105" fmla="*/ 75720 w 137580"/>
                <a:gd name="connsiteY4-106" fmla="*/ 0 h 169292"/>
                <a:gd name="connsiteX5-107" fmla="*/ 0 w 137580"/>
                <a:gd name="connsiteY5-108" fmla="*/ 35976 h 169292"/>
                <a:gd name="connsiteX6-109" fmla="*/ 35812 w 137580"/>
                <a:gd name="connsiteY6-110" fmla="*/ 34903 h 169292"/>
                <a:gd name="connsiteX7-111" fmla="*/ 39915 w 137580"/>
                <a:gd name="connsiteY7-112" fmla="*/ 169292 h 169292"/>
                <a:gd name="connsiteX0-113" fmla="*/ 24288 w 121953"/>
                <a:gd name="connsiteY0-114" fmla="*/ 169292 h 169292"/>
                <a:gd name="connsiteX1-115" fmla="*/ 94539 w 121953"/>
                <a:gd name="connsiteY1-116" fmla="*/ 129948 h 169292"/>
                <a:gd name="connsiteX2-117" fmla="*/ 95907 w 121953"/>
                <a:gd name="connsiteY2-118" fmla="*/ 33829 h 169292"/>
                <a:gd name="connsiteX3-119" fmla="*/ 121953 w 121953"/>
                <a:gd name="connsiteY3-120" fmla="*/ 35976 h 169292"/>
                <a:gd name="connsiteX4-121" fmla="*/ 60093 w 121953"/>
                <a:gd name="connsiteY4-122" fmla="*/ 0 h 169292"/>
                <a:gd name="connsiteX5-123" fmla="*/ 0 w 121953"/>
                <a:gd name="connsiteY5-124" fmla="*/ 35976 h 169292"/>
                <a:gd name="connsiteX6-125" fmla="*/ 20185 w 121953"/>
                <a:gd name="connsiteY6-126" fmla="*/ 34903 h 169292"/>
                <a:gd name="connsiteX7-127" fmla="*/ 24288 w 121953"/>
                <a:gd name="connsiteY7-128" fmla="*/ 169292 h 169292"/>
                <a:gd name="connsiteX0-129" fmla="*/ 30148 w 127813"/>
                <a:gd name="connsiteY0-130" fmla="*/ 169292 h 169292"/>
                <a:gd name="connsiteX1-131" fmla="*/ 100399 w 127813"/>
                <a:gd name="connsiteY1-132" fmla="*/ 129948 h 169292"/>
                <a:gd name="connsiteX2-133" fmla="*/ 101767 w 127813"/>
                <a:gd name="connsiteY2-134" fmla="*/ 33829 h 169292"/>
                <a:gd name="connsiteX3-135" fmla="*/ 127813 w 127813"/>
                <a:gd name="connsiteY3-136" fmla="*/ 35976 h 169292"/>
                <a:gd name="connsiteX4-137" fmla="*/ 65953 w 127813"/>
                <a:gd name="connsiteY4-138" fmla="*/ 0 h 169292"/>
                <a:gd name="connsiteX5-139" fmla="*/ 0 w 127813"/>
                <a:gd name="connsiteY5-140" fmla="*/ 34902 h 169292"/>
                <a:gd name="connsiteX6-141" fmla="*/ 26045 w 127813"/>
                <a:gd name="connsiteY6-142" fmla="*/ 34903 h 169292"/>
                <a:gd name="connsiteX7-143" fmla="*/ 30148 w 127813"/>
                <a:gd name="connsiteY7-144" fmla="*/ 169292 h 169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7813" h="169292" extrusionOk="0">
                  <a:moveTo>
                    <a:pt x="30148" y="169292"/>
                  </a:moveTo>
                  <a:lnTo>
                    <a:pt x="100399" y="129948"/>
                  </a:lnTo>
                  <a:cubicBezTo>
                    <a:pt x="100204" y="100056"/>
                    <a:pt x="101962" y="63721"/>
                    <a:pt x="101767" y="33829"/>
                  </a:cubicBezTo>
                  <a:lnTo>
                    <a:pt x="127813" y="35976"/>
                  </a:lnTo>
                  <a:lnTo>
                    <a:pt x="65953" y="0"/>
                  </a:lnTo>
                  <a:lnTo>
                    <a:pt x="0" y="34902"/>
                  </a:lnTo>
                  <a:lnTo>
                    <a:pt x="26045" y="34903"/>
                  </a:lnTo>
                  <a:lnTo>
                    <a:pt x="30148" y="169292"/>
                  </a:lnTo>
                  <a:close/>
                </a:path>
              </a:pathLst>
            </a:custGeom>
            <a:solidFill>
              <a:srgbClr val="7ECDF5"/>
            </a:solidFill>
            <a:ln>
              <a:noFill/>
            </a:ln>
          </p:spPr>
          <p:txBody>
            <a:bodyPr lIns="91419" tIns="274274" rIns="91419" bIns="45710" anchor="t" anchorCtr="0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Source Han Serif SC" panose="02020400000000000000" pitchFamily="18" charset="-122"/>
              </a:endParaRPr>
            </a:p>
          </p:txBody>
        </p:sp>
        <p:sp>
          <p:nvSpPr>
            <p:cNvPr id="86" name="Shape 989"/>
            <p:cNvSpPr/>
            <p:nvPr/>
          </p:nvSpPr>
          <p:spPr>
            <a:xfrm rot="18900000" flipH="1" flipV="1">
              <a:off x="9683947" y="3136899"/>
              <a:ext cx="1175167" cy="2855820"/>
            </a:xfrm>
            <a:custGeom>
              <a:avLst/>
              <a:gdLst>
                <a:gd name="connsiteX0" fmla="*/ 26046 w 120000"/>
                <a:gd name="connsiteY0" fmla="*/ 120000 h 129948"/>
                <a:gd name="connsiteX1" fmla="*/ 94539 w 120000"/>
                <a:gd name="connsiteY1" fmla="*/ 129948 h 129948"/>
                <a:gd name="connsiteX2" fmla="*/ 93953 w 120000"/>
                <a:gd name="connsiteY2" fmla="*/ 40272 h 129948"/>
                <a:gd name="connsiteX3" fmla="*/ 120000 w 120000"/>
                <a:gd name="connsiteY3" fmla="*/ 40272 h 129948"/>
                <a:gd name="connsiteX4" fmla="*/ 60093 w 120000"/>
                <a:gd name="connsiteY4" fmla="*/ 0 h 129948"/>
                <a:gd name="connsiteX5" fmla="*/ 0 w 120000"/>
                <a:gd name="connsiteY5" fmla="*/ 40272 h 129948"/>
                <a:gd name="connsiteX6" fmla="*/ 26046 w 120000"/>
                <a:gd name="connsiteY6" fmla="*/ 40272 h 129948"/>
                <a:gd name="connsiteX7" fmla="*/ 26046 w 120000"/>
                <a:gd name="connsiteY7" fmla="*/ 120000 h 129948"/>
                <a:gd name="connsiteX0-1" fmla="*/ 24288 w 120000"/>
                <a:gd name="connsiteY0-2" fmla="*/ 169292 h 169292"/>
                <a:gd name="connsiteX1-3" fmla="*/ 94539 w 120000"/>
                <a:gd name="connsiteY1-4" fmla="*/ 129948 h 169292"/>
                <a:gd name="connsiteX2-5" fmla="*/ 93953 w 120000"/>
                <a:gd name="connsiteY2-6" fmla="*/ 40272 h 169292"/>
                <a:gd name="connsiteX3-7" fmla="*/ 120000 w 120000"/>
                <a:gd name="connsiteY3-8" fmla="*/ 40272 h 169292"/>
                <a:gd name="connsiteX4-9" fmla="*/ 60093 w 120000"/>
                <a:gd name="connsiteY4-10" fmla="*/ 0 h 169292"/>
                <a:gd name="connsiteX5-11" fmla="*/ 0 w 120000"/>
                <a:gd name="connsiteY5-12" fmla="*/ 40272 h 169292"/>
                <a:gd name="connsiteX6-13" fmla="*/ 26046 w 120000"/>
                <a:gd name="connsiteY6-14" fmla="*/ 40272 h 169292"/>
                <a:gd name="connsiteX7-15" fmla="*/ 24288 w 120000"/>
                <a:gd name="connsiteY7-16" fmla="*/ 169292 h 169292"/>
                <a:gd name="connsiteX0-17" fmla="*/ 24288 w 121953"/>
                <a:gd name="connsiteY0-18" fmla="*/ 169292 h 169292"/>
                <a:gd name="connsiteX1-19" fmla="*/ 94539 w 121953"/>
                <a:gd name="connsiteY1-20" fmla="*/ 129948 h 169292"/>
                <a:gd name="connsiteX2-21" fmla="*/ 93953 w 121953"/>
                <a:gd name="connsiteY2-22" fmla="*/ 40272 h 169292"/>
                <a:gd name="connsiteX3-23" fmla="*/ 121953 w 121953"/>
                <a:gd name="connsiteY3-24" fmla="*/ 35976 h 169292"/>
                <a:gd name="connsiteX4-25" fmla="*/ 60093 w 121953"/>
                <a:gd name="connsiteY4-26" fmla="*/ 0 h 169292"/>
                <a:gd name="connsiteX5-27" fmla="*/ 0 w 121953"/>
                <a:gd name="connsiteY5-28" fmla="*/ 40272 h 169292"/>
                <a:gd name="connsiteX6-29" fmla="*/ 26046 w 121953"/>
                <a:gd name="connsiteY6-30" fmla="*/ 40272 h 169292"/>
                <a:gd name="connsiteX7-31" fmla="*/ 24288 w 121953"/>
                <a:gd name="connsiteY7-32" fmla="*/ 169292 h 169292"/>
                <a:gd name="connsiteX0-33" fmla="*/ 39915 w 137580"/>
                <a:gd name="connsiteY0-34" fmla="*/ 169292 h 169292"/>
                <a:gd name="connsiteX1-35" fmla="*/ 110166 w 137580"/>
                <a:gd name="connsiteY1-36" fmla="*/ 129948 h 169292"/>
                <a:gd name="connsiteX2-37" fmla="*/ 109580 w 137580"/>
                <a:gd name="connsiteY2-38" fmla="*/ 40272 h 169292"/>
                <a:gd name="connsiteX3-39" fmla="*/ 137580 w 137580"/>
                <a:gd name="connsiteY3-40" fmla="*/ 35976 h 169292"/>
                <a:gd name="connsiteX4-41" fmla="*/ 75720 w 137580"/>
                <a:gd name="connsiteY4-42" fmla="*/ 0 h 169292"/>
                <a:gd name="connsiteX5-43" fmla="*/ 0 w 137580"/>
                <a:gd name="connsiteY5-44" fmla="*/ 35976 h 169292"/>
                <a:gd name="connsiteX6-45" fmla="*/ 41673 w 137580"/>
                <a:gd name="connsiteY6-46" fmla="*/ 40272 h 169292"/>
                <a:gd name="connsiteX7-47" fmla="*/ 39915 w 137580"/>
                <a:gd name="connsiteY7-48" fmla="*/ 169292 h 169292"/>
                <a:gd name="connsiteX0-49" fmla="*/ 39915 w 137580"/>
                <a:gd name="connsiteY0-50" fmla="*/ 169292 h 169292"/>
                <a:gd name="connsiteX1-51" fmla="*/ 110166 w 137580"/>
                <a:gd name="connsiteY1-52" fmla="*/ 129948 h 169292"/>
                <a:gd name="connsiteX2-53" fmla="*/ 109580 w 137580"/>
                <a:gd name="connsiteY2-54" fmla="*/ 40272 h 169292"/>
                <a:gd name="connsiteX3-55" fmla="*/ 137580 w 137580"/>
                <a:gd name="connsiteY3-56" fmla="*/ 35976 h 169292"/>
                <a:gd name="connsiteX4-57" fmla="*/ 75720 w 137580"/>
                <a:gd name="connsiteY4-58" fmla="*/ 0 h 169292"/>
                <a:gd name="connsiteX5-59" fmla="*/ 0 w 137580"/>
                <a:gd name="connsiteY5-60" fmla="*/ 35976 h 169292"/>
                <a:gd name="connsiteX6-61" fmla="*/ 43626 w 137580"/>
                <a:gd name="connsiteY6-62" fmla="*/ 33829 h 169292"/>
                <a:gd name="connsiteX7-63" fmla="*/ 39915 w 137580"/>
                <a:gd name="connsiteY7-64" fmla="*/ 169292 h 169292"/>
                <a:gd name="connsiteX0-65" fmla="*/ 39915 w 137580"/>
                <a:gd name="connsiteY0-66" fmla="*/ 169292 h 169292"/>
                <a:gd name="connsiteX1-67" fmla="*/ 110166 w 137580"/>
                <a:gd name="connsiteY1-68" fmla="*/ 129948 h 169292"/>
                <a:gd name="connsiteX2-69" fmla="*/ 100790 w 137580"/>
                <a:gd name="connsiteY2-70" fmla="*/ 33292 h 169292"/>
                <a:gd name="connsiteX3-71" fmla="*/ 137580 w 137580"/>
                <a:gd name="connsiteY3-72" fmla="*/ 35976 h 169292"/>
                <a:gd name="connsiteX4-73" fmla="*/ 75720 w 137580"/>
                <a:gd name="connsiteY4-74" fmla="*/ 0 h 169292"/>
                <a:gd name="connsiteX5-75" fmla="*/ 0 w 137580"/>
                <a:gd name="connsiteY5-76" fmla="*/ 35976 h 169292"/>
                <a:gd name="connsiteX6-77" fmla="*/ 43626 w 137580"/>
                <a:gd name="connsiteY6-78" fmla="*/ 33829 h 169292"/>
                <a:gd name="connsiteX7-79" fmla="*/ 39915 w 137580"/>
                <a:gd name="connsiteY7-80" fmla="*/ 169292 h 169292"/>
                <a:gd name="connsiteX0-81" fmla="*/ 39915 w 137580"/>
                <a:gd name="connsiteY0-82" fmla="*/ 169292 h 169292"/>
                <a:gd name="connsiteX1-83" fmla="*/ 110166 w 137580"/>
                <a:gd name="connsiteY1-84" fmla="*/ 129948 h 169292"/>
                <a:gd name="connsiteX2-85" fmla="*/ 111534 w 137580"/>
                <a:gd name="connsiteY2-86" fmla="*/ 33829 h 169292"/>
                <a:gd name="connsiteX3-87" fmla="*/ 137580 w 137580"/>
                <a:gd name="connsiteY3-88" fmla="*/ 35976 h 169292"/>
                <a:gd name="connsiteX4-89" fmla="*/ 75720 w 137580"/>
                <a:gd name="connsiteY4-90" fmla="*/ 0 h 169292"/>
                <a:gd name="connsiteX5-91" fmla="*/ 0 w 137580"/>
                <a:gd name="connsiteY5-92" fmla="*/ 35976 h 169292"/>
                <a:gd name="connsiteX6-93" fmla="*/ 43626 w 137580"/>
                <a:gd name="connsiteY6-94" fmla="*/ 33829 h 169292"/>
                <a:gd name="connsiteX7-95" fmla="*/ 39915 w 137580"/>
                <a:gd name="connsiteY7-96" fmla="*/ 169292 h 169292"/>
                <a:gd name="connsiteX0-97" fmla="*/ 39915 w 137580"/>
                <a:gd name="connsiteY0-98" fmla="*/ 169292 h 169292"/>
                <a:gd name="connsiteX1-99" fmla="*/ 110166 w 137580"/>
                <a:gd name="connsiteY1-100" fmla="*/ 129948 h 169292"/>
                <a:gd name="connsiteX2-101" fmla="*/ 111534 w 137580"/>
                <a:gd name="connsiteY2-102" fmla="*/ 33829 h 169292"/>
                <a:gd name="connsiteX3-103" fmla="*/ 137580 w 137580"/>
                <a:gd name="connsiteY3-104" fmla="*/ 35976 h 169292"/>
                <a:gd name="connsiteX4-105" fmla="*/ 75720 w 137580"/>
                <a:gd name="connsiteY4-106" fmla="*/ 0 h 169292"/>
                <a:gd name="connsiteX5-107" fmla="*/ 0 w 137580"/>
                <a:gd name="connsiteY5-108" fmla="*/ 35976 h 169292"/>
                <a:gd name="connsiteX6-109" fmla="*/ 35812 w 137580"/>
                <a:gd name="connsiteY6-110" fmla="*/ 34903 h 169292"/>
                <a:gd name="connsiteX7-111" fmla="*/ 39915 w 137580"/>
                <a:gd name="connsiteY7-112" fmla="*/ 169292 h 169292"/>
                <a:gd name="connsiteX0-113" fmla="*/ 24288 w 121953"/>
                <a:gd name="connsiteY0-114" fmla="*/ 169292 h 169292"/>
                <a:gd name="connsiteX1-115" fmla="*/ 94539 w 121953"/>
                <a:gd name="connsiteY1-116" fmla="*/ 129948 h 169292"/>
                <a:gd name="connsiteX2-117" fmla="*/ 95907 w 121953"/>
                <a:gd name="connsiteY2-118" fmla="*/ 33829 h 169292"/>
                <a:gd name="connsiteX3-119" fmla="*/ 121953 w 121953"/>
                <a:gd name="connsiteY3-120" fmla="*/ 35976 h 169292"/>
                <a:gd name="connsiteX4-121" fmla="*/ 60093 w 121953"/>
                <a:gd name="connsiteY4-122" fmla="*/ 0 h 169292"/>
                <a:gd name="connsiteX5-123" fmla="*/ 0 w 121953"/>
                <a:gd name="connsiteY5-124" fmla="*/ 35976 h 169292"/>
                <a:gd name="connsiteX6-125" fmla="*/ 20185 w 121953"/>
                <a:gd name="connsiteY6-126" fmla="*/ 34903 h 169292"/>
                <a:gd name="connsiteX7-127" fmla="*/ 24288 w 121953"/>
                <a:gd name="connsiteY7-128" fmla="*/ 169292 h 169292"/>
                <a:gd name="connsiteX0-129" fmla="*/ 30148 w 127813"/>
                <a:gd name="connsiteY0-130" fmla="*/ 169292 h 169292"/>
                <a:gd name="connsiteX1-131" fmla="*/ 100399 w 127813"/>
                <a:gd name="connsiteY1-132" fmla="*/ 129948 h 169292"/>
                <a:gd name="connsiteX2-133" fmla="*/ 101767 w 127813"/>
                <a:gd name="connsiteY2-134" fmla="*/ 33829 h 169292"/>
                <a:gd name="connsiteX3-135" fmla="*/ 127813 w 127813"/>
                <a:gd name="connsiteY3-136" fmla="*/ 35976 h 169292"/>
                <a:gd name="connsiteX4-137" fmla="*/ 65953 w 127813"/>
                <a:gd name="connsiteY4-138" fmla="*/ 0 h 169292"/>
                <a:gd name="connsiteX5-139" fmla="*/ 0 w 127813"/>
                <a:gd name="connsiteY5-140" fmla="*/ 34902 h 169292"/>
                <a:gd name="connsiteX6-141" fmla="*/ 26045 w 127813"/>
                <a:gd name="connsiteY6-142" fmla="*/ 34903 h 169292"/>
                <a:gd name="connsiteX7-143" fmla="*/ 30148 w 127813"/>
                <a:gd name="connsiteY7-144" fmla="*/ 169292 h 169292"/>
                <a:gd name="connsiteX0-145" fmla="*/ 30148 w 127813"/>
                <a:gd name="connsiteY0-146" fmla="*/ 169292 h 170756"/>
                <a:gd name="connsiteX1-147" fmla="*/ 100399 w 127813"/>
                <a:gd name="connsiteY1-148" fmla="*/ 170756 h 170756"/>
                <a:gd name="connsiteX2-149" fmla="*/ 101767 w 127813"/>
                <a:gd name="connsiteY2-150" fmla="*/ 33829 h 170756"/>
                <a:gd name="connsiteX3-151" fmla="*/ 127813 w 127813"/>
                <a:gd name="connsiteY3-152" fmla="*/ 35976 h 170756"/>
                <a:gd name="connsiteX4-153" fmla="*/ 65953 w 127813"/>
                <a:gd name="connsiteY4-154" fmla="*/ 0 h 170756"/>
                <a:gd name="connsiteX5-155" fmla="*/ 0 w 127813"/>
                <a:gd name="connsiteY5-156" fmla="*/ 34902 h 170756"/>
                <a:gd name="connsiteX6-157" fmla="*/ 26045 w 127813"/>
                <a:gd name="connsiteY6-158" fmla="*/ 34903 h 170756"/>
                <a:gd name="connsiteX7-159" fmla="*/ 30148 w 127813"/>
                <a:gd name="connsiteY7-160" fmla="*/ 169292 h 170756"/>
                <a:gd name="connsiteX0-161" fmla="*/ 28195 w 127813"/>
                <a:gd name="connsiteY0-162" fmla="*/ 130632 h 170756"/>
                <a:gd name="connsiteX1-163" fmla="*/ 100399 w 127813"/>
                <a:gd name="connsiteY1-164" fmla="*/ 170756 h 170756"/>
                <a:gd name="connsiteX2-165" fmla="*/ 101767 w 127813"/>
                <a:gd name="connsiteY2-166" fmla="*/ 33829 h 170756"/>
                <a:gd name="connsiteX3-167" fmla="*/ 127813 w 127813"/>
                <a:gd name="connsiteY3-168" fmla="*/ 35976 h 170756"/>
                <a:gd name="connsiteX4-169" fmla="*/ 65953 w 127813"/>
                <a:gd name="connsiteY4-170" fmla="*/ 0 h 170756"/>
                <a:gd name="connsiteX5-171" fmla="*/ 0 w 127813"/>
                <a:gd name="connsiteY5-172" fmla="*/ 34902 h 170756"/>
                <a:gd name="connsiteX6-173" fmla="*/ 26045 w 127813"/>
                <a:gd name="connsiteY6-174" fmla="*/ 34903 h 170756"/>
                <a:gd name="connsiteX7-175" fmla="*/ 28195 w 127813"/>
                <a:gd name="connsiteY7-176" fmla="*/ 130632 h 170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7813" h="170756" extrusionOk="0">
                  <a:moveTo>
                    <a:pt x="28195" y="130632"/>
                  </a:moveTo>
                  <a:lnTo>
                    <a:pt x="100399" y="170756"/>
                  </a:lnTo>
                  <a:cubicBezTo>
                    <a:pt x="100204" y="140864"/>
                    <a:pt x="101962" y="63721"/>
                    <a:pt x="101767" y="33829"/>
                  </a:cubicBezTo>
                  <a:lnTo>
                    <a:pt x="127813" y="35976"/>
                  </a:lnTo>
                  <a:lnTo>
                    <a:pt x="65953" y="0"/>
                  </a:lnTo>
                  <a:lnTo>
                    <a:pt x="0" y="34902"/>
                  </a:lnTo>
                  <a:lnTo>
                    <a:pt x="26045" y="34903"/>
                  </a:lnTo>
                  <a:cubicBezTo>
                    <a:pt x="26762" y="66813"/>
                    <a:pt x="27478" y="98722"/>
                    <a:pt x="28195" y="130632"/>
                  </a:cubicBezTo>
                  <a:close/>
                </a:path>
              </a:pathLst>
            </a:custGeom>
            <a:solidFill>
              <a:srgbClr val="7ECDF5"/>
            </a:solidFill>
            <a:ln>
              <a:noFill/>
            </a:ln>
          </p:spPr>
          <p:txBody>
            <a:bodyPr lIns="91419" tIns="274274" rIns="91419" bIns="45710" anchor="t" anchorCtr="0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Source Han Serif SC" panose="02020400000000000000" pitchFamily="18" charset="-122"/>
              </a:endParaRPr>
            </a:p>
          </p:txBody>
        </p:sp>
        <p:sp>
          <p:nvSpPr>
            <p:cNvPr id="75" name="Shape 989"/>
            <p:cNvSpPr/>
            <p:nvPr/>
          </p:nvSpPr>
          <p:spPr>
            <a:xfrm rot="18900000" flipH="1">
              <a:off x="8163093" y="2551520"/>
              <a:ext cx="1175167" cy="2831335"/>
            </a:xfrm>
            <a:custGeom>
              <a:avLst/>
              <a:gdLst>
                <a:gd name="connsiteX0" fmla="*/ 26046 w 120000"/>
                <a:gd name="connsiteY0" fmla="*/ 120000 h 129948"/>
                <a:gd name="connsiteX1" fmla="*/ 94539 w 120000"/>
                <a:gd name="connsiteY1" fmla="*/ 129948 h 129948"/>
                <a:gd name="connsiteX2" fmla="*/ 93953 w 120000"/>
                <a:gd name="connsiteY2" fmla="*/ 40272 h 129948"/>
                <a:gd name="connsiteX3" fmla="*/ 120000 w 120000"/>
                <a:gd name="connsiteY3" fmla="*/ 40272 h 129948"/>
                <a:gd name="connsiteX4" fmla="*/ 60093 w 120000"/>
                <a:gd name="connsiteY4" fmla="*/ 0 h 129948"/>
                <a:gd name="connsiteX5" fmla="*/ 0 w 120000"/>
                <a:gd name="connsiteY5" fmla="*/ 40272 h 129948"/>
                <a:gd name="connsiteX6" fmla="*/ 26046 w 120000"/>
                <a:gd name="connsiteY6" fmla="*/ 40272 h 129948"/>
                <a:gd name="connsiteX7" fmla="*/ 26046 w 120000"/>
                <a:gd name="connsiteY7" fmla="*/ 120000 h 129948"/>
                <a:gd name="connsiteX0-1" fmla="*/ 24288 w 120000"/>
                <a:gd name="connsiteY0-2" fmla="*/ 169292 h 169292"/>
                <a:gd name="connsiteX1-3" fmla="*/ 94539 w 120000"/>
                <a:gd name="connsiteY1-4" fmla="*/ 129948 h 169292"/>
                <a:gd name="connsiteX2-5" fmla="*/ 93953 w 120000"/>
                <a:gd name="connsiteY2-6" fmla="*/ 40272 h 169292"/>
                <a:gd name="connsiteX3-7" fmla="*/ 120000 w 120000"/>
                <a:gd name="connsiteY3-8" fmla="*/ 40272 h 169292"/>
                <a:gd name="connsiteX4-9" fmla="*/ 60093 w 120000"/>
                <a:gd name="connsiteY4-10" fmla="*/ 0 h 169292"/>
                <a:gd name="connsiteX5-11" fmla="*/ 0 w 120000"/>
                <a:gd name="connsiteY5-12" fmla="*/ 40272 h 169292"/>
                <a:gd name="connsiteX6-13" fmla="*/ 26046 w 120000"/>
                <a:gd name="connsiteY6-14" fmla="*/ 40272 h 169292"/>
                <a:gd name="connsiteX7-15" fmla="*/ 24288 w 120000"/>
                <a:gd name="connsiteY7-16" fmla="*/ 169292 h 169292"/>
                <a:gd name="connsiteX0-17" fmla="*/ 24288 w 121953"/>
                <a:gd name="connsiteY0-18" fmla="*/ 169292 h 169292"/>
                <a:gd name="connsiteX1-19" fmla="*/ 94539 w 121953"/>
                <a:gd name="connsiteY1-20" fmla="*/ 129948 h 169292"/>
                <a:gd name="connsiteX2-21" fmla="*/ 93953 w 121953"/>
                <a:gd name="connsiteY2-22" fmla="*/ 40272 h 169292"/>
                <a:gd name="connsiteX3-23" fmla="*/ 121953 w 121953"/>
                <a:gd name="connsiteY3-24" fmla="*/ 35976 h 169292"/>
                <a:gd name="connsiteX4-25" fmla="*/ 60093 w 121953"/>
                <a:gd name="connsiteY4-26" fmla="*/ 0 h 169292"/>
                <a:gd name="connsiteX5-27" fmla="*/ 0 w 121953"/>
                <a:gd name="connsiteY5-28" fmla="*/ 40272 h 169292"/>
                <a:gd name="connsiteX6-29" fmla="*/ 26046 w 121953"/>
                <a:gd name="connsiteY6-30" fmla="*/ 40272 h 169292"/>
                <a:gd name="connsiteX7-31" fmla="*/ 24288 w 121953"/>
                <a:gd name="connsiteY7-32" fmla="*/ 169292 h 169292"/>
                <a:gd name="connsiteX0-33" fmla="*/ 39915 w 137580"/>
                <a:gd name="connsiteY0-34" fmla="*/ 169292 h 169292"/>
                <a:gd name="connsiteX1-35" fmla="*/ 110166 w 137580"/>
                <a:gd name="connsiteY1-36" fmla="*/ 129948 h 169292"/>
                <a:gd name="connsiteX2-37" fmla="*/ 109580 w 137580"/>
                <a:gd name="connsiteY2-38" fmla="*/ 40272 h 169292"/>
                <a:gd name="connsiteX3-39" fmla="*/ 137580 w 137580"/>
                <a:gd name="connsiteY3-40" fmla="*/ 35976 h 169292"/>
                <a:gd name="connsiteX4-41" fmla="*/ 75720 w 137580"/>
                <a:gd name="connsiteY4-42" fmla="*/ 0 h 169292"/>
                <a:gd name="connsiteX5-43" fmla="*/ 0 w 137580"/>
                <a:gd name="connsiteY5-44" fmla="*/ 35976 h 169292"/>
                <a:gd name="connsiteX6-45" fmla="*/ 41673 w 137580"/>
                <a:gd name="connsiteY6-46" fmla="*/ 40272 h 169292"/>
                <a:gd name="connsiteX7-47" fmla="*/ 39915 w 137580"/>
                <a:gd name="connsiteY7-48" fmla="*/ 169292 h 169292"/>
                <a:gd name="connsiteX0-49" fmla="*/ 39915 w 137580"/>
                <a:gd name="connsiteY0-50" fmla="*/ 169292 h 169292"/>
                <a:gd name="connsiteX1-51" fmla="*/ 110166 w 137580"/>
                <a:gd name="connsiteY1-52" fmla="*/ 129948 h 169292"/>
                <a:gd name="connsiteX2-53" fmla="*/ 109580 w 137580"/>
                <a:gd name="connsiteY2-54" fmla="*/ 40272 h 169292"/>
                <a:gd name="connsiteX3-55" fmla="*/ 137580 w 137580"/>
                <a:gd name="connsiteY3-56" fmla="*/ 35976 h 169292"/>
                <a:gd name="connsiteX4-57" fmla="*/ 75720 w 137580"/>
                <a:gd name="connsiteY4-58" fmla="*/ 0 h 169292"/>
                <a:gd name="connsiteX5-59" fmla="*/ 0 w 137580"/>
                <a:gd name="connsiteY5-60" fmla="*/ 35976 h 169292"/>
                <a:gd name="connsiteX6-61" fmla="*/ 43626 w 137580"/>
                <a:gd name="connsiteY6-62" fmla="*/ 33829 h 169292"/>
                <a:gd name="connsiteX7-63" fmla="*/ 39915 w 137580"/>
                <a:gd name="connsiteY7-64" fmla="*/ 169292 h 169292"/>
                <a:gd name="connsiteX0-65" fmla="*/ 39915 w 137580"/>
                <a:gd name="connsiteY0-66" fmla="*/ 169292 h 169292"/>
                <a:gd name="connsiteX1-67" fmla="*/ 110166 w 137580"/>
                <a:gd name="connsiteY1-68" fmla="*/ 129948 h 169292"/>
                <a:gd name="connsiteX2-69" fmla="*/ 100790 w 137580"/>
                <a:gd name="connsiteY2-70" fmla="*/ 33292 h 169292"/>
                <a:gd name="connsiteX3-71" fmla="*/ 137580 w 137580"/>
                <a:gd name="connsiteY3-72" fmla="*/ 35976 h 169292"/>
                <a:gd name="connsiteX4-73" fmla="*/ 75720 w 137580"/>
                <a:gd name="connsiteY4-74" fmla="*/ 0 h 169292"/>
                <a:gd name="connsiteX5-75" fmla="*/ 0 w 137580"/>
                <a:gd name="connsiteY5-76" fmla="*/ 35976 h 169292"/>
                <a:gd name="connsiteX6-77" fmla="*/ 43626 w 137580"/>
                <a:gd name="connsiteY6-78" fmla="*/ 33829 h 169292"/>
                <a:gd name="connsiteX7-79" fmla="*/ 39915 w 137580"/>
                <a:gd name="connsiteY7-80" fmla="*/ 169292 h 169292"/>
                <a:gd name="connsiteX0-81" fmla="*/ 39915 w 137580"/>
                <a:gd name="connsiteY0-82" fmla="*/ 169292 h 169292"/>
                <a:gd name="connsiteX1-83" fmla="*/ 110166 w 137580"/>
                <a:gd name="connsiteY1-84" fmla="*/ 129948 h 169292"/>
                <a:gd name="connsiteX2-85" fmla="*/ 111534 w 137580"/>
                <a:gd name="connsiteY2-86" fmla="*/ 33829 h 169292"/>
                <a:gd name="connsiteX3-87" fmla="*/ 137580 w 137580"/>
                <a:gd name="connsiteY3-88" fmla="*/ 35976 h 169292"/>
                <a:gd name="connsiteX4-89" fmla="*/ 75720 w 137580"/>
                <a:gd name="connsiteY4-90" fmla="*/ 0 h 169292"/>
                <a:gd name="connsiteX5-91" fmla="*/ 0 w 137580"/>
                <a:gd name="connsiteY5-92" fmla="*/ 35976 h 169292"/>
                <a:gd name="connsiteX6-93" fmla="*/ 43626 w 137580"/>
                <a:gd name="connsiteY6-94" fmla="*/ 33829 h 169292"/>
                <a:gd name="connsiteX7-95" fmla="*/ 39915 w 137580"/>
                <a:gd name="connsiteY7-96" fmla="*/ 169292 h 169292"/>
                <a:gd name="connsiteX0-97" fmla="*/ 39915 w 137580"/>
                <a:gd name="connsiteY0-98" fmla="*/ 169292 h 169292"/>
                <a:gd name="connsiteX1-99" fmla="*/ 110166 w 137580"/>
                <a:gd name="connsiteY1-100" fmla="*/ 129948 h 169292"/>
                <a:gd name="connsiteX2-101" fmla="*/ 111534 w 137580"/>
                <a:gd name="connsiteY2-102" fmla="*/ 33829 h 169292"/>
                <a:gd name="connsiteX3-103" fmla="*/ 137580 w 137580"/>
                <a:gd name="connsiteY3-104" fmla="*/ 35976 h 169292"/>
                <a:gd name="connsiteX4-105" fmla="*/ 75720 w 137580"/>
                <a:gd name="connsiteY4-106" fmla="*/ 0 h 169292"/>
                <a:gd name="connsiteX5-107" fmla="*/ 0 w 137580"/>
                <a:gd name="connsiteY5-108" fmla="*/ 35976 h 169292"/>
                <a:gd name="connsiteX6-109" fmla="*/ 35812 w 137580"/>
                <a:gd name="connsiteY6-110" fmla="*/ 34903 h 169292"/>
                <a:gd name="connsiteX7-111" fmla="*/ 39915 w 137580"/>
                <a:gd name="connsiteY7-112" fmla="*/ 169292 h 169292"/>
                <a:gd name="connsiteX0-113" fmla="*/ 24288 w 121953"/>
                <a:gd name="connsiteY0-114" fmla="*/ 169292 h 169292"/>
                <a:gd name="connsiteX1-115" fmla="*/ 94539 w 121953"/>
                <a:gd name="connsiteY1-116" fmla="*/ 129948 h 169292"/>
                <a:gd name="connsiteX2-117" fmla="*/ 95907 w 121953"/>
                <a:gd name="connsiteY2-118" fmla="*/ 33829 h 169292"/>
                <a:gd name="connsiteX3-119" fmla="*/ 121953 w 121953"/>
                <a:gd name="connsiteY3-120" fmla="*/ 35976 h 169292"/>
                <a:gd name="connsiteX4-121" fmla="*/ 60093 w 121953"/>
                <a:gd name="connsiteY4-122" fmla="*/ 0 h 169292"/>
                <a:gd name="connsiteX5-123" fmla="*/ 0 w 121953"/>
                <a:gd name="connsiteY5-124" fmla="*/ 35976 h 169292"/>
                <a:gd name="connsiteX6-125" fmla="*/ 20185 w 121953"/>
                <a:gd name="connsiteY6-126" fmla="*/ 34903 h 169292"/>
                <a:gd name="connsiteX7-127" fmla="*/ 24288 w 121953"/>
                <a:gd name="connsiteY7-128" fmla="*/ 169292 h 169292"/>
                <a:gd name="connsiteX0-129" fmla="*/ 30148 w 127813"/>
                <a:gd name="connsiteY0-130" fmla="*/ 169292 h 169292"/>
                <a:gd name="connsiteX1-131" fmla="*/ 100399 w 127813"/>
                <a:gd name="connsiteY1-132" fmla="*/ 129948 h 169292"/>
                <a:gd name="connsiteX2-133" fmla="*/ 101767 w 127813"/>
                <a:gd name="connsiteY2-134" fmla="*/ 33829 h 169292"/>
                <a:gd name="connsiteX3-135" fmla="*/ 127813 w 127813"/>
                <a:gd name="connsiteY3-136" fmla="*/ 35976 h 169292"/>
                <a:gd name="connsiteX4-137" fmla="*/ 65953 w 127813"/>
                <a:gd name="connsiteY4-138" fmla="*/ 0 h 169292"/>
                <a:gd name="connsiteX5-139" fmla="*/ 0 w 127813"/>
                <a:gd name="connsiteY5-140" fmla="*/ 34902 h 169292"/>
                <a:gd name="connsiteX6-141" fmla="*/ 26045 w 127813"/>
                <a:gd name="connsiteY6-142" fmla="*/ 34903 h 169292"/>
                <a:gd name="connsiteX7-143" fmla="*/ 30148 w 127813"/>
                <a:gd name="connsiteY7-144" fmla="*/ 169292 h 1692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27813" h="169292" extrusionOk="0">
                  <a:moveTo>
                    <a:pt x="30148" y="169292"/>
                  </a:moveTo>
                  <a:lnTo>
                    <a:pt x="100399" y="129948"/>
                  </a:lnTo>
                  <a:cubicBezTo>
                    <a:pt x="100204" y="100056"/>
                    <a:pt x="101962" y="63721"/>
                    <a:pt x="101767" y="33829"/>
                  </a:cubicBezTo>
                  <a:lnTo>
                    <a:pt x="127813" y="35976"/>
                  </a:lnTo>
                  <a:lnTo>
                    <a:pt x="65953" y="0"/>
                  </a:lnTo>
                  <a:lnTo>
                    <a:pt x="0" y="34902"/>
                  </a:lnTo>
                  <a:lnTo>
                    <a:pt x="26045" y="34903"/>
                  </a:lnTo>
                  <a:lnTo>
                    <a:pt x="30148" y="169292"/>
                  </a:lnTo>
                  <a:close/>
                </a:path>
              </a:pathLst>
            </a:custGeom>
            <a:solidFill>
              <a:srgbClr val="FFD08E"/>
            </a:solidFill>
            <a:ln>
              <a:noFill/>
            </a:ln>
          </p:spPr>
          <p:txBody>
            <a:bodyPr lIns="91419" tIns="274274" rIns="91419" bIns="45710" anchor="t" anchorCtr="0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Source Han Serif SC" panose="02020400000000000000" pitchFamily="18" charset="-122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1760273" y="2348990"/>
            <a:ext cx="19460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小标题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</a:p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单击此处添加文本</a:t>
            </a:r>
          </a:p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89" name="矩形 88"/>
          <p:cNvSpPr/>
          <p:nvPr/>
        </p:nvSpPr>
        <p:spPr>
          <a:xfrm>
            <a:off x="1760273" y="4221333"/>
            <a:ext cx="19460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小标题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</a:p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单击此处添加文本</a:t>
            </a:r>
          </a:p>
          <a:p>
            <a:pPr algn="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90" name="矩形 89"/>
          <p:cNvSpPr/>
          <p:nvPr/>
        </p:nvSpPr>
        <p:spPr>
          <a:xfrm>
            <a:off x="8523930" y="2348990"/>
            <a:ext cx="19460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小标题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单击此处添加文本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91" name="矩形 90"/>
          <p:cNvSpPr/>
          <p:nvPr/>
        </p:nvSpPr>
        <p:spPr>
          <a:xfrm>
            <a:off x="8523930" y="4221333"/>
            <a:ext cx="19460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小标题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单击此处添加文本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单击此处添加文本</a:t>
            </a:r>
          </a:p>
        </p:txBody>
      </p:sp>
      <p:grpSp>
        <p:nvGrpSpPr>
          <p:cNvPr id="5" name="组合 130"/>
          <p:cNvGrpSpPr/>
          <p:nvPr/>
        </p:nvGrpSpPr>
        <p:grpSpPr>
          <a:xfrm>
            <a:off x="1409484" y="2598844"/>
            <a:ext cx="535435" cy="535435"/>
            <a:chOff x="1656222" y="2425489"/>
            <a:chExt cx="535435" cy="535435"/>
          </a:xfrm>
        </p:grpSpPr>
        <p:grpSp>
          <p:nvGrpSpPr>
            <p:cNvPr id="6" name="组合 162"/>
            <p:cNvGrpSpPr/>
            <p:nvPr/>
          </p:nvGrpSpPr>
          <p:grpSpPr>
            <a:xfrm>
              <a:off x="1769755" y="2561729"/>
              <a:ext cx="308369" cy="236736"/>
              <a:chOff x="4552951" y="1227137"/>
              <a:chExt cx="560388" cy="430213"/>
            </a:xfrm>
            <a:noFill/>
          </p:grpSpPr>
          <p:sp>
            <p:nvSpPr>
              <p:cNvPr id="93" name="Freeform 1029"/>
              <p:cNvSpPr/>
              <p:nvPr/>
            </p:nvSpPr>
            <p:spPr bwMode="auto">
              <a:xfrm>
                <a:off x="4552951" y="1349375"/>
                <a:ext cx="560388" cy="307975"/>
              </a:xfrm>
              <a:custGeom>
                <a:avLst/>
                <a:gdLst>
                  <a:gd name="T0" fmla="*/ 176 w 176"/>
                  <a:gd name="T1" fmla="*/ 0 h 97"/>
                  <a:gd name="T2" fmla="*/ 176 w 176"/>
                  <a:gd name="T3" fmla="*/ 89 h 97"/>
                  <a:gd name="T4" fmla="*/ 168 w 176"/>
                  <a:gd name="T5" fmla="*/ 97 h 97"/>
                  <a:gd name="T6" fmla="*/ 8 w 176"/>
                  <a:gd name="T7" fmla="*/ 97 h 97"/>
                  <a:gd name="T8" fmla="*/ 0 w 176"/>
                  <a:gd name="T9" fmla="*/ 89 h 97"/>
                  <a:gd name="T10" fmla="*/ 0 w 176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" h="97">
                    <a:moveTo>
                      <a:pt x="176" y="0"/>
                    </a:moveTo>
                    <a:cubicBezTo>
                      <a:pt x="176" y="89"/>
                      <a:pt x="176" y="89"/>
                      <a:pt x="176" y="89"/>
                    </a:cubicBezTo>
                    <a:cubicBezTo>
                      <a:pt x="176" y="93"/>
                      <a:pt x="173" y="97"/>
                      <a:pt x="168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4" y="97"/>
                      <a:pt x="0" y="93"/>
                      <a:pt x="0" y="8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38100" cap="rnd">
                <a:solidFill>
                  <a:srgbClr val="7ECDF5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4" name="Line 1030"/>
              <p:cNvSpPr>
                <a:spLocks noChangeShapeType="1"/>
              </p:cNvSpPr>
              <p:nvPr/>
            </p:nvSpPr>
            <p:spPr bwMode="auto">
              <a:xfrm flipV="1">
                <a:off x="4833938" y="1246187"/>
                <a:ext cx="0" cy="217488"/>
              </a:xfrm>
              <a:prstGeom prst="line">
                <a:avLst/>
              </a:prstGeom>
              <a:grpFill/>
              <a:ln w="38100" cap="rnd">
                <a:solidFill>
                  <a:srgbClr val="7ECDF5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1031"/>
              <p:cNvSpPr/>
              <p:nvPr/>
            </p:nvSpPr>
            <p:spPr bwMode="auto">
              <a:xfrm>
                <a:off x="4727576" y="1227137"/>
                <a:ext cx="214313" cy="98425"/>
              </a:xfrm>
              <a:custGeom>
                <a:avLst/>
                <a:gdLst>
                  <a:gd name="T0" fmla="*/ 0 w 67"/>
                  <a:gd name="T1" fmla="*/ 31 h 31"/>
                  <a:gd name="T2" fmla="*/ 28 w 67"/>
                  <a:gd name="T3" fmla="*/ 3 h 31"/>
                  <a:gd name="T4" fmla="*/ 39 w 67"/>
                  <a:gd name="T5" fmla="*/ 3 h 31"/>
                  <a:gd name="T6" fmla="*/ 67 w 67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31">
                    <a:moveTo>
                      <a:pt x="0" y="31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31" y="0"/>
                      <a:pt x="36" y="0"/>
                      <a:pt x="39" y="3"/>
                    </a:cubicBezTo>
                    <a:cubicBezTo>
                      <a:pt x="67" y="31"/>
                      <a:pt x="67" y="31"/>
                      <a:pt x="67" y="31"/>
                    </a:cubicBezTo>
                  </a:path>
                </a:pathLst>
              </a:custGeom>
              <a:grpFill/>
              <a:ln w="38100" cap="rnd">
                <a:solidFill>
                  <a:srgbClr val="7ECDF5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1" name="椭圆 110"/>
            <p:cNvSpPr/>
            <p:nvPr/>
          </p:nvSpPr>
          <p:spPr>
            <a:xfrm>
              <a:off x="1656222" y="2425489"/>
              <a:ext cx="535435" cy="535435"/>
            </a:xfrm>
            <a:prstGeom prst="ellipse">
              <a:avLst/>
            </a:prstGeom>
            <a:noFill/>
            <a:ln w="38100">
              <a:solidFill>
                <a:srgbClr val="7ECDF5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133"/>
          <p:cNvGrpSpPr/>
          <p:nvPr/>
        </p:nvGrpSpPr>
        <p:grpSpPr>
          <a:xfrm>
            <a:off x="10263187" y="2598844"/>
            <a:ext cx="535435" cy="535435"/>
            <a:chOff x="9943879" y="2425489"/>
            <a:chExt cx="535435" cy="535435"/>
          </a:xfrm>
        </p:grpSpPr>
        <p:sp>
          <p:nvSpPr>
            <p:cNvPr id="105" name="Freeform 1040"/>
            <p:cNvSpPr/>
            <p:nvPr/>
          </p:nvSpPr>
          <p:spPr bwMode="auto">
            <a:xfrm>
              <a:off x="10056482" y="2524208"/>
              <a:ext cx="292203" cy="292935"/>
            </a:xfrm>
            <a:custGeom>
              <a:avLst/>
              <a:gdLst>
                <a:gd name="T0" fmla="*/ 35 w 200"/>
                <a:gd name="T1" fmla="*/ 197 h 200"/>
                <a:gd name="T2" fmla="*/ 46 w 200"/>
                <a:gd name="T3" fmla="*/ 196 h 200"/>
                <a:gd name="T4" fmla="*/ 121 w 200"/>
                <a:gd name="T5" fmla="*/ 104 h 200"/>
                <a:gd name="T6" fmla="*/ 134 w 200"/>
                <a:gd name="T7" fmla="*/ 100 h 200"/>
                <a:gd name="T8" fmla="*/ 185 w 200"/>
                <a:gd name="T9" fmla="*/ 94 h 200"/>
                <a:gd name="T10" fmla="*/ 199 w 200"/>
                <a:gd name="T11" fmla="*/ 46 h 200"/>
                <a:gd name="T12" fmla="*/ 193 w 200"/>
                <a:gd name="T13" fmla="*/ 44 h 200"/>
                <a:gd name="T14" fmla="*/ 174 w 200"/>
                <a:gd name="T15" fmla="*/ 63 h 200"/>
                <a:gd name="T16" fmla="*/ 163 w 200"/>
                <a:gd name="T17" fmla="*/ 63 h 200"/>
                <a:gd name="T18" fmla="*/ 137 w 200"/>
                <a:gd name="T19" fmla="*/ 37 h 200"/>
                <a:gd name="T20" fmla="*/ 137 w 200"/>
                <a:gd name="T21" fmla="*/ 26 h 200"/>
                <a:gd name="T22" fmla="*/ 157 w 200"/>
                <a:gd name="T23" fmla="*/ 7 h 200"/>
                <a:gd name="T24" fmla="*/ 154 w 200"/>
                <a:gd name="T25" fmla="*/ 1 h 200"/>
                <a:gd name="T26" fmla="*/ 107 w 200"/>
                <a:gd name="T27" fmla="*/ 15 h 200"/>
                <a:gd name="T28" fmla="*/ 100 w 200"/>
                <a:gd name="T29" fmla="*/ 66 h 200"/>
                <a:gd name="T30" fmla="*/ 96 w 200"/>
                <a:gd name="T31" fmla="*/ 79 h 200"/>
                <a:gd name="T32" fmla="*/ 4 w 200"/>
                <a:gd name="T33" fmla="*/ 154 h 200"/>
                <a:gd name="T34" fmla="*/ 3 w 200"/>
                <a:gd name="T35" fmla="*/ 165 h 200"/>
                <a:gd name="T36" fmla="*/ 35 w 200"/>
                <a:gd name="T37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00">
                  <a:moveTo>
                    <a:pt x="35" y="197"/>
                  </a:moveTo>
                  <a:cubicBezTo>
                    <a:pt x="38" y="200"/>
                    <a:pt x="43" y="200"/>
                    <a:pt x="46" y="196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4" y="101"/>
                    <a:pt x="130" y="99"/>
                    <a:pt x="134" y="100"/>
                  </a:cubicBezTo>
                  <a:cubicBezTo>
                    <a:pt x="134" y="100"/>
                    <a:pt x="170" y="109"/>
                    <a:pt x="185" y="94"/>
                  </a:cubicBezTo>
                  <a:cubicBezTo>
                    <a:pt x="200" y="79"/>
                    <a:pt x="199" y="46"/>
                    <a:pt x="199" y="46"/>
                  </a:cubicBezTo>
                  <a:cubicBezTo>
                    <a:pt x="199" y="42"/>
                    <a:pt x="197" y="41"/>
                    <a:pt x="193" y="44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71" y="66"/>
                    <a:pt x="166" y="66"/>
                    <a:pt x="163" y="63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4" y="34"/>
                    <a:pt x="134" y="29"/>
                    <a:pt x="137" y="26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60" y="4"/>
                    <a:pt x="159" y="1"/>
                    <a:pt x="154" y="1"/>
                  </a:cubicBezTo>
                  <a:cubicBezTo>
                    <a:pt x="154" y="1"/>
                    <a:pt x="122" y="0"/>
                    <a:pt x="107" y="15"/>
                  </a:cubicBezTo>
                  <a:cubicBezTo>
                    <a:pt x="92" y="30"/>
                    <a:pt x="100" y="66"/>
                    <a:pt x="100" y="66"/>
                  </a:cubicBezTo>
                  <a:cubicBezTo>
                    <a:pt x="102" y="70"/>
                    <a:pt x="100" y="76"/>
                    <a:pt x="96" y="79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0" y="157"/>
                    <a:pt x="0" y="162"/>
                    <a:pt x="3" y="165"/>
                  </a:cubicBezTo>
                  <a:lnTo>
                    <a:pt x="35" y="197"/>
                  </a:lnTo>
                  <a:close/>
                </a:path>
              </a:pathLst>
            </a:custGeom>
            <a:noFill/>
            <a:ln w="38100" cap="flat">
              <a:solidFill>
                <a:srgbClr val="7ECD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9943879" y="2425489"/>
              <a:ext cx="535435" cy="535435"/>
            </a:xfrm>
            <a:prstGeom prst="ellipse">
              <a:avLst/>
            </a:prstGeom>
            <a:noFill/>
            <a:ln w="38100">
              <a:solidFill>
                <a:srgbClr val="7ECDF5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32"/>
          <p:cNvGrpSpPr/>
          <p:nvPr/>
        </p:nvGrpSpPr>
        <p:grpSpPr>
          <a:xfrm>
            <a:off x="10263187" y="4485701"/>
            <a:ext cx="535435" cy="535435"/>
            <a:chOff x="9943879" y="4312346"/>
            <a:chExt cx="535435" cy="535435"/>
          </a:xfrm>
        </p:grpSpPr>
        <p:grpSp>
          <p:nvGrpSpPr>
            <p:cNvPr id="20" name="组合 163"/>
            <p:cNvGrpSpPr/>
            <p:nvPr/>
          </p:nvGrpSpPr>
          <p:grpSpPr>
            <a:xfrm>
              <a:off x="10046946" y="4411109"/>
              <a:ext cx="323220" cy="325841"/>
              <a:chOff x="5756276" y="1147762"/>
              <a:chExt cx="587375" cy="592138"/>
            </a:xfrm>
          </p:grpSpPr>
          <p:sp>
            <p:nvSpPr>
              <p:cNvPr id="97" name="Line 1032"/>
              <p:cNvSpPr>
                <a:spLocks noChangeShapeType="1"/>
              </p:cNvSpPr>
              <p:nvPr/>
            </p:nvSpPr>
            <p:spPr bwMode="auto">
              <a:xfrm flipV="1">
                <a:off x="6048376" y="1166812"/>
                <a:ext cx="0" cy="217488"/>
              </a:xfrm>
              <a:prstGeom prst="line">
                <a:avLst/>
              </a:prstGeom>
              <a:noFill/>
              <a:ln w="38100" cap="rnd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033"/>
              <p:cNvSpPr/>
              <p:nvPr/>
            </p:nvSpPr>
            <p:spPr bwMode="auto">
              <a:xfrm>
                <a:off x="5943601" y="1147762"/>
                <a:ext cx="212725" cy="98425"/>
              </a:xfrm>
              <a:custGeom>
                <a:avLst/>
                <a:gdLst>
                  <a:gd name="T0" fmla="*/ 0 w 67"/>
                  <a:gd name="T1" fmla="*/ 31 h 31"/>
                  <a:gd name="T2" fmla="*/ 28 w 67"/>
                  <a:gd name="T3" fmla="*/ 3 h 31"/>
                  <a:gd name="T4" fmla="*/ 39 w 67"/>
                  <a:gd name="T5" fmla="*/ 3 h 31"/>
                  <a:gd name="T6" fmla="*/ 67 w 67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31">
                    <a:moveTo>
                      <a:pt x="0" y="31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31" y="0"/>
                      <a:pt x="36" y="0"/>
                      <a:pt x="39" y="3"/>
                    </a:cubicBezTo>
                    <a:cubicBezTo>
                      <a:pt x="67" y="31"/>
                      <a:pt x="67" y="31"/>
                      <a:pt x="67" y="31"/>
                    </a:cubicBezTo>
                  </a:path>
                </a:pathLst>
              </a:custGeom>
              <a:noFill/>
              <a:ln w="38100" cap="rnd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Line 1034"/>
              <p:cNvSpPr>
                <a:spLocks noChangeShapeType="1"/>
              </p:cNvSpPr>
              <p:nvPr/>
            </p:nvSpPr>
            <p:spPr bwMode="auto">
              <a:xfrm>
                <a:off x="6048376" y="1504950"/>
                <a:ext cx="0" cy="215900"/>
              </a:xfrm>
              <a:prstGeom prst="line">
                <a:avLst/>
              </a:prstGeom>
              <a:noFill/>
              <a:ln w="38100" cap="rnd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1035"/>
              <p:cNvSpPr/>
              <p:nvPr/>
            </p:nvSpPr>
            <p:spPr bwMode="auto">
              <a:xfrm>
                <a:off x="5943601" y="1641475"/>
                <a:ext cx="212725" cy="98425"/>
              </a:xfrm>
              <a:custGeom>
                <a:avLst/>
                <a:gdLst>
                  <a:gd name="T0" fmla="*/ 67 w 67"/>
                  <a:gd name="T1" fmla="*/ 0 h 31"/>
                  <a:gd name="T2" fmla="*/ 39 w 67"/>
                  <a:gd name="T3" fmla="*/ 28 h 31"/>
                  <a:gd name="T4" fmla="*/ 28 w 67"/>
                  <a:gd name="T5" fmla="*/ 28 h 31"/>
                  <a:gd name="T6" fmla="*/ 0 w 67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31">
                    <a:moveTo>
                      <a:pt x="67" y="0"/>
                    </a:moveTo>
                    <a:cubicBezTo>
                      <a:pt x="39" y="28"/>
                      <a:pt x="39" y="28"/>
                      <a:pt x="39" y="28"/>
                    </a:cubicBezTo>
                    <a:cubicBezTo>
                      <a:pt x="36" y="31"/>
                      <a:pt x="31" y="31"/>
                      <a:pt x="28" y="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1" name="Line 1036"/>
              <p:cNvSpPr>
                <a:spLocks noChangeShapeType="1"/>
              </p:cNvSpPr>
              <p:nvPr/>
            </p:nvSpPr>
            <p:spPr bwMode="auto">
              <a:xfrm flipH="1">
                <a:off x="5772151" y="1444625"/>
                <a:ext cx="219075" cy="0"/>
              </a:xfrm>
              <a:prstGeom prst="line">
                <a:avLst/>
              </a:prstGeom>
              <a:noFill/>
              <a:ln w="38100" cap="rnd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1037"/>
              <p:cNvSpPr/>
              <p:nvPr/>
            </p:nvSpPr>
            <p:spPr bwMode="auto">
              <a:xfrm>
                <a:off x="5756276" y="1339850"/>
                <a:ext cx="98425" cy="209550"/>
              </a:xfrm>
              <a:custGeom>
                <a:avLst/>
                <a:gdLst>
                  <a:gd name="T0" fmla="*/ 31 w 31"/>
                  <a:gd name="T1" fmla="*/ 66 h 66"/>
                  <a:gd name="T2" fmla="*/ 3 w 31"/>
                  <a:gd name="T3" fmla="*/ 39 h 66"/>
                  <a:gd name="T4" fmla="*/ 3 w 31"/>
                  <a:gd name="T5" fmla="*/ 27 h 66"/>
                  <a:gd name="T6" fmla="*/ 31 w 31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6">
                    <a:moveTo>
                      <a:pt x="31" y="66"/>
                    </a:moveTo>
                    <a:cubicBezTo>
                      <a:pt x="3" y="39"/>
                      <a:pt x="3" y="39"/>
                      <a:pt x="3" y="39"/>
                    </a:cubicBezTo>
                    <a:cubicBezTo>
                      <a:pt x="0" y="36"/>
                      <a:pt x="0" y="30"/>
                      <a:pt x="3" y="27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noFill/>
              <a:ln w="38100" cap="rnd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3" name="Line 1038"/>
              <p:cNvSpPr>
                <a:spLocks noChangeShapeType="1"/>
              </p:cNvSpPr>
              <p:nvPr/>
            </p:nvSpPr>
            <p:spPr bwMode="auto">
              <a:xfrm>
                <a:off x="6108701" y="1444625"/>
                <a:ext cx="219075" cy="0"/>
              </a:xfrm>
              <a:prstGeom prst="line">
                <a:avLst/>
              </a:prstGeom>
              <a:noFill/>
              <a:ln w="38100" cap="rnd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1039"/>
              <p:cNvSpPr/>
              <p:nvPr/>
            </p:nvSpPr>
            <p:spPr bwMode="auto">
              <a:xfrm>
                <a:off x="6245226" y="1339850"/>
                <a:ext cx="98425" cy="209550"/>
              </a:xfrm>
              <a:custGeom>
                <a:avLst/>
                <a:gdLst>
                  <a:gd name="T0" fmla="*/ 0 w 31"/>
                  <a:gd name="T1" fmla="*/ 0 h 66"/>
                  <a:gd name="T2" fmla="*/ 28 w 31"/>
                  <a:gd name="T3" fmla="*/ 27 h 66"/>
                  <a:gd name="T4" fmla="*/ 28 w 31"/>
                  <a:gd name="T5" fmla="*/ 39 h 66"/>
                  <a:gd name="T6" fmla="*/ 0 w 31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cubicBezTo>
                      <a:pt x="28" y="27"/>
                      <a:pt x="28" y="27"/>
                      <a:pt x="28" y="27"/>
                    </a:cubicBezTo>
                    <a:cubicBezTo>
                      <a:pt x="31" y="30"/>
                      <a:pt x="31" y="36"/>
                      <a:pt x="28" y="39"/>
                    </a:cubicBezTo>
                    <a:cubicBezTo>
                      <a:pt x="0" y="66"/>
                      <a:pt x="0" y="66"/>
                      <a:pt x="0" y="66"/>
                    </a:cubicBezTo>
                  </a:path>
                </a:pathLst>
              </a:custGeom>
              <a:noFill/>
              <a:ln w="38100" cap="rnd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25" name="椭圆 124"/>
            <p:cNvSpPr/>
            <p:nvPr/>
          </p:nvSpPr>
          <p:spPr>
            <a:xfrm>
              <a:off x="9943879" y="4312346"/>
              <a:ext cx="535435" cy="535435"/>
            </a:xfrm>
            <a:prstGeom prst="ellipse">
              <a:avLst/>
            </a:prstGeom>
            <a:noFill/>
            <a:ln w="38100">
              <a:solidFill>
                <a:srgbClr val="7ECDF5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31"/>
          <p:cNvGrpSpPr/>
          <p:nvPr/>
        </p:nvGrpSpPr>
        <p:grpSpPr>
          <a:xfrm>
            <a:off x="1409484" y="4485701"/>
            <a:ext cx="535435" cy="535435"/>
            <a:chOff x="1656222" y="4312346"/>
            <a:chExt cx="535435" cy="535435"/>
          </a:xfrm>
        </p:grpSpPr>
        <p:grpSp>
          <p:nvGrpSpPr>
            <p:cNvPr id="22" name="组合 165"/>
            <p:cNvGrpSpPr/>
            <p:nvPr/>
          </p:nvGrpSpPr>
          <p:grpSpPr>
            <a:xfrm>
              <a:off x="1750436" y="4454738"/>
              <a:ext cx="347006" cy="238614"/>
              <a:chOff x="8058151" y="1192212"/>
              <a:chExt cx="731838" cy="503238"/>
            </a:xfrm>
          </p:grpSpPr>
          <p:sp>
            <p:nvSpPr>
              <p:cNvPr id="107" name="Freeform 1041"/>
              <p:cNvSpPr/>
              <p:nvPr/>
            </p:nvSpPr>
            <p:spPr bwMode="auto">
              <a:xfrm>
                <a:off x="8061326" y="1192212"/>
                <a:ext cx="725488" cy="503238"/>
              </a:xfrm>
              <a:custGeom>
                <a:avLst/>
                <a:gdLst>
                  <a:gd name="T0" fmla="*/ 228 w 228"/>
                  <a:gd name="T1" fmla="*/ 150 h 158"/>
                  <a:gd name="T2" fmla="*/ 220 w 228"/>
                  <a:gd name="T3" fmla="*/ 158 h 158"/>
                  <a:gd name="T4" fmla="*/ 8 w 228"/>
                  <a:gd name="T5" fmla="*/ 158 h 158"/>
                  <a:gd name="T6" fmla="*/ 0 w 228"/>
                  <a:gd name="T7" fmla="*/ 150 h 158"/>
                  <a:gd name="T8" fmla="*/ 0 w 228"/>
                  <a:gd name="T9" fmla="*/ 8 h 158"/>
                  <a:gd name="T10" fmla="*/ 8 w 228"/>
                  <a:gd name="T11" fmla="*/ 0 h 158"/>
                  <a:gd name="T12" fmla="*/ 220 w 228"/>
                  <a:gd name="T13" fmla="*/ 0 h 158"/>
                  <a:gd name="T14" fmla="*/ 228 w 228"/>
                  <a:gd name="T15" fmla="*/ 8 h 158"/>
                  <a:gd name="T16" fmla="*/ 228 w 228"/>
                  <a:gd name="T17" fmla="*/ 1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158">
                    <a:moveTo>
                      <a:pt x="228" y="150"/>
                    </a:moveTo>
                    <a:cubicBezTo>
                      <a:pt x="228" y="154"/>
                      <a:pt x="224" y="158"/>
                      <a:pt x="220" y="158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4" y="158"/>
                      <a:pt x="0" y="154"/>
                      <a:pt x="0" y="15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4" y="0"/>
                      <a:pt x="228" y="4"/>
                      <a:pt x="228" y="8"/>
                    </a:cubicBezTo>
                    <a:lnTo>
                      <a:pt x="228" y="15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8" name="Freeform 1042"/>
              <p:cNvSpPr/>
              <p:nvPr/>
            </p:nvSpPr>
            <p:spPr bwMode="auto">
              <a:xfrm>
                <a:off x="8058151" y="1255712"/>
                <a:ext cx="731838" cy="357188"/>
              </a:xfrm>
              <a:custGeom>
                <a:avLst/>
                <a:gdLst>
                  <a:gd name="T0" fmla="*/ 0 w 461"/>
                  <a:gd name="T1" fmla="*/ 0 h 225"/>
                  <a:gd name="T2" fmla="*/ 230 w 461"/>
                  <a:gd name="T3" fmla="*/ 225 h 225"/>
                  <a:gd name="T4" fmla="*/ 461 w 461"/>
                  <a:gd name="T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1" h="225">
                    <a:moveTo>
                      <a:pt x="0" y="0"/>
                    </a:moveTo>
                    <a:lnTo>
                      <a:pt x="230" y="225"/>
                    </a:lnTo>
                    <a:lnTo>
                      <a:pt x="461" y="0"/>
                    </a:lnTo>
                  </a:path>
                </a:pathLst>
              </a:custGeom>
              <a:noFill/>
              <a:ln w="38100" cap="flat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9" name="Line 1043"/>
              <p:cNvSpPr>
                <a:spLocks noChangeShapeType="1"/>
              </p:cNvSpPr>
              <p:nvPr/>
            </p:nvSpPr>
            <p:spPr bwMode="auto">
              <a:xfrm flipH="1">
                <a:off x="8067676" y="1485900"/>
                <a:ext cx="206375" cy="200025"/>
              </a:xfrm>
              <a:prstGeom prst="line">
                <a:avLst/>
              </a:prstGeom>
              <a:noFill/>
              <a:ln w="38100" cap="flat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Line 1044"/>
              <p:cNvSpPr>
                <a:spLocks noChangeShapeType="1"/>
              </p:cNvSpPr>
              <p:nvPr/>
            </p:nvSpPr>
            <p:spPr bwMode="auto">
              <a:xfrm flipH="1" flipV="1">
                <a:off x="8567738" y="1479550"/>
                <a:ext cx="212725" cy="206375"/>
              </a:xfrm>
              <a:prstGeom prst="line">
                <a:avLst/>
              </a:prstGeom>
              <a:noFill/>
              <a:ln w="38100" cap="flat">
                <a:solidFill>
                  <a:srgbClr val="7ECDF5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0" name="椭圆 129"/>
            <p:cNvSpPr/>
            <p:nvPr/>
          </p:nvSpPr>
          <p:spPr>
            <a:xfrm>
              <a:off x="1656222" y="4312346"/>
              <a:ext cx="535435" cy="535435"/>
            </a:xfrm>
            <a:prstGeom prst="ellipse">
              <a:avLst/>
            </a:prstGeom>
            <a:noFill/>
            <a:ln w="38100">
              <a:solidFill>
                <a:srgbClr val="7ECDF5"/>
              </a:solidFill>
            </a:ln>
            <a:effectLst/>
            <a:scene3d>
              <a:camera prst="orthographicFront"/>
              <a:lightRig rig="threePt" dir="t"/>
            </a:scene3d>
            <a:sp3d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10"/>
          <p:cNvSpPr/>
          <p:nvPr/>
        </p:nvSpPr>
        <p:spPr bwMode="auto">
          <a:xfrm>
            <a:off x="9380017" y="3356260"/>
            <a:ext cx="169258" cy="495750"/>
          </a:xfrm>
          <a:custGeom>
            <a:avLst/>
            <a:gdLst>
              <a:gd name="T0" fmla="*/ 0 w 70"/>
              <a:gd name="T1" fmla="*/ 205 h 205"/>
              <a:gd name="T2" fmla="*/ 0 w 70"/>
              <a:gd name="T3" fmla="*/ 0 h 205"/>
              <a:gd name="T4" fmla="*/ 70 w 70"/>
              <a:gd name="T5" fmla="*/ 0 h 205"/>
              <a:gd name="T6" fmla="*/ 70 w 70"/>
              <a:gd name="T7" fmla="*/ 205 h 205"/>
              <a:gd name="T8" fmla="*/ 0 w 70"/>
              <a:gd name="T9" fmla="*/ 205 h 205"/>
              <a:gd name="T10" fmla="*/ 0 w 70"/>
              <a:gd name="T11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205">
                <a:moveTo>
                  <a:pt x="0" y="205"/>
                </a:moveTo>
                <a:lnTo>
                  <a:pt x="0" y="0"/>
                </a:lnTo>
                <a:lnTo>
                  <a:pt x="70" y="0"/>
                </a:lnTo>
                <a:lnTo>
                  <a:pt x="70" y="205"/>
                </a:lnTo>
                <a:lnTo>
                  <a:pt x="0" y="205"/>
                </a:lnTo>
                <a:lnTo>
                  <a:pt x="0" y="20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25220" y="2694350"/>
            <a:ext cx="1968234" cy="1826779"/>
            <a:chOff x="824426" y="2409981"/>
            <a:chExt cx="1968234" cy="1827202"/>
          </a:xfrm>
          <a:solidFill>
            <a:srgbClr val="7ECDF5"/>
          </a:solidFill>
        </p:grpSpPr>
        <p:sp>
          <p:nvSpPr>
            <p:cNvPr id="53" name="Freeform 14"/>
            <p:cNvSpPr/>
            <p:nvPr/>
          </p:nvSpPr>
          <p:spPr bwMode="auto">
            <a:xfrm>
              <a:off x="824426" y="2409981"/>
              <a:ext cx="386876" cy="350734"/>
            </a:xfrm>
            <a:custGeom>
              <a:avLst/>
              <a:gdLst>
                <a:gd name="T0" fmla="*/ 160 w 160"/>
                <a:gd name="T1" fmla="*/ 0 h 145"/>
                <a:gd name="T2" fmla="*/ 82 w 160"/>
                <a:gd name="T3" fmla="*/ 145 h 145"/>
                <a:gd name="T4" fmla="*/ 0 w 160"/>
                <a:gd name="T5" fmla="*/ 0 h 145"/>
                <a:gd name="T6" fmla="*/ 160 w 160"/>
                <a:gd name="T7" fmla="*/ 0 h 145"/>
                <a:gd name="T8" fmla="*/ 160 w 160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45">
                  <a:moveTo>
                    <a:pt x="160" y="0"/>
                  </a:moveTo>
                  <a:lnTo>
                    <a:pt x="82" y="145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5"/>
            <p:cNvSpPr/>
            <p:nvPr/>
          </p:nvSpPr>
          <p:spPr bwMode="auto">
            <a:xfrm>
              <a:off x="933236" y="2684281"/>
              <a:ext cx="1859424" cy="1552902"/>
            </a:xfrm>
            <a:custGeom>
              <a:avLst/>
              <a:gdLst>
                <a:gd name="T0" fmla="*/ 274 w 274"/>
                <a:gd name="T1" fmla="*/ 92 h 229"/>
                <a:gd name="T2" fmla="*/ 274 w 274"/>
                <a:gd name="T3" fmla="*/ 173 h 229"/>
                <a:gd name="T4" fmla="*/ 273 w 274"/>
                <a:gd name="T5" fmla="*/ 179 h 229"/>
                <a:gd name="T6" fmla="*/ 215 w 274"/>
                <a:gd name="T7" fmla="*/ 229 h 229"/>
                <a:gd name="T8" fmla="*/ 56 w 274"/>
                <a:gd name="T9" fmla="*/ 229 h 229"/>
                <a:gd name="T10" fmla="*/ 7 w 274"/>
                <a:gd name="T11" fmla="*/ 198 h 229"/>
                <a:gd name="T12" fmla="*/ 0 w 274"/>
                <a:gd name="T13" fmla="*/ 170 h 229"/>
                <a:gd name="T14" fmla="*/ 0 w 274"/>
                <a:gd name="T15" fmla="*/ 0 h 229"/>
                <a:gd name="T16" fmla="*/ 13 w 274"/>
                <a:gd name="T17" fmla="*/ 23 h 229"/>
                <a:gd name="T18" fmla="*/ 25 w 274"/>
                <a:gd name="T19" fmla="*/ 0 h 229"/>
                <a:gd name="T20" fmla="*/ 25 w 274"/>
                <a:gd name="T21" fmla="*/ 170 h 229"/>
                <a:gd name="T22" fmla="*/ 59 w 274"/>
                <a:gd name="T23" fmla="*/ 204 h 229"/>
                <a:gd name="T24" fmla="*/ 215 w 274"/>
                <a:gd name="T25" fmla="*/ 204 h 229"/>
                <a:gd name="T26" fmla="*/ 249 w 274"/>
                <a:gd name="T27" fmla="*/ 170 h 229"/>
                <a:gd name="T28" fmla="*/ 249 w 274"/>
                <a:gd name="T29" fmla="*/ 92 h 229"/>
                <a:gd name="T30" fmla="*/ 274 w 274"/>
                <a:gd name="T31" fmla="*/ 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229">
                  <a:moveTo>
                    <a:pt x="274" y="92"/>
                  </a:moveTo>
                  <a:cubicBezTo>
                    <a:pt x="274" y="173"/>
                    <a:pt x="274" y="173"/>
                    <a:pt x="274" y="173"/>
                  </a:cubicBezTo>
                  <a:cubicBezTo>
                    <a:pt x="273" y="179"/>
                    <a:pt x="273" y="179"/>
                    <a:pt x="273" y="179"/>
                  </a:cubicBezTo>
                  <a:cubicBezTo>
                    <a:pt x="268" y="208"/>
                    <a:pt x="245" y="228"/>
                    <a:pt x="215" y="229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35" y="227"/>
                    <a:pt x="18" y="217"/>
                    <a:pt x="7" y="198"/>
                  </a:cubicBezTo>
                  <a:cubicBezTo>
                    <a:pt x="2" y="189"/>
                    <a:pt x="0" y="180"/>
                    <a:pt x="0" y="1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5" y="188"/>
                    <a:pt x="41" y="204"/>
                    <a:pt x="59" y="204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4" y="204"/>
                    <a:pt x="249" y="188"/>
                    <a:pt x="249" y="170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74" y="92"/>
                    <a:pt x="274" y="92"/>
                    <a:pt x="274" y="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6"/>
            <p:cNvSpPr/>
            <p:nvPr/>
          </p:nvSpPr>
          <p:spPr bwMode="auto">
            <a:xfrm>
              <a:off x="1849647" y="3613867"/>
              <a:ext cx="26598" cy="544242"/>
            </a:xfrm>
            <a:custGeom>
              <a:avLst/>
              <a:gdLst>
                <a:gd name="T0" fmla="*/ 0 w 11"/>
                <a:gd name="T1" fmla="*/ 0 h 225"/>
                <a:gd name="T2" fmla="*/ 11 w 11"/>
                <a:gd name="T3" fmla="*/ 0 h 225"/>
                <a:gd name="T4" fmla="*/ 11 w 11"/>
                <a:gd name="T5" fmla="*/ 225 h 225"/>
                <a:gd name="T6" fmla="*/ 0 w 11"/>
                <a:gd name="T7" fmla="*/ 225 h 225"/>
                <a:gd name="T8" fmla="*/ 0 w 11"/>
                <a:gd name="T9" fmla="*/ 0 h 225"/>
                <a:gd name="T10" fmla="*/ 0 w 11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5">
                  <a:moveTo>
                    <a:pt x="0" y="0"/>
                  </a:moveTo>
                  <a:lnTo>
                    <a:pt x="11" y="0"/>
                  </a:lnTo>
                  <a:lnTo>
                    <a:pt x="11" y="225"/>
                  </a:lnTo>
                  <a:lnTo>
                    <a:pt x="0" y="2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624195" y="2712995"/>
            <a:ext cx="1857005" cy="928624"/>
            <a:chOff x="2623399" y="2428631"/>
            <a:chExt cx="1857005" cy="928839"/>
          </a:xfrm>
          <a:solidFill>
            <a:srgbClr val="7ECDF5"/>
          </a:solidFill>
        </p:grpSpPr>
        <p:sp>
          <p:nvSpPr>
            <p:cNvPr id="57" name="Freeform 6"/>
            <p:cNvSpPr/>
            <p:nvPr/>
          </p:nvSpPr>
          <p:spPr bwMode="auto">
            <a:xfrm>
              <a:off x="2623399" y="2428631"/>
              <a:ext cx="1857005" cy="928839"/>
            </a:xfrm>
            <a:custGeom>
              <a:avLst/>
              <a:gdLst>
                <a:gd name="T0" fmla="*/ 59 w 274"/>
                <a:gd name="T1" fmla="*/ 0 h 137"/>
                <a:gd name="T2" fmla="*/ 218 w 274"/>
                <a:gd name="T3" fmla="*/ 0 h 137"/>
                <a:gd name="T4" fmla="*/ 267 w 274"/>
                <a:gd name="T5" fmla="*/ 31 h 137"/>
                <a:gd name="T6" fmla="*/ 274 w 274"/>
                <a:gd name="T7" fmla="*/ 59 h 137"/>
                <a:gd name="T8" fmla="*/ 274 w 274"/>
                <a:gd name="T9" fmla="*/ 137 h 137"/>
                <a:gd name="T10" fmla="*/ 249 w 274"/>
                <a:gd name="T11" fmla="*/ 137 h 137"/>
                <a:gd name="T12" fmla="*/ 249 w 274"/>
                <a:gd name="T13" fmla="*/ 59 h 137"/>
                <a:gd name="T14" fmla="*/ 215 w 274"/>
                <a:gd name="T15" fmla="*/ 25 h 137"/>
                <a:gd name="T16" fmla="*/ 59 w 274"/>
                <a:gd name="T17" fmla="*/ 25 h 137"/>
                <a:gd name="T18" fmla="*/ 25 w 274"/>
                <a:gd name="T19" fmla="*/ 59 h 137"/>
                <a:gd name="T20" fmla="*/ 25 w 274"/>
                <a:gd name="T21" fmla="*/ 137 h 137"/>
                <a:gd name="T22" fmla="*/ 0 w 274"/>
                <a:gd name="T23" fmla="*/ 137 h 137"/>
                <a:gd name="T24" fmla="*/ 0 w 274"/>
                <a:gd name="T25" fmla="*/ 56 h 137"/>
                <a:gd name="T26" fmla="*/ 31 w 274"/>
                <a:gd name="T27" fmla="*/ 7 h 137"/>
                <a:gd name="T28" fmla="*/ 59 w 27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4" h="137">
                  <a:moveTo>
                    <a:pt x="59" y="0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239" y="2"/>
                    <a:pt x="256" y="12"/>
                    <a:pt x="267" y="31"/>
                  </a:cubicBezTo>
                  <a:cubicBezTo>
                    <a:pt x="272" y="40"/>
                    <a:pt x="274" y="49"/>
                    <a:pt x="274" y="59"/>
                  </a:cubicBezTo>
                  <a:cubicBezTo>
                    <a:pt x="274" y="137"/>
                    <a:pt x="274" y="137"/>
                    <a:pt x="274" y="137"/>
                  </a:cubicBezTo>
                  <a:cubicBezTo>
                    <a:pt x="249" y="137"/>
                    <a:pt x="249" y="137"/>
                    <a:pt x="249" y="137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9" y="41"/>
                    <a:pt x="233" y="25"/>
                    <a:pt x="215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1" y="25"/>
                    <a:pt x="25" y="41"/>
                    <a:pt x="25" y="59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35"/>
                    <a:pt x="12" y="18"/>
                    <a:pt x="31" y="7"/>
                  </a:cubicBezTo>
                  <a:cubicBezTo>
                    <a:pt x="40" y="2"/>
                    <a:pt x="49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3537394" y="2556829"/>
              <a:ext cx="29016" cy="541823"/>
            </a:xfrm>
            <a:custGeom>
              <a:avLst/>
              <a:gdLst>
                <a:gd name="T0" fmla="*/ 0 w 4"/>
                <a:gd name="T1" fmla="*/ 80 h 80"/>
                <a:gd name="T2" fmla="*/ 4 w 4"/>
                <a:gd name="T3" fmla="*/ 80 h 80"/>
                <a:gd name="T4" fmla="*/ 4 w 4"/>
                <a:gd name="T5" fmla="*/ 0 h 80"/>
                <a:gd name="T6" fmla="*/ 0 w 4"/>
                <a:gd name="T7" fmla="*/ 0 h 80"/>
                <a:gd name="T8" fmla="*/ 0 w 4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0">
                  <a:moveTo>
                    <a:pt x="0" y="80"/>
                  </a:moveTo>
                  <a:cubicBezTo>
                    <a:pt x="1" y="80"/>
                    <a:pt x="3" y="80"/>
                    <a:pt x="4" y="80"/>
                  </a:cubicBezTo>
                  <a:cubicBezTo>
                    <a:pt x="4" y="53"/>
                    <a:pt x="4" y="27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27"/>
                    <a:pt x="0" y="53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311940" y="3641618"/>
            <a:ext cx="1859424" cy="928624"/>
            <a:chOff x="4311146" y="3357469"/>
            <a:chExt cx="1859424" cy="928839"/>
          </a:xfrm>
          <a:solidFill>
            <a:srgbClr val="7ECDF5"/>
          </a:solidFill>
        </p:grpSpPr>
        <p:sp>
          <p:nvSpPr>
            <p:cNvPr id="60" name="Freeform 8"/>
            <p:cNvSpPr/>
            <p:nvPr/>
          </p:nvSpPr>
          <p:spPr bwMode="auto">
            <a:xfrm>
              <a:off x="4311146" y="3357469"/>
              <a:ext cx="1859424" cy="928839"/>
            </a:xfrm>
            <a:custGeom>
              <a:avLst/>
              <a:gdLst>
                <a:gd name="T0" fmla="*/ 274 w 274"/>
                <a:gd name="T1" fmla="*/ 0 h 137"/>
                <a:gd name="T2" fmla="*/ 274 w 274"/>
                <a:gd name="T3" fmla="*/ 81 h 137"/>
                <a:gd name="T4" fmla="*/ 273 w 274"/>
                <a:gd name="T5" fmla="*/ 87 h 137"/>
                <a:gd name="T6" fmla="*/ 215 w 274"/>
                <a:gd name="T7" fmla="*/ 137 h 137"/>
                <a:gd name="T8" fmla="*/ 56 w 274"/>
                <a:gd name="T9" fmla="*/ 137 h 137"/>
                <a:gd name="T10" fmla="*/ 7 w 274"/>
                <a:gd name="T11" fmla="*/ 106 h 137"/>
                <a:gd name="T12" fmla="*/ 0 w 274"/>
                <a:gd name="T13" fmla="*/ 78 h 137"/>
                <a:gd name="T14" fmla="*/ 0 w 274"/>
                <a:gd name="T15" fmla="*/ 0 h 137"/>
                <a:gd name="T16" fmla="*/ 25 w 274"/>
                <a:gd name="T17" fmla="*/ 0 h 137"/>
                <a:gd name="T18" fmla="*/ 25 w 274"/>
                <a:gd name="T19" fmla="*/ 78 h 137"/>
                <a:gd name="T20" fmla="*/ 59 w 274"/>
                <a:gd name="T21" fmla="*/ 112 h 137"/>
                <a:gd name="T22" fmla="*/ 215 w 274"/>
                <a:gd name="T23" fmla="*/ 112 h 137"/>
                <a:gd name="T24" fmla="*/ 249 w 274"/>
                <a:gd name="T25" fmla="*/ 78 h 137"/>
                <a:gd name="T26" fmla="*/ 249 w 274"/>
                <a:gd name="T27" fmla="*/ 0 h 137"/>
                <a:gd name="T28" fmla="*/ 274 w 27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4" h="137">
                  <a:moveTo>
                    <a:pt x="274" y="0"/>
                  </a:moveTo>
                  <a:cubicBezTo>
                    <a:pt x="274" y="81"/>
                    <a:pt x="274" y="81"/>
                    <a:pt x="274" y="81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68" y="116"/>
                    <a:pt x="245" y="136"/>
                    <a:pt x="215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35" y="135"/>
                    <a:pt x="18" y="125"/>
                    <a:pt x="7" y="106"/>
                  </a:cubicBezTo>
                  <a:cubicBezTo>
                    <a:pt x="2" y="97"/>
                    <a:pt x="0" y="8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96"/>
                    <a:pt x="41" y="112"/>
                    <a:pt x="59" y="112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33" y="112"/>
                    <a:pt x="249" y="96"/>
                    <a:pt x="249" y="7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74" y="0"/>
                    <a:pt x="274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0"/>
            <p:cNvSpPr/>
            <p:nvPr/>
          </p:nvSpPr>
          <p:spPr bwMode="auto">
            <a:xfrm>
              <a:off x="5227559" y="3613867"/>
              <a:ext cx="26598" cy="544242"/>
            </a:xfrm>
            <a:custGeom>
              <a:avLst/>
              <a:gdLst>
                <a:gd name="T0" fmla="*/ 0 w 4"/>
                <a:gd name="T1" fmla="*/ 0 h 80"/>
                <a:gd name="T2" fmla="*/ 4 w 4"/>
                <a:gd name="T3" fmla="*/ 0 h 80"/>
                <a:gd name="T4" fmla="*/ 4 w 4"/>
                <a:gd name="T5" fmla="*/ 80 h 80"/>
                <a:gd name="T6" fmla="*/ 0 w 4"/>
                <a:gd name="T7" fmla="*/ 80 h 80"/>
                <a:gd name="T8" fmla="*/ 0 w 4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0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27"/>
                    <a:pt x="4" y="53"/>
                    <a:pt x="4" y="80"/>
                  </a:cubicBezTo>
                  <a:cubicBezTo>
                    <a:pt x="3" y="80"/>
                    <a:pt x="1" y="80"/>
                    <a:pt x="0" y="80"/>
                  </a:cubicBezTo>
                  <a:cubicBezTo>
                    <a:pt x="0" y="53"/>
                    <a:pt x="0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002106" y="2712995"/>
            <a:ext cx="1857005" cy="928624"/>
            <a:chOff x="6001311" y="2428631"/>
            <a:chExt cx="1857005" cy="928839"/>
          </a:xfrm>
          <a:solidFill>
            <a:srgbClr val="7ECDF5"/>
          </a:solidFill>
        </p:grpSpPr>
        <p:sp>
          <p:nvSpPr>
            <p:cNvPr id="63" name="Freeform 9"/>
            <p:cNvSpPr/>
            <p:nvPr/>
          </p:nvSpPr>
          <p:spPr bwMode="auto">
            <a:xfrm>
              <a:off x="6001311" y="2428631"/>
              <a:ext cx="1857005" cy="928839"/>
            </a:xfrm>
            <a:custGeom>
              <a:avLst/>
              <a:gdLst>
                <a:gd name="T0" fmla="*/ 59 w 274"/>
                <a:gd name="T1" fmla="*/ 0 h 137"/>
                <a:gd name="T2" fmla="*/ 218 w 274"/>
                <a:gd name="T3" fmla="*/ 0 h 137"/>
                <a:gd name="T4" fmla="*/ 267 w 274"/>
                <a:gd name="T5" fmla="*/ 31 h 137"/>
                <a:gd name="T6" fmla="*/ 274 w 274"/>
                <a:gd name="T7" fmla="*/ 59 h 137"/>
                <a:gd name="T8" fmla="*/ 274 w 274"/>
                <a:gd name="T9" fmla="*/ 137 h 137"/>
                <a:gd name="T10" fmla="*/ 249 w 274"/>
                <a:gd name="T11" fmla="*/ 137 h 137"/>
                <a:gd name="T12" fmla="*/ 249 w 274"/>
                <a:gd name="T13" fmla="*/ 59 h 137"/>
                <a:gd name="T14" fmla="*/ 215 w 274"/>
                <a:gd name="T15" fmla="*/ 25 h 137"/>
                <a:gd name="T16" fmla="*/ 59 w 274"/>
                <a:gd name="T17" fmla="*/ 25 h 137"/>
                <a:gd name="T18" fmla="*/ 25 w 274"/>
                <a:gd name="T19" fmla="*/ 59 h 137"/>
                <a:gd name="T20" fmla="*/ 25 w 274"/>
                <a:gd name="T21" fmla="*/ 137 h 137"/>
                <a:gd name="T22" fmla="*/ 0 w 274"/>
                <a:gd name="T23" fmla="*/ 137 h 137"/>
                <a:gd name="T24" fmla="*/ 0 w 274"/>
                <a:gd name="T25" fmla="*/ 56 h 137"/>
                <a:gd name="T26" fmla="*/ 31 w 274"/>
                <a:gd name="T27" fmla="*/ 7 h 137"/>
                <a:gd name="T28" fmla="*/ 59 w 27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4" h="137">
                  <a:moveTo>
                    <a:pt x="59" y="0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239" y="2"/>
                    <a:pt x="256" y="12"/>
                    <a:pt x="267" y="31"/>
                  </a:cubicBezTo>
                  <a:cubicBezTo>
                    <a:pt x="272" y="40"/>
                    <a:pt x="274" y="49"/>
                    <a:pt x="274" y="59"/>
                  </a:cubicBezTo>
                  <a:cubicBezTo>
                    <a:pt x="274" y="137"/>
                    <a:pt x="274" y="137"/>
                    <a:pt x="274" y="137"/>
                  </a:cubicBezTo>
                  <a:cubicBezTo>
                    <a:pt x="249" y="137"/>
                    <a:pt x="249" y="137"/>
                    <a:pt x="249" y="137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9" y="41"/>
                    <a:pt x="233" y="25"/>
                    <a:pt x="215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0" y="25"/>
                    <a:pt x="25" y="41"/>
                    <a:pt x="25" y="59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35"/>
                    <a:pt x="12" y="18"/>
                    <a:pt x="31" y="7"/>
                  </a:cubicBezTo>
                  <a:cubicBezTo>
                    <a:pt x="40" y="2"/>
                    <a:pt x="49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2"/>
            <p:cNvSpPr/>
            <p:nvPr/>
          </p:nvSpPr>
          <p:spPr bwMode="auto">
            <a:xfrm>
              <a:off x="6915306" y="2556829"/>
              <a:ext cx="29016" cy="541823"/>
            </a:xfrm>
            <a:custGeom>
              <a:avLst/>
              <a:gdLst>
                <a:gd name="T0" fmla="*/ 0 w 4"/>
                <a:gd name="T1" fmla="*/ 80 h 80"/>
                <a:gd name="T2" fmla="*/ 4 w 4"/>
                <a:gd name="T3" fmla="*/ 80 h 80"/>
                <a:gd name="T4" fmla="*/ 4 w 4"/>
                <a:gd name="T5" fmla="*/ 0 h 80"/>
                <a:gd name="T6" fmla="*/ 0 w 4"/>
                <a:gd name="T7" fmla="*/ 0 h 80"/>
                <a:gd name="T8" fmla="*/ 0 w 4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0">
                  <a:moveTo>
                    <a:pt x="0" y="80"/>
                  </a:moveTo>
                  <a:cubicBezTo>
                    <a:pt x="1" y="80"/>
                    <a:pt x="3" y="80"/>
                    <a:pt x="4" y="80"/>
                  </a:cubicBezTo>
                  <a:cubicBezTo>
                    <a:pt x="4" y="53"/>
                    <a:pt x="4" y="27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27"/>
                    <a:pt x="0" y="53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89850" y="3641618"/>
            <a:ext cx="1859424" cy="928624"/>
            <a:chOff x="7689056" y="3357469"/>
            <a:chExt cx="1859424" cy="928839"/>
          </a:xfrm>
          <a:solidFill>
            <a:srgbClr val="7ECDF5"/>
          </a:solidFill>
        </p:grpSpPr>
        <p:sp>
          <p:nvSpPr>
            <p:cNvPr id="66" name="Freeform 11"/>
            <p:cNvSpPr/>
            <p:nvPr/>
          </p:nvSpPr>
          <p:spPr bwMode="auto">
            <a:xfrm>
              <a:off x="7689056" y="3357469"/>
              <a:ext cx="1859424" cy="928839"/>
            </a:xfrm>
            <a:custGeom>
              <a:avLst/>
              <a:gdLst>
                <a:gd name="T0" fmla="*/ 274 w 274"/>
                <a:gd name="T1" fmla="*/ 0 h 137"/>
                <a:gd name="T2" fmla="*/ 274 w 274"/>
                <a:gd name="T3" fmla="*/ 81 h 137"/>
                <a:gd name="T4" fmla="*/ 273 w 274"/>
                <a:gd name="T5" fmla="*/ 87 h 137"/>
                <a:gd name="T6" fmla="*/ 215 w 274"/>
                <a:gd name="T7" fmla="*/ 137 h 137"/>
                <a:gd name="T8" fmla="*/ 56 w 274"/>
                <a:gd name="T9" fmla="*/ 137 h 137"/>
                <a:gd name="T10" fmla="*/ 7 w 274"/>
                <a:gd name="T11" fmla="*/ 106 h 137"/>
                <a:gd name="T12" fmla="*/ 0 w 274"/>
                <a:gd name="T13" fmla="*/ 78 h 137"/>
                <a:gd name="T14" fmla="*/ 0 w 274"/>
                <a:gd name="T15" fmla="*/ 0 h 137"/>
                <a:gd name="T16" fmla="*/ 25 w 274"/>
                <a:gd name="T17" fmla="*/ 0 h 137"/>
                <a:gd name="T18" fmla="*/ 25 w 274"/>
                <a:gd name="T19" fmla="*/ 78 h 137"/>
                <a:gd name="T20" fmla="*/ 59 w 274"/>
                <a:gd name="T21" fmla="*/ 112 h 137"/>
                <a:gd name="T22" fmla="*/ 215 w 274"/>
                <a:gd name="T23" fmla="*/ 112 h 137"/>
                <a:gd name="T24" fmla="*/ 249 w 274"/>
                <a:gd name="T25" fmla="*/ 78 h 137"/>
                <a:gd name="T26" fmla="*/ 249 w 274"/>
                <a:gd name="T27" fmla="*/ 0 h 137"/>
                <a:gd name="T28" fmla="*/ 274 w 274"/>
                <a:gd name="T2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4" h="137">
                  <a:moveTo>
                    <a:pt x="274" y="0"/>
                  </a:moveTo>
                  <a:cubicBezTo>
                    <a:pt x="274" y="81"/>
                    <a:pt x="274" y="81"/>
                    <a:pt x="274" y="81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68" y="116"/>
                    <a:pt x="245" y="136"/>
                    <a:pt x="215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35" y="135"/>
                    <a:pt x="18" y="125"/>
                    <a:pt x="7" y="106"/>
                  </a:cubicBezTo>
                  <a:cubicBezTo>
                    <a:pt x="2" y="97"/>
                    <a:pt x="0" y="88"/>
                    <a:pt x="0" y="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96"/>
                    <a:pt x="40" y="112"/>
                    <a:pt x="59" y="112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33" y="112"/>
                    <a:pt x="249" y="96"/>
                    <a:pt x="249" y="7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74" y="0"/>
                    <a:pt x="274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8605471" y="3613867"/>
              <a:ext cx="26598" cy="544242"/>
            </a:xfrm>
            <a:custGeom>
              <a:avLst/>
              <a:gdLst>
                <a:gd name="T0" fmla="*/ 0 w 4"/>
                <a:gd name="T1" fmla="*/ 0 h 80"/>
                <a:gd name="T2" fmla="*/ 4 w 4"/>
                <a:gd name="T3" fmla="*/ 0 h 80"/>
                <a:gd name="T4" fmla="*/ 4 w 4"/>
                <a:gd name="T5" fmla="*/ 80 h 80"/>
                <a:gd name="T6" fmla="*/ 0 w 4"/>
                <a:gd name="T7" fmla="*/ 80 h 80"/>
                <a:gd name="T8" fmla="*/ 0 w 4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0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27"/>
                    <a:pt x="4" y="53"/>
                    <a:pt x="4" y="80"/>
                  </a:cubicBezTo>
                  <a:cubicBezTo>
                    <a:pt x="3" y="80"/>
                    <a:pt x="1" y="80"/>
                    <a:pt x="0" y="80"/>
                  </a:cubicBezTo>
                  <a:cubicBezTo>
                    <a:pt x="0" y="53"/>
                    <a:pt x="0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380019" y="2712996"/>
            <a:ext cx="1965813" cy="1857247"/>
            <a:chOff x="9379223" y="2428631"/>
            <a:chExt cx="1965813" cy="1857677"/>
          </a:xfrm>
          <a:solidFill>
            <a:srgbClr val="7ECDF5"/>
          </a:solidFill>
        </p:grpSpPr>
        <p:sp>
          <p:nvSpPr>
            <p:cNvPr id="69" name="Freeform 12"/>
            <p:cNvSpPr/>
            <p:nvPr/>
          </p:nvSpPr>
          <p:spPr bwMode="auto">
            <a:xfrm>
              <a:off x="9379223" y="2428631"/>
              <a:ext cx="1857005" cy="1598861"/>
            </a:xfrm>
            <a:custGeom>
              <a:avLst/>
              <a:gdLst>
                <a:gd name="T0" fmla="*/ 59 w 274"/>
                <a:gd name="T1" fmla="*/ 0 h 236"/>
                <a:gd name="T2" fmla="*/ 218 w 274"/>
                <a:gd name="T3" fmla="*/ 0 h 236"/>
                <a:gd name="T4" fmla="*/ 267 w 274"/>
                <a:gd name="T5" fmla="*/ 31 h 236"/>
                <a:gd name="T6" fmla="*/ 274 w 274"/>
                <a:gd name="T7" fmla="*/ 59 h 236"/>
                <a:gd name="T8" fmla="*/ 274 w 274"/>
                <a:gd name="T9" fmla="*/ 236 h 236"/>
                <a:gd name="T10" fmla="*/ 249 w 274"/>
                <a:gd name="T11" fmla="*/ 236 h 236"/>
                <a:gd name="T12" fmla="*/ 249 w 274"/>
                <a:gd name="T13" fmla="*/ 59 h 236"/>
                <a:gd name="T14" fmla="*/ 214 w 274"/>
                <a:gd name="T15" fmla="*/ 25 h 236"/>
                <a:gd name="T16" fmla="*/ 59 w 274"/>
                <a:gd name="T17" fmla="*/ 25 h 236"/>
                <a:gd name="T18" fmla="*/ 25 w 274"/>
                <a:gd name="T19" fmla="*/ 59 h 236"/>
                <a:gd name="T20" fmla="*/ 25 w 274"/>
                <a:gd name="T21" fmla="*/ 137 h 236"/>
                <a:gd name="T22" fmla="*/ 0 w 274"/>
                <a:gd name="T23" fmla="*/ 137 h 236"/>
                <a:gd name="T24" fmla="*/ 0 w 274"/>
                <a:gd name="T25" fmla="*/ 56 h 236"/>
                <a:gd name="T26" fmla="*/ 31 w 274"/>
                <a:gd name="T27" fmla="*/ 7 h 236"/>
                <a:gd name="T28" fmla="*/ 59 w 274"/>
                <a:gd name="T2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4" h="236">
                  <a:moveTo>
                    <a:pt x="59" y="0"/>
                  </a:moveTo>
                  <a:cubicBezTo>
                    <a:pt x="218" y="0"/>
                    <a:pt x="218" y="0"/>
                    <a:pt x="218" y="0"/>
                  </a:cubicBezTo>
                  <a:cubicBezTo>
                    <a:pt x="239" y="2"/>
                    <a:pt x="256" y="12"/>
                    <a:pt x="267" y="31"/>
                  </a:cubicBezTo>
                  <a:cubicBezTo>
                    <a:pt x="271" y="40"/>
                    <a:pt x="274" y="49"/>
                    <a:pt x="274" y="59"/>
                  </a:cubicBezTo>
                  <a:cubicBezTo>
                    <a:pt x="274" y="236"/>
                    <a:pt x="274" y="236"/>
                    <a:pt x="274" y="236"/>
                  </a:cubicBezTo>
                  <a:cubicBezTo>
                    <a:pt x="249" y="236"/>
                    <a:pt x="249" y="236"/>
                    <a:pt x="249" y="236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49" y="41"/>
                    <a:pt x="233" y="25"/>
                    <a:pt x="214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0" y="25"/>
                    <a:pt x="25" y="41"/>
                    <a:pt x="25" y="59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35"/>
                    <a:pt x="12" y="18"/>
                    <a:pt x="31" y="7"/>
                  </a:cubicBezTo>
                  <a:cubicBezTo>
                    <a:pt x="40" y="2"/>
                    <a:pt x="49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3"/>
            <p:cNvSpPr/>
            <p:nvPr/>
          </p:nvSpPr>
          <p:spPr bwMode="auto">
            <a:xfrm>
              <a:off x="10958160" y="3933156"/>
              <a:ext cx="386876" cy="353152"/>
            </a:xfrm>
            <a:custGeom>
              <a:avLst/>
              <a:gdLst>
                <a:gd name="T0" fmla="*/ 160 w 160"/>
                <a:gd name="T1" fmla="*/ 0 h 146"/>
                <a:gd name="T2" fmla="*/ 79 w 160"/>
                <a:gd name="T3" fmla="*/ 146 h 146"/>
                <a:gd name="T4" fmla="*/ 0 w 160"/>
                <a:gd name="T5" fmla="*/ 0 h 146"/>
                <a:gd name="T6" fmla="*/ 160 w 160"/>
                <a:gd name="T7" fmla="*/ 0 h 146"/>
                <a:gd name="T8" fmla="*/ 160 w 160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46">
                  <a:moveTo>
                    <a:pt x="160" y="0"/>
                  </a:moveTo>
                  <a:lnTo>
                    <a:pt x="79" y="146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26"/>
            <p:cNvSpPr/>
            <p:nvPr/>
          </p:nvSpPr>
          <p:spPr bwMode="auto">
            <a:xfrm>
              <a:off x="10293218" y="2556829"/>
              <a:ext cx="29016" cy="541823"/>
            </a:xfrm>
            <a:custGeom>
              <a:avLst/>
              <a:gdLst>
                <a:gd name="T0" fmla="*/ 0 w 12"/>
                <a:gd name="T1" fmla="*/ 224 h 224"/>
                <a:gd name="T2" fmla="*/ 12 w 12"/>
                <a:gd name="T3" fmla="*/ 224 h 224"/>
                <a:gd name="T4" fmla="*/ 12 w 12"/>
                <a:gd name="T5" fmla="*/ 0 h 224"/>
                <a:gd name="T6" fmla="*/ 0 w 12"/>
                <a:gd name="T7" fmla="*/ 0 h 224"/>
                <a:gd name="T8" fmla="*/ 0 w 12"/>
                <a:gd name="T9" fmla="*/ 224 h 224"/>
                <a:gd name="T10" fmla="*/ 0 w 12"/>
                <a:gd name="T1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4">
                  <a:moveTo>
                    <a:pt x="0" y="224"/>
                  </a:moveTo>
                  <a:lnTo>
                    <a:pt x="12" y="22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0" y="2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226604" y="2594363"/>
            <a:ext cx="1274274" cy="1393072"/>
            <a:chOff x="1225810" y="2309971"/>
            <a:chExt cx="1274274" cy="1393395"/>
          </a:xfrm>
        </p:grpSpPr>
        <p:sp>
          <p:nvSpPr>
            <p:cNvPr id="73" name="Oval 17"/>
            <p:cNvSpPr>
              <a:spLocks noChangeArrowheads="1"/>
            </p:cNvSpPr>
            <p:nvPr/>
          </p:nvSpPr>
          <p:spPr bwMode="auto">
            <a:xfrm>
              <a:off x="1225810" y="2428631"/>
              <a:ext cx="1274274" cy="1274735"/>
            </a:xfrm>
            <a:prstGeom prst="ellipse">
              <a:avLst/>
            </a:prstGeom>
            <a:solidFill>
              <a:srgbClr val="FFD0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1478253" y="3037201"/>
              <a:ext cx="894080" cy="3067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75803" y="2309971"/>
              <a:ext cx="575945" cy="76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604516" y="2594363"/>
            <a:ext cx="1274274" cy="1393072"/>
            <a:chOff x="4603722" y="2309971"/>
            <a:chExt cx="1274274" cy="1393395"/>
          </a:xfrm>
        </p:grpSpPr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4603722" y="2428631"/>
              <a:ext cx="1274274" cy="1274735"/>
            </a:xfrm>
            <a:prstGeom prst="ellipse">
              <a:avLst/>
            </a:prstGeom>
            <a:solidFill>
              <a:srgbClr val="FFD0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4838376" y="3090446"/>
              <a:ext cx="894080" cy="3067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36641" y="2309971"/>
              <a:ext cx="556895" cy="76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982428" y="2594363"/>
            <a:ext cx="1274274" cy="1393072"/>
            <a:chOff x="7981634" y="2309971"/>
            <a:chExt cx="1274274" cy="1393395"/>
          </a:xfrm>
        </p:grpSpPr>
        <p:sp>
          <p:nvSpPr>
            <p:cNvPr id="81" name="Oval 25"/>
            <p:cNvSpPr>
              <a:spLocks noChangeArrowheads="1"/>
            </p:cNvSpPr>
            <p:nvPr/>
          </p:nvSpPr>
          <p:spPr bwMode="auto">
            <a:xfrm>
              <a:off x="7981634" y="2428631"/>
              <a:ext cx="1274274" cy="1274735"/>
            </a:xfrm>
            <a:prstGeom prst="ellipse">
              <a:avLst/>
            </a:prstGeom>
            <a:solidFill>
              <a:srgbClr val="FFD0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8222752" y="3090446"/>
              <a:ext cx="894080" cy="3067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367566" y="2309971"/>
              <a:ext cx="490220" cy="76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670176" y="3170294"/>
            <a:ext cx="1276691" cy="1399949"/>
            <a:chOff x="9669380" y="2886035"/>
            <a:chExt cx="1276691" cy="1400273"/>
          </a:xfrm>
        </p:grpSpPr>
        <p:sp>
          <p:nvSpPr>
            <p:cNvPr id="118" name="Oval 27"/>
            <p:cNvSpPr>
              <a:spLocks noChangeArrowheads="1"/>
            </p:cNvSpPr>
            <p:nvPr/>
          </p:nvSpPr>
          <p:spPr bwMode="auto">
            <a:xfrm>
              <a:off x="9669380" y="3011573"/>
              <a:ext cx="1276691" cy="1274735"/>
            </a:xfrm>
            <a:prstGeom prst="ellipse">
              <a:avLst/>
            </a:prstGeom>
            <a:solidFill>
              <a:srgbClr val="FD645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Box 118"/>
            <p:cNvSpPr txBox="1"/>
            <p:nvPr/>
          </p:nvSpPr>
          <p:spPr bwMode="auto">
            <a:xfrm>
              <a:off x="9975110" y="3668950"/>
              <a:ext cx="894080" cy="3067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071118" y="2886035"/>
              <a:ext cx="480060" cy="76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292263" y="3170294"/>
            <a:ext cx="1276691" cy="1399949"/>
            <a:chOff x="6291468" y="2886035"/>
            <a:chExt cx="1276691" cy="1400273"/>
          </a:xfrm>
        </p:grpSpPr>
        <p:sp>
          <p:nvSpPr>
            <p:cNvPr id="122" name="Oval 23"/>
            <p:cNvSpPr>
              <a:spLocks noChangeArrowheads="1"/>
            </p:cNvSpPr>
            <p:nvPr/>
          </p:nvSpPr>
          <p:spPr bwMode="auto">
            <a:xfrm>
              <a:off x="6291468" y="3011573"/>
              <a:ext cx="1276691" cy="1274735"/>
            </a:xfrm>
            <a:prstGeom prst="ellipse">
              <a:avLst/>
            </a:prstGeom>
            <a:solidFill>
              <a:srgbClr val="FD64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TextBox 122"/>
            <p:cNvSpPr txBox="1"/>
            <p:nvPr/>
          </p:nvSpPr>
          <p:spPr bwMode="auto">
            <a:xfrm>
              <a:off x="6577680" y="3668950"/>
              <a:ext cx="894080" cy="3067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627079" y="2886035"/>
              <a:ext cx="608330" cy="76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914352" y="3193068"/>
            <a:ext cx="1276691" cy="1377175"/>
            <a:chOff x="2913556" y="2908814"/>
            <a:chExt cx="1276691" cy="1377494"/>
          </a:xfrm>
        </p:grpSpPr>
        <p:sp>
          <p:nvSpPr>
            <p:cNvPr id="126" name="Oval 19"/>
            <p:cNvSpPr>
              <a:spLocks noChangeArrowheads="1"/>
            </p:cNvSpPr>
            <p:nvPr/>
          </p:nvSpPr>
          <p:spPr bwMode="auto">
            <a:xfrm>
              <a:off x="2913556" y="3011573"/>
              <a:ext cx="1276691" cy="1274735"/>
            </a:xfrm>
            <a:prstGeom prst="ellipse">
              <a:avLst/>
            </a:prstGeom>
            <a:solidFill>
              <a:srgbClr val="FD64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TextBox 126"/>
            <p:cNvSpPr txBox="1"/>
            <p:nvPr/>
          </p:nvSpPr>
          <p:spPr bwMode="auto">
            <a:xfrm>
              <a:off x="3182192" y="3668950"/>
              <a:ext cx="894080" cy="3067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rgbClr val="E1B40C"/>
                </a:buClr>
                <a:buFont typeface="微软雅黑" panose="020B0503020204020204" pitchFamily="34" charset="-122"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291282" y="2908814"/>
              <a:ext cx="533400" cy="768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934085" y="4721225"/>
            <a:ext cx="212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90"/>
              </a:spcBef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</a:p>
        </p:txBody>
      </p:sp>
      <p:sp>
        <p:nvSpPr>
          <p:cNvPr id="2" name="TextBox 133"/>
          <p:cNvSpPr txBox="1"/>
          <p:nvPr/>
        </p:nvSpPr>
        <p:spPr>
          <a:xfrm>
            <a:off x="2540635" y="1713865"/>
            <a:ext cx="212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90"/>
              </a:spcBef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</a:p>
        </p:txBody>
      </p:sp>
      <p:sp>
        <p:nvSpPr>
          <p:cNvPr id="3" name="TextBox 133"/>
          <p:cNvSpPr txBox="1"/>
          <p:nvPr/>
        </p:nvSpPr>
        <p:spPr>
          <a:xfrm>
            <a:off x="4271010" y="4721225"/>
            <a:ext cx="212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90"/>
              </a:spcBef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</a:p>
        </p:txBody>
      </p:sp>
      <p:sp>
        <p:nvSpPr>
          <p:cNvPr id="11" name="TextBox 133"/>
          <p:cNvSpPr txBox="1"/>
          <p:nvPr/>
        </p:nvSpPr>
        <p:spPr>
          <a:xfrm>
            <a:off x="7607935" y="4721225"/>
            <a:ext cx="212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90"/>
              </a:spcBef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</a:p>
        </p:txBody>
      </p:sp>
      <p:sp>
        <p:nvSpPr>
          <p:cNvPr id="12" name="TextBox 133"/>
          <p:cNvSpPr txBox="1"/>
          <p:nvPr/>
        </p:nvSpPr>
        <p:spPr>
          <a:xfrm>
            <a:off x="5866765" y="1713865"/>
            <a:ext cx="212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90"/>
              </a:spcBef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</a:p>
        </p:txBody>
      </p:sp>
      <p:sp>
        <p:nvSpPr>
          <p:cNvPr id="13" name="TextBox 133"/>
          <p:cNvSpPr txBox="1"/>
          <p:nvPr/>
        </p:nvSpPr>
        <p:spPr>
          <a:xfrm>
            <a:off x="9192895" y="1713865"/>
            <a:ext cx="2126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90"/>
              </a:spcBef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b17a8099e5cc4aeeedc75e8f58e604bdead55937f50-ITCXhI_fw658"/>
          <p:cNvPicPr>
            <a:picLocks noChangeAspect="1"/>
          </p:cNvPicPr>
          <p:nvPr userDrawn="1"/>
        </p:nvPicPr>
        <p:blipFill>
          <a:blip r:embed="rId5"/>
          <a:srcRect r="417" b="15156"/>
          <a:stretch>
            <a:fillRect/>
          </a:stretch>
        </p:blipFill>
        <p:spPr>
          <a:xfrm>
            <a:off x="0" y="-10795"/>
            <a:ext cx="12192635" cy="6896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7" b="37860"/>
          <a:stretch>
            <a:fillRect/>
          </a:stretch>
        </p:blipFill>
        <p:spPr>
          <a:xfrm>
            <a:off x="4269740" y="652145"/>
            <a:ext cx="8803005" cy="5248275"/>
          </a:xfrm>
          <a:prstGeom prst="rect">
            <a:avLst/>
          </a:prstGeom>
        </p:spPr>
      </p:pic>
      <p:sp>
        <p:nvSpPr>
          <p:cNvPr id="3" name="Rectangle 405"/>
          <p:cNvSpPr>
            <a:spLocks noChangeArrowheads="1"/>
          </p:cNvSpPr>
          <p:nvPr/>
        </p:nvSpPr>
        <p:spPr bwMode="auto">
          <a:xfrm>
            <a:off x="5123395" y="2576723"/>
            <a:ext cx="7280579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小确幸拼音体" panose="02010600010101010101" charset="-122"/>
                <a:sym typeface="zihun58hao-chuangzhonghei" panose="00000500000000000000" pitchFamily="2" charset="-122"/>
              </a:rPr>
              <a:t>感谢您的聆听</a:t>
            </a:r>
          </a:p>
        </p:txBody>
      </p:sp>
      <p:sp>
        <p:nvSpPr>
          <p:cNvPr id="4" name="Rectangle 406"/>
          <p:cNvSpPr>
            <a:spLocks noChangeArrowheads="1"/>
          </p:cNvSpPr>
          <p:nvPr/>
        </p:nvSpPr>
        <p:spPr bwMode="auto">
          <a:xfrm>
            <a:off x="5518836" y="1965690"/>
            <a:ext cx="630487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rPr>
              <a:t>POWERPOINT TEMPLATE</a:t>
            </a:r>
          </a:p>
        </p:txBody>
      </p:sp>
      <p:sp>
        <p:nvSpPr>
          <p:cNvPr id="5" name="Rectangle 407"/>
          <p:cNvSpPr>
            <a:spLocks noChangeArrowheads="1"/>
          </p:cNvSpPr>
          <p:nvPr/>
        </p:nvSpPr>
        <p:spPr bwMode="auto">
          <a:xfrm>
            <a:off x="5798820" y="4059555"/>
            <a:ext cx="5744845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_GBK" panose="02000000000000000000" charset="-122"/>
                <a:ea typeface="方正兰亭黑_GBK" panose="02000000000000000000" charset="-122"/>
                <a:sym typeface="zihun58hao-chuangzhonghei" panose="00000500000000000000" pitchFamily="2" charset="-122"/>
              </a:rPr>
              <a:t>We have many PowerPoint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_GBK" panose="02000000000000000000" charset="-122"/>
                <a:ea typeface="方正兰亭黑_GBK" panose="02000000000000000000" charset="-122"/>
                <a:sym typeface="zihun58hao-chuangzhonghei" panose="00000500000000000000" pitchFamily="2" charset="-122"/>
              </a:rPr>
              <a:t>templates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_GBK" panose="02000000000000000000" charset="-122"/>
                <a:ea typeface="方正兰亭黑_GBK" panose="02000000000000000000" charset="-122"/>
                <a:sym typeface="zihun58hao-chuangzhonghei" panose="00000500000000000000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方正兰亭黑_GBK" panose="02000000000000000000" charset="-122"/>
              <a:ea typeface="方正兰亭黑_GBK" panose="02000000000000000000" charset="-122"/>
              <a:sym typeface="zihun58hao-chuangzhonghei" panose="00000500000000000000" pitchFamily="2" charset="-122"/>
            </a:endParaRPr>
          </a:p>
        </p:txBody>
      </p:sp>
      <p:pic>
        <p:nvPicPr>
          <p:cNvPr id="9" name="口哨版轻松欢快夏日旅行配乐-26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23229" y="861356"/>
            <a:ext cx="383213" cy="383213"/>
          </a:xfrm>
          <a:prstGeom prst="rect">
            <a:avLst/>
          </a:prstGeom>
        </p:spPr>
      </p:pic>
      <p:sp>
        <p:nvSpPr>
          <p:cNvPr id="44" name="任意多边形: 形状 43"/>
          <p:cNvSpPr/>
          <p:nvPr/>
        </p:nvSpPr>
        <p:spPr>
          <a:xfrm rot="19608844">
            <a:off x="-406881" y="301145"/>
            <a:ext cx="2673928" cy="918613"/>
          </a:xfrm>
          <a:custGeom>
            <a:avLst/>
            <a:gdLst>
              <a:gd name="connsiteX0" fmla="*/ 34297 w 2412597"/>
              <a:gd name="connsiteY0" fmla="*/ 0 h 1077036"/>
              <a:gd name="connsiteX1" fmla="*/ 2286430 w 2412597"/>
              <a:gd name="connsiteY1" fmla="*/ 0 h 1077036"/>
              <a:gd name="connsiteX2" fmla="*/ 2412597 w 2412597"/>
              <a:gd name="connsiteY2" fmla="*/ 73177 h 1077036"/>
              <a:gd name="connsiteX3" fmla="*/ 2252135 w 2412597"/>
              <a:gd name="connsiteY3" fmla="*/ 166245 h 1077036"/>
              <a:gd name="connsiteX4" fmla="*/ 2412597 w 2412597"/>
              <a:gd name="connsiteY4" fmla="*/ 259313 h 1077036"/>
              <a:gd name="connsiteX5" fmla="*/ 2252133 w 2412597"/>
              <a:gd name="connsiteY5" fmla="*/ 352381 h 1077036"/>
              <a:gd name="connsiteX6" fmla="*/ 2412596 w 2412597"/>
              <a:gd name="connsiteY6" fmla="*/ 445450 h 1077036"/>
              <a:gd name="connsiteX7" fmla="*/ 2252134 w 2412597"/>
              <a:gd name="connsiteY7" fmla="*/ 538518 h 1077036"/>
              <a:gd name="connsiteX8" fmla="*/ 2412596 w 2412597"/>
              <a:gd name="connsiteY8" fmla="*/ 631586 h 1077036"/>
              <a:gd name="connsiteX9" fmla="*/ 2252133 w 2412597"/>
              <a:gd name="connsiteY9" fmla="*/ 724654 h 1077036"/>
              <a:gd name="connsiteX10" fmla="*/ 2412596 w 2412597"/>
              <a:gd name="connsiteY10" fmla="*/ 817723 h 1077036"/>
              <a:gd name="connsiteX11" fmla="*/ 2252134 w 2412597"/>
              <a:gd name="connsiteY11" fmla="*/ 910791 h 1077036"/>
              <a:gd name="connsiteX12" fmla="*/ 2412596 w 2412597"/>
              <a:gd name="connsiteY12" fmla="*/ 1003859 h 1077036"/>
              <a:gd name="connsiteX13" fmla="*/ 2286428 w 2412597"/>
              <a:gd name="connsiteY13" fmla="*/ 1077036 h 1077036"/>
              <a:gd name="connsiteX14" fmla="*/ 34295 w 2412597"/>
              <a:gd name="connsiteY14" fmla="*/ 1077036 h 1077036"/>
              <a:gd name="connsiteX15" fmla="*/ 160463 w 2412597"/>
              <a:gd name="connsiteY15" fmla="*/ 1003859 h 1077036"/>
              <a:gd name="connsiteX16" fmla="*/ 1 w 2412597"/>
              <a:gd name="connsiteY16" fmla="*/ 910791 h 1077036"/>
              <a:gd name="connsiteX17" fmla="*/ 160463 w 2412597"/>
              <a:gd name="connsiteY17" fmla="*/ 817723 h 1077036"/>
              <a:gd name="connsiteX18" fmla="*/ 0 w 2412597"/>
              <a:gd name="connsiteY18" fmla="*/ 724654 h 1077036"/>
              <a:gd name="connsiteX19" fmla="*/ 160463 w 2412597"/>
              <a:gd name="connsiteY19" fmla="*/ 631586 h 1077036"/>
              <a:gd name="connsiteX20" fmla="*/ 1 w 2412597"/>
              <a:gd name="connsiteY20" fmla="*/ 538518 h 1077036"/>
              <a:gd name="connsiteX21" fmla="*/ 160463 w 2412597"/>
              <a:gd name="connsiteY21" fmla="*/ 445450 h 1077036"/>
              <a:gd name="connsiteX22" fmla="*/ 0 w 2412597"/>
              <a:gd name="connsiteY22" fmla="*/ 352381 h 1077036"/>
              <a:gd name="connsiteX23" fmla="*/ 160464 w 2412597"/>
              <a:gd name="connsiteY23" fmla="*/ 259313 h 1077036"/>
              <a:gd name="connsiteX24" fmla="*/ 2 w 2412597"/>
              <a:gd name="connsiteY24" fmla="*/ 166245 h 1077036"/>
              <a:gd name="connsiteX25" fmla="*/ 160464 w 2412597"/>
              <a:gd name="connsiteY25" fmla="*/ 73177 h 10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12597" h="1077036">
                <a:moveTo>
                  <a:pt x="34297" y="0"/>
                </a:moveTo>
                <a:lnTo>
                  <a:pt x="2286430" y="0"/>
                </a:lnTo>
                <a:lnTo>
                  <a:pt x="2412597" y="73177"/>
                </a:lnTo>
                <a:lnTo>
                  <a:pt x="2252135" y="166245"/>
                </a:lnTo>
                <a:lnTo>
                  <a:pt x="2412597" y="259313"/>
                </a:lnTo>
                <a:lnTo>
                  <a:pt x="2252133" y="352381"/>
                </a:lnTo>
                <a:lnTo>
                  <a:pt x="2412596" y="445450"/>
                </a:lnTo>
                <a:lnTo>
                  <a:pt x="2252134" y="538518"/>
                </a:lnTo>
                <a:lnTo>
                  <a:pt x="2412596" y="631586"/>
                </a:lnTo>
                <a:lnTo>
                  <a:pt x="2252133" y="724654"/>
                </a:lnTo>
                <a:lnTo>
                  <a:pt x="2412596" y="817723"/>
                </a:lnTo>
                <a:lnTo>
                  <a:pt x="2252134" y="910791"/>
                </a:lnTo>
                <a:lnTo>
                  <a:pt x="2412596" y="1003859"/>
                </a:lnTo>
                <a:lnTo>
                  <a:pt x="2286428" y="1077036"/>
                </a:lnTo>
                <a:lnTo>
                  <a:pt x="34295" y="1077036"/>
                </a:lnTo>
                <a:lnTo>
                  <a:pt x="160463" y="1003859"/>
                </a:lnTo>
                <a:lnTo>
                  <a:pt x="1" y="910791"/>
                </a:lnTo>
                <a:lnTo>
                  <a:pt x="160463" y="817723"/>
                </a:lnTo>
                <a:lnTo>
                  <a:pt x="0" y="724654"/>
                </a:lnTo>
                <a:lnTo>
                  <a:pt x="160463" y="631586"/>
                </a:lnTo>
                <a:lnTo>
                  <a:pt x="1" y="538518"/>
                </a:lnTo>
                <a:lnTo>
                  <a:pt x="160463" y="445450"/>
                </a:lnTo>
                <a:lnTo>
                  <a:pt x="0" y="352381"/>
                </a:lnTo>
                <a:lnTo>
                  <a:pt x="160464" y="259313"/>
                </a:lnTo>
                <a:lnTo>
                  <a:pt x="2" y="166245"/>
                </a:lnTo>
                <a:lnTo>
                  <a:pt x="160464" y="73177"/>
                </a:lnTo>
                <a:close/>
              </a:path>
            </a:pathLst>
          </a:custGeom>
          <a:solidFill>
            <a:srgbClr val="A8B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42109">
            <a:off x="10003790" y="4356735"/>
            <a:ext cx="2512060" cy="2512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cb17a8099e5cc4aeeedc75e8f58e604bdead55937f50-ITCXhI_fw658"/>
          <p:cNvPicPr>
            <a:picLocks noChangeAspect="1"/>
          </p:cNvPicPr>
          <p:nvPr/>
        </p:nvPicPr>
        <p:blipFill>
          <a:blip r:embed="rId3"/>
          <a:srcRect t="15553"/>
          <a:stretch>
            <a:fillRect/>
          </a:stretch>
        </p:blipFill>
        <p:spPr>
          <a:xfrm>
            <a:off x="-50165" y="0"/>
            <a:ext cx="12242165" cy="68922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7" b="37860"/>
          <a:stretch>
            <a:fillRect/>
          </a:stretch>
        </p:blipFill>
        <p:spPr>
          <a:xfrm>
            <a:off x="345440" y="-285115"/>
            <a:ext cx="12459335" cy="742823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555185" y="1664662"/>
            <a:ext cx="204636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1865">
              <a:defRPr/>
            </a:pPr>
            <a:r>
              <a:rPr lang="zh-CN" altLang="en-US" sz="1400" b="1" kern="0" spc="40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添加标题内容</a:t>
            </a:r>
          </a:p>
        </p:txBody>
      </p:sp>
      <p:sp>
        <p:nvSpPr>
          <p:cNvPr id="16" name="椭圆 15"/>
          <p:cNvSpPr/>
          <p:nvPr/>
        </p:nvSpPr>
        <p:spPr>
          <a:xfrm>
            <a:off x="4915733" y="1909356"/>
            <a:ext cx="133560" cy="133560"/>
          </a:xfrm>
          <a:prstGeom prst="ellipse">
            <a:avLst/>
          </a:prstGeom>
          <a:solidFill>
            <a:srgbClr val="B2C7DA"/>
          </a:solidFill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44968" y="1759216"/>
            <a:ext cx="1102995" cy="3067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PART ONE</a:t>
            </a:r>
          </a:p>
        </p:txBody>
      </p:sp>
      <p:sp>
        <p:nvSpPr>
          <p:cNvPr id="21" name="矩形 20"/>
          <p:cNvSpPr/>
          <p:nvPr/>
        </p:nvSpPr>
        <p:spPr>
          <a:xfrm>
            <a:off x="6609700" y="2562664"/>
            <a:ext cx="1909219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1865">
              <a:defRPr/>
            </a:pPr>
            <a:r>
              <a:rPr lang="zh-CN" altLang="en-US" sz="1400" b="1" kern="0" spc="40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添加标题内容</a:t>
            </a:r>
          </a:p>
        </p:txBody>
      </p:sp>
      <p:sp>
        <p:nvSpPr>
          <p:cNvPr id="22" name="椭圆 21"/>
          <p:cNvSpPr/>
          <p:nvPr/>
        </p:nvSpPr>
        <p:spPr>
          <a:xfrm>
            <a:off x="4915733" y="2854070"/>
            <a:ext cx="133560" cy="133560"/>
          </a:xfrm>
          <a:prstGeom prst="ellipse">
            <a:avLst/>
          </a:prstGeom>
          <a:solidFill>
            <a:srgbClr val="B2C7DA"/>
          </a:solidFill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91629" y="2789654"/>
            <a:ext cx="1156335" cy="3067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PART TWO</a:t>
            </a:r>
          </a:p>
        </p:txBody>
      </p:sp>
      <p:sp>
        <p:nvSpPr>
          <p:cNvPr id="24" name="矩形 23"/>
          <p:cNvSpPr/>
          <p:nvPr/>
        </p:nvSpPr>
        <p:spPr>
          <a:xfrm>
            <a:off x="6599252" y="3542401"/>
            <a:ext cx="19834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1865">
              <a:defRPr/>
            </a:pPr>
            <a:r>
              <a:rPr lang="zh-CN" altLang="en-US" sz="1400" b="1" kern="0" spc="40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添加标题内容</a:t>
            </a:r>
          </a:p>
        </p:txBody>
      </p:sp>
      <p:sp>
        <p:nvSpPr>
          <p:cNvPr id="25" name="椭圆 24"/>
          <p:cNvSpPr/>
          <p:nvPr/>
        </p:nvSpPr>
        <p:spPr>
          <a:xfrm>
            <a:off x="4912552" y="3822486"/>
            <a:ext cx="133560" cy="133560"/>
          </a:xfrm>
          <a:prstGeom prst="ellipse">
            <a:avLst/>
          </a:prstGeom>
          <a:solidFill>
            <a:srgbClr val="B2C7DA"/>
          </a:solidFill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54597" y="3711422"/>
            <a:ext cx="1290320" cy="3067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PART THREE</a:t>
            </a:r>
          </a:p>
        </p:txBody>
      </p:sp>
      <p:sp>
        <p:nvSpPr>
          <p:cNvPr id="27" name="矩形 26"/>
          <p:cNvSpPr/>
          <p:nvPr/>
        </p:nvSpPr>
        <p:spPr>
          <a:xfrm>
            <a:off x="6610414" y="4514676"/>
            <a:ext cx="1909219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1865">
              <a:defRPr/>
            </a:pPr>
            <a:r>
              <a:rPr lang="zh-CN" altLang="en-US" sz="1400" b="1" kern="0" spc="40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添加标题内容</a:t>
            </a:r>
          </a:p>
        </p:txBody>
      </p:sp>
      <p:sp>
        <p:nvSpPr>
          <p:cNvPr id="28" name="椭圆 27"/>
          <p:cNvSpPr/>
          <p:nvPr/>
        </p:nvSpPr>
        <p:spPr>
          <a:xfrm>
            <a:off x="4912552" y="4767200"/>
            <a:ext cx="133560" cy="133560"/>
          </a:xfrm>
          <a:prstGeom prst="ellipse">
            <a:avLst/>
          </a:prstGeom>
          <a:solidFill>
            <a:srgbClr val="B2C7DA"/>
          </a:solidFill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zihun58hao-chuangzhonghei" panose="000005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46976" y="4656138"/>
            <a:ext cx="1212215" cy="30670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PART FOUR</a:t>
            </a:r>
          </a:p>
        </p:txBody>
      </p:sp>
      <p:sp>
        <p:nvSpPr>
          <p:cNvPr id="30" name="TextBox 7"/>
          <p:cNvSpPr txBox="1"/>
          <p:nvPr/>
        </p:nvSpPr>
        <p:spPr>
          <a:xfrm>
            <a:off x="6569611" y="2068983"/>
            <a:ext cx="31120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  <a:sym typeface="zihun58hao-chuangzhonghei" panose="00000500000000000000" pitchFamily="2" charset="-122"/>
              </a:rPr>
              <a:t>write here </a:t>
            </a:r>
            <a:r>
              <a:rPr lang="en-US" altLang="zh-CN" sz="1400" spc="3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  <a:sym typeface="zihun58hao-chuangzhonghei" panose="00000500000000000000" pitchFamily="2" charset="-122"/>
              </a:rPr>
              <a:t>your title</a:t>
            </a:r>
          </a:p>
        </p:txBody>
      </p:sp>
      <p:sp>
        <p:nvSpPr>
          <p:cNvPr id="31" name="TextBox 7"/>
          <p:cNvSpPr txBox="1"/>
          <p:nvPr/>
        </p:nvSpPr>
        <p:spPr>
          <a:xfrm>
            <a:off x="6578320" y="2981792"/>
            <a:ext cx="31120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  <a:sym typeface="zihun58hao-chuangzhonghei" panose="00000500000000000000" pitchFamily="2" charset="-122"/>
              </a:rPr>
              <a:t>write here </a:t>
            </a:r>
            <a:r>
              <a:rPr lang="en-US" altLang="zh-CN" sz="1400" spc="3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  <a:sym typeface="zihun58hao-chuangzhonghei" panose="00000500000000000000" pitchFamily="2" charset="-122"/>
              </a:rPr>
              <a:t>your title</a:t>
            </a:r>
          </a:p>
        </p:txBody>
      </p:sp>
      <p:sp>
        <p:nvSpPr>
          <p:cNvPr id="32" name="TextBox 7"/>
          <p:cNvSpPr txBox="1"/>
          <p:nvPr/>
        </p:nvSpPr>
        <p:spPr>
          <a:xfrm>
            <a:off x="6586402" y="3935699"/>
            <a:ext cx="31120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  <a:sym typeface="zihun58hao-chuangzhonghei" panose="00000500000000000000" pitchFamily="2" charset="-122"/>
              </a:rPr>
              <a:t>write here </a:t>
            </a:r>
            <a:r>
              <a:rPr lang="en-US" altLang="zh-CN" sz="1400" spc="3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  <a:sym typeface="zihun58hao-chuangzhonghei" panose="00000500000000000000" pitchFamily="2" charset="-122"/>
              </a:rPr>
              <a:t>your title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6586402" y="4822384"/>
            <a:ext cx="31120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  <a:sym typeface="zihun58hao-chuangzhonghei" panose="00000500000000000000" pitchFamily="2" charset="-122"/>
              </a:rPr>
              <a:t>write here </a:t>
            </a:r>
            <a:r>
              <a:rPr lang="en-US" altLang="zh-CN" sz="1400" spc="3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  <a:sym typeface="zihun58hao-chuangzhonghei" panose="00000500000000000000" pitchFamily="2" charset="-122"/>
              </a:rPr>
              <a:t>your title</a:t>
            </a:r>
          </a:p>
        </p:txBody>
      </p:sp>
      <p:sp>
        <p:nvSpPr>
          <p:cNvPr id="34" name="矩形 33"/>
          <p:cNvSpPr/>
          <p:nvPr/>
        </p:nvSpPr>
        <p:spPr>
          <a:xfrm>
            <a:off x="3240662" y="2068983"/>
            <a:ext cx="964043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目录</a:t>
            </a:r>
          </a:p>
        </p:txBody>
      </p:sp>
      <p:sp>
        <p:nvSpPr>
          <p:cNvPr id="44" name="任意多边形: 形状 43"/>
          <p:cNvSpPr/>
          <p:nvPr/>
        </p:nvSpPr>
        <p:spPr>
          <a:xfrm rot="19608844">
            <a:off x="-406881" y="301145"/>
            <a:ext cx="2673928" cy="918613"/>
          </a:xfrm>
          <a:custGeom>
            <a:avLst/>
            <a:gdLst>
              <a:gd name="connsiteX0" fmla="*/ 34297 w 2412597"/>
              <a:gd name="connsiteY0" fmla="*/ 0 h 1077036"/>
              <a:gd name="connsiteX1" fmla="*/ 2286430 w 2412597"/>
              <a:gd name="connsiteY1" fmla="*/ 0 h 1077036"/>
              <a:gd name="connsiteX2" fmla="*/ 2412597 w 2412597"/>
              <a:gd name="connsiteY2" fmla="*/ 73177 h 1077036"/>
              <a:gd name="connsiteX3" fmla="*/ 2252135 w 2412597"/>
              <a:gd name="connsiteY3" fmla="*/ 166245 h 1077036"/>
              <a:gd name="connsiteX4" fmla="*/ 2412597 w 2412597"/>
              <a:gd name="connsiteY4" fmla="*/ 259313 h 1077036"/>
              <a:gd name="connsiteX5" fmla="*/ 2252133 w 2412597"/>
              <a:gd name="connsiteY5" fmla="*/ 352381 h 1077036"/>
              <a:gd name="connsiteX6" fmla="*/ 2412596 w 2412597"/>
              <a:gd name="connsiteY6" fmla="*/ 445450 h 1077036"/>
              <a:gd name="connsiteX7" fmla="*/ 2252134 w 2412597"/>
              <a:gd name="connsiteY7" fmla="*/ 538518 h 1077036"/>
              <a:gd name="connsiteX8" fmla="*/ 2412596 w 2412597"/>
              <a:gd name="connsiteY8" fmla="*/ 631586 h 1077036"/>
              <a:gd name="connsiteX9" fmla="*/ 2252133 w 2412597"/>
              <a:gd name="connsiteY9" fmla="*/ 724654 h 1077036"/>
              <a:gd name="connsiteX10" fmla="*/ 2412596 w 2412597"/>
              <a:gd name="connsiteY10" fmla="*/ 817723 h 1077036"/>
              <a:gd name="connsiteX11" fmla="*/ 2252134 w 2412597"/>
              <a:gd name="connsiteY11" fmla="*/ 910791 h 1077036"/>
              <a:gd name="connsiteX12" fmla="*/ 2412596 w 2412597"/>
              <a:gd name="connsiteY12" fmla="*/ 1003859 h 1077036"/>
              <a:gd name="connsiteX13" fmla="*/ 2286428 w 2412597"/>
              <a:gd name="connsiteY13" fmla="*/ 1077036 h 1077036"/>
              <a:gd name="connsiteX14" fmla="*/ 34295 w 2412597"/>
              <a:gd name="connsiteY14" fmla="*/ 1077036 h 1077036"/>
              <a:gd name="connsiteX15" fmla="*/ 160463 w 2412597"/>
              <a:gd name="connsiteY15" fmla="*/ 1003859 h 1077036"/>
              <a:gd name="connsiteX16" fmla="*/ 1 w 2412597"/>
              <a:gd name="connsiteY16" fmla="*/ 910791 h 1077036"/>
              <a:gd name="connsiteX17" fmla="*/ 160463 w 2412597"/>
              <a:gd name="connsiteY17" fmla="*/ 817723 h 1077036"/>
              <a:gd name="connsiteX18" fmla="*/ 0 w 2412597"/>
              <a:gd name="connsiteY18" fmla="*/ 724654 h 1077036"/>
              <a:gd name="connsiteX19" fmla="*/ 160463 w 2412597"/>
              <a:gd name="connsiteY19" fmla="*/ 631586 h 1077036"/>
              <a:gd name="connsiteX20" fmla="*/ 1 w 2412597"/>
              <a:gd name="connsiteY20" fmla="*/ 538518 h 1077036"/>
              <a:gd name="connsiteX21" fmla="*/ 160463 w 2412597"/>
              <a:gd name="connsiteY21" fmla="*/ 445450 h 1077036"/>
              <a:gd name="connsiteX22" fmla="*/ 0 w 2412597"/>
              <a:gd name="connsiteY22" fmla="*/ 352381 h 1077036"/>
              <a:gd name="connsiteX23" fmla="*/ 160464 w 2412597"/>
              <a:gd name="connsiteY23" fmla="*/ 259313 h 1077036"/>
              <a:gd name="connsiteX24" fmla="*/ 2 w 2412597"/>
              <a:gd name="connsiteY24" fmla="*/ 166245 h 1077036"/>
              <a:gd name="connsiteX25" fmla="*/ 160464 w 2412597"/>
              <a:gd name="connsiteY25" fmla="*/ 73177 h 10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12597" h="1077036">
                <a:moveTo>
                  <a:pt x="34297" y="0"/>
                </a:moveTo>
                <a:lnTo>
                  <a:pt x="2286430" y="0"/>
                </a:lnTo>
                <a:lnTo>
                  <a:pt x="2412597" y="73177"/>
                </a:lnTo>
                <a:lnTo>
                  <a:pt x="2252135" y="166245"/>
                </a:lnTo>
                <a:lnTo>
                  <a:pt x="2412597" y="259313"/>
                </a:lnTo>
                <a:lnTo>
                  <a:pt x="2252133" y="352381"/>
                </a:lnTo>
                <a:lnTo>
                  <a:pt x="2412596" y="445450"/>
                </a:lnTo>
                <a:lnTo>
                  <a:pt x="2252134" y="538518"/>
                </a:lnTo>
                <a:lnTo>
                  <a:pt x="2412596" y="631586"/>
                </a:lnTo>
                <a:lnTo>
                  <a:pt x="2252133" y="724654"/>
                </a:lnTo>
                <a:lnTo>
                  <a:pt x="2412596" y="817723"/>
                </a:lnTo>
                <a:lnTo>
                  <a:pt x="2252134" y="910791"/>
                </a:lnTo>
                <a:lnTo>
                  <a:pt x="2412596" y="1003859"/>
                </a:lnTo>
                <a:lnTo>
                  <a:pt x="2286428" y="1077036"/>
                </a:lnTo>
                <a:lnTo>
                  <a:pt x="34295" y="1077036"/>
                </a:lnTo>
                <a:lnTo>
                  <a:pt x="160463" y="1003859"/>
                </a:lnTo>
                <a:lnTo>
                  <a:pt x="1" y="910791"/>
                </a:lnTo>
                <a:lnTo>
                  <a:pt x="160463" y="817723"/>
                </a:lnTo>
                <a:lnTo>
                  <a:pt x="0" y="724654"/>
                </a:lnTo>
                <a:lnTo>
                  <a:pt x="160463" y="631586"/>
                </a:lnTo>
                <a:lnTo>
                  <a:pt x="1" y="538518"/>
                </a:lnTo>
                <a:lnTo>
                  <a:pt x="160463" y="445450"/>
                </a:lnTo>
                <a:lnTo>
                  <a:pt x="0" y="352381"/>
                </a:lnTo>
                <a:lnTo>
                  <a:pt x="160464" y="259313"/>
                </a:lnTo>
                <a:lnTo>
                  <a:pt x="2" y="166245"/>
                </a:lnTo>
                <a:lnTo>
                  <a:pt x="160464" y="73177"/>
                </a:lnTo>
                <a:close/>
              </a:path>
            </a:pathLst>
          </a:custGeom>
          <a:solidFill>
            <a:srgbClr val="A8B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b17a8099e5cc4aeeedc75e8f58e604bdead55937f50-ITCXhI_fw658"/>
          <p:cNvPicPr>
            <a:picLocks noChangeAspect="1"/>
          </p:cNvPicPr>
          <p:nvPr userDrawn="1"/>
        </p:nvPicPr>
        <p:blipFill>
          <a:blip r:embed="rId3"/>
          <a:srcRect r="417" b="15156"/>
          <a:stretch>
            <a:fillRect/>
          </a:stretch>
        </p:blipFill>
        <p:spPr>
          <a:xfrm flipH="1">
            <a:off x="0" y="0"/>
            <a:ext cx="12192635" cy="68961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752327" y="2122310"/>
            <a:ext cx="261789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PART</a:t>
            </a:r>
            <a:r>
              <a:rPr lang="en-US" altLang="zh-CN" sz="7200" b="1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 01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285093" y="4231844"/>
            <a:ext cx="4412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zihun58hao-chuangzhonghei" panose="00000500000000000000" pitchFamily="2" charset="-122"/>
              </a:rPr>
              <a:t>PLEASE REPLACE THE WRITTEN CONTENT</a:t>
            </a:r>
          </a:p>
        </p:txBody>
      </p:sp>
      <p:sp>
        <p:nvSpPr>
          <p:cNvPr id="40" name="Rectangle 5"/>
          <p:cNvSpPr/>
          <p:nvPr/>
        </p:nvSpPr>
        <p:spPr bwMode="auto">
          <a:xfrm>
            <a:off x="2429737" y="3559342"/>
            <a:ext cx="2808392" cy="1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l" eaLnBrk="1" hangingPunct="1">
              <a:lnSpc>
                <a:spcPct val="150000"/>
              </a:lnSpc>
            </a:pPr>
            <a:endParaRPr lang="en-US" altLang="zh-CN" sz="900" dirty="0">
              <a:solidFill>
                <a:srgbClr val="2924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793354" y="4598775"/>
            <a:ext cx="3230394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This power point is made by mike.everything in this template is all original. This power point is made by mike. 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786503" y="3506978"/>
            <a:ext cx="36491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0215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添加标题内容</a:t>
            </a:r>
            <a:endParaRPr kumimoji="1" lang="zh-CN" altLang="en-US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44" name="任意多边形: 形状 43"/>
          <p:cNvSpPr/>
          <p:nvPr/>
        </p:nvSpPr>
        <p:spPr>
          <a:xfrm rot="19608844">
            <a:off x="-406881" y="301145"/>
            <a:ext cx="2673928" cy="918613"/>
          </a:xfrm>
          <a:custGeom>
            <a:avLst/>
            <a:gdLst>
              <a:gd name="connsiteX0" fmla="*/ 34297 w 2412597"/>
              <a:gd name="connsiteY0" fmla="*/ 0 h 1077036"/>
              <a:gd name="connsiteX1" fmla="*/ 2286430 w 2412597"/>
              <a:gd name="connsiteY1" fmla="*/ 0 h 1077036"/>
              <a:gd name="connsiteX2" fmla="*/ 2412597 w 2412597"/>
              <a:gd name="connsiteY2" fmla="*/ 73177 h 1077036"/>
              <a:gd name="connsiteX3" fmla="*/ 2252135 w 2412597"/>
              <a:gd name="connsiteY3" fmla="*/ 166245 h 1077036"/>
              <a:gd name="connsiteX4" fmla="*/ 2412597 w 2412597"/>
              <a:gd name="connsiteY4" fmla="*/ 259313 h 1077036"/>
              <a:gd name="connsiteX5" fmla="*/ 2252133 w 2412597"/>
              <a:gd name="connsiteY5" fmla="*/ 352381 h 1077036"/>
              <a:gd name="connsiteX6" fmla="*/ 2412596 w 2412597"/>
              <a:gd name="connsiteY6" fmla="*/ 445450 h 1077036"/>
              <a:gd name="connsiteX7" fmla="*/ 2252134 w 2412597"/>
              <a:gd name="connsiteY7" fmla="*/ 538518 h 1077036"/>
              <a:gd name="connsiteX8" fmla="*/ 2412596 w 2412597"/>
              <a:gd name="connsiteY8" fmla="*/ 631586 h 1077036"/>
              <a:gd name="connsiteX9" fmla="*/ 2252133 w 2412597"/>
              <a:gd name="connsiteY9" fmla="*/ 724654 h 1077036"/>
              <a:gd name="connsiteX10" fmla="*/ 2412596 w 2412597"/>
              <a:gd name="connsiteY10" fmla="*/ 817723 h 1077036"/>
              <a:gd name="connsiteX11" fmla="*/ 2252134 w 2412597"/>
              <a:gd name="connsiteY11" fmla="*/ 910791 h 1077036"/>
              <a:gd name="connsiteX12" fmla="*/ 2412596 w 2412597"/>
              <a:gd name="connsiteY12" fmla="*/ 1003859 h 1077036"/>
              <a:gd name="connsiteX13" fmla="*/ 2286428 w 2412597"/>
              <a:gd name="connsiteY13" fmla="*/ 1077036 h 1077036"/>
              <a:gd name="connsiteX14" fmla="*/ 34295 w 2412597"/>
              <a:gd name="connsiteY14" fmla="*/ 1077036 h 1077036"/>
              <a:gd name="connsiteX15" fmla="*/ 160463 w 2412597"/>
              <a:gd name="connsiteY15" fmla="*/ 1003859 h 1077036"/>
              <a:gd name="connsiteX16" fmla="*/ 1 w 2412597"/>
              <a:gd name="connsiteY16" fmla="*/ 910791 h 1077036"/>
              <a:gd name="connsiteX17" fmla="*/ 160463 w 2412597"/>
              <a:gd name="connsiteY17" fmla="*/ 817723 h 1077036"/>
              <a:gd name="connsiteX18" fmla="*/ 0 w 2412597"/>
              <a:gd name="connsiteY18" fmla="*/ 724654 h 1077036"/>
              <a:gd name="connsiteX19" fmla="*/ 160463 w 2412597"/>
              <a:gd name="connsiteY19" fmla="*/ 631586 h 1077036"/>
              <a:gd name="connsiteX20" fmla="*/ 1 w 2412597"/>
              <a:gd name="connsiteY20" fmla="*/ 538518 h 1077036"/>
              <a:gd name="connsiteX21" fmla="*/ 160463 w 2412597"/>
              <a:gd name="connsiteY21" fmla="*/ 445450 h 1077036"/>
              <a:gd name="connsiteX22" fmla="*/ 0 w 2412597"/>
              <a:gd name="connsiteY22" fmla="*/ 352381 h 1077036"/>
              <a:gd name="connsiteX23" fmla="*/ 160464 w 2412597"/>
              <a:gd name="connsiteY23" fmla="*/ 259313 h 1077036"/>
              <a:gd name="connsiteX24" fmla="*/ 2 w 2412597"/>
              <a:gd name="connsiteY24" fmla="*/ 166245 h 1077036"/>
              <a:gd name="connsiteX25" fmla="*/ 160464 w 2412597"/>
              <a:gd name="connsiteY25" fmla="*/ 73177 h 10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12597" h="1077036">
                <a:moveTo>
                  <a:pt x="34297" y="0"/>
                </a:moveTo>
                <a:lnTo>
                  <a:pt x="2286430" y="0"/>
                </a:lnTo>
                <a:lnTo>
                  <a:pt x="2412597" y="73177"/>
                </a:lnTo>
                <a:lnTo>
                  <a:pt x="2252135" y="166245"/>
                </a:lnTo>
                <a:lnTo>
                  <a:pt x="2412597" y="259313"/>
                </a:lnTo>
                <a:lnTo>
                  <a:pt x="2252133" y="352381"/>
                </a:lnTo>
                <a:lnTo>
                  <a:pt x="2412596" y="445450"/>
                </a:lnTo>
                <a:lnTo>
                  <a:pt x="2252134" y="538518"/>
                </a:lnTo>
                <a:lnTo>
                  <a:pt x="2412596" y="631586"/>
                </a:lnTo>
                <a:lnTo>
                  <a:pt x="2252133" y="724654"/>
                </a:lnTo>
                <a:lnTo>
                  <a:pt x="2412596" y="817723"/>
                </a:lnTo>
                <a:lnTo>
                  <a:pt x="2252134" y="910791"/>
                </a:lnTo>
                <a:lnTo>
                  <a:pt x="2412596" y="1003859"/>
                </a:lnTo>
                <a:lnTo>
                  <a:pt x="2286428" y="1077036"/>
                </a:lnTo>
                <a:lnTo>
                  <a:pt x="34295" y="1077036"/>
                </a:lnTo>
                <a:lnTo>
                  <a:pt x="160463" y="1003859"/>
                </a:lnTo>
                <a:lnTo>
                  <a:pt x="1" y="910791"/>
                </a:lnTo>
                <a:lnTo>
                  <a:pt x="160463" y="817723"/>
                </a:lnTo>
                <a:lnTo>
                  <a:pt x="0" y="724654"/>
                </a:lnTo>
                <a:lnTo>
                  <a:pt x="160463" y="631586"/>
                </a:lnTo>
                <a:lnTo>
                  <a:pt x="1" y="538518"/>
                </a:lnTo>
                <a:lnTo>
                  <a:pt x="160463" y="445450"/>
                </a:lnTo>
                <a:lnTo>
                  <a:pt x="0" y="352381"/>
                </a:lnTo>
                <a:lnTo>
                  <a:pt x="160464" y="259313"/>
                </a:lnTo>
                <a:lnTo>
                  <a:pt x="2" y="166245"/>
                </a:lnTo>
                <a:lnTo>
                  <a:pt x="160464" y="73177"/>
                </a:lnTo>
                <a:close/>
              </a:path>
            </a:pathLst>
          </a:custGeom>
          <a:solidFill>
            <a:srgbClr val="A8B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33"/>
          <p:cNvSpPr/>
          <p:nvPr/>
        </p:nvSpPr>
        <p:spPr bwMode="auto">
          <a:xfrm rot="20192702" flipH="1">
            <a:off x="8503285" y="1183640"/>
            <a:ext cx="788670" cy="65468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rgbClr val="7EC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3" name="Freeform 36"/>
          <p:cNvSpPr/>
          <p:nvPr/>
        </p:nvSpPr>
        <p:spPr bwMode="auto">
          <a:xfrm rot="1695130">
            <a:off x="9860915" y="1908175"/>
            <a:ext cx="373380" cy="478790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FFD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4" name="Freeform 30"/>
          <p:cNvSpPr/>
          <p:nvPr/>
        </p:nvSpPr>
        <p:spPr bwMode="auto">
          <a:xfrm rot="19798984">
            <a:off x="8595995" y="1372235"/>
            <a:ext cx="1363345" cy="102489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rgbClr val="7ECDF5"/>
          </a:solidFill>
          <a:ln>
            <a:noFill/>
          </a:ln>
        </p:spPr>
        <p:txBody>
          <a:bodyPr vert="horz" wrap="square" lIns="91422" tIns="45712" rIns="91422" bIns="45712" numCol="1" anchor="t" anchorCtr="0" compatLnSpc="1"/>
          <a:lstStyle/>
          <a:p>
            <a:pPr defTabSz="1218565">
              <a:defRPr/>
            </a:pPr>
            <a:endParaRPr lang="id-ID" sz="24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5" name="Freeform 36"/>
          <p:cNvSpPr/>
          <p:nvPr/>
        </p:nvSpPr>
        <p:spPr bwMode="auto">
          <a:xfrm rot="20742510">
            <a:off x="8265160" y="1905635"/>
            <a:ext cx="373380" cy="478790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7EC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6" name="Freeform 30"/>
          <p:cNvSpPr/>
          <p:nvPr/>
        </p:nvSpPr>
        <p:spPr bwMode="auto">
          <a:xfrm rot="1801016" flipH="1">
            <a:off x="7941945" y="3397250"/>
            <a:ext cx="887095" cy="66675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rgbClr val="FFD08E"/>
          </a:solidFill>
          <a:ln>
            <a:noFill/>
          </a:ln>
        </p:spPr>
        <p:txBody>
          <a:bodyPr vert="horz" wrap="square" lIns="91422" tIns="45712" rIns="91422" bIns="45712" numCol="1" anchor="t" anchorCtr="0" compatLnSpc="1"/>
          <a:lstStyle/>
          <a:p>
            <a:pPr defTabSz="1218565">
              <a:defRPr/>
            </a:pPr>
            <a:endParaRPr lang="id-ID" sz="24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7" name="Freeform 29"/>
          <p:cNvSpPr/>
          <p:nvPr/>
        </p:nvSpPr>
        <p:spPr bwMode="auto">
          <a:xfrm>
            <a:off x="8711565" y="2711450"/>
            <a:ext cx="1398270" cy="952500"/>
          </a:xfrm>
          <a:custGeom>
            <a:avLst/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rgbClr val="FD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8" name="Freeform 31"/>
          <p:cNvSpPr/>
          <p:nvPr/>
        </p:nvSpPr>
        <p:spPr bwMode="auto">
          <a:xfrm>
            <a:off x="7991475" y="1813560"/>
            <a:ext cx="130175" cy="501015"/>
          </a:xfrm>
          <a:custGeom>
            <a:avLst/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rgbClr val="FD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9" name="Freeform 24"/>
          <p:cNvSpPr/>
          <p:nvPr/>
        </p:nvSpPr>
        <p:spPr bwMode="auto">
          <a:xfrm>
            <a:off x="7595235" y="3410585"/>
            <a:ext cx="185420" cy="1837055"/>
          </a:xfrm>
          <a:custGeom>
            <a:avLst/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rgbClr val="FD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0" name="Freeform 25"/>
          <p:cNvSpPr/>
          <p:nvPr/>
        </p:nvSpPr>
        <p:spPr bwMode="auto">
          <a:xfrm>
            <a:off x="8977630" y="3763010"/>
            <a:ext cx="159385" cy="1484630"/>
          </a:xfrm>
          <a:custGeom>
            <a:avLst/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rgbClr val="FD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1" name="Freeform 26"/>
          <p:cNvSpPr/>
          <p:nvPr/>
        </p:nvSpPr>
        <p:spPr bwMode="auto">
          <a:xfrm>
            <a:off x="8672830" y="3347720"/>
            <a:ext cx="125095" cy="1625600"/>
          </a:xfrm>
          <a:custGeom>
            <a:avLst/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rgbClr val="FD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2" name="Freeform 27"/>
          <p:cNvSpPr>
            <a:spLocks noEditPoints="1"/>
          </p:cNvSpPr>
          <p:nvPr/>
        </p:nvSpPr>
        <p:spPr bwMode="auto">
          <a:xfrm>
            <a:off x="7675880" y="4864100"/>
            <a:ext cx="1400810" cy="1205230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rgbClr val="7EC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3" name="Freeform 28"/>
          <p:cNvSpPr/>
          <p:nvPr/>
        </p:nvSpPr>
        <p:spPr bwMode="auto">
          <a:xfrm>
            <a:off x="6301105" y="2146935"/>
            <a:ext cx="1560195" cy="1435735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rgbClr val="7EC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4" name="Freeform 30"/>
          <p:cNvSpPr/>
          <p:nvPr/>
        </p:nvSpPr>
        <p:spPr bwMode="auto">
          <a:xfrm>
            <a:off x="8902065" y="2184400"/>
            <a:ext cx="1523365" cy="114554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rgbClr val="7EC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5" name="Freeform 32"/>
          <p:cNvSpPr/>
          <p:nvPr/>
        </p:nvSpPr>
        <p:spPr bwMode="auto">
          <a:xfrm>
            <a:off x="7978775" y="3118485"/>
            <a:ext cx="93980" cy="1854835"/>
          </a:xfrm>
          <a:custGeom>
            <a:avLst/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rgbClr val="FD6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6" name="Freeform 33"/>
          <p:cNvSpPr/>
          <p:nvPr/>
        </p:nvSpPr>
        <p:spPr bwMode="auto">
          <a:xfrm>
            <a:off x="7947025" y="2575560"/>
            <a:ext cx="937260" cy="77787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rgbClr val="FFD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7" name="Freeform 34"/>
          <p:cNvSpPr/>
          <p:nvPr/>
        </p:nvSpPr>
        <p:spPr bwMode="auto">
          <a:xfrm>
            <a:off x="7254875" y="1889760"/>
            <a:ext cx="482600" cy="644525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rgbClr val="7EC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8" name="Freeform 35"/>
          <p:cNvSpPr/>
          <p:nvPr/>
        </p:nvSpPr>
        <p:spPr bwMode="auto">
          <a:xfrm>
            <a:off x="8996045" y="3564255"/>
            <a:ext cx="576580" cy="550545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D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9" name="Freeform 36"/>
          <p:cNvSpPr/>
          <p:nvPr/>
        </p:nvSpPr>
        <p:spPr bwMode="auto">
          <a:xfrm>
            <a:off x="8680450" y="1949450"/>
            <a:ext cx="487680" cy="626110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FFD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0" name="Freeform 37"/>
          <p:cNvSpPr/>
          <p:nvPr/>
        </p:nvSpPr>
        <p:spPr bwMode="auto">
          <a:xfrm>
            <a:off x="7689215" y="1250315"/>
            <a:ext cx="686435" cy="897255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rgbClr val="FFD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1" name="Freeform 33"/>
          <p:cNvSpPr/>
          <p:nvPr/>
        </p:nvSpPr>
        <p:spPr bwMode="auto">
          <a:xfrm>
            <a:off x="6523990" y="1762125"/>
            <a:ext cx="690880" cy="57340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rgbClr val="FFD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0" tIns="60940" rIns="121880" bIns="60940" numCol="1" spcCol="0" rtlCol="0" fromWordArt="0" anchor="ctr" anchorCtr="0" forceAA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97" name="Straight Connector 66"/>
          <p:cNvCxnSpPr/>
          <p:nvPr/>
        </p:nvCxnSpPr>
        <p:spPr>
          <a:xfrm>
            <a:off x="8797925" y="5584190"/>
            <a:ext cx="177927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  <a:tailEnd type="oval"/>
          </a:ln>
          <a:effectLst/>
        </p:spPr>
      </p:cxnSp>
      <p:cxnSp>
        <p:nvCxnSpPr>
          <p:cNvPr id="98" name="Straight Connector 67"/>
          <p:cNvCxnSpPr/>
          <p:nvPr/>
        </p:nvCxnSpPr>
        <p:spPr>
          <a:xfrm flipH="1">
            <a:off x="5853430" y="4479290"/>
            <a:ext cx="145669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  <a:tailEnd type="oval"/>
          </a:ln>
          <a:effectLst/>
        </p:spPr>
      </p:cxnSp>
      <p:cxnSp>
        <p:nvCxnSpPr>
          <p:cNvPr id="101" name="Straight Connector 70"/>
          <p:cNvCxnSpPr/>
          <p:nvPr/>
        </p:nvCxnSpPr>
        <p:spPr>
          <a:xfrm flipV="1">
            <a:off x="7310120" y="3475355"/>
            <a:ext cx="0" cy="100203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  <a:tailEnd type="oval"/>
          </a:ln>
          <a:effectLst/>
        </p:spPr>
      </p:cxnSp>
      <p:cxnSp>
        <p:nvCxnSpPr>
          <p:cNvPr id="104" name="Straight Connector 73"/>
          <p:cNvCxnSpPr/>
          <p:nvPr/>
        </p:nvCxnSpPr>
        <p:spPr>
          <a:xfrm>
            <a:off x="9952355" y="3289300"/>
            <a:ext cx="177927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  <a:tailEnd type="oval"/>
          </a:ln>
          <a:effectLst/>
        </p:spPr>
      </p:cxnSp>
      <p:sp>
        <p:nvSpPr>
          <p:cNvPr id="114" name="矩形 113"/>
          <p:cNvSpPr/>
          <p:nvPr/>
        </p:nvSpPr>
        <p:spPr>
          <a:xfrm>
            <a:off x="5453380" y="3272790"/>
            <a:ext cx="1284605" cy="1133475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_GBK" panose="02000000000000000000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116" name="矩形 115"/>
          <p:cNvSpPr/>
          <p:nvPr/>
        </p:nvSpPr>
        <p:spPr>
          <a:xfrm>
            <a:off x="9572625" y="4241165"/>
            <a:ext cx="1284605" cy="1133475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_GBK" panose="02000000000000000000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117" name="矩形 116"/>
          <p:cNvSpPr/>
          <p:nvPr/>
        </p:nvSpPr>
        <p:spPr>
          <a:xfrm>
            <a:off x="10577195" y="1967865"/>
            <a:ext cx="1284605" cy="1133475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_GBK" panose="02000000000000000000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118" name="矩形 117"/>
          <p:cNvSpPr/>
          <p:nvPr/>
        </p:nvSpPr>
        <p:spPr>
          <a:xfrm>
            <a:off x="1083310" y="2534285"/>
            <a:ext cx="3888740" cy="3121025"/>
          </a:xfrm>
          <a:prstGeom prst="rect">
            <a:avLst/>
          </a:prstGeom>
        </p:spPr>
        <p:txBody>
          <a:bodyPr wrap="square" lIns="121880" tIns="60940" rIns="121880" bIns="6094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malesuada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liberoLorem ipsum dolor sit amet, consectetuer adipiscing elit. Maecenas porttitor congue massa. Fusce posuere, magna sed pulvinar ultricies, purus lectus 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malesuada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libero</a:t>
            </a: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300" kern="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方正兰亭黑_GBK" panose="02000000000000000000" charset="-122"/>
            </a:endParaRPr>
          </a:p>
        </p:txBody>
      </p:sp>
      <p:sp>
        <p:nvSpPr>
          <p:cNvPr id="119" name="Content Placeholder 2"/>
          <p:cNvSpPr txBox="1"/>
          <p:nvPr/>
        </p:nvSpPr>
        <p:spPr>
          <a:xfrm>
            <a:off x="1181735" y="2092325"/>
            <a:ext cx="2529205" cy="243205"/>
          </a:xfrm>
          <a:prstGeom prst="rect">
            <a:avLst/>
          </a:prstGeom>
        </p:spPr>
        <p:txBody>
          <a:bodyPr lIns="91397" tIns="45701" rIns="91397" bIns="45701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608965">
              <a:lnSpc>
                <a:spcPct val="80000"/>
              </a:lnSpc>
              <a:buClr>
                <a:srgbClr val="202F3D">
                  <a:lumMod val="75000"/>
                </a:srgbClr>
              </a:buClr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4466" y="1563131"/>
            <a:ext cx="12026798" cy="4228069"/>
            <a:chOff x="107504" y="1410731"/>
            <a:chExt cx="8813346" cy="3098367"/>
          </a:xfrm>
        </p:grpSpPr>
        <p:sp>
          <p:nvSpPr>
            <p:cNvPr id="40" name="MH_SubTitle_4"/>
            <p:cNvSpPr/>
            <p:nvPr>
              <p:custDataLst>
                <p:tags r:id="rId1"/>
              </p:custDataLst>
            </p:nvPr>
          </p:nvSpPr>
          <p:spPr>
            <a:xfrm>
              <a:off x="4355976" y="3708751"/>
              <a:ext cx="2628000" cy="800347"/>
            </a:xfrm>
            <a:prstGeom prst="rect">
              <a:avLst/>
            </a:prstGeom>
          </p:spPr>
          <p:txBody>
            <a:bodyPr anchor="ctr"/>
            <a:lstStyle/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Lorem ipsum dolor sit amet, consectetuer adipiscing elit. Maecenas porttitor congue massa. Fusce posuere,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1" name="MH_SubTitle_4"/>
            <p:cNvSpPr/>
            <p:nvPr>
              <p:custDataLst>
                <p:tags r:id="rId2"/>
              </p:custDataLst>
            </p:nvPr>
          </p:nvSpPr>
          <p:spPr>
            <a:xfrm>
              <a:off x="107504" y="3287968"/>
              <a:ext cx="2628000" cy="800347"/>
            </a:xfrm>
            <a:prstGeom prst="rect">
              <a:avLst/>
            </a:prstGeom>
          </p:spPr>
          <p:txBody>
            <a:bodyPr anchor="ctr"/>
            <a:lstStyle/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Lorem ipsum dolor sit amet, consectetuer adipiscing elit. Maecenas porttitor congue massa. Fusce posuere,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2" name="MH_SubTitle_4"/>
            <p:cNvSpPr/>
            <p:nvPr>
              <p:custDataLst>
                <p:tags r:id="rId3"/>
              </p:custDataLst>
            </p:nvPr>
          </p:nvSpPr>
          <p:spPr>
            <a:xfrm>
              <a:off x="1944000" y="1410731"/>
              <a:ext cx="2628000" cy="800347"/>
            </a:xfrm>
            <a:prstGeom prst="rect">
              <a:avLst/>
            </a:prstGeom>
          </p:spPr>
          <p:txBody>
            <a:bodyPr anchor="ctr"/>
            <a:lstStyle/>
            <a:p>
              <a:pPr lvl="0"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Lorem ipsum dolor sit amet, consectetuer adipiscing elit. Maecenas porttitor congue massa. Fusce posuere,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3" name="MH_Other_1"/>
            <p:cNvSpPr/>
            <p:nvPr>
              <p:custDataLst>
                <p:tags r:id="rId4"/>
              </p:custDataLst>
            </p:nvPr>
          </p:nvSpPr>
          <p:spPr bwMode="auto">
            <a:xfrm>
              <a:off x="5402264" y="1682874"/>
              <a:ext cx="681905" cy="1320811"/>
            </a:xfrm>
            <a:custGeom>
              <a:avLst/>
              <a:gdLst>
                <a:gd name="T0" fmla="*/ 0 w 880533"/>
                <a:gd name="T1" fmla="*/ 0 h 1761068"/>
                <a:gd name="T2" fmla="*/ 177457 w 880533"/>
                <a:gd name="T3" fmla="*/ 17890 h 1761068"/>
                <a:gd name="T4" fmla="*/ 880533 w 880533"/>
                <a:gd name="T5" fmla="*/ 880534 h 1761068"/>
                <a:gd name="T6" fmla="*/ 177457 w 880533"/>
                <a:gd name="T7" fmla="*/ 1743179 h 1761068"/>
                <a:gd name="T8" fmla="*/ 0 w 880533"/>
                <a:gd name="T9" fmla="*/ 1761068 h 1761068"/>
                <a:gd name="T10" fmla="*/ 0 w 880533"/>
                <a:gd name="T11" fmla="*/ 1409700 h 1761068"/>
                <a:gd name="T12" fmla="*/ 106644 w 880533"/>
                <a:gd name="T13" fmla="*/ 1398950 h 1761068"/>
                <a:gd name="T14" fmla="*/ 529165 w 880533"/>
                <a:gd name="T15" fmla="*/ 880533 h 1761068"/>
                <a:gd name="T16" fmla="*/ 106644 w 880533"/>
                <a:gd name="T17" fmla="*/ 362117 h 1761068"/>
                <a:gd name="T18" fmla="*/ 0 w 880533"/>
                <a:gd name="T19" fmla="*/ 351366 h 17610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0533"/>
                <a:gd name="T31" fmla="*/ 0 h 1761068"/>
                <a:gd name="T32" fmla="*/ 880533 w 880533"/>
                <a:gd name="T33" fmla="*/ 1761068 h 17610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0533" h="1761068">
                  <a:moveTo>
                    <a:pt x="0" y="0"/>
                  </a:moveTo>
                  <a:lnTo>
                    <a:pt x="177457" y="17890"/>
                  </a:lnTo>
                  <a:cubicBezTo>
                    <a:pt x="578702" y="99996"/>
                    <a:pt x="880533" y="455017"/>
                    <a:pt x="880533" y="880534"/>
                  </a:cubicBezTo>
                  <a:cubicBezTo>
                    <a:pt x="880533" y="1306051"/>
                    <a:pt x="578702" y="1661072"/>
                    <a:pt x="177457" y="1743179"/>
                  </a:cubicBezTo>
                  <a:lnTo>
                    <a:pt x="0" y="1761068"/>
                  </a:lnTo>
                  <a:lnTo>
                    <a:pt x="0" y="1409700"/>
                  </a:lnTo>
                  <a:lnTo>
                    <a:pt x="106644" y="1398950"/>
                  </a:lnTo>
                  <a:cubicBezTo>
                    <a:pt x="347776" y="1349607"/>
                    <a:pt x="529165" y="1136253"/>
                    <a:pt x="529165" y="880533"/>
                  </a:cubicBezTo>
                  <a:cubicBezTo>
                    <a:pt x="529165" y="624814"/>
                    <a:pt x="347776" y="411460"/>
                    <a:pt x="106644" y="362117"/>
                  </a:cubicBezTo>
                  <a:lnTo>
                    <a:pt x="0" y="35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CDF5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4" name="MH_Other_2"/>
            <p:cNvPicPr/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87"/>
            <a:stretch>
              <a:fillRect/>
            </a:stretch>
          </p:blipFill>
          <p:spPr bwMode="auto">
            <a:xfrm>
              <a:off x="5402264" y="1473259"/>
              <a:ext cx="45719" cy="67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MH_Other_3"/>
            <p:cNvSpPr/>
            <p:nvPr>
              <p:custDataLst>
                <p:tags r:id="rId6"/>
              </p:custDataLst>
            </p:nvPr>
          </p:nvSpPr>
          <p:spPr bwMode="auto">
            <a:xfrm>
              <a:off x="4579939" y="2137833"/>
              <a:ext cx="681905" cy="1320811"/>
            </a:xfrm>
            <a:custGeom>
              <a:avLst/>
              <a:gdLst>
                <a:gd name="T0" fmla="*/ 0 w 880533"/>
                <a:gd name="T1" fmla="*/ 0 h 1761068"/>
                <a:gd name="T2" fmla="*/ 177457 w 880533"/>
                <a:gd name="T3" fmla="*/ 17890 h 1761068"/>
                <a:gd name="T4" fmla="*/ 880533 w 880533"/>
                <a:gd name="T5" fmla="*/ 880534 h 1761068"/>
                <a:gd name="T6" fmla="*/ 177457 w 880533"/>
                <a:gd name="T7" fmla="*/ 1743179 h 1761068"/>
                <a:gd name="T8" fmla="*/ 0 w 880533"/>
                <a:gd name="T9" fmla="*/ 1761068 h 1761068"/>
                <a:gd name="T10" fmla="*/ 0 w 880533"/>
                <a:gd name="T11" fmla="*/ 1409700 h 1761068"/>
                <a:gd name="T12" fmla="*/ 106644 w 880533"/>
                <a:gd name="T13" fmla="*/ 1398950 h 1761068"/>
                <a:gd name="T14" fmla="*/ 529165 w 880533"/>
                <a:gd name="T15" fmla="*/ 880533 h 1761068"/>
                <a:gd name="T16" fmla="*/ 106644 w 880533"/>
                <a:gd name="T17" fmla="*/ 362117 h 1761068"/>
                <a:gd name="T18" fmla="*/ 0 w 880533"/>
                <a:gd name="T19" fmla="*/ 351366 h 17610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0533"/>
                <a:gd name="T31" fmla="*/ 0 h 1761068"/>
                <a:gd name="T32" fmla="*/ 880533 w 880533"/>
                <a:gd name="T33" fmla="*/ 1761068 h 17610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0533" h="1761068">
                  <a:moveTo>
                    <a:pt x="0" y="0"/>
                  </a:moveTo>
                  <a:lnTo>
                    <a:pt x="177457" y="17890"/>
                  </a:lnTo>
                  <a:cubicBezTo>
                    <a:pt x="578702" y="99996"/>
                    <a:pt x="880533" y="455017"/>
                    <a:pt x="880533" y="880534"/>
                  </a:cubicBezTo>
                  <a:cubicBezTo>
                    <a:pt x="880533" y="1306051"/>
                    <a:pt x="578702" y="1661072"/>
                    <a:pt x="177457" y="1743179"/>
                  </a:cubicBezTo>
                  <a:lnTo>
                    <a:pt x="0" y="1761068"/>
                  </a:lnTo>
                  <a:lnTo>
                    <a:pt x="0" y="1409700"/>
                  </a:lnTo>
                  <a:lnTo>
                    <a:pt x="106644" y="1398950"/>
                  </a:lnTo>
                  <a:cubicBezTo>
                    <a:pt x="347776" y="1349607"/>
                    <a:pt x="529165" y="1136253"/>
                    <a:pt x="529165" y="880533"/>
                  </a:cubicBezTo>
                  <a:cubicBezTo>
                    <a:pt x="529165" y="624814"/>
                    <a:pt x="347776" y="411460"/>
                    <a:pt x="106644" y="362117"/>
                  </a:cubicBezTo>
                  <a:lnTo>
                    <a:pt x="0" y="35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08E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6" name="MH_Other_4"/>
            <p:cNvPicPr/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87"/>
            <a:stretch>
              <a:fillRect/>
            </a:stretch>
          </p:blipFill>
          <p:spPr bwMode="auto">
            <a:xfrm>
              <a:off x="4579940" y="1928217"/>
              <a:ext cx="45719" cy="67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MH_Other_5"/>
            <p:cNvSpPr/>
            <p:nvPr>
              <p:custDataLst>
                <p:tags r:id="rId8"/>
              </p:custDataLst>
            </p:nvPr>
          </p:nvSpPr>
          <p:spPr bwMode="auto">
            <a:xfrm>
              <a:off x="3757614" y="2592792"/>
              <a:ext cx="681905" cy="1320811"/>
            </a:xfrm>
            <a:custGeom>
              <a:avLst/>
              <a:gdLst>
                <a:gd name="T0" fmla="*/ 0 w 880533"/>
                <a:gd name="T1" fmla="*/ 0 h 1761068"/>
                <a:gd name="T2" fmla="*/ 177457 w 880533"/>
                <a:gd name="T3" fmla="*/ 17890 h 1761068"/>
                <a:gd name="T4" fmla="*/ 880533 w 880533"/>
                <a:gd name="T5" fmla="*/ 880534 h 1761068"/>
                <a:gd name="T6" fmla="*/ 177457 w 880533"/>
                <a:gd name="T7" fmla="*/ 1743179 h 1761068"/>
                <a:gd name="T8" fmla="*/ 0 w 880533"/>
                <a:gd name="T9" fmla="*/ 1761068 h 1761068"/>
                <a:gd name="T10" fmla="*/ 0 w 880533"/>
                <a:gd name="T11" fmla="*/ 1409700 h 1761068"/>
                <a:gd name="T12" fmla="*/ 106644 w 880533"/>
                <a:gd name="T13" fmla="*/ 1398950 h 1761068"/>
                <a:gd name="T14" fmla="*/ 529165 w 880533"/>
                <a:gd name="T15" fmla="*/ 880533 h 1761068"/>
                <a:gd name="T16" fmla="*/ 106644 w 880533"/>
                <a:gd name="T17" fmla="*/ 362117 h 1761068"/>
                <a:gd name="T18" fmla="*/ 0 w 880533"/>
                <a:gd name="T19" fmla="*/ 351366 h 17610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0533"/>
                <a:gd name="T31" fmla="*/ 0 h 1761068"/>
                <a:gd name="T32" fmla="*/ 880533 w 880533"/>
                <a:gd name="T33" fmla="*/ 1761068 h 17610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0533" h="1761068">
                  <a:moveTo>
                    <a:pt x="0" y="0"/>
                  </a:moveTo>
                  <a:lnTo>
                    <a:pt x="177457" y="17890"/>
                  </a:lnTo>
                  <a:cubicBezTo>
                    <a:pt x="578702" y="99996"/>
                    <a:pt x="880533" y="455017"/>
                    <a:pt x="880533" y="880534"/>
                  </a:cubicBezTo>
                  <a:cubicBezTo>
                    <a:pt x="880533" y="1306051"/>
                    <a:pt x="578702" y="1661072"/>
                    <a:pt x="177457" y="1743179"/>
                  </a:cubicBezTo>
                  <a:lnTo>
                    <a:pt x="0" y="1761068"/>
                  </a:lnTo>
                  <a:lnTo>
                    <a:pt x="0" y="1409700"/>
                  </a:lnTo>
                  <a:lnTo>
                    <a:pt x="106644" y="1398950"/>
                  </a:lnTo>
                  <a:cubicBezTo>
                    <a:pt x="347776" y="1349607"/>
                    <a:pt x="529165" y="1136253"/>
                    <a:pt x="529165" y="880533"/>
                  </a:cubicBezTo>
                  <a:cubicBezTo>
                    <a:pt x="529165" y="624814"/>
                    <a:pt x="347776" y="411460"/>
                    <a:pt x="106644" y="362117"/>
                  </a:cubicBezTo>
                  <a:lnTo>
                    <a:pt x="0" y="35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CDF5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8" name="MH_Other_6"/>
            <p:cNvPicPr/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87"/>
            <a:stretch>
              <a:fillRect/>
            </a:stretch>
          </p:blipFill>
          <p:spPr bwMode="auto">
            <a:xfrm>
              <a:off x="3757614" y="2383177"/>
              <a:ext cx="45719" cy="67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MH_Other_7"/>
            <p:cNvSpPr/>
            <p:nvPr>
              <p:custDataLst>
                <p:tags r:id="rId10"/>
              </p:custDataLst>
            </p:nvPr>
          </p:nvSpPr>
          <p:spPr bwMode="auto">
            <a:xfrm>
              <a:off x="2936877" y="3047751"/>
              <a:ext cx="680677" cy="1320811"/>
            </a:xfrm>
            <a:custGeom>
              <a:avLst/>
              <a:gdLst>
                <a:gd name="T0" fmla="*/ 0 w 880533"/>
                <a:gd name="T1" fmla="*/ 0 h 1761068"/>
                <a:gd name="T2" fmla="*/ 177457 w 880533"/>
                <a:gd name="T3" fmla="*/ 17890 h 1761068"/>
                <a:gd name="T4" fmla="*/ 880533 w 880533"/>
                <a:gd name="T5" fmla="*/ 880534 h 1761068"/>
                <a:gd name="T6" fmla="*/ 177457 w 880533"/>
                <a:gd name="T7" fmla="*/ 1743179 h 1761068"/>
                <a:gd name="T8" fmla="*/ 0 w 880533"/>
                <a:gd name="T9" fmla="*/ 1761068 h 1761068"/>
                <a:gd name="T10" fmla="*/ 0 w 880533"/>
                <a:gd name="T11" fmla="*/ 1409700 h 1761068"/>
                <a:gd name="T12" fmla="*/ 106644 w 880533"/>
                <a:gd name="T13" fmla="*/ 1398950 h 1761068"/>
                <a:gd name="T14" fmla="*/ 529165 w 880533"/>
                <a:gd name="T15" fmla="*/ 880533 h 1761068"/>
                <a:gd name="T16" fmla="*/ 106644 w 880533"/>
                <a:gd name="T17" fmla="*/ 362117 h 1761068"/>
                <a:gd name="T18" fmla="*/ 0 w 880533"/>
                <a:gd name="T19" fmla="*/ 351366 h 17610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0533"/>
                <a:gd name="T31" fmla="*/ 0 h 1761068"/>
                <a:gd name="T32" fmla="*/ 880533 w 880533"/>
                <a:gd name="T33" fmla="*/ 1761068 h 17610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0533" h="1761068">
                  <a:moveTo>
                    <a:pt x="0" y="0"/>
                  </a:moveTo>
                  <a:lnTo>
                    <a:pt x="177457" y="17890"/>
                  </a:lnTo>
                  <a:cubicBezTo>
                    <a:pt x="578702" y="99996"/>
                    <a:pt x="880533" y="455017"/>
                    <a:pt x="880533" y="880534"/>
                  </a:cubicBezTo>
                  <a:cubicBezTo>
                    <a:pt x="880533" y="1306051"/>
                    <a:pt x="578702" y="1661072"/>
                    <a:pt x="177457" y="1743179"/>
                  </a:cubicBezTo>
                  <a:lnTo>
                    <a:pt x="0" y="1761068"/>
                  </a:lnTo>
                  <a:lnTo>
                    <a:pt x="0" y="1409700"/>
                  </a:lnTo>
                  <a:lnTo>
                    <a:pt x="106644" y="1398950"/>
                  </a:lnTo>
                  <a:cubicBezTo>
                    <a:pt x="347776" y="1349607"/>
                    <a:pt x="529165" y="1136253"/>
                    <a:pt x="529165" y="880533"/>
                  </a:cubicBezTo>
                  <a:cubicBezTo>
                    <a:pt x="529165" y="624814"/>
                    <a:pt x="347776" y="411460"/>
                    <a:pt x="106644" y="362117"/>
                  </a:cubicBezTo>
                  <a:lnTo>
                    <a:pt x="0" y="35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45E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0" name="MH_Other_8"/>
            <p:cNvPicPr/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87"/>
            <a:stretch>
              <a:fillRect/>
            </a:stretch>
          </p:blipFill>
          <p:spPr bwMode="auto">
            <a:xfrm>
              <a:off x="2936876" y="2838136"/>
              <a:ext cx="45719" cy="67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MH_SubTitle_4"/>
            <p:cNvSpPr/>
            <p:nvPr>
              <p:custDataLst>
                <p:tags r:id="rId12"/>
              </p:custDataLst>
            </p:nvPr>
          </p:nvSpPr>
          <p:spPr>
            <a:xfrm>
              <a:off x="6292850" y="1920476"/>
              <a:ext cx="2628000" cy="800347"/>
            </a:xfrm>
            <a:prstGeom prst="rect">
              <a:avLst/>
            </a:prstGeom>
          </p:spPr>
          <p:txBody>
            <a:bodyPr anchor="ctr"/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Lorem ipsum dolor sit amet, consectetuer adipiscing elit. Maecenas porttitor congue massa. Fusce posuere,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481206" y="2473333"/>
              <a:ext cx="472314" cy="675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5313998" y="1986023"/>
              <a:ext cx="531876" cy="675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663967" y="2934437"/>
              <a:ext cx="477432" cy="675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2783668" y="3364877"/>
              <a:ext cx="511867" cy="675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01450" y="2805511"/>
            <a:ext cx="10761354" cy="1332847"/>
            <a:chOff x="711509" y="3015373"/>
            <a:chExt cx="10761354" cy="1332847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711509" y="3208322"/>
              <a:ext cx="1534583" cy="855132"/>
            </a:xfrm>
            <a:custGeom>
              <a:avLst/>
              <a:gdLst>
                <a:gd name="T0" fmla="*/ 0 w 725"/>
                <a:gd name="T1" fmla="*/ 0 h 404"/>
                <a:gd name="T2" fmla="*/ 0 w 725"/>
                <a:gd name="T3" fmla="*/ 404 h 404"/>
                <a:gd name="T4" fmla="*/ 725 w 725"/>
                <a:gd name="T5" fmla="*/ 404 h 404"/>
                <a:gd name="T6" fmla="*/ 324 w 725"/>
                <a:gd name="T7" fmla="*/ 0 h 404"/>
                <a:gd name="T8" fmla="*/ 0 w 72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404">
                  <a:moveTo>
                    <a:pt x="0" y="0"/>
                  </a:moveTo>
                  <a:lnTo>
                    <a:pt x="0" y="404"/>
                  </a:lnTo>
                  <a:lnTo>
                    <a:pt x="725" y="404"/>
                  </a:lnTo>
                  <a:lnTo>
                    <a:pt x="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CDF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5" name="Freeform: Shape 4"/>
            <p:cNvSpPr/>
            <p:nvPr/>
          </p:nvSpPr>
          <p:spPr bwMode="auto">
            <a:xfrm>
              <a:off x="979265" y="3426338"/>
              <a:ext cx="456869" cy="45343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2" y="1"/>
                </a:cxn>
                <a:cxn ang="0">
                  <a:pos x="0" y="28"/>
                </a:cxn>
                <a:cxn ang="0">
                  <a:pos x="22" y="55"/>
                </a:cxn>
                <a:cxn ang="0">
                  <a:pos x="33" y="55"/>
                </a:cxn>
                <a:cxn ang="0">
                  <a:pos x="56" y="28"/>
                </a:cxn>
                <a:cxn ang="0">
                  <a:pos x="20" y="7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11" y="25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12" y="36"/>
                </a:cxn>
                <a:cxn ang="0">
                  <a:pos x="9" y="41"/>
                </a:cxn>
                <a:cxn ang="0">
                  <a:pos x="20" y="49"/>
                </a:cxn>
                <a:cxn ang="0">
                  <a:pos x="25" y="46"/>
                </a:cxn>
                <a:cxn ang="0">
                  <a:pos x="25" y="41"/>
                </a:cxn>
                <a:cxn ang="0">
                  <a:pos x="25" y="36"/>
                </a:cxn>
                <a:cxn ang="0">
                  <a:pos x="16" y="30"/>
                </a:cxn>
                <a:cxn ang="0">
                  <a:pos x="25" y="36"/>
                </a:cxn>
                <a:cxn ang="0">
                  <a:pos x="16" y="25"/>
                </a:cxn>
                <a:cxn ang="0">
                  <a:pos x="25" y="19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48" y="19"/>
                </a:cxn>
                <a:cxn ang="0">
                  <a:pos x="45" y="25"/>
                </a:cxn>
                <a:cxn ang="0">
                  <a:pos x="48" y="19"/>
                </a:cxn>
                <a:cxn ang="0">
                  <a:pos x="41" y="14"/>
                </a:cxn>
                <a:cxn ang="0">
                  <a:pos x="45" y="14"/>
                </a:cxn>
                <a:cxn ang="0">
                  <a:pos x="34" y="14"/>
                </a:cxn>
                <a:cxn ang="0">
                  <a:pos x="30" y="10"/>
                </a:cxn>
                <a:cxn ang="0">
                  <a:pos x="38" y="19"/>
                </a:cxn>
                <a:cxn ang="0">
                  <a:pos x="30" y="25"/>
                </a:cxn>
                <a:cxn ang="0">
                  <a:pos x="30" y="30"/>
                </a:cxn>
                <a:cxn ang="0">
                  <a:pos x="38" y="36"/>
                </a:cxn>
                <a:cxn ang="0">
                  <a:pos x="30" y="30"/>
                </a:cxn>
                <a:cxn ang="0">
                  <a:pos x="30" y="41"/>
                </a:cxn>
                <a:cxn ang="0">
                  <a:pos x="30" y="46"/>
                </a:cxn>
                <a:cxn ang="0">
                  <a:pos x="41" y="41"/>
                </a:cxn>
                <a:cxn ang="0">
                  <a:pos x="35" y="49"/>
                </a:cxn>
                <a:cxn ang="0">
                  <a:pos x="45" y="30"/>
                </a:cxn>
                <a:cxn ang="0">
                  <a:pos x="49" y="36"/>
                </a:cxn>
              </a:cxnLst>
              <a:rect l="0" t="0" r="r" b="b"/>
              <a:pathLst>
                <a:path w="56" h="56">
                  <a:moveTo>
                    <a:pt x="46" y="7"/>
                  </a:moveTo>
                  <a:cubicBezTo>
                    <a:pt x="42" y="4"/>
                    <a:pt x="38" y="1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7" y="1"/>
                    <a:pt x="13" y="4"/>
                    <a:pt x="10" y="7"/>
                  </a:cubicBezTo>
                  <a:cubicBezTo>
                    <a:pt x="3" y="12"/>
                    <a:pt x="0" y="19"/>
                    <a:pt x="0" y="28"/>
                  </a:cubicBezTo>
                  <a:cubicBezTo>
                    <a:pt x="0" y="37"/>
                    <a:pt x="3" y="44"/>
                    <a:pt x="10" y="49"/>
                  </a:cubicBezTo>
                  <a:cubicBezTo>
                    <a:pt x="13" y="52"/>
                    <a:pt x="17" y="55"/>
                    <a:pt x="22" y="55"/>
                  </a:cubicBezTo>
                  <a:cubicBezTo>
                    <a:pt x="24" y="56"/>
                    <a:pt x="26" y="56"/>
                    <a:pt x="28" y="56"/>
                  </a:cubicBezTo>
                  <a:cubicBezTo>
                    <a:pt x="30" y="56"/>
                    <a:pt x="31" y="56"/>
                    <a:pt x="33" y="55"/>
                  </a:cubicBezTo>
                  <a:cubicBezTo>
                    <a:pt x="38" y="55"/>
                    <a:pt x="42" y="52"/>
                    <a:pt x="46" y="49"/>
                  </a:cubicBezTo>
                  <a:cubicBezTo>
                    <a:pt x="52" y="44"/>
                    <a:pt x="56" y="37"/>
                    <a:pt x="56" y="28"/>
                  </a:cubicBezTo>
                  <a:cubicBezTo>
                    <a:pt x="56" y="19"/>
                    <a:pt x="52" y="12"/>
                    <a:pt x="46" y="7"/>
                  </a:cubicBezTo>
                  <a:close/>
                  <a:moveTo>
                    <a:pt x="20" y="7"/>
                  </a:moveTo>
                  <a:cubicBezTo>
                    <a:pt x="18" y="9"/>
                    <a:pt x="16" y="11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1"/>
                    <a:pt x="16" y="8"/>
                    <a:pt x="20" y="7"/>
                  </a:cubicBezTo>
                  <a:close/>
                  <a:moveTo>
                    <a:pt x="7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3"/>
                    <a:pt x="6" y="21"/>
                    <a:pt x="7" y="19"/>
                  </a:cubicBezTo>
                  <a:close/>
                  <a:moveTo>
                    <a:pt x="6" y="36"/>
                  </a:moveTo>
                  <a:cubicBezTo>
                    <a:pt x="6" y="34"/>
                    <a:pt x="5" y="32"/>
                    <a:pt x="5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2"/>
                    <a:pt x="11" y="34"/>
                    <a:pt x="12" y="36"/>
                  </a:cubicBezTo>
                  <a:lnTo>
                    <a:pt x="6" y="36"/>
                  </a:lnTo>
                  <a:close/>
                  <a:moveTo>
                    <a:pt x="9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6" y="44"/>
                    <a:pt x="18" y="47"/>
                    <a:pt x="20" y="49"/>
                  </a:cubicBezTo>
                  <a:cubicBezTo>
                    <a:pt x="16" y="48"/>
                    <a:pt x="12" y="45"/>
                    <a:pt x="9" y="41"/>
                  </a:cubicBezTo>
                  <a:close/>
                  <a:moveTo>
                    <a:pt x="25" y="46"/>
                  </a:moveTo>
                  <a:cubicBezTo>
                    <a:pt x="23" y="45"/>
                    <a:pt x="22" y="43"/>
                    <a:pt x="20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46"/>
                  </a:lnTo>
                  <a:close/>
                  <a:moveTo>
                    <a:pt x="25" y="36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17" y="34"/>
                    <a:pt x="16" y="32"/>
                    <a:pt x="16" y="30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5" y="36"/>
                  </a:lnTo>
                  <a:close/>
                  <a:moveTo>
                    <a:pt x="25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7" y="23"/>
                    <a:pt x="17" y="21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lnTo>
                    <a:pt x="25" y="25"/>
                  </a:lnTo>
                  <a:close/>
                  <a:moveTo>
                    <a:pt x="25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2" y="12"/>
                    <a:pt x="23" y="11"/>
                    <a:pt x="25" y="10"/>
                  </a:cubicBezTo>
                  <a:lnTo>
                    <a:pt x="25" y="14"/>
                  </a:lnTo>
                  <a:close/>
                  <a:moveTo>
                    <a:pt x="48" y="19"/>
                  </a:moveTo>
                  <a:cubicBezTo>
                    <a:pt x="49" y="21"/>
                    <a:pt x="50" y="23"/>
                    <a:pt x="50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3"/>
                    <a:pt x="44" y="21"/>
                    <a:pt x="43" y="19"/>
                  </a:cubicBezTo>
                  <a:lnTo>
                    <a:pt x="48" y="19"/>
                  </a:lnTo>
                  <a:close/>
                  <a:moveTo>
                    <a:pt x="45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9" y="11"/>
                    <a:pt x="37" y="9"/>
                    <a:pt x="35" y="7"/>
                  </a:cubicBezTo>
                  <a:cubicBezTo>
                    <a:pt x="39" y="8"/>
                    <a:pt x="42" y="11"/>
                    <a:pt x="45" y="14"/>
                  </a:cubicBezTo>
                  <a:close/>
                  <a:moveTo>
                    <a:pt x="30" y="10"/>
                  </a:moveTo>
                  <a:cubicBezTo>
                    <a:pt x="32" y="11"/>
                    <a:pt x="33" y="12"/>
                    <a:pt x="34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10"/>
                  </a:lnTo>
                  <a:close/>
                  <a:moveTo>
                    <a:pt x="30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21"/>
                    <a:pt x="39" y="23"/>
                    <a:pt x="39" y="25"/>
                  </a:cubicBezTo>
                  <a:cubicBezTo>
                    <a:pt x="30" y="25"/>
                    <a:pt x="30" y="25"/>
                    <a:pt x="30" y="25"/>
                  </a:cubicBezTo>
                  <a:lnTo>
                    <a:pt x="30" y="19"/>
                  </a:lnTo>
                  <a:close/>
                  <a:moveTo>
                    <a:pt x="30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2"/>
                    <a:pt x="39" y="34"/>
                    <a:pt x="38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30"/>
                  </a:lnTo>
                  <a:close/>
                  <a:moveTo>
                    <a:pt x="30" y="46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3"/>
                    <a:pt x="32" y="45"/>
                    <a:pt x="30" y="46"/>
                  </a:cubicBezTo>
                  <a:close/>
                  <a:moveTo>
                    <a:pt x="35" y="49"/>
                  </a:moveTo>
                  <a:cubicBezTo>
                    <a:pt x="38" y="47"/>
                    <a:pt x="40" y="44"/>
                    <a:pt x="41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5"/>
                    <a:pt x="39" y="48"/>
                    <a:pt x="35" y="49"/>
                  </a:cubicBezTo>
                  <a:close/>
                  <a:moveTo>
                    <a:pt x="44" y="36"/>
                  </a:moveTo>
                  <a:cubicBezTo>
                    <a:pt x="44" y="34"/>
                    <a:pt x="44" y="32"/>
                    <a:pt x="45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2"/>
                    <a:pt x="49" y="34"/>
                    <a:pt x="49" y="36"/>
                  </a:cubicBezTo>
                  <a:lnTo>
                    <a:pt x="4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6" name="Freeform: Shape 5"/>
            <p:cNvSpPr/>
            <p:nvPr/>
          </p:nvSpPr>
          <p:spPr bwMode="auto">
            <a:xfrm>
              <a:off x="2069739" y="3208321"/>
              <a:ext cx="1699684" cy="855132"/>
            </a:xfrm>
            <a:custGeom>
              <a:avLst/>
              <a:gdLst>
                <a:gd name="T0" fmla="*/ 663 w 803"/>
                <a:gd name="T1" fmla="*/ 0 h 404"/>
                <a:gd name="T2" fmla="*/ 401 w 803"/>
                <a:gd name="T3" fmla="*/ 262 h 404"/>
                <a:gd name="T4" fmla="*/ 141 w 803"/>
                <a:gd name="T5" fmla="*/ 0 h 404"/>
                <a:gd name="T6" fmla="*/ 0 w 803"/>
                <a:gd name="T7" fmla="*/ 0 h 404"/>
                <a:gd name="T8" fmla="*/ 401 w 803"/>
                <a:gd name="T9" fmla="*/ 404 h 404"/>
                <a:gd name="T10" fmla="*/ 803 w 803"/>
                <a:gd name="T11" fmla="*/ 0 h 404"/>
                <a:gd name="T12" fmla="*/ 663 w 803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404">
                  <a:moveTo>
                    <a:pt x="663" y="0"/>
                  </a:moveTo>
                  <a:lnTo>
                    <a:pt x="401" y="262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401" y="404"/>
                  </a:lnTo>
                  <a:lnTo>
                    <a:pt x="803" y="0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FFD08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3996" y="3015373"/>
              <a:ext cx="639919" cy="584775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r>
                <a:rPr lang="ru-RU" sz="3200">
                  <a:solidFill>
                    <a:schemeClr val="accent1"/>
                  </a:solidFill>
                  <a:latin typeface="Source Han Sans HW SC"/>
                  <a:ea typeface="zihun58hao-chuangzhonghei" panose="00000500000000000000" pitchFamily="2" charset="-122"/>
                  <a:sym typeface="zihun58hao-chuangzhonghei" panose="00000500000000000000" pitchFamily="2" charset="-122"/>
                </a:rPr>
                <a:t>01</a:t>
              </a:r>
            </a:p>
          </p:txBody>
        </p:sp>
        <p:sp>
          <p:nvSpPr>
            <p:cNvPr id="8" name="Freeform: Shape 8"/>
            <p:cNvSpPr/>
            <p:nvPr/>
          </p:nvSpPr>
          <p:spPr bwMode="auto">
            <a:xfrm>
              <a:off x="5116401" y="3208321"/>
              <a:ext cx="1699684" cy="855132"/>
            </a:xfrm>
            <a:custGeom>
              <a:avLst/>
              <a:gdLst>
                <a:gd name="T0" fmla="*/ 662 w 803"/>
                <a:gd name="T1" fmla="*/ 0 h 404"/>
                <a:gd name="T2" fmla="*/ 401 w 803"/>
                <a:gd name="T3" fmla="*/ 262 h 404"/>
                <a:gd name="T4" fmla="*/ 140 w 803"/>
                <a:gd name="T5" fmla="*/ 0 h 404"/>
                <a:gd name="T6" fmla="*/ 0 w 803"/>
                <a:gd name="T7" fmla="*/ 0 h 404"/>
                <a:gd name="T8" fmla="*/ 401 w 803"/>
                <a:gd name="T9" fmla="*/ 404 h 404"/>
                <a:gd name="T10" fmla="*/ 803 w 803"/>
                <a:gd name="T11" fmla="*/ 0 h 404"/>
                <a:gd name="T12" fmla="*/ 662 w 803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404">
                  <a:moveTo>
                    <a:pt x="662" y="0"/>
                  </a:moveTo>
                  <a:lnTo>
                    <a:pt x="401" y="262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401" y="404"/>
                  </a:lnTo>
                  <a:lnTo>
                    <a:pt x="803" y="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D645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643252" y="3015373"/>
              <a:ext cx="639919" cy="584775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r>
                <a:rPr lang="ru-RU" sz="3200">
                  <a:solidFill>
                    <a:schemeClr val="accent3"/>
                  </a:solidFill>
                  <a:latin typeface="Source Han Sans HW SC"/>
                  <a:ea typeface="zihun58hao-chuangzhonghei" panose="00000500000000000000" pitchFamily="2" charset="-122"/>
                  <a:sym typeface="zihun58hao-chuangzhonghei" panose="00000500000000000000" pitchFamily="2" charset="-122"/>
                </a:rPr>
                <a:t>03</a:t>
              </a:r>
            </a:p>
          </p:txBody>
        </p:sp>
        <p:sp>
          <p:nvSpPr>
            <p:cNvPr id="10" name="Freeform: Shape 11"/>
            <p:cNvSpPr/>
            <p:nvPr/>
          </p:nvSpPr>
          <p:spPr bwMode="auto">
            <a:xfrm>
              <a:off x="8163063" y="3208321"/>
              <a:ext cx="1699684" cy="855132"/>
            </a:xfrm>
            <a:custGeom>
              <a:avLst/>
              <a:gdLst>
                <a:gd name="T0" fmla="*/ 662 w 803"/>
                <a:gd name="T1" fmla="*/ 0 h 404"/>
                <a:gd name="T2" fmla="*/ 401 w 803"/>
                <a:gd name="T3" fmla="*/ 262 h 404"/>
                <a:gd name="T4" fmla="*/ 140 w 803"/>
                <a:gd name="T5" fmla="*/ 0 h 404"/>
                <a:gd name="T6" fmla="*/ 0 w 803"/>
                <a:gd name="T7" fmla="*/ 0 h 404"/>
                <a:gd name="T8" fmla="*/ 401 w 803"/>
                <a:gd name="T9" fmla="*/ 404 h 404"/>
                <a:gd name="T10" fmla="*/ 803 w 803"/>
                <a:gd name="T11" fmla="*/ 0 h 404"/>
                <a:gd name="T12" fmla="*/ 662 w 803"/>
                <a:gd name="T1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404">
                  <a:moveTo>
                    <a:pt x="662" y="0"/>
                  </a:moveTo>
                  <a:lnTo>
                    <a:pt x="401" y="262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401" y="404"/>
                  </a:lnTo>
                  <a:lnTo>
                    <a:pt x="803" y="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FD08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8682436" y="3015373"/>
              <a:ext cx="639919" cy="584775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r>
                <a:rPr lang="ru-RU" sz="3200">
                  <a:solidFill>
                    <a:schemeClr val="accent5"/>
                  </a:solidFill>
                  <a:latin typeface="Source Han Sans HW SC"/>
                  <a:ea typeface="zihun58hao-chuangzhonghei" panose="00000500000000000000" pitchFamily="2" charset="-122"/>
                  <a:sym typeface="zihun58hao-chuangzhonghei" panose="00000500000000000000" pitchFamily="2" charset="-122"/>
                </a:rPr>
                <a:t>05</a:t>
              </a:r>
            </a:p>
          </p:txBody>
        </p:sp>
        <p:sp>
          <p:nvSpPr>
            <p:cNvPr id="15" name="Freeform: Shape 14"/>
            <p:cNvSpPr/>
            <p:nvPr/>
          </p:nvSpPr>
          <p:spPr bwMode="auto">
            <a:xfrm>
              <a:off x="3593070" y="3208323"/>
              <a:ext cx="1699684" cy="855132"/>
            </a:xfrm>
            <a:custGeom>
              <a:avLst/>
              <a:gdLst>
                <a:gd name="T0" fmla="*/ 141 w 803"/>
                <a:gd name="T1" fmla="*/ 404 h 404"/>
                <a:gd name="T2" fmla="*/ 402 w 803"/>
                <a:gd name="T3" fmla="*/ 141 h 404"/>
                <a:gd name="T4" fmla="*/ 663 w 803"/>
                <a:gd name="T5" fmla="*/ 404 h 404"/>
                <a:gd name="T6" fmla="*/ 803 w 803"/>
                <a:gd name="T7" fmla="*/ 404 h 404"/>
                <a:gd name="T8" fmla="*/ 402 w 803"/>
                <a:gd name="T9" fmla="*/ 0 h 404"/>
                <a:gd name="T10" fmla="*/ 0 w 803"/>
                <a:gd name="T11" fmla="*/ 404 h 404"/>
                <a:gd name="T12" fmla="*/ 141 w 803"/>
                <a:gd name="T13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404">
                  <a:moveTo>
                    <a:pt x="141" y="404"/>
                  </a:moveTo>
                  <a:lnTo>
                    <a:pt x="402" y="141"/>
                  </a:lnTo>
                  <a:lnTo>
                    <a:pt x="663" y="404"/>
                  </a:lnTo>
                  <a:lnTo>
                    <a:pt x="803" y="404"/>
                  </a:lnTo>
                  <a:lnTo>
                    <a:pt x="402" y="0"/>
                  </a:lnTo>
                  <a:lnTo>
                    <a:pt x="0" y="404"/>
                  </a:lnTo>
                  <a:lnTo>
                    <a:pt x="141" y="404"/>
                  </a:lnTo>
                  <a:close/>
                </a:path>
              </a:pathLst>
            </a:custGeom>
            <a:solidFill>
              <a:srgbClr val="7ECDF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3430" y="3763445"/>
              <a:ext cx="639919" cy="584775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r>
                <a:rPr lang="ru-RU" sz="3200">
                  <a:solidFill>
                    <a:schemeClr val="accent2"/>
                  </a:solidFill>
                  <a:latin typeface="Source Han Sans HW SC"/>
                  <a:ea typeface="zihun58hao-chuangzhonghei" panose="00000500000000000000" pitchFamily="2" charset="-122"/>
                  <a:sym typeface="zihun58hao-chuangzhonghei" panose="00000500000000000000" pitchFamily="2" charset="-122"/>
                </a:rPr>
                <a:t>02</a:t>
              </a:r>
            </a:p>
          </p:txBody>
        </p:sp>
        <p:sp>
          <p:nvSpPr>
            <p:cNvPr id="17" name="Freeform: Shape 17"/>
            <p:cNvSpPr/>
            <p:nvPr/>
          </p:nvSpPr>
          <p:spPr bwMode="auto">
            <a:xfrm>
              <a:off x="6639732" y="3208323"/>
              <a:ext cx="1699684" cy="855132"/>
            </a:xfrm>
            <a:custGeom>
              <a:avLst/>
              <a:gdLst>
                <a:gd name="T0" fmla="*/ 140 w 803"/>
                <a:gd name="T1" fmla="*/ 404 h 404"/>
                <a:gd name="T2" fmla="*/ 402 w 803"/>
                <a:gd name="T3" fmla="*/ 141 h 404"/>
                <a:gd name="T4" fmla="*/ 662 w 803"/>
                <a:gd name="T5" fmla="*/ 404 h 404"/>
                <a:gd name="T6" fmla="*/ 803 w 803"/>
                <a:gd name="T7" fmla="*/ 404 h 404"/>
                <a:gd name="T8" fmla="*/ 402 w 803"/>
                <a:gd name="T9" fmla="*/ 0 h 404"/>
                <a:gd name="T10" fmla="*/ 0 w 803"/>
                <a:gd name="T11" fmla="*/ 404 h 404"/>
                <a:gd name="T12" fmla="*/ 140 w 803"/>
                <a:gd name="T13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3" h="404">
                  <a:moveTo>
                    <a:pt x="140" y="404"/>
                  </a:moveTo>
                  <a:lnTo>
                    <a:pt x="402" y="141"/>
                  </a:lnTo>
                  <a:lnTo>
                    <a:pt x="662" y="404"/>
                  </a:lnTo>
                  <a:lnTo>
                    <a:pt x="803" y="404"/>
                  </a:lnTo>
                  <a:lnTo>
                    <a:pt x="402" y="0"/>
                  </a:lnTo>
                  <a:lnTo>
                    <a:pt x="0" y="404"/>
                  </a:lnTo>
                  <a:lnTo>
                    <a:pt x="140" y="404"/>
                  </a:lnTo>
                  <a:close/>
                </a:path>
              </a:pathLst>
            </a:custGeom>
            <a:solidFill>
              <a:srgbClr val="7ECDF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161896" y="3763445"/>
              <a:ext cx="639919" cy="584775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r>
                <a:rPr lang="ru-RU" sz="3200">
                  <a:solidFill>
                    <a:schemeClr val="accent4"/>
                  </a:solidFill>
                  <a:latin typeface="Source Han Sans HW SC"/>
                  <a:ea typeface="zihun58hao-chuangzhonghei" panose="00000500000000000000" pitchFamily="2" charset="-122"/>
                  <a:sym typeface="zihun58hao-chuangzhonghei" panose="00000500000000000000" pitchFamily="2" charset="-122"/>
                </a:rPr>
                <a:t>04</a:t>
              </a:r>
            </a:p>
          </p:txBody>
        </p:sp>
        <p:sp>
          <p:nvSpPr>
            <p:cNvPr id="21" name="Freeform: Shape 20"/>
            <p:cNvSpPr/>
            <p:nvPr/>
          </p:nvSpPr>
          <p:spPr bwMode="auto">
            <a:xfrm>
              <a:off x="9686395" y="3208323"/>
              <a:ext cx="1786468" cy="855132"/>
            </a:xfrm>
            <a:custGeom>
              <a:avLst/>
              <a:gdLst>
                <a:gd name="T0" fmla="*/ 643 w 844"/>
                <a:gd name="T1" fmla="*/ 0 h 404"/>
                <a:gd name="T2" fmla="*/ 517 w 844"/>
                <a:gd name="T3" fmla="*/ 0 h 404"/>
                <a:gd name="T4" fmla="*/ 402 w 844"/>
                <a:gd name="T5" fmla="*/ 0 h 404"/>
                <a:gd name="T6" fmla="*/ 402 w 844"/>
                <a:gd name="T7" fmla="*/ 0 h 404"/>
                <a:gd name="T8" fmla="*/ 402 w 844"/>
                <a:gd name="T9" fmla="*/ 0 h 404"/>
                <a:gd name="T10" fmla="*/ 0 w 844"/>
                <a:gd name="T11" fmla="*/ 404 h 404"/>
                <a:gd name="T12" fmla="*/ 402 w 844"/>
                <a:gd name="T13" fmla="*/ 404 h 404"/>
                <a:gd name="T14" fmla="*/ 517 w 844"/>
                <a:gd name="T15" fmla="*/ 404 h 404"/>
                <a:gd name="T16" fmla="*/ 643 w 844"/>
                <a:gd name="T17" fmla="*/ 404 h 404"/>
                <a:gd name="T18" fmla="*/ 844 w 844"/>
                <a:gd name="T19" fmla="*/ 202 h 404"/>
                <a:gd name="T20" fmla="*/ 844 w 844"/>
                <a:gd name="T21" fmla="*/ 202 h 404"/>
                <a:gd name="T22" fmla="*/ 844 w 844"/>
                <a:gd name="T23" fmla="*/ 202 h 404"/>
                <a:gd name="T24" fmla="*/ 643 w 844"/>
                <a:gd name="T25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4" h="404">
                  <a:moveTo>
                    <a:pt x="643" y="0"/>
                  </a:moveTo>
                  <a:lnTo>
                    <a:pt x="517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0" y="404"/>
                  </a:lnTo>
                  <a:lnTo>
                    <a:pt x="402" y="404"/>
                  </a:lnTo>
                  <a:lnTo>
                    <a:pt x="517" y="404"/>
                  </a:lnTo>
                  <a:lnTo>
                    <a:pt x="643" y="404"/>
                  </a:lnTo>
                  <a:lnTo>
                    <a:pt x="844" y="202"/>
                  </a:lnTo>
                  <a:lnTo>
                    <a:pt x="844" y="202"/>
                  </a:lnTo>
                  <a:lnTo>
                    <a:pt x="844" y="202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7ECDF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zihun58hao-chuangzhonghei" panose="00000500000000000000" pitchFamily="2" charset="-122"/>
                <a:ea typeface="zihun58hao-chuangzhonghei" panose="00000500000000000000" pitchFamily="2" charset="-122"/>
                <a:sym typeface="zihun58hao-chuangzhonghei" panose="00000500000000000000" pitchFamily="2" charset="-122"/>
              </a:endParaRPr>
            </a:p>
          </p:txBody>
        </p:sp>
      </p:grpSp>
      <p:cxnSp>
        <p:nvCxnSpPr>
          <p:cNvPr id="19" name="Straight Connector 16"/>
          <p:cNvCxnSpPr/>
          <p:nvPr/>
        </p:nvCxnSpPr>
        <p:spPr>
          <a:xfrm flipV="1">
            <a:off x="4535779" y="4149663"/>
            <a:ext cx="0" cy="543817"/>
          </a:xfrm>
          <a:prstGeom prst="line">
            <a:avLst/>
          </a:prstGeom>
          <a:ln w="0">
            <a:solidFill>
              <a:schemeClr val="accent2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590097" y="4149663"/>
            <a:ext cx="0" cy="543817"/>
          </a:xfrm>
          <a:prstGeom prst="line">
            <a:avLst/>
          </a:prstGeom>
          <a:ln w="0">
            <a:solidFill>
              <a:schemeClr val="accent4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/>
        </p:nvCxnSpPr>
        <p:spPr>
          <a:xfrm flipV="1">
            <a:off x="2980172" y="2175022"/>
            <a:ext cx="0" cy="562697"/>
          </a:xfrm>
          <a:prstGeom prst="line">
            <a:avLst/>
          </a:prstGeom>
          <a:ln w="0">
            <a:solidFill>
              <a:schemeClr val="accent1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/>
          <p:cNvCxnSpPr/>
          <p:nvPr/>
        </p:nvCxnSpPr>
        <p:spPr>
          <a:xfrm flipV="1">
            <a:off x="6029428" y="2175022"/>
            <a:ext cx="0" cy="562697"/>
          </a:xfrm>
          <a:prstGeom prst="line">
            <a:avLst/>
          </a:prstGeom>
          <a:ln w="0">
            <a:solidFill>
              <a:schemeClr val="accent3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068613" y="2175022"/>
            <a:ext cx="0" cy="562697"/>
          </a:xfrm>
          <a:prstGeom prst="line">
            <a:avLst/>
          </a:prstGeom>
          <a:ln w="0">
            <a:solidFill>
              <a:schemeClr val="accent5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šľíďè"/>
          <p:cNvSpPr/>
          <p:nvPr/>
        </p:nvSpPr>
        <p:spPr bwMode="auto">
          <a:xfrm>
            <a:off x="2159680" y="1527650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" name="iSlíďè"/>
          <p:cNvSpPr txBox="1"/>
          <p:nvPr/>
        </p:nvSpPr>
        <p:spPr bwMode="auto">
          <a:xfrm>
            <a:off x="2172777" y="1199517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44" name="išľíďè"/>
          <p:cNvSpPr/>
          <p:nvPr/>
        </p:nvSpPr>
        <p:spPr bwMode="auto">
          <a:xfrm>
            <a:off x="3823035" y="5277689"/>
            <a:ext cx="2541979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" name="iSlíďè"/>
          <p:cNvSpPr txBox="1"/>
          <p:nvPr/>
        </p:nvSpPr>
        <p:spPr bwMode="auto">
          <a:xfrm>
            <a:off x="3836132" y="4949556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46" name="išľíďè"/>
          <p:cNvSpPr/>
          <p:nvPr/>
        </p:nvSpPr>
        <p:spPr bwMode="auto">
          <a:xfrm>
            <a:off x="5285392" y="1521990"/>
            <a:ext cx="2541979" cy="9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iSlíďè"/>
          <p:cNvSpPr txBox="1"/>
          <p:nvPr/>
        </p:nvSpPr>
        <p:spPr bwMode="auto">
          <a:xfrm>
            <a:off x="5298489" y="1193857"/>
            <a:ext cx="1438709" cy="60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48" name="išľíďè"/>
          <p:cNvSpPr/>
          <p:nvPr/>
        </p:nvSpPr>
        <p:spPr bwMode="auto">
          <a:xfrm>
            <a:off x="6906026" y="5244111"/>
            <a:ext cx="2541979" cy="9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iSlíďè"/>
          <p:cNvSpPr txBox="1"/>
          <p:nvPr/>
        </p:nvSpPr>
        <p:spPr bwMode="auto">
          <a:xfrm>
            <a:off x="6917731" y="4887537"/>
            <a:ext cx="1438709" cy="60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50" name="išľíďè"/>
          <p:cNvSpPr/>
          <p:nvPr/>
        </p:nvSpPr>
        <p:spPr bwMode="auto">
          <a:xfrm>
            <a:off x="8394636" y="1550431"/>
            <a:ext cx="2541979" cy="9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iSlíďè"/>
          <p:cNvSpPr txBox="1"/>
          <p:nvPr/>
        </p:nvSpPr>
        <p:spPr bwMode="auto">
          <a:xfrm>
            <a:off x="8406341" y="1193857"/>
            <a:ext cx="1438709" cy="60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cb17a8099e5cc4aeeedc75e8f58e604bdead55937f50-ITCXhI_fw658"/>
          <p:cNvPicPr>
            <a:picLocks noChangeAspect="1"/>
          </p:cNvPicPr>
          <p:nvPr userDrawn="1"/>
        </p:nvPicPr>
        <p:blipFill>
          <a:blip r:embed="rId3"/>
          <a:srcRect r="417" b="15156"/>
          <a:stretch>
            <a:fillRect/>
          </a:stretch>
        </p:blipFill>
        <p:spPr>
          <a:xfrm flipH="1">
            <a:off x="0" y="0"/>
            <a:ext cx="12192635" cy="68961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752327" y="2122310"/>
            <a:ext cx="261789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PART</a:t>
            </a:r>
            <a:r>
              <a:rPr lang="en-US" altLang="zh-CN" sz="7200" b="1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 02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285093" y="4231844"/>
            <a:ext cx="4412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zihun58hao-chuangzhonghei" panose="00000500000000000000" pitchFamily="2" charset="-122"/>
              </a:rPr>
              <a:t>PLEASE REPLACE THE WRITTEN CONTENT</a:t>
            </a:r>
          </a:p>
        </p:txBody>
      </p:sp>
      <p:sp>
        <p:nvSpPr>
          <p:cNvPr id="40" name="Rectangle 5"/>
          <p:cNvSpPr/>
          <p:nvPr/>
        </p:nvSpPr>
        <p:spPr bwMode="auto">
          <a:xfrm>
            <a:off x="2429737" y="3559342"/>
            <a:ext cx="2808392" cy="1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l" eaLnBrk="1" hangingPunct="1">
              <a:lnSpc>
                <a:spcPct val="150000"/>
              </a:lnSpc>
            </a:pPr>
            <a:endParaRPr lang="en-US" altLang="zh-CN" sz="900" dirty="0">
              <a:solidFill>
                <a:srgbClr val="2924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793354" y="4598775"/>
            <a:ext cx="3230394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29242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This power point is made by mike.everything in this template is all original. This power point is made by mike. 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786503" y="3506978"/>
            <a:ext cx="36491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0215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添加标题内容</a:t>
            </a:r>
            <a:endParaRPr kumimoji="1" lang="zh-CN" altLang="en-US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zihun58hao-chuangzhonghei" panose="00000500000000000000" pitchFamily="2" charset="-122"/>
            </a:endParaRPr>
          </a:p>
        </p:txBody>
      </p:sp>
      <p:sp>
        <p:nvSpPr>
          <p:cNvPr id="44" name="任意多边形: 形状 43"/>
          <p:cNvSpPr/>
          <p:nvPr/>
        </p:nvSpPr>
        <p:spPr>
          <a:xfrm rot="19608844">
            <a:off x="-406881" y="301145"/>
            <a:ext cx="2673928" cy="918613"/>
          </a:xfrm>
          <a:custGeom>
            <a:avLst/>
            <a:gdLst>
              <a:gd name="connsiteX0" fmla="*/ 34297 w 2412597"/>
              <a:gd name="connsiteY0" fmla="*/ 0 h 1077036"/>
              <a:gd name="connsiteX1" fmla="*/ 2286430 w 2412597"/>
              <a:gd name="connsiteY1" fmla="*/ 0 h 1077036"/>
              <a:gd name="connsiteX2" fmla="*/ 2412597 w 2412597"/>
              <a:gd name="connsiteY2" fmla="*/ 73177 h 1077036"/>
              <a:gd name="connsiteX3" fmla="*/ 2252135 w 2412597"/>
              <a:gd name="connsiteY3" fmla="*/ 166245 h 1077036"/>
              <a:gd name="connsiteX4" fmla="*/ 2412597 w 2412597"/>
              <a:gd name="connsiteY4" fmla="*/ 259313 h 1077036"/>
              <a:gd name="connsiteX5" fmla="*/ 2252133 w 2412597"/>
              <a:gd name="connsiteY5" fmla="*/ 352381 h 1077036"/>
              <a:gd name="connsiteX6" fmla="*/ 2412596 w 2412597"/>
              <a:gd name="connsiteY6" fmla="*/ 445450 h 1077036"/>
              <a:gd name="connsiteX7" fmla="*/ 2252134 w 2412597"/>
              <a:gd name="connsiteY7" fmla="*/ 538518 h 1077036"/>
              <a:gd name="connsiteX8" fmla="*/ 2412596 w 2412597"/>
              <a:gd name="connsiteY8" fmla="*/ 631586 h 1077036"/>
              <a:gd name="connsiteX9" fmla="*/ 2252133 w 2412597"/>
              <a:gd name="connsiteY9" fmla="*/ 724654 h 1077036"/>
              <a:gd name="connsiteX10" fmla="*/ 2412596 w 2412597"/>
              <a:gd name="connsiteY10" fmla="*/ 817723 h 1077036"/>
              <a:gd name="connsiteX11" fmla="*/ 2252134 w 2412597"/>
              <a:gd name="connsiteY11" fmla="*/ 910791 h 1077036"/>
              <a:gd name="connsiteX12" fmla="*/ 2412596 w 2412597"/>
              <a:gd name="connsiteY12" fmla="*/ 1003859 h 1077036"/>
              <a:gd name="connsiteX13" fmla="*/ 2286428 w 2412597"/>
              <a:gd name="connsiteY13" fmla="*/ 1077036 h 1077036"/>
              <a:gd name="connsiteX14" fmla="*/ 34295 w 2412597"/>
              <a:gd name="connsiteY14" fmla="*/ 1077036 h 1077036"/>
              <a:gd name="connsiteX15" fmla="*/ 160463 w 2412597"/>
              <a:gd name="connsiteY15" fmla="*/ 1003859 h 1077036"/>
              <a:gd name="connsiteX16" fmla="*/ 1 w 2412597"/>
              <a:gd name="connsiteY16" fmla="*/ 910791 h 1077036"/>
              <a:gd name="connsiteX17" fmla="*/ 160463 w 2412597"/>
              <a:gd name="connsiteY17" fmla="*/ 817723 h 1077036"/>
              <a:gd name="connsiteX18" fmla="*/ 0 w 2412597"/>
              <a:gd name="connsiteY18" fmla="*/ 724654 h 1077036"/>
              <a:gd name="connsiteX19" fmla="*/ 160463 w 2412597"/>
              <a:gd name="connsiteY19" fmla="*/ 631586 h 1077036"/>
              <a:gd name="connsiteX20" fmla="*/ 1 w 2412597"/>
              <a:gd name="connsiteY20" fmla="*/ 538518 h 1077036"/>
              <a:gd name="connsiteX21" fmla="*/ 160463 w 2412597"/>
              <a:gd name="connsiteY21" fmla="*/ 445450 h 1077036"/>
              <a:gd name="connsiteX22" fmla="*/ 0 w 2412597"/>
              <a:gd name="connsiteY22" fmla="*/ 352381 h 1077036"/>
              <a:gd name="connsiteX23" fmla="*/ 160464 w 2412597"/>
              <a:gd name="connsiteY23" fmla="*/ 259313 h 1077036"/>
              <a:gd name="connsiteX24" fmla="*/ 2 w 2412597"/>
              <a:gd name="connsiteY24" fmla="*/ 166245 h 1077036"/>
              <a:gd name="connsiteX25" fmla="*/ 160464 w 2412597"/>
              <a:gd name="connsiteY25" fmla="*/ 73177 h 107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12597" h="1077036">
                <a:moveTo>
                  <a:pt x="34297" y="0"/>
                </a:moveTo>
                <a:lnTo>
                  <a:pt x="2286430" y="0"/>
                </a:lnTo>
                <a:lnTo>
                  <a:pt x="2412597" y="73177"/>
                </a:lnTo>
                <a:lnTo>
                  <a:pt x="2252135" y="166245"/>
                </a:lnTo>
                <a:lnTo>
                  <a:pt x="2412597" y="259313"/>
                </a:lnTo>
                <a:lnTo>
                  <a:pt x="2252133" y="352381"/>
                </a:lnTo>
                <a:lnTo>
                  <a:pt x="2412596" y="445450"/>
                </a:lnTo>
                <a:lnTo>
                  <a:pt x="2252134" y="538518"/>
                </a:lnTo>
                <a:lnTo>
                  <a:pt x="2412596" y="631586"/>
                </a:lnTo>
                <a:lnTo>
                  <a:pt x="2252133" y="724654"/>
                </a:lnTo>
                <a:lnTo>
                  <a:pt x="2412596" y="817723"/>
                </a:lnTo>
                <a:lnTo>
                  <a:pt x="2252134" y="910791"/>
                </a:lnTo>
                <a:lnTo>
                  <a:pt x="2412596" y="1003859"/>
                </a:lnTo>
                <a:lnTo>
                  <a:pt x="2286428" y="1077036"/>
                </a:lnTo>
                <a:lnTo>
                  <a:pt x="34295" y="1077036"/>
                </a:lnTo>
                <a:lnTo>
                  <a:pt x="160463" y="1003859"/>
                </a:lnTo>
                <a:lnTo>
                  <a:pt x="1" y="910791"/>
                </a:lnTo>
                <a:lnTo>
                  <a:pt x="160463" y="817723"/>
                </a:lnTo>
                <a:lnTo>
                  <a:pt x="0" y="724654"/>
                </a:lnTo>
                <a:lnTo>
                  <a:pt x="160463" y="631586"/>
                </a:lnTo>
                <a:lnTo>
                  <a:pt x="1" y="538518"/>
                </a:lnTo>
                <a:lnTo>
                  <a:pt x="160463" y="445450"/>
                </a:lnTo>
                <a:lnTo>
                  <a:pt x="0" y="352381"/>
                </a:lnTo>
                <a:lnTo>
                  <a:pt x="160464" y="259313"/>
                </a:lnTo>
                <a:lnTo>
                  <a:pt x="2" y="166245"/>
                </a:lnTo>
                <a:lnTo>
                  <a:pt x="160464" y="73177"/>
                </a:lnTo>
                <a:close/>
              </a:path>
            </a:pathLst>
          </a:custGeom>
          <a:solidFill>
            <a:srgbClr val="A8B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81479" y="2259217"/>
            <a:ext cx="6616125" cy="3407066"/>
            <a:chOff x="3321125" y="2708921"/>
            <a:chExt cx="5549753" cy="2857923"/>
          </a:xfrm>
        </p:grpSpPr>
        <p:grpSp>
          <p:nvGrpSpPr>
            <p:cNvPr id="31" name="组合 30"/>
            <p:cNvGrpSpPr/>
            <p:nvPr/>
          </p:nvGrpSpPr>
          <p:grpSpPr>
            <a:xfrm>
              <a:off x="3321125" y="2708921"/>
              <a:ext cx="5549753" cy="1318484"/>
              <a:chOff x="2490843" y="2031690"/>
              <a:chExt cx="4162315" cy="988863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870932" y="2031690"/>
                <a:ext cx="988864" cy="988863"/>
              </a:xfrm>
              <a:prstGeom prst="ellipse">
                <a:avLst/>
              </a:prstGeom>
              <a:solidFill>
                <a:srgbClr val="FFD08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5" name="任意多边形: 形状 4"/>
              <p:cNvSpPr/>
              <p:nvPr/>
            </p:nvSpPr>
            <p:spPr bwMode="auto">
              <a:xfrm>
                <a:off x="5171032" y="2336054"/>
                <a:ext cx="368040" cy="364518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284206" y="2031690"/>
                <a:ext cx="988864" cy="988863"/>
              </a:xfrm>
              <a:prstGeom prst="ellipse">
                <a:avLst/>
              </a:prstGeom>
              <a:solidFill>
                <a:srgbClr val="FFD08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7" name="任意多边形: 形状 6"/>
              <p:cNvSpPr/>
              <p:nvPr/>
            </p:nvSpPr>
            <p:spPr bwMode="auto">
              <a:xfrm>
                <a:off x="3536606" y="2338772"/>
                <a:ext cx="450865" cy="388982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077569" y="2031690"/>
                <a:ext cx="988864" cy="988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 bwMode="auto">
              <a:xfrm>
                <a:off x="4415877" y="2369420"/>
                <a:ext cx="312250" cy="297791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rgbClr val="FD645E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490843" y="2031690"/>
                <a:ext cx="988864" cy="988863"/>
              </a:xfrm>
              <a:prstGeom prst="ellipse">
                <a:avLst/>
              </a:prstGeom>
              <a:solidFill>
                <a:srgbClr val="7ECDF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 bwMode="auto">
              <a:xfrm>
                <a:off x="2829149" y="2362191"/>
                <a:ext cx="312250" cy="312249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5664294" y="2031690"/>
                <a:ext cx="988864" cy="988863"/>
              </a:xfrm>
              <a:prstGeom prst="ellipse">
                <a:avLst/>
              </a:prstGeom>
              <a:solidFill>
                <a:srgbClr val="7ECDF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 bwMode="auto">
              <a:xfrm>
                <a:off x="5964394" y="2351882"/>
                <a:ext cx="368040" cy="332861"/>
              </a:xfrm>
              <a:custGeom>
                <a:avLst/>
                <a:gdLst>
                  <a:gd name="connsiteX0" fmla="*/ 503202 w 607568"/>
                  <a:gd name="connsiteY0" fmla="*/ 459310 h 549494"/>
                  <a:gd name="connsiteX1" fmla="*/ 548364 w 607568"/>
                  <a:gd name="connsiteY1" fmla="*/ 504402 h 549494"/>
                  <a:gd name="connsiteX2" fmla="*/ 503202 w 607568"/>
                  <a:gd name="connsiteY2" fmla="*/ 549494 h 549494"/>
                  <a:gd name="connsiteX3" fmla="*/ 458040 w 607568"/>
                  <a:gd name="connsiteY3" fmla="*/ 504402 h 549494"/>
                  <a:gd name="connsiteX4" fmla="*/ 503202 w 607568"/>
                  <a:gd name="connsiteY4" fmla="*/ 459310 h 549494"/>
                  <a:gd name="connsiteX5" fmla="*/ 197795 w 607568"/>
                  <a:gd name="connsiteY5" fmla="*/ 459310 h 549494"/>
                  <a:gd name="connsiteX6" fmla="*/ 242957 w 607568"/>
                  <a:gd name="connsiteY6" fmla="*/ 504402 h 549494"/>
                  <a:gd name="connsiteX7" fmla="*/ 197795 w 607568"/>
                  <a:gd name="connsiteY7" fmla="*/ 549494 h 549494"/>
                  <a:gd name="connsiteX8" fmla="*/ 152633 w 607568"/>
                  <a:gd name="connsiteY8" fmla="*/ 504402 h 549494"/>
                  <a:gd name="connsiteX9" fmla="*/ 197795 w 607568"/>
                  <a:gd name="connsiteY9" fmla="*/ 459310 h 549494"/>
                  <a:gd name="connsiteX10" fmla="*/ 143318 w 607568"/>
                  <a:gd name="connsiteY10" fmla="*/ 390791 h 549494"/>
                  <a:gd name="connsiteX11" fmla="*/ 554573 w 607568"/>
                  <a:gd name="connsiteY11" fmla="*/ 390791 h 549494"/>
                  <a:gd name="connsiteX12" fmla="*/ 554573 w 607568"/>
                  <a:gd name="connsiteY12" fmla="*/ 437435 h 549494"/>
                  <a:gd name="connsiteX13" fmla="*/ 143318 w 607568"/>
                  <a:gd name="connsiteY13" fmla="*/ 437435 h 549494"/>
                  <a:gd name="connsiteX14" fmla="*/ 115304 w 607568"/>
                  <a:gd name="connsiteY14" fmla="*/ 313028 h 549494"/>
                  <a:gd name="connsiteX15" fmla="*/ 582659 w 607568"/>
                  <a:gd name="connsiteY15" fmla="*/ 313028 h 549494"/>
                  <a:gd name="connsiteX16" fmla="*/ 582659 w 607568"/>
                  <a:gd name="connsiteY16" fmla="*/ 359672 h 549494"/>
                  <a:gd name="connsiteX17" fmla="*/ 115304 w 607568"/>
                  <a:gd name="connsiteY17" fmla="*/ 359672 h 549494"/>
                  <a:gd name="connsiteX18" fmla="*/ 0 w 607568"/>
                  <a:gd name="connsiteY18" fmla="*/ 169922 h 549494"/>
                  <a:gd name="connsiteX19" fmla="*/ 78962 w 607568"/>
                  <a:gd name="connsiteY19" fmla="*/ 169922 h 549494"/>
                  <a:gd name="connsiteX20" fmla="*/ 108516 w 607568"/>
                  <a:gd name="connsiteY20" fmla="*/ 235254 h 549494"/>
                  <a:gd name="connsiteX21" fmla="*/ 607568 w 607568"/>
                  <a:gd name="connsiteY21" fmla="*/ 235254 h 549494"/>
                  <a:gd name="connsiteX22" fmla="*/ 607568 w 607568"/>
                  <a:gd name="connsiteY22" fmla="*/ 281909 h 549494"/>
                  <a:gd name="connsiteX23" fmla="*/ 78428 w 607568"/>
                  <a:gd name="connsiteY23" fmla="*/ 281909 h 549494"/>
                  <a:gd name="connsiteX24" fmla="*/ 48798 w 607568"/>
                  <a:gd name="connsiteY24" fmla="*/ 216577 h 549494"/>
                  <a:gd name="connsiteX25" fmla="*/ 0 w 607568"/>
                  <a:gd name="connsiteY25" fmla="*/ 216577 h 549494"/>
                  <a:gd name="connsiteX26" fmla="*/ 257720 w 607568"/>
                  <a:gd name="connsiteY26" fmla="*/ 0 h 549494"/>
                  <a:gd name="connsiteX27" fmla="*/ 254207 w 607568"/>
                  <a:gd name="connsiteY27" fmla="*/ 30201 h 549494"/>
                  <a:gd name="connsiteX28" fmla="*/ 407797 w 607568"/>
                  <a:gd name="connsiteY28" fmla="*/ 197372 h 549494"/>
                  <a:gd name="connsiteX29" fmla="*/ 241147 w 607568"/>
                  <a:gd name="connsiteY29" fmla="*/ 144063 h 549494"/>
                  <a:gd name="connsiteX30" fmla="*/ 237633 w 607568"/>
                  <a:gd name="connsiteY30" fmla="*/ 174264 h 549494"/>
                  <a:gd name="connsiteX31" fmla="*/ 115586 w 607568"/>
                  <a:gd name="connsiteY31" fmla="*/ 71993 h 5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7568" h="549494">
                    <a:moveTo>
                      <a:pt x="503202" y="459310"/>
                    </a:moveTo>
                    <a:cubicBezTo>
                      <a:pt x="528144" y="459310"/>
                      <a:pt x="548364" y="479498"/>
                      <a:pt x="548364" y="504402"/>
                    </a:cubicBezTo>
                    <a:cubicBezTo>
                      <a:pt x="548364" y="529306"/>
                      <a:pt x="528144" y="549494"/>
                      <a:pt x="503202" y="549494"/>
                    </a:cubicBezTo>
                    <a:cubicBezTo>
                      <a:pt x="478260" y="549494"/>
                      <a:pt x="458040" y="529306"/>
                      <a:pt x="458040" y="504402"/>
                    </a:cubicBezTo>
                    <a:cubicBezTo>
                      <a:pt x="458040" y="479498"/>
                      <a:pt x="478260" y="459310"/>
                      <a:pt x="503202" y="459310"/>
                    </a:cubicBezTo>
                    <a:close/>
                    <a:moveTo>
                      <a:pt x="197795" y="459310"/>
                    </a:moveTo>
                    <a:cubicBezTo>
                      <a:pt x="222737" y="459310"/>
                      <a:pt x="242957" y="479498"/>
                      <a:pt x="242957" y="504402"/>
                    </a:cubicBezTo>
                    <a:cubicBezTo>
                      <a:pt x="242957" y="529306"/>
                      <a:pt x="222737" y="549494"/>
                      <a:pt x="197795" y="549494"/>
                    </a:cubicBezTo>
                    <a:cubicBezTo>
                      <a:pt x="172853" y="549494"/>
                      <a:pt x="152633" y="529306"/>
                      <a:pt x="152633" y="504402"/>
                    </a:cubicBezTo>
                    <a:cubicBezTo>
                      <a:pt x="152633" y="479498"/>
                      <a:pt x="172853" y="459310"/>
                      <a:pt x="197795" y="459310"/>
                    </a:cubicBezTo>
                    <a:close/>
                    <a:moveTo>
                      <a:pt x="143318" y="390791"/>
                    </a:moveTo>
                    <a:lnTo>
                      <a:pt x="554573" y="390791"/>
                    </a:lnTo>
                    <a:lnTo>
                      <a:pt x="554573" y="437435"/>
                    </a:lnTo>
                    <a:lnTo>
                      <a:pt x="143318" y="437435"/>
                    </a:lnTo>
                    <a:close/>
                    <a:moveTo>
                      <a:pt x="115304" y="313028"/>
                    </a:moveTo>
                    <a:lnTo>
                      <a:pt x="582659" y="313028"/>
                    </a:lnTo>
                    <a:lnTo>
                      <a:pt x="582659" y="359672"/>
                    </a:lnTo>
                    <a:lnTo>
                      <a:pt x="115304" y="359672"/>
                    </a:lnTo>
                    <a:close/>
                    <a:moveTo>
                      <a:pt x="0" y="169922"/>
                    </a:moveTo>
                    <a:lnTo>
                      <a:pt x="78962" y="169922"/>
                    </a:lnTo>
                    <a:lnTo>
                      <a:pt x="108516" y="235254"/>
                    </a:lnTo>
                    <a:lnTo>
                      <a:pt x="607568" y="235254"/>
                    </a:lnTo>
                    <a:lnTo>
                      <a:pt x="607568" y="281909"/>
                    </a:lnTo>
                    <a:lnTo>
                      <a:pt x="78428" y="281909"/>
                    </a:lnTo>
                    <a:lnTo>
                      <a:pt x="48798" y="216577"/>
                    </a:lnTo>
                    <a:lnTo>
                      <a:pt x="0" y="216577"/>
                    </a:lnTo>
                    <a:close/>
                    <a:moveTo>
                      <a:pt x="257720" y="0"/>
                    </a:moveTo>
                    <a:lnTo>
                      <a:pt x="254207" y="30201"/>
                    </a:lnTo>
                    <a:cubicBezTo>
                      <a:pt x="405964" y="47665"/>
                      <a:pt x="407797" y="197372"/>
                      <a:pt x="407797" y="197372"/>
                    </a:cubicBezTo>
                    <a:cubicBezTo>
                      <a:pt x="407797" y="197372"/>
                      <a:pt x="364340" y="158248"/>
                      <a:pt x="241147" y="144063"/>
                    </a:cubicBezTo>
                    <a:lnTo>
                      <a:pt x="237633" y="174264"/>
                    </a:lnTo>
                    <a:lnTo>
                      <a:pt x="115586" y="719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zihun58hao-chuangzhonghei" panose="00000500000000000000" pitchFamily="2" charset="-122"/>
                </a:endParaRPr>
              </a:p>
            </p:txBody>
          </p:sp>
        </p:grpSp>
        <p:cxnSp>
          <p:nvCxnSpPr>
            <p:cNvPr id="19" name="直接连接符 18"/>
            <p:cNvCxnSpPr>
              <a:stCxn id="6" idx="4"/>
            </p:cNvCxnSpPr>
            <p:nvPr/>
          </p:nvCxnSpPr>
          <p:spPr>
            <a:xfrm flipH="1">
              <a:off x="5038185" y="4027405"/>
              <a:ext cx="1" cy="1539439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4" idx="4"/>
            </p:cNvCxnSpPr>
            <p:nvPr/>
          </p:nvCxnSpPr>
          <p:spPr>
            <a:xfrm>
              <a:off x="7153819" y="4027405"/>
              <a:ext cx="0" cy="1539439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round/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išľíďè"/>
          <p:cNvSpPr/>
          <p:nvPr/>
        </p:nvSpPr>
        <p:spPr bwMode="auto">
          <a:xfrm>
            <a:off x="215358" y="29906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iSlíďè"/>
          <p:cNvSpPr txBox="1"/>
          <p:nvPr/>
        </p:nvSpPr>
        <p:spPr bwMode="auto">
          <a:xfrm>
            <a:off x="656449" y="26562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36" name="išľíďè"/>
          <p:cNvSpPr/>
          <p:nvPr/>
        </p:nvSpPr>
        <p:spPr bwMode="auto">
          <a:xfrm>
            <a:off x="2226278" y="507666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7" name="iSlíďè"/>
          <p:cNvSpPr txBox="1"/>
          <p:nvPr/>
        </p:nvSpPr>
        <p:spPr bwMode="auto">
          <a:xfrm>
            <a:off x="2667369" y="474228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38" name="išľíďè"/>
          <p:cNvSpPr/>
          <p:nvPr/>
        </p:nvSpPr>
        <p:spPr bwMode="auto">
          <a:xfrm>
            <a:off x="4894019" y="507666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9" name="iSlíďè"/>
          <p:cNvSpPr txBox="1"/>
          <p:nvPr/>
        </p:nvSpPr>
        <p:spPr bwMode="auto">
          <a:xfrm>
            <a:off x="5335110" y="474228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40" name="išľíďè"/>
          <p:cNvSpPr/>
          <p:nvPr/>
        </p:nvSpPr>
        <p:spPr bwMode="auto">
          <a:xfrm>
            <a:off x="7530940" y="5076661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1" name="iSlíďè"/>
          <p:cNvSpPr txBox="1"/>
          <p:nvPr/>
        </p:nvSpPr>
        <p:spPr bwMode="auto">
          <a:xfrm>
            <a:off x="7972031" y="4742289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  <p:sp>
        <p:nvSpPr>
          <p:cNvPr id="42" name="išľíďè"/>
          <p:cNvSpPr/>
          <p:nvPr/>
        </p:nvSpPr>
        <p:spPr bwMode="auto">
          <a:xfrm>
            <a:off x="9445827" y="2990652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Lorem ipsum dolor sit amet, consectetuer adipiscing elit.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3" name="iSlíďè"/>
          <p:cNvSpPr txBox="1"/>
          <p:nvPr/>
        </p:nvSpPr>
        <p:spPr bwMode="auto">
          <a:xfrm>
            <a:off x="9886918" y="2656280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zihun58hao-chuangzhonghei" panose="00000500000000000000" pitchFamily="2" charset="-122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825027" y="1912803"/>
            <a:ext cx="2052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25027" y="2436023"/>
            <a:ext cx="307583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habitant morbi tristique senectus et netus et malesuada fames ac turpis egestas.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Proin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59541" y="4431068"/>
            <a:ext cx="2052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59541" y="4954288"/>
            <a:ext cx="307583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habitant morbi tristique senectus et netus et malesuada fames ac turpis egestas.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Proin</a:t>
            </a:r>
          </a:p>
        </p:txBody>
      </p:sp>
      <p:pic>
        <p:nvPicPr>
          <p:cNvPr id="13" name="图片 12" descr="图片包含 游戏机, 画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843" y="4372817"/>
            <a:ext cx="568535" cy="58147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 flipH="1">
            <a:off x="2316058" y="1912803"/>
            <a:ext cx="2052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这里是标题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1292406" y="2436023"/>
            <a:ext cx="307583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habitant morbi tristique senectus et netus et malesuada fames ac turpis egestas.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Proin</a:t>
            </a:r>
          </a:p>
        </p:txBody>
      </p:sp>
      <p:pic>
        <p:nvPicPr>
          <p:cNvPr id="8" name="图片 7" descr="图片包含 游戏机, 画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2406" y="1854552"/>
            <a:ext cx="568535" cy="58147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 flipH="1">
            <a:off x="2381544" y="4431068"/>
            <a:ext cx="2052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这里是标题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1357892" y="4954288"/>
            <a:ext cx="307583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Pellentesque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habitant morbi tristique senectus et netus et malesuada fames ac turpis egestas. 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Proin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100" y="1497685"/>
            <a:ext cx="1353457" cy="13534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37" y="4005582"/>
            <a:ext cx="1353457" cy="1353457"/>
          </a:xfrm>
          <a:prstGeom prst="rect">
            <a:avLst/>
          </a:prstGeom>
        </p:spPr>
      </p:pic>
      <p:pic>
        <p:nvPicPr>
          <p:cNvPr id="14" name="图片 13" descr="7cb17a8099e5cc4aeeedc75e8f58e604bdead55937f50-ITCXhI_fw658"/>
          <p:cNvPicPr>
            <a:picLocks noChangeAspect="1"/>
          </p:cNvPicPr>
          <p:nvPr userDrawn="1"/>
        </p:nvPicPr>
        <p:blipFill>
          <a:blip r:embed="rId5"/>
          <a:srcRect l="12787" t="24500" r="61064" b="36109"/>
          <a:stretch>
            <a:fillRect/>
          </a:stretch>
        </p:blipFill>
        <p:spPr>
          <a:xfrm rot="1140000" flipH="1">
            <a:off x="4725035" y="2369820"/>
            <a:ext cx="2632075" cy="263207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1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www.2ppt.com">
  <a:themeElements>
    <a:clrScheme name="自定义 1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99CC"/>
      </a:accent1>
      <a:accent2>
        <a:srgbClr val="6099CC"/>
      </a:accent2>
      <a:accent3>
        <a:srgbClr val="6099CC"/>
      </a:accent3>
      <a:accent4>
        <a:srgbClr val="6099CC"/>
      </a:accent4>
      <a:accent5>
        <a:srgbClr val="6099CC"/>
      </a:accent5>
      <a:accent6>
        <a:srgbClr val="6099CC"/>
      </a:accent6>
      <a:hlink>
        <a:srgbClr val="6099CC"/>
      </a:hlink>
      <a:folHlink>
        <a:srgbClr val="6099C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2PPTc.com ​​">
  <a:themeElements>
    <a:clrScheme name="自定义 1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99CC"/>
      </a:accent1>
      <a:accent2>
        <a:srgbClr val="6099CC"/>
      </a:accent2>
      <a:accent3>
        <a:srgbClr val="6099CC"/>
      </a:accent3>
      <a:accent4>
        <a:srgbClr val="6099CC"/>
      </a:accent4>
      <a:accent5>
        <a:srgbClr val="6099CC"/>
      </a:accent5>
      <a:accent6>
        <a:srgbClr val="6099CC"/>
      </a:accent6>
      <a:hlink>
        <a:srgbClr val="6099CC"/>
      </a:hlink>
      <a:folHlink>
        <a:srgbClr val="6099C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1122</Words>
  <Application>Microsoft Office PowerPoint</Application>
  <PresentationFormat>宽屏</PresentationFormat>
  <Paragraphs>182</Paragraphs>
  <Slides>19</Slides>
  <Notes>19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Montserrat</vt:lpstr>
      <vt:lpstr>字魂58号-创中黑</vt:lpstr>
      <vt:lpstr>Hiragino Sans GB W3</vt:lpstr>
      <vt:lpstr>华文细黑</vt:lpstr>
      <vt:lpstr>微软雅黑</vt:lpstr>
      <vt:lpstr>Source Han Serif SC</vt:lpstr>
      <vt:lpstr>Arial</vt:lpstr>
      <vt:lpstr>等线</vt:lpstr>
      <vt:lpstr>小确幸拼音体</vt:lpstr>
      <vt:lpstr>zihun58hao-chuangzhonghei</vt:lpstr>
      <vt:lpstr>Source Han Sans HW SC</vt:lpstr>
      <vt:lpstr>等线 Light</vt:lpstr>
      <vt:lpstr>方正兰亭黑_GBK</vt:lpstr>
      <vt:lpstr>www.2ppt.com</vt:lpstr>
      <vt:lpstr>www.2PPTc.com 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2018-04-10T04:31:00Z</dcterms:created>
  <dcterms:modified xsi:type="dcterms:W3CDTF">2023-01-10T05:13:24Z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CDB664F36FAE4403AAC8EE38652B5FDF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