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8" r:id="rId2"/>
    <p:sldId id="342" r:id="rId3"/>
    <p:sldId id="356" r:id="rId4"/>
    <p:sldId id="357" r:id="rId5"/>
    <p:sldId id="358" r:id="rId6"/>
    <p:sldId id="359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78BAD4F-212F-4303-BB4B-AAC59911F67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7AEEEC-7209-4BA9-B1FF-7DE530A9949D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2D371-DB56-4B79-8DD3-327FEBC98DA7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A254B5-BCCA-4BEE-8248-3A89B7E6A55B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D841E-99EC-4796-B199-E0D7EA23FFBF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7FD2B9-F21C-4C1B-861A-584B6C8386B4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/>
          <p:nvPr/>
        </p:nvSpPr>
        <p:spPr bwMode="auto">
          <a:xfrm>
            <a:off x="6153150" y="369888"/>
            <a:ext cx="2730500" cy="1808162"/>
          </a:xfrm>
          <a:custGeom>
            <a:avLst/>
            <a:gdLst>
              <a:gd name="T0" fmla="*/ 31898 w 1712"/>
              <a:gd name="T1" fmla="*/ 98859 h 1134"/>
              <a:gd name="T2" fmla="*/ 210529 w 1712"/>
              <a:gd name="T3" fmla="*/ 31890 h 1134"/>
              <a:gd name="T4" fmla="*/ 647537 w 1712"/>
              <a:gd name="T5" fmla="*/ 51024 h 1134"/>
              <a:gd name="T6" fmla="*/ 1189809 w 1712"/>
              <a:gd name="T7" fmla="*/ 12756 h 1134"/>
              <a:gd name="T8" fmla="*/ 1681044 w 1712"/>
              <a:gd name="T9" fmla="*/ 41457 h 1134"/>
              <a:gd name="T10" fmla="*/ 2025546 w 1712"/>
              <a:gd name="T11" fmla="*/ 47835 h 1134"/>
              <a:gd name="T12" fmla="*/ 2350909 w 1712"/>
              <a:gd name="T13" fmla="*/ 9567 h 1134"/>
              <a:gd name="T14" fmla="*/ 2571008 w 1712"/>
              <a:gd name="T15" fmla="*/ 28701 h 1134"/>
              <a:gd name="T16" fmla="*/ 2708171 w 1712"/>
              <a:gd name="T17" fmla="*/ 191340 h 1134"/>
              <a:gd name="T18" fmla="*/ 2701791 w 1712"/>
              <a:gd name="T19" fmla="*/ 538941 h 1134"/>
              <a:gd name="T20" fmla="*/ 2717741 w 1712"/>
              <a:gd name="T21" fmla="*/ 1195874 h 1134"/>
              <a:gd name="T22" fmla="*/ 2701791 w 1712"/>
              <a:gd name="T23" fmla="*/ 1438238 h 1134"/>
              <a:gd name="T24" fmla="*/ 2704981 w 1712"/>
              <a:gd name="T25" fmla="*/ 1655090 h 1134"/>
              <a:gd name="T26" fmla="*/ 2631615 w 1712"/>
              <a:gd name="T27" fmla="*/ 1785839 h 1134"/>
              <a:gd name="T28" fmla="*/ 2350909 w 1712"/>
              <a:gd name="T29" fmla="*/ 1789028 h 1134"/>
              <a:gd name="T30" fmla="*/ 1993648 w 1712"/>
              <a:gd name="T31" fmla="*/ 1757138 h 1134"/>
              <a:gd name="T32" fmla="*/ 1457755 w 1712"/>
              <a:gd name="T33" fmla="*/ 1795406 h 1134"/>
              <a:gd name="T34" fmla="*/ 925053 w 1712"/>
              <a:gd name="T35" fmla="*/ 1753949 h 1134"/>
              <a:gd name="T36" fmla="*/ 548652 w 1712"/>
              <a:gd name="T37" fmla="*/ 1779461 h 1134"/>
              <a:gd name="T38" fmla="*/ 102075 w 1712"/>
              <a:gd name="T39" fmla="*/ 1779461 h 1134"/>
              <a:gd name="T40" fmla="*/ 12759 w 1712"/>
              <a:gd name="T41" fmla="*/ 1626389 h 1134"/>
              <a:gd name="T42" fmla="*/ 25519 w 1712"/>
              <a:gd name="T43" fmla="*/ 1371269 h 1134"/>
              <a:gd name="T44" fmla="*/ 25519 w 1712"/>
              <a:gd name="T45" fmla="*/ 876975 h 1134"/>
              <a:gd name="T46" fmla="*/ 3190 w 1712"/>
              <a:gd name="T47" fmla="*/ 612288 h 1134"/>
              <a:gd name="T48" fmla="*/ 22329 w 1712"/>
              <a:gd name="T49" fmla="*/ 353979 h 1134"/>
              <a:gd name="T50" fmla="*/ 31898 w 1712"/>
              <a:gd name="T51" fmla="*/ 9885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未知"/>
          <p:cNvSpPr/>
          <p:nvPr/>
        </p:nvSpPr>
        <p:spPr bwMode="auto">
          <a:xfrm>
            <a:off x="6151563" y="365125"/>
            <a:ext cx="2732087" cy="1822450"/>
          </a:xfrm>
          <a:custGeom>
            <a:avLst/>
            <a:gdLst>
              <a:gd name="T0" fmla="*/ 31917 w 1712"/>
              <a:gd name="T1" fmla="*/ 99640 h 1134"/>
              <a:gd name="T2" fmla="*/ 210652 w 1712"/>
              <a:gd name="T3" fmla="*/ 32142 h 1134"/>
              <a:gd name="T4" fmla="*/ 647913 w 1712"/>
              <a:gd name="T5" fmla="*/ 51427 h 1134"/>
              <a:gd name="T6" fmla="*/ 1190501 w 1712"/>
              <a:gd name="T7" fmla="*/ 12857 h 1134"/>
              <a:gd name="T8" fmla="*/ 1682021 w 1712"/>
              <a:gd name="T9" fmla="*/ 41785 h 1134"/>
              <a:gd name="T10" fmla="*/ 2026723 w 1712"/>
              <a:gd name="T11" fmla="*/ 48213 h 1134"/>
              <a:gd name="T12" fmla="*/ 2352276 w 1712"/>
              <a:gd name="T13" fmla="*/ 9643 h 1134"/>
              <a:gd name="T14" fmla="*/ 2572502 w 1712"/>
              <a:gd name="T15" fmla="*/ 28928 h 1134"/>
              <a:gd name="T16" fmla="*/ 2709745 w 1712"/>
              <a:gd name="T17" fmla="*/ 192852 h 1134"/>
              <a:gd name="T18" fmla="*/ 2703362 w 1712"/>
              <a:gd name="T19" fmla="*/ 543199 h 1134"/>
              <a:gd name="T20" fmla="*/ 2719320 w 1712"/>
              <a:gd name="T21" fmla="*/ 1205324 h 1134"/>
              <a:gd name="T22" fmla="*/ 2703362 w 1712"/>
              <a:gd name="T23" fmla="*/ 1449603 h 1134"/>
              <a:gd name="T24" fmla="*/ 2706553 w 1712"/>
              <a:gd name="T25" fmla="*/ 1668169 h 1134"/>
              <a:gd name="T26" fmla="*/ 2633145 w 1712"/>
              <a:gd name="T27" fmla="*/ 1799951 h 1134"/>
              <a:gd name="T28" fmla="*/ 2352276 w 1712"/>
              <a:gd name="T29" fmla="*/ 1803165 h 1134"/>
              <a:gd name="T30" fmla="*/ 1994807 w 1712"/>
              <a:gd name="T31" fmla="*/ 1771023 h 1134"/>
              <a:gd name="T32" fmla="*/ 1458603 w 1712"/>
              <a:gd name="T33" fmla="*/ 1809593 h 1134"/>
              <a:gd name="T34" fmla="*/ 925590 w 1712"/>
              <a:gd name="T35" fmla="*/ 1767809 h 1134"/>
              <a:gd name="T36" fmla="*/ 548971 w 1712"/>
              <a:gd name="T37" fmla="*/ 1793522 h 1134"/>
              <a:gd name="T38" fmla="*/ 102134 w 1712"/>
              <a:gd name="T39" fmla="*/ 1793522 h 1134"/>
              <a:gd name="T40" fmla="*/ 12767 w 1712"/>
              <a:gd name="T41" fmla="*/ 1639241 h 1134"/>
              <a:gd name="T42" fmla="*/ 25534 w 1712"/>
              <a:gd name="T43" fmla="*/ 1382105 h 1134"/>
              <a:gd name="T44" fmla="*/ 25534 w 1712"/>
              <a:gd name="T45" fmla="*/ 883904 h 1134"/>
              <a:gd name="T46" fmla="*/ 3192 w 1712"/>
              <a:gd name="T47" fmla="*/ 617126 h 1134"/>
              <a:gd name="T48" fmla="*/ 22342 w 1712"/>
              <a:gd name="T49" fmla="*/ 356776 h 1134"/>
              <a:gd name="T50" fmla="*/ 31917 w 1712"/>
              <a:gd name="T51" fmla="*/ 99640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未知" descr="1"/>
          <p:cNvSpPr/>
          <p:nvPr/>
        </p:nvSpPr>
        <p:spPr bwMode="auto">
          <a:xfrm>
            <a:off x="3244850" y="2398713"/>
            <a:ext cx="2717800" cy="1800225"/>
          </a:xfrm>
          <a:custGeom>
            <a:avLst/>
            <a:gdLst>
              <a:gd name="T0" fmla="*/ 31750 w 1712"/>
              <a:gd name="T1" fmla="*/ 98425 h 1134"/>
              <a:gd name="T2" fmla="*/ 209550 w 1712"/>
              <a:gd name="T3" fmla="*/ 31750 h 1134"/>
              <a:gd name="T4" fmla="*/ 644525 w 1712"/>
              <a:gd name="T5" fmla="*/ 50800 h 1134"/>
              <a:gd name="T6" fmla="*/ 1184275 w 1712"/>
              <a:gd name="T7" fmla="*/ 12700 h 1134"/>
              <a:gd name="T8" fmla="*/ 1673225 w 1712"/>
              <a:gd name="T9" fmla="*/ 41275 h 1134"/>
              <a:gd name="T10" fmla="*/ 2016125 w 1712"/>
              <a:gd name="T11" fmla="*/ 47625 h 1134"/>
              <a:gd name="T12" fmla="*/ 2339975 w 1712"/>
              <a:gd name="T13" fmla="*/ 9525 h 1134"/>
              <a:gd name="T14" fmla="*/ 2559050 w 1712"/>
              <a:gd name="T15" fmla="*/ 28575 h 1134"/>
              <a:gd name="T16" fmla="*/ 2695575 w 1712"/>
              <a:gd name="T17" fmla="*/ 190500 h 1134"/>
              <a:gd name="T18" fmla="*/ 2689225 w 1712"/>
              <a:gd name="T19" fmla="*/ 536575 h 1134"/>
              <a:gd name="T20" fmla="*/ 2705100 w 1712"/>
              <a:gd name="T21" fmla="*/ 1190625 h 1134"/>
              <a:gd name="T22" fmla="*/ 2689225 w 1712"/>
              <a:gd name="T23" fmla="*/ 1431925 h 1134"/>
              <a:gd name="T24" fmla="*/ 2692400 w 1712"/>
              <a:gd name="T25" fmla="*/ 1647825 h 1134"/>
              <a:gd name="T26" fmla="*/ 2619375 w 1712"/>
              <a:gd name="T27" fmla="*/ 1778000 h 1134"/>
              <a:gd name="T28" fmla="*/ 2339975 w 1712"/>
              <a:gd name="T29" fmla="*/ 1781175 h 1134"/>
              <a:gd name="T30" fmla="*/ 1984375 w 1712"/>
              <a:gd name="T31" fmla="*/ 1749425 h 1134"/>
              <a:gd name="T32" fmla="*/ 1450975 w 1712"/>
              <a:gd name="T33" fmla="*/ 1787525 h 1134"/>
              <a:gd name="T34" fmla="*/ 920750 w 1712"/>
              <a:gd name="T35" fmla="*/ 1746250 h 1134"/>
              <a:gd name="T36" fmla="*/ 546100 w 1712"/>
              <a:gd name="T37" fmla="*/ 1771650 h 1134"/>
              <a:gd name="T38" fmla="*/ 101600 w 1712"/>
              <a:gd name="T39" fmla="*/ 1771650 h 1134"/>
              <a:gd name="T40" fmla="*/ 12700 w 1712"/>
              <a:gd name="T41" fmla="*/ 1619250 h 1134"/>
              <a:gd name="T42" fmla="*/ 25400 w 1712"/>
              <a:gd name="T43" fmla="*/ 1365250 h 1134"/>
              <a:gd name="T44" fmla="*/ 25400 w 1712"/>
              <a:gd name="T45" fmla="*/ 873125 h 1134"/>
              <a:gd name="T46" fmla="*/ 3175 w 1712"/>
              <a:gd name="T47" fmla="*/ 609600 h 1134"/>
              <a:gd name="T48" fmla="*/ 22225 w 1712"/>
              <a:gd name="T49" fmla="*/ 352425 h 1134"/>
              <a:gd name="T50" fmla="*/ 31750 w 1712"/>
              <a:gd name="T51" fmla="*/ 984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未知" descr="6"/>
          <p:cNvSpPr/>
          <p:nvPr/>
        </p:nvSpPr>
        <p:spPr bwMode="auto">
          <a:xfrm>
            <a:off x="323850" y="377825"/>
            <a:ext cx="2717800" cy="1800225"/>
          </a:xfrm>
          <a:custGeom>
            <a:avLst/>
            <a:gdLst>
              <a:gd name="T0" fmla="*/ 31750 w 1712"/>
              <a:gd name="T1" fmla="*/ 98425 h 1134"/>
              <a:gd name="T2" fmla="*/ 209550 w 1712"/>
              <a:gd name="T3" fmla="*/ 31750 h 1134"/>
              <a:gd name="T4" fmla="*/ 644525 w 1712"/>
              <a:gd name="T5" fmla="*/ 50800 h 1134"/>
              <a:gd name="T6" fmla="*/ 1184275 w 1712"/>
              <a:gd name="T7" fmla="*/ 12700 h 1134"/>
              <a:gd name="T8" fmla="*/ 1673225 w 1712"/>
              <a:gd name="T9" fmla="*/ 41275 h 1134"/>
              <a:gd name="T10" fmla="*/ 2016125 w 1712"/>
              <a:gd name="T11" fmla="*/ 47625 h 1134"/>
              <a:gd name="T12" fmla="*/ 2339975 w 1712"/>
              <a:gd name="T13" fmla="*/ 9525 h 1134"/>
              <a:gd name="T14" fmla="*/ 2559050 w 1712"/>
              <a:gd name="T15" fmla="*/ 28575 h 1134"/>
              <a:gd name="T16" fmla="*/ 2695575 w 1712"/>
              <a:gd name="T17" fmla="*/ 190500 h 1134"/>
              <a:gd name="T18" fmla="*/ 2689225 w 1712"/>
              <a:gd name="T19" fmla="*/ 536575 h 1134"/>
              <a:gd name="T20" fmla="*/ 2705100 w 1712"/>
              <a:gd name="T21" fmla="*/ 1190625 h 1134"/>
              <a:gd name="T22" fmla="*/ 2689225 w 1712"/>
              <a:gd name="T23" fmla="*/ 1431925 h 1134"/>
              <a:gd name="T24" fmla="*/ 2692400 w 1712"/>
              <a:gd name="T25" fmla="*/ 1647825 h 1134"/>
              <a:gd name="T26" fmla="*/ 2619375 w 1712"/>
              <a:gd name="T27" fmla="*/ 1778000 h 1134"/>
              <a:gd name="T28" fmla="*/ 2339975 w 1712"/>
              <a:gd name="T29" fmla="*/ 1781175 h 1134"/>
              <a:gd name="T30" fmla="*/ 1984375 w 1712"/>
              <a:gd name="T31" fmla="*/ 1749425 h 1134"/>
              <a:gd name="T32" fmla="*/ 1450975 w 1712"/>
              <a:gd name="T33" fmla="*/ 1787525 h 1134"/>
              <a:gd name="T34" fmla="*/ 920750 w 1712"/>
              <a:gd name="T35" fmla="*/ 1746250 h 1134"/>
              <a:gd name="T36" fmla="*/ 546100 w 1712"/>
              <a:gd name="T37" fmla="*/ 1771650 h 1134"/>
              <a:gd name="T38" fmla="*/ 101600 w 1712"/>
              <a:gd name="T39" fmla="*/ 1771650 h 1134"/>
              <a:gd name="T40" fmla="*/ 12700 w 1712"/>
              <a:gd name="T41" fmla="*/ 1619250 h 1134"/>
              <a:gd name="T42" fmla="*/ 25400 w 1712"/>
              <a:gd name="T43" fmla="*/ 1365250 h 1134"/>
              <a:gd name="T44" fmla="*/ 25400 w 1712"/>
              <a:gd name="T45" fmla="*/ 873125 h 1134"/>
              <a:gd name="T46" fmla="*/ 3175 w 1712"/>
              <a:gd name="T47" fmla="*/ 609600 h 1134"/>
              <a:gd name="T48" fmla="*/ 22225 w 1712"/>
              <a:gd name="T49" fmla="*/ 352425 h 1134"/>
              <a:gd name="T50" fmla="*/ 31750 w 1712"/>
              <a:gd name="T51" fmla="*/ 984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未知" descr="4"/>
          <p:cNvSpPr/>
          <p:nvPr/>
        </p:nvSpPr>
        <p:spPr bwMode="auto">
          <a:xfrm>
            <a:off x="323850" y="4441825"/>
            <a:ext cx="2717800" cy="1800225"/>
          </a:xfrm>
          <a:custGeom>
            <a:avLst/>
            <a:gdLst>
              <a:gd name="T0" fmla="*/ 31750 w 1712"/>
              <a:gd name="T1" fmla="*/ 98425 h 1134"/>
              <a:gd name="T2" fmla="*/ 209550 w 1712"/>
              <a:gd name="T3" fmla="*/ 31750 h 1134"/>
              <a:gd name="T4" fmla="*/ 644525 w 1712"/>
              <a:gd name="T5" fmla="*/ 50800 h 1134"/>
              <a:gd name="T6" fmla="*/ 1184275 w 1712"/>
              <a:gd name="T7" fmla="*/ 12700 h 1134"/>
              <a:gd name="T8" fmla="*/ 1673225 w 1712"/>
              <a:gd name="T9" fmla="*/ 41275 h 1134"/>
              <a:gd name="T10" fmla="*/ 2016125 w 1712"/>
              <a:gd name="T11" fmla="*/ 47625 h 1134"/>
              <a:gd name="T12" fmla="*/ 2339975 w 1712"/>
              <a:gd name="T13" fmla="*/ 9525 h 1134"/>
              <a:gd name="T14" fmla="*/ 2559050 w 1712"/>
              <a:gd name="T15" fmla="*/ 28575 h 1134"/>
              <a:gd name="T16" fmla="*/ 2695575 w 1712"/>
              <a:gd name="T17" fmla="*/ 190500 h 1134"/>
              <a:gd name="T18" fmla="*/ 2689225 w 1712"/>
              <a:gd name="T19" fmla="*/ 536575 h 1134"/>
              <a:gd name="T20" fmla="*/ 2705100 w 1712"/>
              <a:gd name="T21" fmla="*/ 1190625 h 1134"/>
              <a:gd name="T22" fmla="*/ 2689225 w 1712"/>
              <a:gd name="T23" fmla="*/ 1431925 h 1134"/>
              <a:gd name="T24" fmla="*/ 2692400 w 1712"/>
              <a:gd name="T25" fmla="*/ 1647825 h 1134"/>
              <a:gd name="T26" fmla="*/ 2619375 w 1712"/>
              <a:gd name="T27" fmla="*/ 1778000 h 1134"/>
              <a:gd name="T28" fmla="*/ 2339975 w 1712"/>
              <a:gd name="T29" fmla="*/ 1781175 h 1134"/>
              <a:gd name="T30" fmla="*/ 1984375 w 1712"/>
              <a:gd name="T31" fmla="*/ 1749425 h 1134"/>
              <a:gd name="T32" fmla="*/ 1450975 w 1712"/>
              <a:gd name="T33" fmla="*/ 1787525 h 1134"/>
              <a:gd name="T34" fmla="*/ 920750 w 1712"/>
              <a:gd name="T35" fmla="*/ 1746250 h 1134"/>
              <a:gd name="T36" fmla="*/ 546100 w 1712"/>
              <a:gd name="T37" fmla="*/ 1771650 h 1134"/>
              <a:gd name="T38" fmla="*/ 101600 w 1712"/>
              <a:gd name="T39" fmla="*/ 1771650 h 1134"/>
              <a:gd name="T40" fmla="*/ 12700 w 1712"/>
              <a:gd name="T41" fmla="*/ 1619250 h 1134"/>
              <a:gd name="T42" fmla="*/ 25400 w 1712"/>
              <a:gd name="T43" fmla="*/ 1365250 h 1134"/>
              <a:gd name="T44" fmla="*/ 25400 w 1712"/>
              <a:gd name="T45" fmla="*/ 873125 h 1134"/>
              <a:gd name="T46" fmla="*/ 3175 w 1712"/>
              <a:gd name="T47" fmla="*/ 609600 h 1134"/>
              <a:gd name="T48" fmla="*/ 22225 w 1712"/>
              <a:gd name="T49" fmla="*/ 352425 h 1134"/>
              <a:gd name="T50" fmla="*/ 31750 w 1712"/>
              <a:gd name="T51" fmla="*/ 984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未知"/>
          <p:cNvSpPr/>
          <p:nvPr/>
        </p:nvSpPr>
        <p:spPr bwMode="auto">
          <a:xfrm>
            <a:off x="3236913" y="2393950"/>
            <a:ext cx="2725737" cy="1811338"/>
          </a:xfrm>
          <a:custGeom>
            <a:avLst/>
            <a:gdLst>
              <a:gd name="T0" fmla="*/ 31843 w 1712"/>
              <a:gd name="T1" fmla="*/ 99033 h 1134"/>
              <a:gd name="T2" fmla="*/ 210162 w 1712"/>
              <a:gd name="T3" fmla="*/ 31946 h 1134"/>
              <a:gd name="T4" fmla="*/ 646407 w 1712"/>
              <a:gd name="T5" fmla="*/ 51114 h 1134"/>
              <a:gd name="T6" fmla="*/ 1187734 w 1712"/>
              <a:gd name="T7" fmla="*/ 12778 h 1134"/>
              <a:gd name="T8" fmla="*/ 1678111 w 1712"/>
              <a:gd name="T9" fmla="*/ 41530 h 1134"/>
              <a:gd name="T10" fmla="*/ 2022013 w 1712"/>
              <a:gd name="T11" fmla="*/ 47919 h 1134"/>
              <a:gd name="T12" fmla="*/ 2346809 w 1712"/>
              <a:gd name="T13" fmla="*/ 9584 h 1134"/>
              <a:gd name="T14" fmla="*/ 2566523 w 1712"/>
              <a:gd name="T15" fmla="*/ 28751 h 1134"/>
              <a:gd name="T16" fmla="*/ 2703447 w 1712"/>
              <a:gd name="T17" fmla="*/ 191676 h 1134"/>
              <a:gd name="T18" fmla="*/ 2697079 w 1712"/>
              <a:gd name="T19" fmla="*/ 539887 h 1134"/>
              <a:gd name="T20" fmla="*/ 2713000 w 1712"/>
              <a:gd name="T21" fmla="*/ 1197975 h 1134"/>
              <a:gd name="T22" fmla="*/ 2697079 w 1712"/>
              <a:gd name="T23" fmla="*/ 1440764 h 1134"/>
              <a:gd name="T24" fmla="*/ 2700263 w 1712"/>
              <a:gd name="T25" fmla="*/ 1657997 h 1134"/>
              <a:gd name="T26" fmla="*/ 2627025 w 1712"/>
              <a:gd name="T27" fmla="*/ 1788976 h 1134"/>
              <a:gd name="T28" fmla="*/ 2346809 w 1712"/>
              <a:gd name="T29" fmla="*/ 1792170 h 1134"/>
              <a:gd name="T30" fmla="*/ 1990170 w 1712"/>
              <a:gd name="T31" fmla="*/ 1760224 h 1134"/>
              <a:gd name="T32" fmla="*/ 1455212 w 1712"/>
              <a:gd name="T33" fmla="*/ 1798560 h 1134"/>
              <a:gd name="T34" fmla="*/ 923439 w 1712"/>
              <a:gd name="T35" fmla="*/ 1757030 h 1134"/>
              <a:gd name="T36" fmla="*/ 547695 w 1712"/>
              <a:gd name="T37" fmla="*/ 1782587 h 1134"/>
              <a:gd name="T38" fmla="*/ 101897 w 1712"/>
              <a:gd name="T39" fmla="*/ 1782587 h 1134"/>
              <a:gd name="T40" fmla="*/ 12737 w 1712"/>
              <a:gd name="T41" fmla="*/ 1629246 h 1134"/>
              <a:gd name="T42" fmla="*/ 25474 w 1712"/>
              <a:gd name="T43" fmla="*/ 1373678 h 1134"/>
              <a:gd name="T44" fmla="*/ 25474 w 1712"/>
              <a:gd name="T45" fmla="*/ 878515 h 1134"/>
              <a:gd name="T46" fmla="*/ 3184 w 1712"/>
              <a:gd name="T47" fmla="*/ 613363 h 1134"/>
              <a:gd name="T48" fmla="*/ 22290 w 1712"/>
              <a:gd name="T49" fmla="*/ 354601 h 1134"/>
              <a:gd name="T50" fmla="*/ 31843 w 1712"/>
              <a:gd name="T51" fmla="*/ 99033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未知"/>
          <p:cNvSpPr/>
          <p:nvPr/>
        </p:nvSpPr>
        <p:spPr bwMode="auto">
          <a:xfrm>
            <a:off x="320675" y="4437063"/>
            <a:ext cx="2733675" cy="1811337"/>
          </a:xfrm>
          <a:custGeom>
            <a:avLst/>
            <a:gdLst>
              <a:gd name="T0" fmla="*/ 31935 w 1712"/>
              <a:gd name="T1" fmla="*/ 99033 h 1134"/>
              <a:gd name="T2" fmla="*/ 210774 w 1712"/>
              <a:gd name="T3" fmla="*/ 31946 h 1134"/>
              <a:gd name="T4" fmla="*/ 648290 w 1712"/>
              <a:gd name="T5" fmla="*/ 51114 h 1134"/>
              <a:gd name="T6" fmla="*/ 1191192 w 1712"/>
              <a:gd name="T7" fmla="*/ 12778 h 1134"/>
              <a:gd name="T8" fmla="*/ 1682999 w 1712"/>
              <a:gd name="T9" fmla="*/ 41530 h 1134"/>
              <a:gd name="T10" fmla="*/ 2027901 w 1712"/>
              <a:gd name="T11" fmla="*/ 47919 h 1134"/>
              <a:gd name="T12" fmla="*/ 2353643 w 1712"/>
              <a:gd name="T13" fmla="*/ 9584 h 1134"/>
              <a:gd name="T14" fmla="*/ 2573998 w 1712"/>
              <a:gd name="T15" fmla="*/ 28751 h 1134"/>
              <a:gd name="T16" fmla="*/ 2711320 w 1712"/>
              <a:gd name="T17" fmla="*/ 191676 h 1134"/>
              <a:gd name="T18" fmla="*/ 2704933 w 1712"/>
              <a:gd name="T19" fmla="*/ 539887 h 1134"/>
              <a:gd name="T20" fmla="*/ 2720901 w 1712"/>
              <a:gd name="T21" fmla="*/ 1197974 h 1134"/>
              <a:gd name="T22" fmla="*/ 2704933 w 1712"/>
              <a:gd name="T23" fmla="*/ 1440764 h 1134"/>
              <a:gd name="T24" fmla="*/ 2708127 w 1712"/>
              <a:gd name="T25" fmla="*/ 1657996 h 1134"/>
              <a:gd name="T26" fmla="*/ 2634675 w 1712"/>
              <a:gd name="T27" fmla="*/ 1788975 h 1134"/>
              <a:gd name="T28" fmla="*/ 2353643 w 1712"/>
              <a:gd name="T29" fmla="*/ 1792169 h 1134"/>
              <a:gd name="T30" fmla="*/ 1995966 w 1712"/>
              <a:gd name="T31" fmla="*/ 1760223 h 1134"/>
              <a:gd name="T32" fmla="*/ 1459450 w 1712"/>
              <a:gd name="T33" fmla="*/ 1798559 h 1134"/>
              <a:gd name="T34" fmla="*/ 926128 w 1712"/>
              <a:gd name="T35" fmla="*/ 1757029 h 1134"/>
              <a:gd name="T36" fmla="*/ 549290 w 1712"/>
              <a:gd name="T37" fmla="*/ 1782586 h 1134"/>
              <a:gd name="T38" fmla="*/ 102193 w 1712"/>
              <a:gd name="T39" fmla="*/ 1782586 h 1134"/>
              <a:gd name="T40" fmla="*/ 12774 w 1712"/>
              <a:gd name="T41" fmla="*/ 1629245 h 1134"/>
              <a:gd name="T42" fmla="*/ 25548 w 1712"/>
              <a:gd name="T43" fmla="*/ 1373677 h 1134"/>
              <a:gd name="T44" fmla="*/ 25548 w 1712"/>
              <a:gd name="T45" fmla="*/ 878514 h 1134"/>
              <a:gd name="T46" fmla="*/ 3194 w 1712"/>
              <a:gd name="T47" fmla="*/ 613363 h 1134"/>
              <a:gd name="T48" fmla="*/ 22355 w 1712"/>
              <a:gd name="T49" fmla="*/ 354600 h 1134"/>
              <a:gd name="T50" fmla="*/ 31935 w 1712"/>
              <a:gd name="T51" fmla="*/ 99033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未知"/>
          <p:cNvSpPr/>
          <p:nvPr/>
        </p:nvSpPr>
        <p:spPr bwMode="auto">
          <a:xfrm>
            <a:off x="314325" y="373063"/>
            <a:ext cx="2732088" cy="1809750"/>
          </a:xfrm>
          <a:custGeom>
            <a:avLst/>
            <a:gdLst>
              <a:gd name="T0" fmla="*/ 31917 w 1712"/>
              <a:gd name="T1" fmla="*/ 98946 h 1134"/>
              <a:gd name="T2" fmla="*/ 210652 w 1712"/>
              <a:gd name="T3" fmla="*/ 31918 h 1134"/>
              <a:gd name="T4" fmla="*/ 647913 w 1712"/>
              <a:gd name="T5" fmla="*/ 51069 h 1134"/>
              <a:gd name="T6" fmla="*/ 1190501 w 1712"/>
              <a:gd name="T7" fmla="*/ 12767 h 1134"/>
              <a:gd name="T8" fmla="*/ 1682021 w 1712"/>
              <a:gd name="T9" fmla="*/ 41493 h 1134"/>
              <a:gd name="T10" fmla="*/ 2026724 w 1712"/>
              <a:gd name="T11" fmla="*/ 47877 h 1134"/>
              <a:gd name="T12" fmla="*/ 2352277 w 1712"/>
              <a:gd name="T13" fmla="*/ 9575 h 1134"/>
              <a:gd name="T14" fmla="*/ 2572503 w 1712"/>
              <a:gd name="T15" fmla="*/ 28726 h 1134"/>
              <a:gd name="T16" fmla="*/ 2709746 w 1712"/>
              <a:gd name="T17" fmla="*/ 191508 h 1134"/>
              <a:gd name="T18" fmla="*/ 2703363 w 1712"/>
              <a:gd name="T19" fmla="*/ 539414 h 1134"/>
              <a:gd name="T20" fmla="*/ 2719321 w 1712"/>
              <a:gd name="T21" fmla="*/ 1196925 h 1134"/>
              <a:gd name="T22" fmla="*/ 2703363 w 1712"/>
              <a:gd name="T23" fmla="*/ 1439501 h 1134"/>
              <a:gd name="T24" fmla="*/ 2706554 w 1712"/>
              <a:gd name="T25" fmla="*/ 1656544 h 1134"/>
              <a:gd name="T26" fmla="*/ 2633146 w 1712"/>
              <a:gd name="T27" fmla="*/ 1787407 h 1134"/>
              <a:gd name="T28" fmla="*/ 2352277 w 1712"/>
              <a:gd name="T29" fmla="*/ 1790599 h 1134"/>
              <a:gd name="T30" fmla="*/ 1994807 w 1712"/>
              <a:gd name="T31" fmla="*/ 1758681 h 1134"/>
              <a:gd name="T32" fmla="*/ 1458603 w 1712"/>
              <a:gd name="T33" fmla="*/ 1796983 h 1134"/>
              <a:gd name="T34" fmla="*/ 925591 w 1712"/>
              <a:gd name="T35" fmla="*/ 1755489 h 1134"/>
              <a:gd name="T36" fmla="*/ 548971 w 1712"/>
              <a:gd name="T37" fmla="*/ 1781024 h 1134"/>
              <a:gd name="T38" fmla="*/ 102134 w 1712"/>
              <a:gd name="T39" fmla="*/ 1781024 h 1134"/>
              <a:gd name="T40" fmla="*/ 12767 w 1712"/>
              <a:gd name="T41" fmla="*/ 1627817 h 1134"/>
              <a:gd name="T42" fmla="*/ 25534 w 1712"/>
              <a:gd name="T43" fmla="*/ 1372474 h 1134"/>
              <a:gd name="T44" fmla="*/ 25534 w 1712"/>
              <a:gd name="T45" fmla="*/ 877745 h 1134"/>
              <a:gd name="T46" fmla="*/ 3192 w 1712"/>
              <a:gd name="T47" fmla="*/ 612825 h 1134"/>
              <a:gd name="T48" fmla="*/ 22342 w 1712"/>
              <a:gd name="T49" fmla="*/ 354290 h 1134"/>
              <a:gd name="T50" fmla="*/ 31917 w 1712"/>
              <a:gd name="T51" fmla="*/ 989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未知"/>
          <p:cNvSpPr/>
          <p:nvPr/>
        </p:nvSpPr>
        <p:spPr bwMode="auto">
          <a:xfrm>
            <a:off x="3235325" y="377825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未知"/>
          <p:cNvSpPr/>
          <p:nvPr/>
        </p:nvSpPr>
        <p:spPr bwMode="auto">
          <a:xfrm>
            <a:off x="6156325" y="2398713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未知" descr="3"/>
          <p:cNvSpPr/>
          <p:nvPr/>
        </p:nvSpPr>
        <p:spPr bwMode="auto">
          <a:xfrm>
            <a:off x="314325" y="2398713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2200" smtClean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L/O/G/O</a:t>
            </a:r>
          </a:p>
        </p:txBody>
      </p:sp>
      <p:pic>
        <p:nvPicPr>
          <p:cNvPr id="17" name="Picture 15" descr="OPENAS_31874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ACCECF51-08DE-4BDC-9867-AD38E650C7E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FEFD-8415-407A-A647-46AFA6BB3E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3066-D9F0-4C01-B800-F0ED906D8AD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3CEEB-5BC8-43C1-84DD-D2038EFDBB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B845-3576-4FD0-98EB-41B9C128089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CE2D5-0A69-4FFF-8D6B-D7F8AE4A320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B37B-9B95-4940-8E50-6344B2D375A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30A69-BE4D-4D66-A724-70639244AC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016AB-BBD0-4134-AE28-C00283283D4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E5AB-2467-456D-AA81-FA379A426A5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300D4-E923-4D2D-B5E0-788B3B9F19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/>
          <p:nvPr/>
        </p:nvSpPr>
        <p:spPr bwMode="auto">
          <a:xfrm>
            <a:off x="295275" y="342900"/>
            <a:ext cx="8848725" cy="6515100"/>
          </a:xfrm>
          <a:custGeom>
            <a:avLst/>
            <a:gdLst>
              <a:gd name="T0" fmla="*/ 8848725 w 5574"/>
              <a:gd name="T1" fmla="*/ 6515100 h 4104"/>
              <a:gd name="T2" fmla="*/ 8848725 w 5574"/>
              <a:gd name="T3" fmla="*/ 38100 h 4104"/>
              <a:gd name="T4" fmla="*/ 6657975 w 5574"/>
              <a:gd name="T5" fmla="*/ 38100 h 4104"/>
              <a:gd name="T6" fmla="*/ 3667125 w 5574"/>
              <a:gd name="T7" fmla="*/ 38100 h 4104"/>
              <a:gd name="T8" fmla="*/ 228600 w 5574"/>
              <a:gd name="T9" fmla="*/ 66675 h 4104"/>
              <a:gd name="T10" fmla="*/ 25400 w 5574"/>
              <a:gd name="T11" fmla="*/ 320675 h 4104"/>
              <a:gd name="T12" fmla="*/ 25400 w 5574"/>
              <a:gd name="T13" fmla="*/ 1325563 h 4104"/>
              <a:gd name="T14" fmla="*/ 19050 w 5574"/>
              <a:gd name="T15" fmla="*/ 4286250 h 4104"/>
              <a:gd name="T16" fmla="*/ 9525 w 5574"/>
              <a:gd name="T17" fmla="*/ 6515100 h 4104"/>
              <a:gd name="T18" fmla="*/ 8848725 w 5574"/>
              <a:gd name="T19" fmla="*/ 6515100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未知"/>
          <p:cNvSpPr/>
          <p:nvPr/>
        </p:nvSpPr>
        <p:spPr bwMode="auto">
          <a:xfrm>
            <a:off x="328613" y="0"/>
            <a:ext cx="8821737" cy="314325"/>
          </a:xfrm>
          <a:custGeom>
            <a:avLst/>
            <a:gdLst>
              <a:gd name="T0" fmla="*/ 8815387 w 5557"/>
              <a:gd name="T1" fmla="*/ 0 h 198"/>
              <a:gd name="T2" fmla="*/ 8815387 w 5557"/>
              <a:gd name="T3" fmla="*/ 238125 h 198"/>
              <a:gd name="T4" fmla="*/ 7278687 w 5557"/>
              <a:gd name="T5" fmla="*/ 295275 h 198"/>
              <a:gd name="T6" fmla="*/ 3565525 w 5557"/>
              <a:gd name="T7" fmla="*/ 285750 h 198"/>
              <a:gd name="T8" fmla="*/ 1524000 w 5557"/>
              <a:gd name="T9" fmla="*/ 285750 h 198"/>
              <a:gd name="T10" fmla="*/ 120650 w 5557"/>
              <a:gd name="T11" fmla="*/ 314325 h 198"/>
              <a:gd name="T12" fmla="*/ 1587 w 5557"/>
              <a:gd name="T13" fmla="*/ 242888 h 198"/>
              <a:gd name="T14" fmla="*/ 1587 w 5557"/>
              <a:gd name="T15" fmla="*/ 0 h 198"/>
              <a:gd name="T16" fmla="*/ 8815387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未知"/>
          <p:cNvSpPr/>
          <p:nvPr/>
        </p:nvSpPr>
        <p:spPr bwMode="auto">
          <a:xfrm>
            <a:off x="0" y="393700"/>
            <a:ext cx="241300" cy="6469063"/>
          </a:xfrm>
          <a:custGeom>
            <a:avLst/>
            <a:gdLst>
              <a:gd name="T0" fmla="*/ 0 w 153"/>
              <a:gd name="T1" fmla="*/ 6459519 h 4067"/>
              <a:gd name="T2" fmla="*/ 228683 w 153"/>
              <a:gd name="T3" fmla="*/ 6464291 h 4067"/>
              <a:gd name="T4" fmla="*/ 234992 w 153"/>
              <a:gd name="T5" fmla="*/ 5350855 h 4067"/>
              <a:gd name="T6" fmla="*/ 216066 w 153"/>
              <a:gd name="T7" fmla="*/ 2626118 h 4067"/>
              <a:gd name="T8" fmla="*/ 219220 w 153"/>
              <a:gd name="T9" fmla="*/ 1129342 h 4067"/>
              <a:gd name="T10" fmla="*/ 214489 w 153"/>
              <a:gd name="T11" fmla="*/ 103390 h 4067"/>
              <a:gd name="T12" fmla="*/ 160867 w 153"/>
              <a:gd name="T13" fmla="*/ 28631 h 4067"/>
              <a:gd name="T14" fmla="*/ 1577 w 153"/>
              <a:gd name="T15" fmla="*/ 11134 h 4067"/>
              <a:gd name="T16" fmla="*/ 0 w 153"/>
              <a:gd name="T17" fmla="*/ 6459519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未知"/>
          <p:cNvSpPr/>
          <p:nvPr/>
        </p:nvSpPr>
        <p:spPr bwMode="auto">
          <a:xfrm>
            <a:off x="-1588" y="0"/>
            <a:ext cx="246063" cy="327025"/>
          </a:xfrm>
          <a:custGeom>
            <a:avLst/>
            <a:gdLst>
              <a:gd name="T0" fmla="*/ 3155 w 156"/>
              <a:gd name="T1" fmla="*/ 0 h 206"/>
              <a:gd name="T2" fmla="*/ 236599 w 156"/>
              <a:gd name="T3" fmla="*/ 0 h 206"/>
              <a:gd name="T4" fmla="*/ 227135 w 156"/>
              <a:gd name="T5" fmla="*/ 236538 h 206"/>
              <a:gd name="T6" fmla="*/ 137227 w 156"/>
              <a:gd name="T7" fmla="*/ 312738 h 206"/>
              <a:gd name="T8" fmla="*/ 0 w 156"/>
              <a:gd name="T9" fmla="*/ 312738 h 206"/>
              <a:gd name="T10" fmla="*/ 3155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D38971D1-A2F2-4C21-95E9-56831BC91BC3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34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未知"/>
          <p:cNvSpPr/>
          <p:nvPr/>
        </p:nvSpPr>
        <p:spPr bwMode="auto">
          <a:xfrm>
            <a:off x="711358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未知"/>
          <p:cNvSpPr/>
          <p:nvPr/>
        </p:nvSpPr>
        <p:spPr bwMode="auto">
          <a:xfrm>
            <a:off x="7107238" y="452438"/>
            <a:ext cx="930275" cy="644525"/>
          </a:xfrm>
          <a:custGeom>
            <a:avLst/>
            <a:gdLst>
              <a:gd name="T0" fmla="*/ 10868 w 1712"/>
              <a:gd name="T1" fmla="*/ 35239 h 1134"/>
              <a:gd name="T2" fmla="*/ 71727 w 1712"/>
              <a:gd name="T3" fmla="*/ 11367 h 1134"/>
              <a:gd name="T4" fmla="*/ 220614 w 1712"/>
              <a:gd name="T5" fmla="*/ 18188 h 1134"/>
              <a:gd name="T6" fmla="*/ 405365 w 1712"/>
              <a:gd name="T7" fmla="*/ 4547 h 1134"/>
              <a:gd name="T8" fmla="*/ 572728 w 1712"/>
              <a:gd name="T9" fmla="*/ 14777 h 1134"/>
              <a:gd name="T10" fmla="*/ 690099 w 1712"/>
              <a:gd name="T11" fmla="*/ 17051 h 1134"/>
              <a:gd name="T12" fmla="*/ 800949 w 1712"/>
              <a:gd name="T13" fmla="*/ 3410 h 1134"/>
              <a:gd name="T14" fmla="*/ 875937 w 1712"/>
              <a:gd name="T15" fmla="*/ 10231 h 1134"/>
              <a:gd name="T16" fmla="*/ 922668 w 1712"/>
              <a:gd name="T17" fmla="*/ 68204 h 1134"/>
              <a:gd name="T18" fmla="*/ 920494 w 1712"/>
              <a:gd name="T19" fmla="*/ 192107 h 1134"/>
              <a:gd name="T20" fmla="*/ 925928 w 1712"/>
              <a:gd name="T21" fmla="*/ 426273 h 1134"/>
              <a:gd name="T22" fmla="*/ 920494 w 1712"/>
              <a:gd name="T23" fmla="*/ 512665 h 1134"/>
              <a:gd name="T24" fmla="*/ 921581 w 1712"/>
              <a:gd name="T25" fmla="*/ 589962 h 1134"/>
              <a:gd name="T26" fmla="*/ 896585 w 1712"/>
              <a:gd name="T27" fmla="*/ 636568 h 1134"/>
              <a:gd name="T28" fmla="*/ 800949 w 1712"/>
              <a:gd name="T29" fmla="*/ 637705 h 1134"/>
              <a:gd name="T30" fmla="*/ 679231 w 1712"/>
              <a:gd name="T31" fmla="*/ 626337 h 1134"/>
              <a:gd name="T32" fmla="*/ 496654 w 1712"/>
              <a:gd name="T33" fmla="*/ 639978 h 1134"/>
              <a:gd name="T34" fmla="*/ 315163 w 1712"/>
              <a:gd name="T35" fmla="*/ 625201 h 1134"/>
              <a:gd name="T36" fmla="*/ 186924 w 1712"/>
              <a:gd name="T37" fmla="*/ 634294 h 1134"/>
              <a:gd name="T38" fmla="*/ 34777 w 1712"/>
              <a:gd name="T39" fmla="*/ 634294 h 1134"/>
              <a:gd name="T40" fmla="*/ 4347 w 1712"/>
              <a:gd name="T41" fmla="*/ 579731 h 1134"/>
              <a:gd name="T42" fmla="*/ 8694 w 1712"/>
              <a:gd name="T43" fmla="*/ 488793 h 1134"/>
              <a:gd name="T44" fmla="*/ 8694 w 1712"/>
              <a:gd name="T45" fmla="*/ 312600 h 1134"/>
              <a:gd name="T46" fmla="*/ 1087 w 1712"/>
              <a:gd name="T47" fmla="*/ 218252 h 1134"/>
              <a:gd name="T48" fmla="*/ 7607 w 1712"/>
              <a:gd name="T49" fmla="*/ 126177 h 1134"/>
              <a:gd name="T50" fmla="*/ 10868 w 1712"/>
              <a:gd name="T51" fmla="*/ 3523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40" name="Picture 16" descr="OPENAS_31874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4&#35838;&#26102;&#25945;&#23398;&#35838;&#20214;\Unit1PartBReadthewords&#35838;&#25991;&#24405;&#38899;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4&#35838;&#26102;&#25945;&#23398;&#35838;&#20214;\Unit1PartBReadthewords&#35838;&#25991;&#24405;&#38899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4&#35838;&#26102;&#25945;&#23398;&#35838;&#20214;\Unit1PartBReadandact&#35838;&#25991;&#24405;&#38899;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4&#35838;&#26102;&#25945;&#23398;&#35838;&#20214;\Unit1PartBReadandact&#35838;&#25991;&#24405;&#38899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4&#35838;&#26102;&#25945;&#23398;&#35838;&#20214;\Unit1PartCListenandmatch&#35838;&#25991;&#24405;&#38899;.mp3" TargetMode="External"/><Relationship Id="rId1" Type="http://schemas.microsoft.com/office/2007/relationships/media" Target="file:///F:\&#30003;&#29618;&#29618;\&#36164;&#28304;\&#23567;&#23398;&#19978;&#20876;&#36164;&#28304;&#24314;&#35774;\&#21313;&#20108;&#26376;&#20221;&#36164;&#28304;\&#38485;&#26053;&#29256;\&#20845;&#24180;&#32423;&#19978;&#20876;\Unit1\&#35838;&#20214;\Unit1%20&#31532;4&#35838;&#26102;&#25945;&#23398;&#35838;&#20214;\Unit1PartCListenandmatch&#35838;&#25991;&#24405;&#38899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8358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Unit1 It’s time to play the violin</a:t>
            </a:r>
          </a:p>
          <a:p>
            <a:pPr algn="ctr" eaLnBrk="1" hangingPunct="1"/>
            <a:r>
              <a:rPr lang="zh-CN" altLang="en-US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36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9035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285750" y="571500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Read the words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5123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556792"/>
            <a:ext cx="7610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Unit1PartBReadthewords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45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428625" y="357188"/>
            <a:ext cx="1857375" cy="1071562"/>
          </a:xfrm>
          <a:prstGeom prst="cloudCallout">
            <a:avLst>
              <a:gd name="adj1" fmla="val 15249"/>
              <a:gd name="adj2" fmla="val 7138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小贴士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1520" y="2181225"/>
            <a:ext cx="8751316" cy="2031325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zh-CN" sz="2800" b="1" dirty="0">
                <a:ea typeface="宋体" panose="02010600030101010101" pitchFamily="2" charset="-122"/>
              </a:rPr>
              <a:t>字母组合</a:t>
            </a:r>
            <a:r>
              <a:rPr lang="en-US" altLang="zh-CN" sz="2800" b="1" dirty="0">
                <a:ea typeface="宋体" panose="02010600030101010101" pitchFamily="2" charset="-122"/>
              </a:rPr>
              <a:t>ay, </a:t>
            </a:r>
            <a:r>
              <a:rPr lang="en-US" altLang="zh-CN" sz="2800" b="1" dirty="0" err="1">
                <a:ea typeface="宋体" panose="02010600030101010101" pitchFamily="2" charset="-122"/>
              </a:rPr>
              <a:t>ai</a:t>
            </a:r>
            <a:r>
              <a:rPr lang="zh-CN" altLang="zh-CN" sz="2800" b="1" dirty="0">
                <a:ea typeface="宋体" panose="02010600030101010101" pitchFamily="2" charset="-122"/>
              </a:rPr>
              <a:t>在重读音节中都读双元音</a:t>
            </a:r>
            <a:r>
              <a:rPr lang="en-US" altLang="zh-CN" sz="2800" b="1" dirty="0">
                <a:ea typeface="宋体" panose="02010600030101010101" pitchFamily="2" charset="-122"/>
              </a:rPr>
              <a:t>[</a:t>
            </a:r>
            <a:r>
              <a:rPr lang="en-US" altLang="zh-CN" sz="2800" b="1" dirty="0" err="1">
                <a:ea typeface="宋体" panose="02010600030101010101" pitchFamily="2" charset="-122"/>
              </a:rPr>
              <a:t>ei</a:t>
            </a:r>
            <a:r>
              <a:rPr lang="en-US" altLang="zh-CN" sz="2800" b="1" dirty="0">
                <a:ea typeface="宋体" panose="02010600030101010101" pitchFamily="2" charset="-122"/>
              </a:rPr>
              <a:t>]</a:t>
            </a:r>
            <a:r>
              <a:rPr lang="zh-CN" altLang="zh-CN" sz="2800" b="1" dirty="0">
                <a:ea typeface="宋体" panose="02010600030101010101" pitchFamily="2" charset="-122"/>
              </a:rPr>
              <a:t>。双元音</a:t>
            </a:r>
            <a:r>
              <a:rPr lang="en-US" altLang="zh-CN" sz="2800" b="1" dirty="0">
                <a:ea typeface="宋体" panose="02010600030101010101" pitchFamily="2" charset="-122"/>
              </a:rPr>
              <a:t>[</a:t>
            </a:r>
            <a:r>
              <a:rPr lang="en-US" altLang="zh-CN" sz="2800" b="1" dirty="0" err="1">
                <a:ea typeface="宋体" panose="02010600030101010101" pitchFamily="2" charset="-122"/>
              </a:rPr>
              <a:t>ei</a:t>
            </a:r>
            <a:r>
              <a:rPr lang="en-US" altLang="zh-CN" sz="2800" b="1" dirty="0">
                <a:ea typeface="宋体" panose="02010600030101010101" pitchFamily="2" charset="-122"/>
              </a:rPr>
              <a:t>]</a:t>
            </a:r>
            <a:r>
              <a:rPr lang="zh-CN" altLang="zh-CN" sz="2800" b="1" dirty="0">
                <a:ea typeface="宋体" panose="02010600030101010101" pitchFamily="2" charset="-122"/>
              </a:rPr>
              <a:t>在发音时口型是从半开到微开的过程，要从第一个音素</a:t>
            </a:r>
            <a:r>
              <a:rPr lang="en-US" altLang="zh-CN" sz="2800" b="1" dirty="0">
                <a:ea typeface="宋体" panose="02010600030101010101" pitchFamily="2" charset="-122"/>
              </a:rPr>
              <a:t>[e]</a:t>
            </a:r>
            <a:r>
              <a:rPr lang="zh-CN" altLang="zh-CN" sz="2800" b="1" dirty="0">
                <a:ea typeface="宋体" panose="02010600030101010101" pitchFamily="2" charset="-122"/>
              </a:rPr>
              <a:t>向第二个音素</a:t>
            </a:r>
            <a:r>
              <a:rPr lang="en-US" altLang="zh-CN" sz="2800" b="1" dirty="0">
                <a:ea typeface="宋体" panose="02010600030101010101" pitchFamily="2" charset="-122"/>
              </a:rPr>
              <a:t>[I]</a:t>
            </a:r>
            <a:r>
              <a:rPr lang="zh-CN" altLang="zh-CN" sz="2800" b="1" dirty="0">
                <a:ea typeface="宋体" panose="02010600030101010101" pitchFamily="2" charset="-122"/>
              </a:rPr>
              <a:t>滑动，滑动过程要流畅自然。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395288" y="620713"/>
            <a:ext cx="7429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  <a:ea typeface="宋体" panose="02010600030101010101" pitchFamily="2" charset="-122"/>
              </a:rPr>
              <a:t>Read and act</a:t>
            </a:r>
            <a:endParaRPr lang="zh-CN" altLang="en-US" sz="4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898650"/>
            <a:ext cx="42291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916113"/>
            <a:ext cx="3678237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Unit1PartBReadandact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889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395288" y="620713"/>
            <a:ext cx="4032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  <a:ea typeface="宋体" panose="02010600030101010101" pitchFamily="2" charset="-122"/>
              </a:rPr>
              <a:t>Listen and match</a:t>
            </a:r>
            <a:endParaRPr lang="zh-CN" altLang="en-US" sz="44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1267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420" y="2348880"/>
            <a:ext cx="70675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Unit1PartCListenandmatch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70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395288" y="620713"/>
            <a:ext cx="7429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  <a:ea typeface="宋体" panose="02010600030101010101" pitchFamily="2" charset="-122"/>
              </a:rPr>
              <a:t>Choose and write</a:t>
            </a:r>
            <a:endParaRPr lang="zh-CN" altLang="en-US" sz="44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331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557338"/>
            <a:ext cx="6829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25bcf0cfa038ef7407e4354b4d52c2d49e9c0"/>
</p:tagLst>
</file>

<file path=ppt/theme/theme1.xml><?xml version="1.0" encoding="utf-8"?>
<a:theme xmlns:a="http://schemas.openxmlformats.org/drawingml/2006/main" name="WWW.2PPT.COM&#10;">
  <a:themeElements>
    <a:clrScheme name="591TGp_ChildArt_light_ani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591TGp_ChildArt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1TGp_ChildArt_light_ani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0</TotalTime>
  <Words>96</Words>
  <Application>Microsoft Office PowerPoint</Application>
  <PresentationFormat>全屏显示(4:3)</PresentationFormat>
  <Paragraphs>17</Paragraphs>
  <Slides>6</Slides>
  <Notes>5</Notes>
  <HiddenSlides>0</HiddenSlides>
  <MMClips>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楷体</vt:lpstr>
      <vt:lpstr>宋体</vt:lpstr>
      <vt:lpstr>微软雅黑</vt:lpstr>
      <vt:lpstr>Arial</vt:lpstr>
      <vt:lpstr>Arial Black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2023-01-16T14:48:03Z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EBEEDE2977AF426BB16E686C9D2453E2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