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0" r:id="rId4"/>
    <p:sldId id="268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8944"/>
    <a:srgbClr val="020202"/>
    <a:srgbClr val="FFFFFF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>
      <p:cViewPr>
        <p:scale>
          <a:sx n="100" d="100"/>
          <a:sy n="100" d="100"/>
        </p:scale>
        <p:origin x="-990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4F64-D486-43E5-B8B8-144886246FE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B3EAD-F58B-4849-BB79-4E1B93915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B3EAD-F58B-4849-BB79-4E1B939156C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树, 户外, 人员, 男士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25454"/>
          <a:stretch>
            <a:fillRect/>
          </a:stretch>
        </p:blipFill>
        <p:spPr>
          <a:xfrm>
            <a:off x="7204284" y="-264"/>
            <a:ext cx="5693790" cy="6858264"/>
          </a:xfrm>
          <a:prstGeom prst="rect">
            <a:avLst/>
          </a:prstGeom>
          <a:ln w="38100">
            <a:noFill/>
          </a:ln>
        </p:spPr>
      </p:pic>
      <p:sp>
        <p:nvSpPr>
          <p:cNvPr id="9" name="矩形 8"/>
          <p:cNvSpPr/>
          <p:nvPr/>
        </p:nvSpPr>
        <p:spPr>
          <a:xfrm>
            <a:off x="1411988" y="2204579"/>
            <a:ext cx="444333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rgbClr val="BE8944"/>
                </a:solidFill>
                <a:cs typeface="+mn-ea"/>
                <a:sym typeface="+mn-lt"/>
              </a:rPr>
              <a:t>Resume</a:t>
            </a:r>
            <a:endParaRPr lang="zh-CN" altLang="en-US" sz="4800" spc="300" dirty="0">
              <a:solidFill>
                <a:srgbClr val="BE8944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16363" y="4245503"/>
            <a:ext cx="4163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个 </a:t>
            </a:r>
            <a:r>
              <a:rPr lang="en-US" altLang="zh-CN" sz="4400" dirty="0">
                <a:solidFill>
                  <a:srgbClr val="BE8944"/>
                </a:solidFill>
                <a:cs typeface="+mn-ea"/>
                <a:sym typeface="+mn-lt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人 </a:t>
            </a: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简 </a:t>
            </a:r>
            <a:r>
              <a:rPr lang="en-US" altLang="zh-CN" sz="4400" dirty="0">
                <a:solidFill>
                  <a:srgbClr val="BE8944"/>
                </a:solidFill>
                <a:cs typeface="+mn-ea"/>
                <a:sym typeface="+mn-lt"/>
              </a:rPr>
              <a:t>/</a:t>
            </a: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历</a:t>
            </a:r>
          </a:p>
        </p:txBody>
      </p:sp>
      <p:sp>
        <p:nvSpPr>
          <p:cNvPr id="12" name="矩形 11"/>
          <p:cNvSpPr/>
          <p:nvPr/>
        </p:nvSpPr>
        <p:spPr>
          <a:xfrm>
            <a:off x="1664156" y="1557027"/>
            <a:ext cx="4501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· </a:t>
            </a:r>
            <a:r>
              <a:rPr lang="en-US" altLang="zh-CN" sz="1600" spc="600" dirty="0">
                <a:solidFill>
                  <a:srgbClr val="BE8944"/>
                </a:solidFill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 · </a:t>
            </a:r>
            <a:r>
              <a:rPr lang="en-US" altLang="zh-CN" sz="1600" spc="600" dirty="0">
                <a:solidFill>
                  <a:srgbClr val="BE8944"/>
                </a:solidFill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 ·PERSONAL RESUME</a:t>
            </a:r>
            <a:endParaRPr lang="zh-CN" altLang="en-US" sz="1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51343" y="1726304"/>
            <a:ext cx="5364622" cy="3288640"/>
            <a:chOff x="1034470" y="1698595"/>
            <a:chExt cx="5364622" cy="3288640"/>
          </a:xfrm>
        </p:grpSpPr>
        <p:sp>
          <p:nvSpPr>
            <p:cNvPr id="8" name="L 形 7"/>
            <p:cNvSpPr/>
            <p:nvPr/>
          </p:nvSpPr>
          <p:spPr>
            <a:xfrm flipV="1">
              <a:off x="1034470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L 形 10"/>
            <p:cNvSpPr/>
            <p:nvPr/>
          </p:nvSpPr>
          <p:spPr>
            <a:xfrm flipH="1">
              <a:off x="5935653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3" name="组合 2"/>
            <p:cNvGrpSpPr/>
            <p:nvPr/>
          </p:nvGrpSpPr>
          <p:grpSpPr>
            <a:xfrm>
              <a:off x="633879" y="603295"/>
              <a:ext cx="2867969" cy="606034"/>
              <a:chOff x="4550342" y="2918781"/>
              <a:chExt cx="3226762" cy="681852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工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作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经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历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319294" y="3358236"/>
                <a:ext cx="1780458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Work Experience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63342" y="0"/>
            <a:ext cx="3343567" cy="6875567"/>
            <a:chOff x="7980215" y="0"/>
            <a:chExt cx="3506213" cy="7210025"/>
          </a:xfrm>
        </p:grpSpPr>
        <p:pic>
          <p:nvPicPr>
            <p:cNvPr id="9" name="图片 8" descr="图片包含 餐桌, 室内, 就坐, 笔记本电脑&#10;&#10;已生成极高可信度的说明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217" y="0"/>
              <a:ext cx="3506211" cy="2289235"/>
            </a:xfrm>
            <a:prstGeom prst="rect">
              <a:avLst/>
            </a:prstGeom>
          </p:spPr>
        </p:pic>
        <p:pic>
          <p:nvPicPr>
            <p:cNvPr id="11" name="图片 10" descr="图片包含 室内, 就坐, 墙壁&#10;&#10;已生成极高可信度的说明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216" y="2460395"/>
              <a:ext cx="3506211" cy="2289235"/>
            </a:xfrm>
            <a:prstGeom prst="rect">
              <a:avLst/>
            </a:prstGeom>
          </p:spPr>
        </p:pic>
        <p:pic>
          <p:nvPicPr>
            <p:cNvPr id="13" name="图片 12" descr="图片包含 人员, 蛋糕, 室内, 盘子&#10;&#10;已生成极高可信度的说明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0215" y="4920790"/>
              <a:ext cx="3506211" cy="228923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866189" y="1852907"/>
            <a:ext cx="6175228" cy="1203383"/>
            <a:chOff x="866189" y="1852907"/>
            <a:chExt cx="6175228" cy="1203383"/>
          </a:xfrm>
        </p:grpSpPr>
        <p:sp>
          <p:nvSpPr>
            <p:cNvPr id="15" name="Subtitle 2"/>
            <p:cNvSpPr txBox="1"/>
            <p:nvPr/>
          </p:nvSpPr>
          <p:spPr>
            <a:xfrm>
              <a:off x="866189" y="2097691"/>
              <a:ext cx="6175228" cy="958599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41232" y="1943802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19" name="Shape 2657"/>
            <p:cNvSpPr/>
            <p:nvPr/>
          </p:nvSpPr>
          <p:spPr>
            <a:xfrm>
              <a:off x="1055759" y="1852907"/>
              <a:ext cx="398672" cy="39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4909"/>
                  </a:moveTo>
                  <a:lnTo>
                    <a:pt x="6873" y="4909"/>
                  </a:lnTo>
                  <a:lnTo>
                    <a:pt x="6873" y="3927"/>
                  </a:lnTo>
                  <a:lnTo>
                    <a:pt x="5891" y="3927"/>
                  </a:lnTo>
                  <a:cubicBezTo>
                    <a:pt x="5891" y="3927"/>
                    <a:pt x="5891" y="4909"/>
                    <a:pt x="5891" y="4909"/>
                  </a:cubicBezTo>
                  <a:close/>
                  <a:moveTo>
                    <a:pt x="18655" y="13745"/>
                  </a:moveTo>
                  <a:lnTo>
                    <a:pt x="19636" y="13745"/>
                  </a:lnTo>
                  <a:lnTo>
                    <a:pt x="19636" y="12764"/>
                  </a:lnTo>
                  <a:lnTo>
                    <a:pt x="18655" y="12764"/>
                  </a:lnTo>
                  <a:cubicBezTo>
                    <a:pt x="18655" y="12764"/>
                    <a:pt x="18655" y="13745"/>
                    <a:pt x="18655" y="13745"/>
                  </a:cubicBezTo>
                  <a:close/>
                  <a:moveTo>
                    <a:pt x="6873" y="1964"/>
                  </a:moveTo>
                  <a:lnTo>
                    <a:pt x="5891" y="1964"/>
                  </a:lnTo>
                  <a:lnTo>
                    <a:pt x="5891" y="2945"/>
                  </a:lnTo>
                  <a:lnTo>
                    <a:pt x="6873" y="2945"/>
                  </a:lnTo>
                  <a:cubicBezTo>
                    <a:pt x="6873" y="2945"/>
                    <a:pt x="6873" y="1964"/>
                    <a:pt x="6873" y="1964"/>
                  </a:cubicBezTo>
                  <a:close/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89" y="6382"/>
                    <a:pt x="4909" y="6162"/>
                    <a:pt x="4909" y="5891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7855" y="982"/>
                  </a:lnTo>
                  <a:lnTo>
                    <a:pt x="7855" y="5400"/>
                  </a:lnTo>
                  <a:cubicBezTo>
                    <a:pt x="7855" y="5671"/>
                    <a:pt x="8075" y="5891"/>
                    <a:pt x="8345" y="5891"/>
                  </a:cubicBezTo>
                  <a:cubicBezTo>
                    <a:pt x="8616" y="5891"/>
                    <a:pt x="8836" y="5671"/>
                    <a:pt x="8836" y="5400"/>
                  </a:cubicBezTo>
                  <a:lnTo>
                    <a:pt x="8836" y="982"/>
                  </a:lnTo>
                  <a:lnTo>
                    <a:pt x="16691" y="982"/>
                  </a:lnTo>
                  <a:lnTo>
                    <a:pt x="16691" y="7364"/>
                  </a:lnTo>
                  <a:cubicBezTo>
                    <a:pt x="16691" y="7635"/>
                    <a:pt x="16911" y="7855"/>
                    <a:pt x="17182" y="7855"/>
                  </a:cubicBezTo>
                  <a:cubicBezTo>
                    <a:pt x="17453" y="7855"/>
                    <a:pt x="17673" y="7635"/>
                    <a:pt x="17673" y="7364"/>
                  </a:cubicBez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8345"/>
                  </a:lnTo>
                  <a:lnTo>
                    <a:pt x="19145" y="8345"/>
                  </a:lnTo>
                  <a:cubicBezTo>
                    <a:pt x="18875" y="8345"/>
                    <a:pt x="18655" y="8566"/>
                    <a:pt x="18655" y="8836"/>
                  </a:cubicBezTo>
                  <a:cubicBezTo>
                    <a:pt x="18655" y="9108"/>
                    <a:pt x="18875" y="9327"/>
                    <a:pt x="19145" y="9327"/>
                  </a:cubicBezTo>
                  <a:lnTo>
                    <a:pt x="20618" y="9327"/>
                  </a:lnTo>
                  <a:lnTo>
                    <a:pt x="20618" y="15709"/>
                  </a:lnTo>
                  <a:cubicBezTo>
                    <a:pt x="20618" y="16252"/>
                    <a:pt x="20179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1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145" y="17673"/>
                  </a:lnTo>
                  <a:lnTo>
                    <a:pt x="19636" y="17673"/>
                  </a:lnTo>
                  <a:lnTo>
                    <a:pt x="19636" y="17673"/>
                  </a:lnTo>
                  <a:lnTo>
                    <a:pt x="20618" y="17673"/>
                  </a:lnTo>
                  <a:cubicBezTo>
                    <a:pt x="21160" y="17673"/>
                    <a:pt x="21600" y="17233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9636" y="10800"/>
                  </a:moveTo>
                  <a:lnTo>
                    <a:pt x="18655" y="10800"/>
                  </a:lnTo>
                  <a:lnTo>
                    <a:pt x="18655" y="11782"/>
                  </a:lnTo>
                  <a:lnTo>
                    <a:pt x="19636" y="11782"/>
                  </a:lnTo>
                  <a:cubicBezTo>
                    <a:pt x="19636" y="11782"/>
                    <a:pt x="19636" y="10800"/>
                    <a:pt x="19636" y="10800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15709"/>
                  </a:moveTo>
                  <a:lnTo>
                    <a:pt x="19636" y="15709"/>
                  </a:lnTo>
                  <a:lnTo>
                    <a:pt x="19636" y="14727"/>
                  </a:lnTo>
                  <a:lnTo>
                    <a:pt x="18655" y="14727"/>
                  </a:lnTo>
                  <a:cubicBezTo>
                    <a:pt x="18655" y="14727"/>
                    <a:pt x="18655" y="15709"/>
                    <a:pt x="18655" y="15709"/>
                  </a:cubicBezTo>
                  <a:close/>
                  <a:moveTo>
                    <a:pt x="19636" y="1964"/>
                  </a:moveTo>
                  <a:lnTo>
                    <a:pt x="18655" y="1964"/>
                  </a:lnTo>
                  <a:lnTo>
                    <a:pt x="18655" y="2945"/>
                  </a:lnTo>
                  <a:lnTo>
                    <a:pt x="19636" y="2945"/>
                  </a:lnTo>
                  <a:cubicBezTo>
                    <a:pt x="19636" y="2945"/>
                    <a:pt x="19636" y="1964"/>
                    <a:pt x="19636" y="1964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7" y="10800"/>
                    <a:pt x="4909" y="12558"/>
                    <a:pt x="4909" y="14727"/>
                  </a:cubicBezTo>
                  <a:cubicBezTo>
                    <a:pt x="4909" y="16897"/>
                    <a:pt x="6667" y="18655"/>
                    <a:pt x="8836" y="18655"/>
                  </a:cubicBezTo>
                  <a:cubicBezTo>
                    <a:pt x="11006" y="18655"/>
                    <a:pt x="12764" y="16897"/>
                    <a:pt x="12764" y="14727"/>
                  </a:cubicBezTo>
                  <a:cubicBezTo>
                    <a:pt x="12764" y="12558"/>
                    <a:pt x="11006" y="10800"/>
                    <a:pt x="8836" y="10800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5"/>
                    <a:pt x="8294" y="13745"/>
                    <a:pt x="8836" y="13745"/>
                  </a:cubicBezTo>
                  <a:cubicBezTo>
                    <a:pt x="9378" y="13745"/>
                    <a:pt x="9818" y="14185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4"/>
                    <a:pt x="14185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66189" y="3279107"/>
            <a:ext cx="6175228" cy="1179308"/>
            <a:chOff x="866189" y="3279107"/>
            <a:chExt cx="6175228" cy="1179308"/>
          </a:xfrm>
        </p:grpSpPr>
        <p:sp>
          <p:nvSpPr>
            <p:cNvPr id="16" name="Subtitle 2"/>
            <p:cNvSpPr txBox="1"/>
            <p:nvPr/>
          </p:nvSpPr>
          <p:spPr>
            <a:xfrm>
              <a:off x="866189" y="3499816"/>
              <a:ext cx="6175228" cy="958599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20" name="Shape 2637"/>
            <p:cNvSpPr/>
            <p:nvPr/>
          </p:nvSpPr>
          <p:spPr>
            <a:xfrm>
              <a:off x="1146862" y="3279107"/>
              <a:ext cx="216466" cy="39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441232" y="3406512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66189" y="4575394"/>
            <a:ext cx="6175228" cy="1139724"/>
            <a:chOff x="866189" y="4575394"/>
            <a:chExt cx="6175228" cy="1139724"/>
          </a:xfrm>
        </p:grpSpPr>
        <p:sp>
          <p:nvSpPr>
            <p:cNvPr id="17" name="Subtitle 2"/>
            <p:cNvSpPr txBox="1"/>
            <p:nvPr/>
          </p:nvSpPr>
          <p:spPr>
            <a:xfrm>
              <a:off x="866189" y="4756519"/>
              <a:ext cx="6175228" cy="958599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22" name="Shape 2679"/>
            <p:cNvSpPr/>
            <p:nvPr/>
          </p:nvSpPr>
          <p:spPr>
            <a:xfrm>
              <a:off x="1055857" y="4575394"/>
              <a:ext cx="398476" cy="362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7182" y="13452"/>
                  </a:moveTo>
                  <a:cubicBezTo>
                    <a:pt x="16640" y="13452"/>
                    <a:pt x="16200" y="13935"/>
                    <a:pt x="16200" y="14529"/>
                  </a:cubicBezTo>
                  <a:cubicBezTo>
                    <a:pt x="16200" y="15123"/>
                    <a:pt x="16640" y="15605"/>
                    <a:pt x="17182" y="15605"/>
                  </a:cubicBezTo>
                  <a:cubicBezTo>
                    <a:pt x="17724" y="15605"/>
                    <a:pt x="18164" y="15123"/>
                    <a:pt x="18164" y="14529"/>
                  </a:cubicBezTo>
                  <a:cubicBezTo>
                    <a:pt x="18164" y="13935"/>
                    <a:pt x="17724" y="13452"/>
                    <a:pt x="17182" y="13452"/>
                  </a:cubicBezTo>
                  <a:moveTo>
                    <a:pt x="15218" y="15605"/>
                  </a:moveTo>
                  <a:cubicBezTo>
                    <a:pt x="14676" y="15605"/>
                    <a:pt x="14236" y="16087"/>
                    <a:pt x="14236" y="16681"/>
                  </a:cubicBezTo>
                  <a:cubicBezTo>
                    <a:pt x="14236" y="17276"/>
                    <a:pt x="14676" y="17757"/>
                    <a:pt x="15218" y="17757"/>
                  </a:cubicBezTo>
                  <a:cubicBezTo>
                    <a:pt x="15760" y="17757"/>
                    <a:pt x="16200" y="17276"/>
                    <a:pt x="16200" y="16681"/>
                  </a:cubicBezTo>
                  <a:cubicBezTo>
                    <a:pt x="16200" y="16087"/>
                    <a:pt x="15760" y="15605"/>
                    <a:pt x="15218" y="15605"/>
                  </a:cubicBezTo>
                  <a:moveTo>
                    <a:pt x="16200" y="20448"/>
                  </a:moveTo>
                  <a:cubicBezTo>
                    <a:pt x="14668" y="20448"/>
                    <a:pt x="13319" y="19593"/>
                    <a:pt x="12527" y="18295"/>
                  </a:cubicBezTo>
                  <a:lnTo>
                    <a:pt x="9073" y="18295"/>
                  </a:lnTo>
                  <a:cubicBezTo>
                    <a:pt x="8281" y="19593"/>
                    <a:pt x="6932" y="20448"/>
                    <a:pt x="5400" y="20448"/>
                  </a:cubicBezTo>
                  <a:cubicBezTo>
                    <a:pt x="2960" y="20448"/>
                    <a:pt x="982" y="18280"/>
                    <a:pt x="982" y="15605"/>
                  </a:cubicBezTo>
                  <a:cubicBezTo>
                    <a:pt x="982" y="12930"/>
                    <a:pt x="2960" y="10762"/>
                    <a:pt x="5400" y="10762"/>
                  </a:cubicBezTo>
                  <a:lnTo>
                    <a:pt x="16200" y="10762"/>
                  </a:lnTo>
                  <a:cubicBezTo>
                    <a:pt x="18640" y="10762"/>
                    <a:pt x="20618" y="12930"/>
                    <a:pt x="20618" y="15605"/>
                  </a:cubicBezTo>
                  <a:cubicBezTo>
                    <a:pt x="20618" y="18280"/>
                    <a:pt x="18640" y="20448"/>
                    <a:pt x="16200" y="20448"/>
                  </a:cubicBezTo>
                  <a:moveTo>
                    <a:pt x="16200" y="9686"/>
                  </a:moveTo>
                  <a:lnTo>
                    <a:pt x="11319" y="9686"/>
                  </a:lnTo>
                  <a:cubicBezTo>
                    <a:pt x="10837" y="8713"/>
                    <a:pt x="11227" y="8217"/>
                    <a:pt x="11943" y="7448"/>
                  </a:cubicBezTo>
                  <a:cubicBezTo>
                    <a:pt x="12528" y="6820"/>
                    <a:pt x="13255" y="6038"/>
                    <a:pt x="13255" y="4843"/>
                  </a:cubicBezTo>
                  <a:cubicBezTo>
                    <a:pt x="13255" y="1854"/>
                    <a:pt x="10169" y="128"/>
                    <a:pt x="10038" y="56"/>
                  </a:cubicBezTo>
                  <a:cubicBezTo>
                    <a:pt x="9796" y="-76"/>
                    <a:pt x="9501" y="32"/>
                    <a:pt x="9379" y="297"/>
                  </a:cubicBezTo>
                  <a:cubicBezTo>
                    <a:pt x="9258" y="562"/>
                    <a:pt x="9356" y="886"/>
                    <a:pt x="9598" y="1019"/>
                  </a:cubicBezTo>
                  <a:cubicBezTo>
                    <a:pt x="9625" y="1034"/>
                    <a:pt x="12273" y="2523"/>
                    <a:pt x="12273" y="4843"/>
                  </a:cubicBezTo>
                  <a:cubicBezTo>
                    <a:pt x="12273" y="5586"/>
                    <a:pt x="11779" y="6117"/>
                    <a:pt x="11255" y="6679"/>
                  </a:cubicBezTo>
                  <a:cubicBezTo>
                    <a:pt x="10584" y="7401"/>
                    <a:pt x="9775" y="8296"/>
                    <a:pt x="10277" y="9686"/>
                  </a:cubicBezTo>
                  <a:lnTo>
                    <a:pt x="5400" y="9686"/>
                  </a:lnTo>
                  <a:cubicBezTo>
                    <a:pt x="2418" y="9686"/>
                    <a:pt x="0" y="12336"/>
                    <a:pt x="0" y="15605"/>
                  </a:cubicBezTo>
                  <a:cubicBezTo>
                    <a:pt x="0" y="18874"/>
                    <a:pt x="2418" y="21524"/>
                    <a:pt x="5400" y="21524"/>
                  </a:cubicBezTo>
                  <a:cubicBezTo>
                    <a:pt x="7077" y="21524"/>
                    <a:pt x="8575" y="20686"/>
                    <a:pt x="9565" y="19372"/>
                  </a:cubicBezTo>
                  <a:lnTo>
                    <a:pt x="12035" y="19372"/>
                  </a:lnTo>
                  <a:cubicBezTo>
                    <a:pt x="13025" y="20686"/>
                    <a:pt x="14523" y="21524"/>
                    <a:pt x="16200" y="21524"/>
                  </a:cubicBezTo>
                  <a:cubicBezTo>
                    <a:pt x="19182" y="21524"/>
                    <a:pt x="21600" y="18874"/>
                    <a:pt x="21600" y="15605"/>
                  </a:cubicBezTo>
                  <a:cubicBezTo>
                    <a:pt x="21600" y="12336"/>
                    <a:pt x="19182" y="9686"/>
                    <a:pt x="16200" y="9686"/>
                  </a:cubicBezTo>
                  <a:moveTo>
                    <a:pt x="6873" y="15067"/>
                  </a:moveTo>
                  <a:lnTo>
                    <a:pt x="5891" y="15067"/>
                  </a:lnTo>
                  <a:lnTo>
                    <a:pt x="5891" y="13990"/>
                  </a:lnTo>
                  <a:cubicBezTo>
                    <a:pt x="5891" y="13694"/>
                    <a:pt x="5671" y="13452"/>
                    <a:pt x="5400" y="13452"/>
                  </a:cubicBezTo>
                  <a:cubicBezTo>
                    <a:pt x="5129" y="13452"/>
                    <a:pt x="4909" y="13694"/>
                    <a:pt x="4909" y="13990"/>
                  </a:cubicBezTo>
                  <a:lnTo>
                    <a:pt x="4909" y="15067"/>
                  </a:lnTo>
                  <a:lnTo>
                    <a:pt x="3927" y="15067"/>
                  </a:lnTo>
                  <a:cubicBezTo>
                    <a:pt x="3656" y="15067"/>
                    <a:pt x="3436" y="15307"/>
                    <a:pt x="3436" y="15605"/>
                  </a:cubicBezTo>
                  <a:cubicBezTo>
                    <a:pt x="3436" y="15903"/>
                    <a:pt x="3656" y="16143"/>
                    <a:pt x="3927" y="16143"/>
                  </a:cubicBezTo>
                  <a:lnTo>
                    <a:pt x="4909" y="16143"/>
                  </a:lnTo>
                  <a:lnTo>
                    <a:pt x="4909" y="17219"/>
                  </a:lnTo>
                  <a:cubicBezTo>
                    <a:pt x="4909" y="17517"/>
                    <a:pt x="5129" y="17757"/>
                    <a:pt x="5400" y="17757"/>
                  </a:cubicBezTo>
                  <a:cubicBezTo>
                    <a:pt x="5671" y="17757"/>
                    <a:pt x="5891" y="17517"/>
                    <a:pt x="5891" y="17219"/>
                  </a:cubicBezTo>
                  <a:lnTo>
                    <a:pt x="5891" y="16143"/>
                  </a:lnTo>
                  <a:lnTo>
                    <a:pt x="6873" y="16143"/>
                  </a:lnTo>
                  <a:cubicBezTo>
                    <a:pt x="7144" y="16143"/>
                    <a:pt x="7364" y="15903"/>
                    <a:pt x="7364" y="15605"/>
                  </a:cubicBezTo>
                  <a:cubicBezTo>
                    <a:pt x="7364" y="15307"/>
                    <a:pt x="7144" y="15067"/>
                    <a:pt x="6873" y="15067"/>
                  </a:cubicBezTo>
                  <a:moveTo>
                    <a:pt x="12273" y="12376"/>
                  </a:moveTo>
                  <a:cubicBezTo>
                    <a:pt x="12002" y="12376"/>
                    <a:pt x="11782" y="12617"/>
                    <a:pt x="11782" y="12914"/>
                  </a:cubicBezTo>
                  <a:cubicBezTo>
                    <a:pt x="11782" y="13212"/>
                    <a:pt x="12002" y="13452"/>
                    <a:pt x="12273" y="13452"/>
                  </a:cubicBezTo>
                  <a:cubicBezTo>
                    <a:pt x="12544" y="13452"/>
                    <a:pt x="12764" y="13212"/>
                    <a:pt x="12764" y="12914"/>
                  </a:cubicBezTo>
                  <a:cubicBezTo>
                    <a:pt x="12764" y="12617"/>
                    <a:pt x="12544" y="12376"/>
                    <a:pt x="12273" y="12376"/>
                  </a:cubicBezTo>
                  <a:moveTo>
                    <a:pt x="9327" y="12376"/>
                  </a:moveTo>
                  <a:cubicBezTo>
                    <a:pt x="9056" y="12376"/>
                    <a:pt x="8836" y="12617"/>
                    <a:pt x="8836" y="12914"/>
                  </a:cubicBezTo>
                  <a:cubicBezTo>
                    <a:pt x="8836" y="13212"/>
                    <a:pt x="9056" y="13452"/>
                    <a:pt x="9327" y="13452"/>
                  </a:cubicBezTo>
                  <a:cubicBezTo>
                    <a:pt x="9598" y="13452"/>
                    <a:pt x="9818" y="13212"/>
                    <a:pt x="9818" y="12914"/>
                  </a:cubicBezTo>
                  <a:cubicBezTo>
                    <a:pt x="9818" y="12617"/>
                    <a:pt x="9598" y="12376"/>
                    <a:pt x="9327" y="12376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41232" y="4692525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专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业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技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能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52045" y="2726758"/>
              <a:ext cx="1846281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  <a:cs typeface="+mn-ea"/>
                  <a:sym typeface="+mn-lt"/>
                </a:rPr>
                <a:t>Work Experience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BE89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80" y="603295"/>
            <a:ext cx="2909309" cy="606036"/>
            <a:chOff x="633880" y="603295"/>
            <a:chExt cx="2909309" cy="606036"/>
          </a:xfrm>
        </p:grpSpPr>
        <p:grpSp>
          <p:nvGrpSpPr>
            <p:cNvPr id="3" name="组合 2"/>
            <p:cNvGrpSpPr/>
            <p:nvPr/>
          </p:nvGrpSpPr>
          <p:grpSpPr>
            <a:xfrm>
              <a:off x="633880" y="603296"/>
              <a:ext cx="2867969" cy="606035"/>
              <a:chOff x="4550342" y="2918781"/>
              <a:chExt cx="3226762" cy="681853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专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业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技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能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319294" y="3358237"/>
                <a:ext cx="1996884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Professional skills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901066" y="3246727"/>
            <a:ext cx="7063765" cy="1370865"/>
            <a:chOff x="3901066" y="3246727"/>
            <a:chExt cx="7063765" cy="1370865"/>
          </a:xfrm>
        </p:grpSpPr>
        <p:cxnSp>
          <p:nvCxnSpPr>
            <p:cNvPr id="16" name="直接连接符 15"/>
            <p:cNvCxnSpPr/>
            <p:nvPr/>
          </p:nvCxnSpPr>
          <p:spPr>
            <a:xfrm flipH="1">
              <a:off x="3901066" y="3246727"/>
              <a:ext cx="7063765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3901066" y="4617592"/>
              <a:ext cx="706376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 descr="图片包含 建筑物, 照片, 火车, 工厂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6" y="1964154"/>
            <a:ext cx="1835727" cy="1223818"/>
          </a:xfrm>
          <a:prstGeom prst="rect">
            <a:avLst/>
          </a:prstGeom>
        </p:spPr>
      </p:pic>
      <p:pic>
        <p:nvPicPr>
          <p:cNvPr id="23" name="图片 22" descr="图片包含 人员, 长椅, 户外&#10;&#10;已生成高可信度的说明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6" y="3352050"/>
            <a:ext cx="1835727" cy="1143592"/>
          </a:xfrm>
          <a:prstGeom prst="rect">
            <a:avLst/>
          </a:prstGeom>
        </p:spPr>
      </p:pic>
      <p:pic>
        <p:nvPicPr>
          <p:cNvPr id="25" name="图片 24" descr="图片包含 地板, 室内, 墙壁, 餐桌&#10;&#10;已生成极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26" y="4798260"/>
            <a:ext cx="1835727" cy="1143592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901066" y="2103135"/>
            <a:ext cx="6561631" cy="854080"/>
            <a:chOff x="3901066" y="2103135"/>
            <a:chExt cx="6561631" cy="854080"/>
          </a:xfrm>
        </p:grpSpPr>
        <p:sp>
          <p:nvSpPr>
            <p:cNvPr id="19" name="文本框 18"/>
            <p:cNvSpPr txBox="1"/>
            <p:nvPr/>
          </p:nvSpPr>
          <p:spPr>
            <a:xfrm>
              <a:off x="3901066" y="2103135"/>
              <a:ext cx="578914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  <a:endParaRPr lang="zh-CN" altLang="en-US" sz="1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008727" y="227581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0293634" y="2387843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01066" y="3511201"/>
            <a:ext cx="6561631" cy="854080"/>
            <a:chOff x="3901066" y="3511201"/>
            <a:chExt cx="6561631" cy="854080"/>
          </a:xfrm>
        </p:grpSpPr>
        <p:sp>
          <p:nvSpPr>
            <p:cNvPr id="18" name="文本框 17"/>
            <p:cNvSpPr txBox="1"/>
            <p:nvPr/>
          </p:nvSpPr>
          <p:spPr>
            <a:xfrm>
              <a:off x="3901066" y="3511201"/>
              <a:ext cx="578914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  <a:endParaRPr lang="zh-CN" altLang="en-US" sz="1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0008727" y="3691481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0293634" y="380350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901066" y="4957852"/>
            <a:ext cx="6565956" cy="854080"/>
            <a:chOff x="3901066" y="4957852"/>
            <a:chExt cx="6565956" cy="854080"/>
          </a:xfrm>
        </p:grpSpPr>
        <p:sp>
          <p:nvSpPr>
            <p:cNvPr id="15" name="文本框 14"/>
            <p:cNvSpPr txBox="1"/>
            <p:nvPr/>
          </p:nvSpPr>
          <p:spPr>
            <a:xfrm>
              <a:off x="3901066" y="4957852"/>
              <a:ext cx="5789148" cy="854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Frequently, your initial font choice is taken out of your awesome hands also we are companies often specify a typeface, or even a set of fonts, Frequently, your initial font choice is taken out of your awesome hands</a:t>
              </a:r>
              <a:endParaRPr lang="zh-CN" altLang="en-US" sz="1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013052" y="5062345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0297959" y="51743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/</a:t>
            </a:r>
            <a:endParaRPr lang="zh-CN" altLang="en-US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80" y="603295"/>
            <a:ext cx="2909309" cy="606036"/>
            <a:chOff x="633880" y="603295"/>
            <a:chExt cx="2909309" cy="606036"/>
          </a:xfrm>
        </p:grpSpPr>
        <p:grpSp>
          <p:nvGrpSpPr>
            <p:cNvPr id="3" name="组合 2"/>
            <p:cNvGrpSpPr/>
            <p:nvPr/>
          </p:nvGrpSpPr>
          <p:grpSpPr>
            <a:xfrm>
              <a:off x="633880" y="603296"/>
              <a:ext cx="2867969" cy="606035"/>
              <a:chOff x="4550342" y="2918781"/>
              <a:chExt cx="3226762" cy="681853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专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业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技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能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319294" y="3358237"/>
                <a:ext cx="1996884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Professional skills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2631627"/>
            <a:ext cx="12192001" cy="2232025"/>
          </a:xfrm>
          <a:prstGeom prst="rect">
            <a:avLst/>
          </a:prstGeom>
          <a:solidFill>
            <a:srgbClr val="BE894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47" y="1990422"/>
            <a:ext cx="5271134" cy="351443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943092" y="3099568"/>
            <a:ext cx="4857947" cy="1300214"/>
            <a:chOff x="943092" y="3099568"/>
            <a:chExt cx="4857947" cy="1300214"/>
          </a:xfrm>
        </p:grpSpPr>
        <p:sp>
          <p:nvSpPr>
            <p:cNvPr id="9" name="Subtitle 2"/>
            <p:cNvSpPr txBox="1"/>
            <p:nvPr/>
          </p:nvSpPr>
          <p:spPr>
            <a:xfrm>
              <a:off x="943092" y="3476386"/>
              <a:ext cx="4857947" cy="923396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152108" y="3099568"/>
              <a:ext cx="1647357" cy="398672"/>
              <a:chOff x="842896" y="3081096"/>
              <a:chExt cx="1647357" cy="398672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228369" y="3171991"/>
                <a:ext cx="126188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添加标题内容</a:t>
                </a:r>
              </a:p>
            </p:txBody>
          </p:sp>
          <p:sp>
            <p:nvSpPr>
              <p:cNvPr id="14" name="Shape 2657"/>
              <p:cNvSpPr/>
              <p:nvPr/>
            </p:nvSpPr>
            <p:spPr>
              <a:xfrm>
                <a:off x="842896" y="3081096"/>
                <a:ext cx="398672" cy="3986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891" y="4909"/>
                    </a:moveTo>
                    <a:lnTo>
                      <a:pt x="6873" y="4909"/>
                    </a:lnTo>
                    <a:lnTo>
                      <a:pt x="6873" y="3927"/>
                    </a:lnTo>
                    <a:lnTo>
                      <a:pt x="5891" y="3927"/>
                    </a:lnTo>
                    <a:cubicBezTo>
                      <a:pt x="5891" y="3927"/>
                      <a:pt x="5891" y="4909"/>
                      <a:pt x="5891" y="4909"/>
                    </a:cubicBezTo>
                    <a:close/>
                    <a:moveTo>
                      <a:pt x="18655" y="13745"/>
                    </a:moveTo>
                    <a:lnTo>
                      <a:pt x="19636" y="13745"/>
                    </a:lnTo>
                    <a:lnTo>
                      <a:pt x="19636" y="12764"/>
                    </a:lnTo>
                    <a:lnTo>
                      <a:pt x="18655" y="12764"/>
                    </a:lnTo>
                    <a:cubicBezTo>
                      <a:pt x="18655" y="12764"/>
                      <a:pt x="18655" y="13745"/>
                      <a:pt x="18655" y="13745"/>
                    </a:cubicBezTo>
                    <a:close/>
                    <a:moveTo>
                      <a:pt x="6873" y="1964"/>
                    </a:moveTo>
                    <a:lnTo>
                      <a:pt x="5891" y="1964"/>
                    </a:lnTo>
                    <a:lnTo>
                      <a:pt x="5891" y="2945"/>
                    </a:lnTo>
                    <a:lnTo>
                      <a:pt x="6873" y="2945"/>
                    </a:lnTo>
                    <a:cubicBezTo>
                      <a:pt x="6873" y="2945"/>
                      <a:pt x="6873" y="1964"/>
                      <a:pt x="6873" y="1964"/>
                    </a:cubicBezTo>
                    <a:close/>
                    <a:moveTo>
                      <a:pt x="20618" y="0"/>
                    </a:moveTo>
                    <a:lnTo>
                      <a:pt x="4909" y="0"/>
                    </a:lnTo>
                    <a:cubicBezTo>
                      <a:pt x="4367" y="0"/>
                      <a:pt x="3927" y="440"/>
                      <a:pt x="3927" y="982"/>
                    </a:cubicBezTo>
                    <a:lnTo>
                      <a:pt x="3927" y="5891"/>
                    </a:lnTo>
                    <a:cubicBezTo>
                      <a:pt x="3927" y="6162"/>
                      <a:pt x="4147" y="6382"/>
                      <a:pt x="4418" y="6382"/>
                    </a:cubicBezTo>
                    <a:cubicBezTo>
                      <a:pt x="4689" y="6382"/>
                      <a:pt x="4909" y="6162"/>
                      <a:pt x="4909" y="5891"/>
                    </a:cubicBezTo>
                    <a:lnTo>
                      <a:pt x="4909" y="1964"/>
                    </a:lnTo>
                    <a:cubicBezTo>
                      <a:pt x="4909" y="1422"/>
                      <a:pt x="5349" y="982"/>
                      <a:pt x="5891" y="982"/>
                    </a:cubicBezTo>
                    <a:lnTo>
                      <a:pt x="7855" y="982"/>
                    </a:lnTo>
                    <a:lnTo>
                      <a:pt x="7855" y="5400"/>
                    </a:lnTo>
                    <a:cubicBezTo>
                      <a:pt x="7855" y="5671"/>
                      <a:pt x="8075" y="5891"/>
                      <a:pt x="8345" y="5891"/>
                    </a:cubicBezTo>
                    <a:cubicBezTo>
                      <a:pt x="8616" y="5891"/>
                      <a:pt x="8836" y="5671"/>
                      <a:pt x="8836" y="5400"/>
                    </a:cubicBezTo>
                    <a:lnTo>
                      <a:pt x="8836" y="982"/>
                    </a:lnTo>
                    <a:lnTo>
                      <a:pt x="16691" y="982"/>
                    </a:lnTo>
                    <a:lnTo>
                      <a:pt x="16691" y="7364"/>
                    </a:lnTo>
                    <a:cubicBezTo>
                      <a:pt x="16691" y="7635"/>
                      <a:pt x="16911" y="7855"/>
                      <a:pt x="17182" y="7855"/>
                    </a:cubicBezTo>
                    <a:cubicBezTo>
                      <a:pt x="17453" y="7855"/>
                      <a:pt x="17673" y="7635"/>
                      <a:pt x="17673" y="7364"/>
                    </a:cubicBezTo>
                    <a:lnTo>
                      <a:pt x="17673" y="982"/>
                    </a:lnTo>
                    <a:lnTo>
                      <a:pt x="19636" y="982"/>
                    </a:lnTo>
                    <a:cubicBezTo>
                      <a:pt x="20178" y="982"/>
                      <a:pt x="20618" y="1422"/>
                      <a:pt x="20618" y="1964"/>
                    </a:cubicBezTo>
                    <a:lnTo>
                      <a:pt x="20618" y="8345"/>
                    </a:lnTo>
                    <a:lnTo>
                      <a:pt x="19145" y="8345"/>
                    </a:lnTo>
                    <a:cubicBezTo>
                      <a:pt x="18875" y="8345"/>
                      <a:pt x="18655" y="8566"/>
                      <a:pt x="18655" y="8836"/>
                    </a:cubicBezTo>
                    <a:cubicBezTo>
                      <a:pt x="18655" y="9108"/>
                      <a:pt x="18875" y="9327"/>
                      <a:pt x="19145" y="9327"/>
                    </a:cubicBezTo>
                    <a:lnTo>
                      <a:pt x="20618" y="9327"/>
                    </a:lnTo>
                    <a:lnTo>
                      <a:pt x="20618" y="15709"/>
                    </a:lnTo>
                    <a:cubicBezTo>
                      <a:pt x="20618" y="16252"/>
                      <a:pt x="20179" y="16691"/>
                      <a:pt x="19636" y="16691"/>
                    </a:cubicBezTo>
                    <a:lnTo>
                      <a:pt x="19145" y="16691"/>
                    </a:lnTo>
                    <a:cubicBezTo>
                      <a:pt x="18875" y="16691"/>
                      <a:pt x="18655" y="16911"/>
                      <a:pt x="18655" y="17182"/>
                    </a:cubicBezTo>
                    <a:cubicBezTo>
                      <a:pt x="18655" y="17453"/>
                      <a:pt x="18875" y="17673"/>
                      <a:pt x="19145" y="17673"/>
                    </a:cubicBezTo>
                    <a:lnTo>
                      <a:pt x="19145" y="17673"/>
                    </a:lnTo>
                    <a:lnTo>
                      <a:pt x="19636" y="17673"/>
                    </a:lnTo>
                    <a:lnTo>
                      <a:pt x="19636" y="17673"/>
                    </a:lnTo>
                    <a:lnTo>
                      <a:pt x="20618" y="17673"/>
                    </a:lnTo>
                    <a:cubicBezTo>
                      <a:pt x="21160" y="17673"/>
                      <a:pt x="21600" y="17233"/>
                      <a:pt x="21600" y="16691"/>
                    </a:cubicBezTo>
                    <a:lnTo>
                      <a:pt x="21600" y="982"/>
                    </a:lnTo>
                    <a:cubicBezTo>
                      <a:pt x="21600" y="440"/>
                      <a:pt x="21160" y="0"/>
                      <a:pt x="20618" y="0"/>
                    </a:cubicBezTo>
                    <a:moveTo>
                      <a:pt x="19636" y="10800"/>
                    </a:moveTo>
                    <a:lnTo>
                      <a:pt x="18655" y="10800"/>
                    </a:lnTo>
                    <a:lnTo>
                      <a:pt x="18655" y="11782"/>
                    </a:lnTo>
                    <a:lnTo>
                      <a:pt x="19636" y="11782"/>
                    </a:lnTo>
                    <a:cubicBezTo>
                      <a:pt x="19636" y="11782"/>
                      <a:pt x="19636" y="10800"/>
                      <a:pt x="19636" y="10800"/>
                    </a:cubicBezTo>
                    <a:close/>
                    <a:moveTo>
                      <a:pt x="18655" y="6873"/>
                    </a:moveTo>
                    <a:lnTo>
                      <a:pt x="19636" y="6873"/>
                    </a:lnTo>
                    <a:lnTo>
                      <a:pt x="19636" y="5891"/>
                    </a:lnTo>
                    <a:lnTo>
                      <a:pt x="18655" y="5891"/>
                    </a:lnTo>
                    <a:cubicBezTo>
                      <a:pt x="18655" y="5891"/>
                      <a:pt x="18655" y="6873"/>
                      <a:pt x="18655" y="6873"/>
                    </a:cubicBezTo>
                    <a:close/>
                    <a:moveTo>
                      <a:pt x="18655" y="15709"/>
                    </a:moveTo>
                    <a:lnTo>
                      <a:pt x="19636" y="15709"/>
                    </a:lnTo>
                    <a:lnTo>
                      <a:pt x="19636" y="14727"/>
                    </a:lnTo>
                    <a:lnTo>
                      <a:pt x="18655" y="14727"/>
                    </a:lnTo>
                    <a:cubicBezTo>
                      <a:pt x="18655" y="14727"/>
                      <a:pt x="18655" y="15709"/>
                      <a:pt x="18655" y="15709"/>
                    </a:cubicBezTo>
                    <a:close/>
                    <a:moveTo>
                      <a:pt x="19636" y="1964"/>
                    </a:moveTo>
                    <a:lnTo>
                      <a:pt x="18655" y="1964"/>
                    </a:lnTo>
                    <a:lnTo>
                      <a:pt x="18655" y="2945"/>
                    </a:lnTo>
                    <a:lnTo>
                      <a:pt x="19636" y="2945"/>
                    </a:lnTo>
                    <a:cubicBezTo>
                      <a:pt x="19636" y="2945"/>
                      <a:pt x="19636" y="1964"/>
                      <a:pt x="19636" y="1964"/>
                    </a:cubicBezTo>
                    <a:close/>
                    <a:moveTo>
                      <a:pt x="18655" y="4909"/>
                    </a:moveTo>
                    <a:lnTo>
                      <a:pt x="19636" y="4909"/>
                    </a:lnTo>
                    <a:lnTo>
                      <a:pt x="19636" y="3927"/>
                    </a:lnTo>
                    <a:lnTo>
                      <a:pt x="18655" y="3927"/>
                    </a:lnTo>
                    <a:cubicBezTo>
                      <a:pt x="18655" y="3927"/>
                      <a:pt x="18655" y="4909"/>
                      <a:pt x="18655" y="4909"/>
                    </a:cubicBezTo>
                    <a:close/>
                    <a:moveTo>
                      <a:pt x="8836" y="17673"/>
                    </a:moveTo>
                    <a:cubicBezTo>
                      <a:pt x="7210" y="17673"/>
                      <a:pt x="5891" y="16354"/>
                      <a:pt x="5891" y="14727"/>
                    </a:cubicBezTo>
                    <a:cubicBezTo>
                      <a:pt x="5891" y="13101"/>
                      <a:pt x="7210" y="11782"/>
                      <a:pt x="8836" y="11782"/>
                    </a:cubicBezTo>
                    <a:cubicBezTo>
                      <a:pt x="10463" y="11782"/>
                      <a:pt x="11782" y="13101"/>
                      <a:pt x="11782" y="14727"/>
                    </a:cubicBezTo>
                    <a:cubicBezTo>
                      <a:pt x="11782" y="16354"/>
                      <a:pt x="10463" y="17673"/>
                      <a:pt x="8836" y="17673"/>
                    </a:cubicBezTo>
                    <a:moveTo>
                      <a:pt x="8836" y="10800"/>
                    </a:moveTo>
                    <a:cubicBezTo>
                      <a:pt x="6667" y="10800"/>
                      <a:pt x="4909" y="12558"/>
                      <a:pt x="4909" y="14727"/>
                    </a:cubicBezTo>
                    <a:cubicBezTo>
                      <a:pt x="4909" y="16897"/>
                      <a:pt x="6667" y="18655"/>
                      <a:pt x="8836" y="18655"/>
                    </a:cubicBezTo>
                    <a:cubicBezTo>
                      <a:pt x="11006" y="18655"/>
                      <a:pt x="12764" y="16897"/>
                      <a:pt x="12764" y="14727"/>
                    </a:cubicBezTo>
                    <a:cubicBezTo>
                      <a:pt x="12764" y="12558"/>
                      <a:pt x="11006" y="10800"/>
                      <a:pt x="8836" y="10800"/>
                    </a:cubicBezTo>
                    <a:moveTo>
                      <a:pt x="8836" y="15709"/>
                    </a:moveTo>
                    <a:cubicBezTo>
                      <a:pt x="8294" y="15709"/>
                      <a:pt x="7855" y="15269"/>
                      <a:pt x="7855" y="14727"/>
                    </a:cubicBezTo>
                    <a:cubicBezTo>
                      <a:pt x="7855" y="14185"/>
                      <a:pt x="8294" y="13745"/>
                      <a:pt x="8836" y="13745"/>
                    </a:cubicBezTo>
                    <a:cubicBezTo>
                      <a:pt x="9378" y="13745"/>
                      <a:pt x="9818" y="14185"/>
                      <a:pt x="9818" y="14727"/>
                    </a:cubicBezTo>
                    <a:cubicBezTo>
                      <a:pt x="9818" y="15269"/>
                      <a:pt x="9378" y="15709"/>
                      <a:pt x="8836" y="15709"/>
                    </a:cubicBezTo>
                    <a:moveTo>
                      <a:pt x="8836" y="12764"/>
                    </a:moveTo>
                    <a:cubicBezTo>
                      <a:pt x="7752" y="12764"/>
                      <a:pt x="6873" y="13643"/>
                      <a:pt x="6873" y="14727"/>
                    </a:cubicBezTo>
                    <a:cubicBezTo>
                      <a:pt x="6873" y="15812"/>
                      <a:pt x="7752" y="16691"/>
                      <a:pt x="8836" y="16691"/>
                    </a:cubicBezTo>
                    <a:cubicBezTo>
                      <a:pt x="9921" y="16691"/>
                      <a:pt x="10800" y="15812"/>
                      <a:pt x="10800" y="14727"/>
                    </a:cubicBezTo>
                    <a:cubicBezTo>
                      <a:pt x="10800" y="13643"/>
                      <a:pt x="9921" y="12764"/>
                      <a:pt x="8836" y="12764"/>
                    </a:cubicBezTo>
                    <a:moveTo>
                      <a:pt x="16691" y="19636"/>
                    </a:moveTo>
                    <a:cubicBezTo>
                      <a:pt x="16691" y="20178"/>
                      <a:pt x="16251" y="20618"/>
                      <a:pt x="15709" y="20618"/>
                    </a:cubicBezTo>
                    <a:lnTo>
                      <a:pt x="1964" y="20618"/>
                    </a:lnTo>
                    <a:cubicBezTo>
                      <a:pt x="1422" y="20618"/>
                      <a:pt x="982" y="20178"/>
                      <a:pt x="982" y="19636"/>
                    </a:cubicBezTo>
                    <a:lnTo>
                      <a:pt x="982" y="10800"/>
                    </a:lnTo>
                    <a:cubicBezTo>
                      <a:pt x="982" y="10258"/>
                      <a:pt x="1422" y="9818"/>
                      <a:pt x="1964" y="9818"/>
                    </a:cubicBezTo>
                    <a:lnTo>
                      <a:pt x="3927" y="9818"/>
                    </a:lnTo>
                    <a:cubicBezTo>
                      <a:pt x="5891" y="9818"/>
                      <a:pt x="5891" y="7855"/>
                      <a:pt x="7364" y="7855"/>
                    </a:cubicBezTo>
                    <a:lnTo>
                      <a:pt x="8836" y="7855"/>
                    </a:lnTo>
                    <a:lnTo>
                      <a:pt x="10309" y="7855"/>
                    </a:lnTo>
                    <a:cubicBezTo>
                      <a:pt x="11782" y="7855"/>
                      <a:pt x="11782" y="9818"/>
                      <a:pt x="13745" y="9818"/>
                    </a:cubicBezTo>
                    <a:lnTo>
                      <a:pt x="15709" y="9818"/>
                    </a:lnTo>
                    <a:cubicBezTo>
                      <a:pt x="16251" y="9818"/>
                      <a:pt x="16691" y="10258"/>
                      <a:pt x="16691" y="10800"/>
                    </a:cubicBezTo>
                    <a:cubicBezTo>
                      <a:pt x="16691" y="10800"/>
                      <a:pt x="16691" y="19636"/>
                      <a:pt x="16691" y="19636"/>
                    </a:cubicBezTo>
                    <a:close/>
                    <a:moveTo>
                      <a:pt x="15709" y="8836"/>
                    </a:moveTo>
                    <a:lnTo>
                      <a:pt x="13745" y="8836"/>
                    </a:lnTo>
                    <a:cubicBezTo>
                      <a:pt x="12273" y="8836"/>
                      <a:pt x="12273" y="6873"/>
                      <a:pt x="10309" y="6873"/>
                    </a:cubicBezTo>
                    <a:lnTo>
                      <a:pt x="7364" y="6873"/>
                    </a:lnTo>
                    <a:cubicBezTo>
                      <a:pt x="5400" y="6873"/>
                      <a:pt x="5400" y="8836"/>
                      <a:pt x="3927" y="8836"/>
                    </a:cubicBezTo>
                    <a:lnTo>
                      <a:pt x="1964" y="8836"/>
                    </a:lnTo>
                    <a:cubicBezTo>
                      <a:pt x="879" y="8836"/>
                      <a:pt x="0" y="9716"/>
                      <a:pt x="0" y="10800"/>
                    </a:cubicBezTo>
                    <a:lnTo>
                      <a:pt x="0" y="19636"/>
                    </a:lnTo>
                    <a:cubicBezTo>
                      <a:pt x="0" y="20721"/>
                      <a:pt x="879" y="21600"/>
                      <a:pt x="1964" y="21600"/>
                    </a:cubicBezTo>
                    <a:lnTo>
                      <a:pt x="15709" y="21600"/>
                    </a:lnTo>
                    <a:cubicBezTo>
                      <a:pt x="16794" y="21600"/>
                      <a:pt x="17673" y="20721"/>
                      <a:pt x="17673" y="19636"/>
                    </a:cubicBezTo>
                    <a:lnTo>
                      <a:pt x="17673" y="10800"/>
                    </a:lnTo>
                    <a:cubicBezTo>
                      <a:pt x="17673" y="9716"/>
                      <a:pt x="16794" y="8836"/>
                      <a:pt x="15709" y="8836"/>
                    </a:cubicBezTo>
                    <a:moveTo>
                      <a:pt x="14727" y="10800"/>
                    </a:moveTo>
                    <a:cubicBezTo>
                      <a:pt x="14185" y="10800"/>
                      <a:pt x="13745" y="11240"/>
                      <a:pt x="13745" y="11782"/>
                    </a:cubicBezTo>
                    <a:cubicBezTo>
                      <a:pt x="13745" y="12324"/>
                      <a:pt x="14185" y="12764"/>
                      <a:pt x="14727" y="12764"/>
                    </a:cubicBezTo>
                    <a:cubicBezTo>
                      <a:pt x="15269" y="12764"/>
                      <a:pt x="15709" y="12324"/>
                      <a:pt x="15709" y="11782"/>
                    </a:cubicBezTo>
                    <a:cubicBezTo>
                      <a:pt x="15709" y="11240"/>
                      <a:pt x="15269" y="10800"/>
                      <a:pt x="14727" y="10800"/>
                    </a:cubicBezTo>
                    <a:moveTo>
                      <a:pt x="14727" y="13745"/>
                    </a:moveTo>
                    <a:cubicBezTo>
                      <a:pt x="14456" y="13745"/>
                      <a:pt x="14236" y="13966"/>
                      <a:pt x="14236" y="14236"/>
                    </a:cubicBezTo>
                    <a:cubicBezTo>
                      <a:pt x="14236" y="14508"/>
                      <a:pt x="14456" y="14727"/>
                      <a:pt x="14727" y="14727"/>
                    </a:cubicBezTo>
                    <a:cubicBezTo>
                      <a:pt x="14998" y="14727"/>
                      <a:pt x="15218" y="14508"/>
                      <a:pt x="15218" y="14236"/>
                    </a:cubicBezTo>
                    <a:cubicBezTo>
                      <a:pt x="15218" y="13966"/>
                      <a:pt x="14998" y="13745"/>
                      <a:pt x="14727" y="13745"/>
                    </a:cubicBezTo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2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证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书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奖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励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52045" y="2726758"/>
              <a:ext cx="1675717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  <a:cs typeface="+mn-ea"/>
                  <a:sym typeface="+mn-lt"/>
                </a:rPr>
                <a:t>Honor Rewards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BE89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33876" y="603295"/>
            <a:ext cx="2909313" cy="606036"/>
            <a:chOff x="633876" y="603295"/>
            <a:chExt cx="2909313" cy="606036"/>
          </a:xfrm>
        </p:grpSpPr>
        <p:grpSp>
          <p:nvGrpSpPr>
            <p:cNvPr id="5" name="组合 4"/>
            <p:cNvGrpSpPr/>
            <p:nvPr/>
          </p:nvGrpSpPr>
          <p:grpSpPr>
            <a:xfrm>
              <a:off x="633876" y="603296"/>
              <a:ext cx="2867968" cy="606035"/>
              <a:chOff x="4550342" y="2918781"/>
              <a:chExt cx="3226763" cy="681853"/>
            </a:xfrm>
          </p:grpSpPr>
          <p:sp>
            <p:nvSpPr>
              <p:cNvPr id="7" name="L 形 6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811715" y="2987815"/>
                <a:ext cx="2965390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证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书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奖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励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319295" y="3358237"/>
                <a:ext cx="1623552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Honor Rewards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317326" y="1799084"/>
            <a:ext cx="9842088" cy="4438229"/>
            <a:chOff x="1317326" y="1799084"/>
            <a:chExt cx="9842088" cy="443822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4" t="1965" r="3404" b="1965"/>
            <a:stretch>
              <a:fillRect/>
            </a:stretch>
          </p:blipFill>
          <p:spPr>
            <a:xfrm>
              <a:off x="8015998" y="1799084"/>
              <a:ext cx="3143416" cy="419755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725" t="764"/>
            <a:stretch>
              <a:fillRect/>
            </a:stretch>
          </p:blipFill>
          <p:spPr>
            <a:xfrm>
              <a:off x="3933885" y="3562497"/>
              <a:ext cx="3635711" cy="24341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" name="Subtitle 2"/>
            <p:cNvSpPr txBox="1"/>
            <p:nvPr/>
          </p:nvSpPr>
          <p:spPr>
            <a:xfrm>
              <a:off x="1317326" y="1799084"/>
              <a:ext cx="6175228" cy="1362556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5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  </a:r>
            </a:p>
          </p:txBody>
        </p:sp>
        <p:sp>
          <p:nvSpPr>
            <p:cNvPr id="12" name="Subtitle 2"/>
            <p:cNvSpPr txBox="1"/>
            <p:nvPr/>
          </p:nvSpPr>
          <p:spPr>
            <a:xfrm>
              <a:off x="1317326" y="3515597"/>
              <a:ext cx="1943685" cy="2527938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185317" y="2915175"/>
              <a:ext cx="568959" cy="481357"/>
              <a:chOff x="4887550" y="3213264"/>
              <a:chExt cx="568959" cy="481357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4887550" y="321326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172457" y="33252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/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2869781" y="5755956"/>
              <a:ext cx="568959" cy="481357"/>
              <a:chOff x="4887550" y="3213264"/>
              <a:chExt cx="568959" cy="481357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4887550" y="321326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5172457" y="33252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/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自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我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评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价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78639" y="2726758"/>
              <a:ext cx="1790424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  <a:cs typeface="+mn-ea"/>
                  <a:sym typeface="+mn-lt"/>
                </a:rPr>
                <a:t>Self Assessment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BE89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76" y="603295"/>
            <a:ext cx="2909313" cy="615357"/>
            <a:chOff x="633876" y="603295"/>
            <a:chExt cx="2909313" cy="615357"/>
          </a:xfrm>
        </p:grpSpPr>
        <p:grpSp>
          <p:nvGrpSpPr>
            <p:cNvPr id="3" name="组合 2"/>
            <p:cNvGrpSpPr/>
            <p:nvPr/>
          </p:nvGrpSpPr>
          <p:grpSpPr>
            <a:xfrm>
              <a:off x="633876" y="603296"/>
              <a:ext cx="2867968" cy="615356"/>
              <a:chOff x="4550342" y="2918781"/>
              <a:chExt cx="3226763" cy="692340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90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自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我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评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价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56133" y="3368724"/>
                <a:ext cx="2391863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Self Assessment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09219" y="1715233"/>
            <a:ext cx="3981864" cy="3930862"/>
            <a:chOff x="1609219" y="1715233"/>
            <a:chExt cx="3981864" cy="3930862"/>
          </a:xfrm>
        </p:grpSpPr>
        <p:sp>
          <p:nvSpPr>
            <p:cNvPr id="12" name="矩形 11"/>
            <p:cNvSpPr/>
            <p:nvPr/>
          </p:nvSpPr>
          <p:spPr>
            <a:xfrm>
              <a:off x="1609219" y="4662341"/>
              <a:ext cx="600075" cy="600075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1624776" y="1715233"/>
              <a:ext cx="3966307" cy="3930862"/>
              <a:chOff x="1624776" y="1715233"/>
              <a:chExt cx="3966307" cy="3930862"/>
            </a:xfrm>
          </p:grpSpPr>
          <p:pic>
            <p:nvPicPr>
              <p:cNvPr id="9" name="图片 8" descr="图片包含 电子产品, 电路&#10;&#10;已生成极高可信度的说明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7430" y="1715233"/>
                <a:ext cx="3943653" cy="2628900"/>
              </a:xfrm>
              <a:prstGeom prst="rect">
                <a:avLst/>
              </a:prstGeom>
            </p:spPr>
          </p:pic>
          <p:grpSp>
            <p:nvGrpSpPr>
              <p:cNvPr id="13" name="组合 12"/>
              <p:cNvGrpSpPr/>
              <p:nvPr/>
            </p:nvGrpSpPr>
            <p:grpSpPr>
              <a:xfrm>
                <a:off x="1624776" y="4721699"/>
                <a:ext cx="568959" cy="481357"/>
                <a:chOff x="4887550" y="3213264"/>
                <a:chExt cx="568959" cy="481357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4887550" y="3213264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5172457" y="3325289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/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矩形 15"/>
              <p:cNvSpPr/>
              <p:nvPr/>
            </p:nvSpPr>
            <p:spPr>
              <a:xfrm>
                <a:off x="2293141" y="4465259"/>
                <a:ext cx="3259731" cy="118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Frequently, your initial font choice is taken out of your awesome hands also we are companies often specify a typeface, or even a set of fonts .</a:t>
                </a: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447727" y="1733550"/>
            <a:ext cx="3943653" cy="3912545"/>
            <a:chOff x="6447727" y="1733550"/>
            <a:chExt cx="3943653" cy="3912545"/>
          </a:xfrm>
        </p:grpSpPr>
        <p:sp>
          <p:nvSpPr>
            <p:cNvPr id="17" name="矩形 16"/>
            <p:cNvSpPr/>
            <p:nvPr/>
          </p:nvSpPr>
          <p:spPr>
            <a:xfrm>
              <a:off x="6447727" y="4662341"/>
              <a:ext cx="600075" cy="600075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6448030" y="1733550"/>
              <a:ext cx="3943350" cy="3912545"/>
              <a:chOff x="6448030" y="1733550"/>
              <a:chExt cx="3943350" cy="3912545"/>
            </a:xfrm>
          </p:grpSpPr>
          <p:pic>
            <p:nvPicPr>
              <p:cNvPr id="11" name="图片 10" descr="图片包含 树, 方式, 场景, 户外&#10;&#10;已生成极高可信度的说明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8030" y="1733550"/>
                <a:ext cx="3943350" cy="2628900"/>
              </a:xfrm>
              <a:prstGeom prst="rect">
                <a:avLst/>
              </a:prstGeom>
            </p:spPr>
          </p:pic>
          <p:grpSp>
            <p:nvGrpSpPr>
              <p:cNvPr id="18" name="组合 17"/>
              <p:cNvGrpSpPr/>
              <p:nvPr/>
            </p:nvGrpSpPr>
            <p:grpSpPr>
              <a:xfrm>
                <a:off x="6463284" y="4721699"/>
                <a:ext cx="568959" cy="481357"/>
                <a:chOff x="4887550" y="3213264"/>
                <a:chExt cx="568959" cy="481357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4887550" y="3213264"/>
                  <a:ext cx="4539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5172457" y="3325289"/>
                  <a:ext cx="2840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2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/</a:t>
                  </a:r>
                  <a:endParaRPr lang="zh-CN" altLang="en-US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1" name="矩形 20"/>
              <p:cNvSpPr/>
              <p:nvPr/>
            </p:nvSpPr>
            <p:spPr>
              <a:xfrm>
                <a:off x="7131649" y="4465259"/>
                <a:ext cx="3259731" cy="1180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50000"/>
                  </a:lnSpc>
                </a:pPr>
                <a:r>
                  <a:rPr lang="en-US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Frequently, your initial font choice is taken out of your awesome hands also we are companies often specify a typeface, or even a set of fonts 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3876" y="603295"/>
            <a:ext cx="2909313" cy="615357"/>
            <a:chOff x="633876" y="603295"/>
            <a:chExt cx="2909313" cy="615357"/>
          </a:xfrm>
        </p:grpSpPr>
        <p:grpSp>
          <p:nvGrpSpPr>
            <p:cNvPr id="3" name="组合 2"/>
            <p:cNvGrpSpPr/>
            <p:nvPr/>
          </p:nvGrpSpPr>
          <p:grpSpPr>
            <a:xfrm>
              <a:off x="633876" y="603296"/>
              <a:ext cx="2867968" cy="615356"/>
              <a:chOff x="4550342" y="2918781"/>
              <a:chExt cx="3226763" cy="692340"/>
            </a:xfrm>
          </p:grpSpPr>
          <p:sp>
            <p:nvSpPr>
              <p:cNvPr id="5" name="L 形 4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11715" y="2987815"/>
                <a:ext cx="2965390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自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我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评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价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5056133" y="3368724"/>
                <a:ext cx="2391863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Self Assessment</a:t>
                </a:r>
              </a:p>
            </p:txBody>
          </p:sp>
        </p:grpSp>
        <p:sp>
          <p:nvSpPr>
            <p:cNvPr id="4" name="L 形 3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119904" y="1876424"/>
            <a:ext cx="5967196" cy="1699851"/>
            <a:chOff x="5119904" y="1876424"/>
            <a:chExt cx="5967196" cy="1699851"/>
          </a:xfrm>
        </p:grpSpPr>
        <p:sp>
          <p:nvSpPr>
            <p:cNvPr id="9" name="矩形 8"/>
            <p:cNvSpPr/>
            <p:nvPr/>
          </p:nvSpPr>
          <p:spPr>
            <a:xfrm>
              <a:off x="5119904" y="1876424"/>
              <a:ext cx="5967196" cy="1699851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388877" y="2131397"/>
              <a:ext cx="5429250" cy="1180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67079" y="1876424"/>
            <a:ext cx="3271622" cy="4252781"/>
            <a:chOff x="1567079" y="1876424"/>
            <a:chExt cx="3271622" cy="4252781"/>
          </a:xfrm>
        </p:grpSpPr>
        <p:sp>
          <p:nvSpPr>
            <p:cNvPr id="8" name="矩形 7"/>
            <p:cNvSpPr/>
            <p:nvPr/>
          </p:nvSpPr>
          <p:spPr>
            <a:xfrm>
              <a:off x="1567079" y="1876424"/>
              <a:ext cx="3271622" cy="4252781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855047" y="2239344"/>
              <a:ext cx="2695686" cy="1565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855047" y="4150290"/>
              <a:ext cx="2695686" cy="1565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pic>
        <p:nvPicPr>
          <p:cNvPr id="14" name="图片 13" descr="图片包含 人员, 地面, 地板, 室内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69" y="3805863"/>
            <a:ext cx="5960431" cy="2256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树, 户外, 人员, 男士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0" r="25454"/>
          <a:stretch>
            <a:fillRect/>
          </a:stretch>
        </p:blipFill>
        <p:spPr>
          <a:xfrm>
            <a:off x="7453658" y="-264"/>
            <a:ext cx="5693790" cy="6858264"/>
          </a:xfrm>
          <a:prstGeom prst="rect">
            <a:avLst/>
          </a:prstGeom>
          <a:ln w="38100">
            <a:noFill/>
          </a:ln>
        </p:spPr>
      </p:pic>
      <p:sp>
        <p:nvSpPr>
          <p:cNvPr id="9" name="矩形 8"/>
          <p:cNvSpPr/>
          <p:nvPr/>
        </p:nvSpPr>
        <p:spPr>
          <a:xfrm>
            <a:off x="1558201" y="2534381"/>
            <a:ext cx="444224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spc="300" dirty="0">
                <a:solidFill>
                  <a:srgbClr val="BE8944"/>
                </a:solidFill>
                <a:cs typeface="+mn-ea"/>
                <a:sym typeface="+mn-lt"/>
              </a:rPr>
              <a:t>谢谢观看</a:t>
            </a:r>
            <a:endParaRPr lang="zh-CN" altLang="en-US" sz="4400" spc="300" dirty="0">
              <a:solidFill>
                <a:srgbClr val="BE8944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7344" y="3857820"/>
            <a:ext cx="4163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个 </a:t>
            </a:r>
            <a:r>
              <a:rPr lang="en-US" altLang="zh-CN" sz="4400" dirty="0">
                <a:solidFill>
                  <a:srgbClr val="BE8944"/>
                </a:solidFill>
                <a:cs typeface="+mn-ea"/>
                <a:sym typeface="+mn-lt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人 </a:t>
            </a: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/ </a:t>
            </a: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简 </a:t>
            </a:r>
            <a:r>
              <a:rPr lang="en-US" altLang="zh-CN" sz="4400" dirty="0">
                <a:solidFill>
                  <a:srgbClr val="BE8944"/>
                </a:solidFill>
                <a:cs typeface="+mn-ea"/>
                <a:sym typeface="+mn-lt"/>
              </a:rPr>
              <a:t>/</a:t>
            </a:r>
            <a:r>
              <a:rPr lang="en-US" altLang="zh-CN" sz="4400" dirty="0">
                <a:solidFill>
                  <a:srgbClr val="FFFFFF"/>
                </a:solidFill>
                <a:cs typeface="+mn-ea"/>
                <a:sym typeface="+mn-lt"/>
              </a:rPr>
              <a:t> </a:t>
            </a:r>
            <a:r>
              <a:rPr lang="zh-CN" altLang="en-US" sz="4400" dirty="0">
                <a:solidFill>
                  <a:srgbClr val="FFFFFF"/>
                </a:solidFill>
                <a:cs typeface="+mn-ea"/>
                <a:sym typeface="+mn-lt"/>
              </a:rPr>
              <a:t>历</a:t>
            </a:r>
          </a:p>
        </p:txBody>
      </p:sp>
      <p:sp>
        <p:nvSpPr>
          <p:cNvPr id="12" name="矩形 11"/>
          <p:cNvSpPr/>
          <p:nvPr/>
        </p:nvSpPr>
        <p:spPr>
          <a:xfrm>
            <a:off x="1747283" y="1529318"/>
            <a:ext cx="45015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· </a:t>
            </a:r>
            <a:r>
              <a:rPr lang="en-US" altLang="zh-CN" sz="1600" spc="600" dirty="0">
                <a:solidFill>
                  <a:srgbClr val="BE8944"/>
                </a:solidFill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 · </a:t>
            </a:r>
            <a:r>
              <a:rPr lang="en-US" altLang="zh-CN" sz="1600" spc="600" dirty="0">
                <a:solidFill>
                  <a:srgbClr val="BE8944"/>
                </a:solidFill>
                <a:cs typeface="+mn-ea"/>
                <a:sym typeface="+mn-lt"/>
              </a:rPr>
              <a:t>·</a:t>
            </a:r>
            <a:r>
              <a:rPr lang="en-US" altLang="zh-CN" sz="1600" spc="600" dirty="0">
                <a:solidFill>
                  <a:schemeClr val="bg1"/>
                </a:solidFill>
                <a:cs typeface="+mn-ea"/>
                <a:sym typeface="+mn-lt"/>
              </a:rPr>
              <a:t> ·PERSONAL RESUME</a:t>
            </a:r>
            <a:endParaRPr lang="zh-CN" altLang="en-US" sz="1600" spc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34470" y="1698595"/>
            <a:ext cx="5364622" cy="3288640"/>
            <a:chOff x="1034470" y="1698595"/>
            <a:chExt cx="5364622" cy="3288640"/>
          </a:xfrm>
        </p:grpSpPr>
        <p:sp>
          <p:nvSpPr>
            <p:cNvPr id="8" name="L 形 7"/>
            <p:cNvSpPr/>
            <p:nvPr/>
          </p:nvSpPr>
          <p:spPr>
            <a:xfrm flipV="1">
              <a:off x="1034470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L 形 10"/>
            <p:cNvSpPr/>
            <p:nvPr/>
          </p:nvSpPr>
          <p:spPr>
            <a:xfrm flipH="1">
              <a:off x="5935653" y="1698595"/>
              <a:ext cx="463439" cy="3288640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图片包含 树, 户外, 人员, 男士&#10;&#10;已生成极高可信度的说明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r="35902"/>
          <a:stretch>
            <a:fillRect/>
          </a:stretch>
        </p:blipFill>
        <p:spPr>
          <a:xfrm>
            <a:off x="4176713" y="0"/>
            <a:ext cx="3838575" cy="6858000"/>
          </a:xfrm>
          <a:prstGeom prst="rect">
            <a:avLst/>
          </a:prstGeom>
          <a:ln w="38100">
            <a:noFill/>
          </a:ln>
        </p:spPr>
      </p:pic>
      <p:grpSp>
        <p:nvGrpSpPr>
          <p:cNvPr id="6" name="组合 5"/>
          <p:cNvGrpSpPr/>
          <p:nvPr/>
        </p:nvGrpSpPr>
        <p:grpSpPr>
          <a:xfrm>
            <a:off x="4839681" y="950512"/>
            <a:ext cx="2512638" cy="1123338"/>
            <a:chOff x="4590472" y="2659239"/>
            <a:chExt cx="2512638" cy="1123338"/>
          </a:xfrm>
        </p:grpSpPr>
        <p:sp>
          <p:nvSpPr>
            <p:cNvPr id="2" name="L 形 1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813387" y="3074691"/>
              <a:ext cx="21194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spc="600" dirty="0">
                  <a:solidFill>
                    <a:srgbClr val="FFFFFF"/>
                  </a:solidFill>
                  <a:cs typeface="+mn-ea"/>
                  <a:sym typeface="+mn-lt"/>
                </a:rPr>
                <a:t>目 </a:t>
              </a:r>
              <a:r>
                <a:rPr lang="en-US" altLang="zh-CN" sz="40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40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4000" spc="600" dirty="0">
                  <a:solidFill>
                    <a:srgbClr val="FFFFFF"/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061529" y="2659239"/>
              <a:ext cx="2039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pc="600" dirty="0">
                  <a:solidFill>
                    <a:srgbClr val="FFFFFF"/>
                  </a:solidFill>
                  <a:cs typeface="+mn-ea"/>
                  <a:sym typeface="+mn-lt"/>
                </a:rPr>
                <a:t>CONTENTS</a:t>
              </a:r>
              <a:endParaRPr lang="zh-CN" altLang="en-US" spc="6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" name="L 形 4"/>
            <p:cNvSpPr/>
            <p:nvPr/>
          </p:nvSpPr>
          <p:spPr>
            <a:xfrm flipH="1">
              <a:off x="6798308" y="2834668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69803" y="2829555"/>
            <a:ext cx="1210588" cy="2814166"/>
            <a:chOff x="5517047" y="2832580"/>
            <a:chExt cx="1210588" cy="2814166"/>
          </a:xfrm>
        </p:grpSpPr>
        <p:grpSp>
          <p:nvGrpSpPr>
            <p:cNvPr id="41" name="组合 40"/>
            <p:cNvGrpSpPr/>
            <p:nvPr/>
          </p:nvGrpSpPr>
          <p:grpSpPr>
            <a:xfrm>
              <a:off x="5517047" y="2832580"/>
              <a:ext cx="1210588" cy="1077762"/>
              <a:chOff x="3511559" y="2906534"/>
              <a:chExt cx="1210588" cy="1077762"/>
            </a:xfrm>
          </p:grpSpPr>
          <p:sp>
            <p:nvSpPr>
              <p:cNvPr id="29" name="Freeform 142"/>
              <p:cNvSpPr>
                <a:spLocks noChangeAspect="1" noEditPoints="1"/>
              </p:cNvSpPr>
              <p:nvPr/>
            </p:nvSpPr>
            <p:spPr bwMode="auto">
              <a:xfrm>
                <a:off x="3763366" y="2906534"/>
                <a:ext cx="706974" cy="491631"/>
              </a:xfrm>
              <a:custGeom>
                <a:avLst/>
                <a:gdLst/>
                <a:ahLst/>
                <a:cxnLst>
                  <a:cxn ang="0">
                    <a:pos x="255" y="42"/>
                  </a:cxn>
                  <a:cxn ang="0">
                    <a:pos x="140" y="2"/>
                  </a:cxn>
                  <a:cxn ang="0">
                    <a:pos x="127" y="2"/>
                  </a:cxn>
                  <a:cxn ang="0">
                    <a:pos x="11" y="42"/>
                  </a:cxn>
                  <a:cxn ang="0">
                    <a:pos x="11" y="51"/>
                  </a:cxn>
                  <a:cxn ang="0">
                    <a:pos x="38" y="61"/>
                  </a:cxn>
                  <a:cxn ang="0">
                    <a:pos x="25" y="99"/>
                  </a:cxn>
                  <a:cxn ang="0">
                    <a:pos x="17" y="111"/>
                  </a:cxn>
                  <a:cxn ang="0">
                    <a:pos x="24" y="122"/>
                  </a:cxn>
                  <a:cxn ang="0">
                    <a:pos x="0" y="173"/>
                  </a:cxn>
                  <a:cxn ang="0">
                    <a:pos x="19" y="184"/>
                  </a:cxn>
                  <a:cxn ang="0">
                    <a:pos x="37" y="121"/>
                  </a:cxn>
                  <a:cxn ang="0">
                    <a:pos x="42" y="111"/>
                  </a:cxn>
                  <a:cxn ang="0">
                    <a:pos x="36" y="100"/>
                  </a:cxn>
                  <a:cxn ang="0">
                    <a:pos x="50" y="66"/>
                  </a:cxn>
                  <a:cxn ang="0">
                    <a:pos x="51" y="65"/>
                  </a:cxn>
                  <a:cxn ang="0">
                    <a:pos x="131" y="33"/>
                  </a:cxn>
                  <a:cxn ang="0">
                    <a:pos x="138" y="36"/>
                  </a:cxn>
                  <a:cxn ang="0">
                    <a:pos x="138" y="36"/>
                  </a:cxn>
                  <a:cxn ang="0">
                    <a:pos x="135" y="44"/>
                  </a:cxn>
                  <a:cxn ang="0">
                    <a:pos x="68" y="71"/>
                  </a:cxn>
                  <a:cxn ang="0">
                    <a:pos x="128" y="91"/>
                  </a:cxn>
                  <a:cxn ang="0">
                    <a:pos x="141" y="91"/>
                  </a:cxn>
                  <a:cxn ang="0">
                    <a:pos x="256" y="52"/>
                  </a:cxn>
                  <a:cxn ang="0">
                    <a:pos x="255" y="42"/>
                  </a:cxn>
                  <a:cxn ang="0">
                    <a:pos x="255" y="42"/>
                  </a:cxn>
                  <a:cxn ang="0">
                    <a:pos x="128" y="106"/>
                  </a:cxn>
                  <a:cxn ang="0">
                    <a:pos x="55" y="82"/>
                  </a:cxn>
                  <a:cxn ang="0">
                    <a:pos x="55" y="100"/>
                  </a:cxn>
                  <a:cxn ang="0">
                    <a:pos x="61" y="114"/>
                  </a:cxn>
                  <a:cxn ang="0">
                    <a:pos x="56" y="127"/>
                  </a:cxn>
                  <a:cxn ang="0">
                    <a:pos x="61" y="134"/>
                  </a:cxn>
                  <a:cxn ang="0">
                    <a:pos x="209" y="131"/>
                  </a:cxn>
                  <a:cxn ang="0">
                    <a:pos x="215" y="121"/>
                  </a:cxn>
                  <a:cxn ang="0">
                    <a:pos x="215" y="81"/>
                  </a:cxn>
                  <a:cxn ang="0">
                    <a:pos x="141" y="106"/>
                  </a:cxn>
                  <a:cxn ang="0">
                    <a:pos x="128" y="106"/>
                  </a:cxn>
                  <a:cxn ang="0">
                    <a:pos x="128" y="106"/>
                  </a:cxn>
                  <a:cxn ang="0">
                    <a:pos x="128" y="106"/>
                  </a:cxn>
                  <a:cxn ang="0">
                    <a:pos x="128" y="106"/>
                  </a:cxn>
                </a:cxnLst>
                <a:rect l="0" t="0" r="r" b="b"/>
                <a:pathLst>
                  <a:path w="263" h="184">
                    <a:moveTo>
                      <a:pt x="255" y="42"/>
                    </a:moveTo>
                    <a:cubicBezTo>
                      <a:pt x="140" y="2"/>
                      <a:pt x="140" y="2"/>
                      <a:pt x="140" y="2"/>
                    </a:cubicBezTo>
                    <a:cubicBezTo>
                      <a:pt x="133" y="0"/>
                      <a:pt x="134" y="0"/>
                      <a:pt x="127" y="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3" y="44"/>
                      <a:pt x="3" y="49"/>
                      <a:pt x="11" y="5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26" y="73"/>
                      <a:pt x="25" y="85"/>
                      <a:pt x="25" y="99"/>
                    </a:cubicBezTo>
                    <a:cubicBezTo>
                      <a:pt x="20" y="101"/>
                      <a:pt x="17" y="106"/>
                      <a:pt x="17" y="111"/>
                    </a:cubicBezTo>
                    <a:cubicBezTo>
                      <a:pt x="17" y="116"/>
                      <a:pt x="20" y="120"/>
                      <a:pt x="24" y="122"/>
                    </a:cubicBezTo>
                    <a:cubicBezTo>
                      <a:pt x="22" y="137"/>
                      <a:pt x="16" y="153"/>
                      <a:pt x="0" y="173"/>
                    </a:cubicBezTo>
                    <a:cubicBezTo>
                      <a:pt x="8" y="179"/>
                      <a:pt x="12" y="181"/>
                      <a:pt x="19" y="184"/>
                    </a:cubicBezTo>
                    <a:cubicBezTo>
                      <a:pt x="42" y="174"/>
                      <a:pt x="39" y="147"/>
                      <a:pt x="37" y="121"/>
                    </a:cubicBezTo>
                    <a:cubicBezTo>
                      <a:pt x="40" y="119"/>
                      <a:pt x="42" y="115"/>
                      <a:pt x="42" y="111"/>
                    </a:cubicBezTo>
                    <a:cubicBezTo>
                      <a:pt x="42" y="106"/>
                      <a:pt x="40" y="102"/>
                      <a:pt x="36" y="100"/>
                    </a:cubicBezTo>
                    <a:cubicBezTo>
                      <a:pt x="37" y="86"/>
                      <a:pt x="40" y="74"/>
                      <a:pt x="50" y="66"/>
                    </a:cubicBezTo>
                    <a:cubicBezTo>
                      <a:pt x="50" y="65"/>
                      <a:pt x="51" y="65"/>
                      <a:pt x="51" y="65"/>
                    </a:cubicBezTo>
                    <a:cubicBezTo>
                      <a:pt x="131" y="33"/>
                      <a:pt x="131" y="33"/>
                      <a:pt x="131" y="33"/>
                    </a:cubicBezTo>
                    <a:cubicBezTo>
                      <a:pt x="134" y="32"/>
                      <a:pt x="137" y="33"/>
                      <a:pt x="138" y="36"/>
                    </a:cubicBezTo>
                    <a:cubicBezTo>
                      <a:pt x="138" y="36"/>
                      <a:pt x="138" y="36"/>
                      <a:pt x="138" y="36"/>
                    </a:cubicBezTo>
                    <a:cubicBezTo>
                      <a:pt x="139" y="39"/>
                      <a:pt x="138" y="43"/>
                      <a:pt x="135" y="44"/>
                    </a:cubicBezTo>
                    <a:cubicBezTo>
                      <a:pt x="68" y="71"/>
                      <a:pt x="68" y="71"/>
                      <a:pt x="68" y="71"/>
                    </a:cubicBezTo>
                    <a:cubicBezTo>
                      <a:pt x="128" y="91"/>
                      <a:pt x="128" y="91"/>
                      <a:pt x="128" y="91"/>
                    </a:cubicBezTo>
                    <a:cubicBezTo>
                      <a:pt x="135" y="94"/>
                      <a:pt x="134" y="94"/>
                      <a:pt x="141" y="91"/>
                    </a:cubicBezTo>
                    <a:cubicBezTo>
                      <a:pt x="256" y="52"/>
                      <a:pt x="256" y="52"/>
                      <a:pt x="256" y="52"/>
                    </a:cubicBezTo>
                    <a:cubicBezTo>
                      <a:pt x="263" y="49"/>
                      <a:pt x="263" y="45"/>
                      <a:pt x="255" y="42"/>
                    </a:cubicBezTo>
                    <a:cubicBezTo>
                      <a:pt x="255" y="42"/>
                      <a:pt x="255" y="42"/>
                      <a:pt x="255" y="42"/>
                    </a:cubicBezTo>
                    <a:close/>
                    <a:moveTo>
                      <a:pt x="128" y="106"/>
                    </a:moveTo>
                    <a:cubicBezTo>
                      <a:pt x="55" y="82"/>
                      <a:pt x="55" y="82"/>
                      <a:pt x="55" y="82"/>
                    </a:cubicBezTo>
                    <a:cubicBezTo>
                      <a:pt x="55" y="100"/>
                      <a:pt x="55" y="100"/>
                      <a:pt x="55" y="100"/>
                    </a:cubicBezTo>
                    <a:cubicBezTo>
                      <a:pt x="59" y="104"/>
                      <a:pt x="61" y="109"/>
                      <a:pt x="61" y="114"/>
                    </a:cubicBezTo>
                    <a:cubicBezTo>
                      <a:pt x="61" y="119"/>
                      <a:pt x="59" y="124"/>
                      <a:pt x="56" y="127"/>
                    </a:cubicBezTo>
                    <a:cubicBezTo>
                      <a:pt x="57" y="130"/>
                      <a:pt x="59" y="133"/>
                      <a:pt x="61" y="134"/>
                    </a:cubicBezTo>
                    <a:cubicBezTo>
                      <a:pt x="104" y="157"/>
                      <a:pt x="162" y="157"/>
                      <a:pt x="209" y="131"/>
                    </a:cubicBezTo>
                    <a:cubicBezTo>
                      <a:pt x="213" y="129"/>
                      <a:pt x="215" y="125"/>
                      <a:pt x="215" y="121"/>
                    </a:cubicBezTo>
                    <a:cubicBezTo>
                      <a:pt x="215" y="81"/>
                      <a:pt x="215" y="81"/>
                      <a:pt x="215" y="81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33" y="109"/>
                      <a:pt x="135" y="109"/>
                      <a:pt x="128" y="106"/>
                    </a:cubicBezTo>
                    <a:cubicBezTo>
                      <a:pt x="128" y="106"/>
                      <a:pt x="128" y="106"/>
                      <a:pt x="128" y="106"/>
                    </a:cubicBezTo>
                    <a:close/>
                    <a:moveTo>
                      <a:pt x="128" y="106"/>
                    </a:moveTo>
                    <a:cubicBezTo>
                      <a:pt x="128" y="106"/>
                      <a:pt x="128" y="106"/>
                      <a:pt x="128" y="106"/>
                    </a:cubicBezTo>
                  </a:path>
                </a:pathLst>
              </a:custGeom>
              <a:solidFill>
                <a:srgbClr val="BE89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7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511559" y="344322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教育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背景</a:t>
                </a: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537207" y="3784241"/>
                <a:ext cx="1159293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Education Background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517047" y="4612744"/>
              <a:ext cx="1210588" cy="1034002"/>
              <a:chOff x="3511559" y="4911966"/>
              <a:chExt cx="1210588" cy="1034002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511559" y="5441384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证书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奖励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3691897" y="5745913"/>
                <a:ext cx="849913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Honor Rewards</a:t>
                </a:r>
              </a:p>
            </p:txBody>
          </p:sp>
          <p:sp>
            <p:nvSpPr>
              <p:cNvPr id="28" name="KSO_Shape"/>
              <p:cNvSpPr/>
              <p:nvPr/>
            </p:nvSpPr>
            <p:spPr bwMode="auto">
              <a:xfrm>
                <a:off x="3883107" y="4911966"/>
                <a:ext cx="467492" cy="520398"/>
              </a:xfrm>
              <a:custGeom>
                <a:avLst/>
                <a:gdLst>
                  <a:gd name="T0" fmla="*/ 324081616 w 7313"/>
                  <a:gd name="T1" fmla="*/ 0 h 8141"/>
                  <a:gd name="T2" fmla="*/ 339365365 w 7313"/>
                  <a:gd name="T3" fmla="*/ 6789765 h 8141"/>
                  <a:gd name="T4" fmla="*/ 339639393 w 7313"/>
                  <a:gd name="T5" fmla="*/ 26009182 h 8141"/>
                  <a:gd name="T6" fmla="*/ 326382416 w 7313"/>
                  <a:gd name="T7" fmla="*/ 33127484 h 8141"/>
                  <a:gd name="T8" fmla="*/ 340954068 w 7313"/>
                  <a:gd name="T9" fmla="*/ 36139074 h 8141"/>
                  <a:gd name="T10" fmla="*/ 364619402 w 7313"/>
                  <a:gd name="T11" fmla="*/ 25187839 h 8141"/>
                  <a:gd name="T12" fmla="*/ 386367247 w 7313"/>
                  <a:gd name="T13" fmla="*/ 35591512 h 8141"/>
                  <a:gd name="T14" fmla="*/ 395296418 w 7313"/>
                  <a:gd name="T15" fmla="*/ 52018598 h 8141"/>
                  <a:gd name="T16" fmla="*/ 400445838 w 7313"/>
                  <a:gd name="T17" fmla="*/ 76604119 h 8141"/>
                  <a:gd name="T18" fmla="*/ 386257496 w 7313"/>
                  <a:gd name="T19" fmla="*/ 111593547 h 8141"/>
                  <a:gd name="T20" fmla="*/ 345555668 w 7313"/>
                  <a:gd name="T21" fmla="*/ 148663476 h 8141"/>
                  <a:gd name="T22" fmla="*/ 311043908 w 7313"/>
                  <a:gd name="T23" fmla="*/ 169525578 h 8141"/>
                  <a:gd name="T24" fmla="*/ 317288969 w 7313"/>
                  <a:gd name="T25" fmla="*/ 180531569 h 8141"/>
                  <a:gd name="T26" fmla="*/ 326053864 w 7313"/>
                  <a:gd name="T27" fmla="*/ 197177679 h 8141"/>
                  <a:gd name="T28" fmla="*/ 312523094 w 7313"/>
                  <a:gd name="T29" fmla="*/ 210154892 h 8141"/>
                  <a:gd name="T30" fmla="*/ 284584946 w 7313"/>
                  <a:gd name="T31" fmla="*/ 217985025 h 8141"/>
                  <a:gd name="T32" fmla="*/ 253798179 w 7313"/>
                  <a:gd name="T33" fmla="*/ 242515790 h 8141"/>
                  <a:gd name="T34" fmla="*/ 237473548 w 7313"/>
                  <a:gd name="T35" fmla="*/ 260530805 h 8141"/>
                  <a:gd name="T36" fmla="*/ 245855132 w 7313"/>
                  <a:gd name="T37" fmla="*/ 279093147 h 8141"/>
                  <a:gd name="T38" fmla="*/ 233091217 w 7313"/>
                  <a:gd name="T39" fmla="*/ 290975236 h 8141"/>
                  <a:gd name="T40" fmla="*/ 229914045 w 7313"/>
                  <a:gd name="T41" fmla="*/ 321529181 h 8141"/>
                  <a:gd name="T42" fmla="*/ 254620027 w 7313"/>
                  <a:gd name="T43" fmla="*/ 354656899 h 8141"/>
                  <a:gd name="T44" fmla="*/ 266069032 w 7313"/>
                  <a:gd name="T45" fmla="*/ 365827158 h 8141"/>
                  <a:gd name="T46" fmla="*/ 282284147 w 7313"/>
                  <a:gd name="T47" fmla="*/ 389974630 h 8141"/>
                  <a:gd name="T48" fmla="*/ 284913498 w 7313"/>
                  <a:gd name="T49" fmla="*/ 407441849 h 8141"/>
                  <a:gd name="T50" fmla="*/ 290720256 w 7313"/>
                  <a:gd name="T51" fmla="*/ 422061981 h 8141"/>
                  <a:gd name="T52" fmla="*/ 274340866 w 7313"/>
                  <a:gd name="T53" fmla="*/ 434984438 h 8141"/>
                  <a:gd name="T54" fmla="*/ 211014586 w 7313"/>
                  <a:gd name="T55" fmla="*/ 445552379 h 8141"/>
                  <a:gd name="T56" fmla="*/ 137499219 w 7313"/>
                  <a:gd name="T57" fmla="*/ 438324565 h 8141"/>
                  <a:gd name="T58" fmla="*/ 111423568 w 7313"/>
                  <a:gd name="T59" fmla="*/ 425894913 h 8141"/>
                  <a:gd name="T60" fmla="*/ 115751374 w 7313"/>
                  <a:gd name="T61" fmla="*/ 407551362 h 8141"/>
                  <a:gd name="T62" fmla="*/ 118654753 w 7313"/>
                  <a:gd name="T63" fmla="*/ 389810362 h 8141"/>
                  <a:gd name="T64" fmla="*/ 134650599 w 7313"/>
                  <a:gd name="T65" fmla="*/ 365443865 h 8141"/>
                  <a:gd name="T66" fmla="*/ 146318873 w 7313"/>
                  <a:gd name="T67" fmla="*/ 354383118 h 8141"/>
                  <a:gd name="T68" fmla="*/ 170860579 w 7313"/>
                  <a:gd name="T69" fmla="*/ 321310156 h 8141"/>
                  <a:gd name="T70" fmla="*/ 165984952 w 7313"/>
                  <a:gd name="T71" fmla="*/ 290372919 h 8141"/>
                  <a:gd name="T72" fmla="*/ 154700223 w 7313"/>
                  <a:gd name="T73" fmla="*/ 275479240 h 8141"/>
                  <a:gd name="T74" fmla="*/ 165218097 w 7313"/>
                  <a:gd name="T75" fmla="*/ 257354713 h 8141"/>
                  <a:gd name="T76" fmla="*/ 145004197 w 7313"/>
                  <a:gd name="T77" fmla="*/ 241475423 h 8141"/>
                  <a:gd name="T78" fmla="*/ 114710492 w 7313"/>
                  <a:gd name="T79" fmla="*/ 216287583 h 8141"/>
                  <a:gd name="T80" fmla="*/ 88689599 w 7313"/>
                  <a:gd name="T81" fmla="*/ 210319160 h 8141"/>
                  <a:gd name="T82" fmla="*/ 75158829 w 7313"/>
                  <a:gd name="T83" fmla="*/ 199203657 h 8141"/>
                  <a:gd name="T84" fmla="*/ 81403890 w 7313"/>
                  <a:gd name="T85" fmla="*/ 181900473 h 8141"/>
                  <a:gd name="T86" fmla="*/ 92469585 w 7313"/>
                  <a:gd name="T87" fmla="*/ 173796559 h 8141"/>
                  <a:gd name="T88" fmla="*/ 63545314 w 7313"/>
                  <a:gd name="T89" fmla="*/ 152934458 h 8141"/>
                  <a:gd name="T90" fmla="*/ 18351404 w 7313"/>
                  <a:gd name="T91" fmla="*/ 116904896 h 8141"/>
                  <a:gd name="T92" fmla="*/ 602579 w 7313"/>
                  <a:gd name="T93" fmla="*/ 79889490 h 8141"/>
                  <a:gd name="T94" fmla="*/ 5039902 w 7313"/>
                  <a:gd name="T95" fmla="*/ 52675672 h 8141"/>
                  <a:gd name="T96" fmla="*/ 12654398 w 7313"/>
                  <a:gd name="T97" fmla="*/ 39205653 h 8141"/>
                  <a:gd name="T98" fmla="*/ 30896284 w 7313"/>
                  <a:gd name="T99" fmla="*/ 25625889 h 8141"/>
                  <a:gd name="T100" fmla="*/ 57026460 w 7313"/>
                  <a:gd name="T101" fmla="*/ 32744191 h 8141"/>
                  <a:gd name="T102" fmla="*/ 78171725 w 7313"/>
                  <a:gd name="T103" fmla="*/ 41067363 h 8141"/>
                  <a:gd name="T104" fmla="*/ 60751686 w 7313"/>
                  <a:gd name="T105" fmla="*/ 25461620 h 8141"/>
                  <a:gd name="T106" fmla="*/ 62559424 w 7313"/>
                  <a:gd name="T107" fmla="*/ 5366105 h 8141"/>
                  <a:gd name="T108" fmla="*/ 53246708 w 7313"/>
                  <a:gd name="T109" fmla="*/ 102722814 h 8141"/>
                  <a:gd name="T110" fmla="*/ 87046372 w 7313"/>
                  <a:gd name="T111" fmla="*/ 132455649 h 8141"/>
                  <a:gd name="T112" fmla="*/ 65079258 w 7313"/>
                  <a:gd name="T113" fmla="*/ 79287172 h 8141"/>
                  <a:gd name="T114" fmla="*/ 51164944 w 7313"/>
                  <a:gd name="T115" fmla="*/ 85803156 h 8141"/>
                  <a:gd name="T116" fmla="*/ 315042928 w 7313"/>
                  <a:gd name="T117" fmla="*/ 102558545 h 8141"/>
                  <a:gd name="T118" fmla="*/ 341228096 w 7313"/>
                  <a:gd name="T119" fmla="*/ 111319533 h 8141"/>
                  <a:gd name="T120" fmla="*/ 350759846 w 7313"/>
                  <a:gd name="T121" fmla="*/ 89252795 h 8141"/>
                  <a:gd name="T122" fmla="*/ 341611406 w 7313"/>
                  <a:gd name="T123" fmla="*/ 79068147 h 814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7313" h="8141">
                    <a:moveTo>
                      <a:pt x="1162" y="79"/>
                    </a:moveTo>
                    <a:lnTo>
                      <a:pt x="1162" y="79"/>
                    </a:lnTo>
                    <a:lnTo>
                      <a:pt x="1173" y="69"/>
                    </a:lnTo>
                    <a:lnTo>
                      <a:pt x="1185" y="60"/>
                    </a:lnTo>
                    <a:lnTo>
                      <a:pt x="1198" y="51"/>
                    </a:lnTo>
                    <a:lnTo>
                      <a:pt x="1211" y="42"/>
                    </a:lnTo>
                    <a:lnTo>
                      <a:pt x="1224" y="35"/>
                    </a:lnTo>
                    <a:lnTo>
                      <a:pt x="1238" y="28"/>
                    </a:lnTo>
                    <a:lnTo>
                      <a:pt x="1252" y="23"/>
                    </a:lnTo>
                    <a:lnTo>
                      <a:pt x="1266" y="17"/>
                    </a:lnTo>
                    <a:lnTo>
                      <a:pt x="1282" y="13"/>
                    </a:lnTo>
                    <a:lnTo>
                      <a:pt x="1296" y="10"/>
                    </a:lnTo>
                    <a:lnTo>
                      <a:pt x="1326" y="4"/>
                    </a:lnTo>
                    <a:lnTo>
                      <a:pt x="1357" y="1"/>
                    </a:lnTo>
                    <a:lnTo>
                      <a:pt x="1388" y="0"/>
                    </a:lnTo>
                    <a:lnTo>
                      <a:pt x="5916" y="0"/>
                    </a:lnTo>
                    <a:lnTo>
                      <a:pt x="5936" y="0"/>
                    </a:lnTo>
                    <a:lnTo>
                      <a:pt x="5954" y="0"/>
                    </a:lnTo>
                    <a:lnTo>
                      <a:pt x="5973" y="2"/>
                    </a:lnTo>
                    <a:lnTo>
                      <a:pt x="5992" y="4"/>
                    </a:lnTo>
                    <a:lnTo>
                      <a:pt x="6011" y="8"/>
                    </a:lnTo>
                    <a:lnTo>
                      <a:pt x="6029" y="13"/>
                    </a:lnTo>
                    <a:lnTo>
                      <a:pt x="6048" y="18"/>
                    </a:lnTo>
                    <a:lnTo>
                      <a:pt x="6065" y="25"/>
                    </a:lnTo>
                    <a:lnTo>
                      <a:pt x="6083" y="31"/>
                    </a:lnTo>
                    <a:lnTo>
                      <a:pt x="6099" y="40"/>
                    </a:lnTo>
                    <a:lnTo>
                      <a:pt x="6115" y="50"/>
                    </a:lnTo>
                    <a:lnTo>
                      <a:pt x="6132" y="61"/>
                    </a:lnTo>
                    <a:lnTo>
                      <a:pt x="6146" y="72"/>
                    </a:lnTo>
                    <a:lnTo>
                      <a:pt x="6160" y="85"/>
                    </a:lnTo>
                    <a:lnTo>
                      <a:pt x="6173" y="99"/>
                    </a:lnTo>
                    <a:lnTo>
                      <a:pt x="6186" y="113"/>
                    </a:lnTo>
                    <a:lnTo>
                      <a:pt x="6195" y="124"/>
                    </a:lnTo>
                    <a:lnTo>
                      <a:pt x="6202" y="136"/>
                    </a:lnTo>
                    <a:lnTo>
                      <a:pt x="6210" y="148"/>
                    </a:lnTo>
                    <a:lnTo>
                      <a:pt x="6216" y="160"/>
                    </a:lnTo>
                    <a:lnTo>
                      <a:pt x="6223" y="172"/>
                    </a:lnTo>
                    <a:lnTo>
                      <a:pt x="6228" y="185"/>
                    </a:lnTo>
                    <a:lnTo>
                      <a:pt x="6238" y="211"/>
                    </a:lnTo>
                    <a:lnTo>
                      <a:pt x="6245" y="237"/>
                    </a:lnTo>
                    <a:lnTo>
                      <a:pt x="6249" y="264"/>
                    </a:lnTo>
                    <a:lnTo>
                      <a:pt x="6251" y="292"/>
                    </a:lnTo>
                    <a:lnTo>
                      <a:pt x="6251" y="319"/>
                    </a:lnTo>
                    <a:lnTo>
                      <a:pt x="6249" y="348"/>
                    </a:lnTo>
                    <a:lnTo>
                      <a:pt x="6243" y="375"/>
                    </a:lnTo>
                    <a:lnTo>
                      <a:pt x="6236" y="401"/>
                    </a:lnTo>
                    <a:lnTo>
                      <a:pt x="6226" y="427"/>
                    </a:lnTo>
                    <a:lnTo>
                      <a:pt x="6221" y="439"/>
                    </a:lnTo>
                    <a:lnTo>
                      <a:pt x="6214" y="452"/>
                    </a:lnTo>
                    <a:lnTo>
                      <a:pt x="6208" y="464"/>
                    </a:lnTo>
                    <a:lnTo>
                      <a:pt x="6200" y="475"/>
                    </a:lnTo>
                    <a:lnTo>
                      <a:pt x="6191" y="487"/>
                    </a:lnTo>
                    <a:lnTo>
                      <a:pt x="6183" y="498"/>
                    </a:lnTo>
                    <a:lnTo>
                      <a:pt x="6173" y="508"/>
                    </a:lnTo>
                    <a:lnTo>
                      <a:pt x="6163" y="517"/>
                    </a:lnTo>
                    <a:lnTo>
                      <a:pt x="6151" y="530"/>
                    </a:lnTo>
                    <a:lnTo>
                      <a:pt x="6137" y="542"/>
                    </a:lnTo>
                    <a:lnTo>
                      <a:pt x="6123" y="552"/>
                    </a:lnTo>
                    <a:lnTo>
                      <a:pt x="6109" y="562"/>
                    </a:lnTo>
                    <a:lnTo>
                      <a:pt x="6093" y="571"/>
                    </a:lnTo>
                    <a:lnTo>
                      <a:pt x="6077" y="578"/>
                    </a:lnTo>
                    <a:lnTo>
                      <a:pt x="6061" y="585"/>
                    </a:lnTo>
                    <a:lnTo>
                      <a:pt x="6045" y="590"/>
                    </a:lnTo>
                    <a:lnTo>
                      <a:pt x="6027" y="594"/>
                    </a:lnTo>
                    <a:lnTo>
                      <a:pt x="6010" y="599"/>
                    </a:lnTo>
                    <a:lnTo>
                      <a:pt x="5992" y="602"/>
                    </a:lnTo>
                    <a:lnTo>
                      <a:pt x="5975" y="604"/>
                    </a:lnTo>
                    <a:lnTo>
                      <a:pt x="5958" y="605"/>
                    </a:lnTo>
                    <a:lnTo>
                      <a:pt x="5939" y="606"/>
                    </a:lnTo>
                    <a:lnTo>
                      <a:pt x="5922" y="606"/>
                    </a:lnTo>
                    <a:lnTo>
                      <a:pt x="5904" y="606"/>
                    </a:lnTo>
                    <a:lnTo>
                      <a:pt x="5870" y="894"/>
                    </a:lnTo>
                    <a:lnTo>
                      <a:pt x="5908" y="876"/>
                    </a:lnTo>
                    <a:lnTo>
                      <a:pt x="5947" y="858"/>
                    </a:lnTo>
                    <a:lnTo>
                      <a:pt x="5985" y="840"/>
                    </a:lnTo>
                    <a:lnTo>
                      <a:pt x="6024" y="824"/>
                    </a:lnTo>
                    <a:lnTo>
                      <a:pt x="6103" y="793"/>
                    </a:lnTo>
                    <a:lnTo>
                      <a:pt x="6183" y="764"/>
                    </a:lnTo>
                    <a:lnTo>
                      <a:pt x="6186" y="750"/>
                    </a:lnTo>
                    <a:lnTo>
                      <a:pt x="6189" y="737"/>
                    </a:lnTo>
                    <a:lnTo>
                      <a:pt x="6199" y="710"/>
                    </a:lnTo>
                    <a:lnTo>
                      <a:pt x="6210" y="685"/>
                    </a:lnTo>
                    <a:lnTo>
                      <a:pt x="6224" y="660"/>
                    </a:lnTo>
                    <a:lnTo>
                      <a:pt x="6239" y="637"/>
                    </a:lnTo>
                    <a:lnTo>
                      <a:pt x="6255" y="615"/>
                    </a:lnTo>
                    <a:lnTo>
                      <a:pt x="6274" y="594"/>
                    </a:lnTo>
                    <a:lnTo>
                      <a:pt x="6295" y="576"/>
                    </a:lnTo>
                    <a:lnTo>
                      <a:pt x="6316" y="558"/>
                    </a:lnTo>
                    <a:lnTo>
                      <a:pt x="6339" y="541"/>
                    </a:lnTo>
                    <a:lnTo>
                      <a:pt x="6363" y="527"/>
                    </a:lnTo>
                    <a:lnTo>
                      <a:pt x="6387" y="514"/>
                    </a:lnTo>
                    <a:lnTo>
                      <a:pt x="6413" y="502"/>
                    </a:lnTo>
                    <a:lnTo>
                      <a:pt x="6439" y="491"/>
                    </a:lnTo>
                    <a:lnTo>
                      <a:pt x="6465" y="483"/>
                    </a:lnTo>
                    <a:lnTo>
                      <a:pt x="6492" y="476"/>
                    </a:lnTo>
                    <a:lnTo>
                      <a:pt x="6524" y="469"/>
                    </a:lnTo>
                    <a:lnTo>
                      <a:pt x="6556" y="465"/>
                    </a:lnTo>
                    <a:lnTo>
                      <a:pt x="6590" y="462"/>
                    </a:lnTo>
                    <a:lnTo>
                      <a:pt x="6623" y="460"/>
                    </a:lnTo>
                    <a:lnTo>
                      <a:pt x="6656" y="460"/>
                    </a:lnTo>
                    <a:lnTo>
                      <a:pt x="6690" y="461"/>
                    </a:lnTo>
                    <a:lnTo>
                      <a:pt x="6723" y="464"/>
                    </a:lnTo>
                    <a:lnTo>
                      <a:pt x="6755" y="469"/>
                    </a:lnTo>
                    <a:lnTo>
                      <a:pt x="6788" y="476"/>
                    </a:lnTo>
                    <a:lnTo>
                      <a:pt x="6820" y="485"/>
                    </a:lnTo>
                    <a:lnTo>
                      <a:pt x="6851" y="496"/>
                    </a:lnTo>
                    <a:lnTo>
                      <a:pt x="6881" y="508"/>
                    </a:lnTo>
                    <a:lnTo>
                      <a:pt x="6911" y="523"/>
                    </a:lnTo>
                    <a:lnTo>
                      <a:pt x="6939" y="539"/>
                    </a:lnTo>
                    <a:lnTo>
                      <a:pt x="6966" y="559"/>
                    </a:lnTo>
                    <a:lnTo>
                      <a:pt x="6979" y="568"/>
                    </a:lnTo>
                    <a:lnTo>
                      <a:pt x="6992" y="579"/>
                    </a:lnTo>
                    <a:lnTo>
                      <a:pt x="7006" y="592"/>
                    </a:lnTo>
                    <a:lnTo>
                      <a:pt x="7020" y="605"/>
                    </a:lnTo>
                    <a:lnTo>
                      <a:pt x="7031" y="619"/>
                    </a:lnTo>
                    <a:lnTo>
                      <a:pt x="7043" y="635"/>
                    </a:lnTo>
                    <a:lnTo>
                      <a:pt x="7053" y="650"/>
                    </a:lnTo>
                    <a:lnTo>
                      <a:pt x="7063" y="666"/>
                    </a:lnTo>
                    <a:lnTo>
                      <a:pt x="7072" y="683"/>
                    </a:lnTo>
                    <a:lnTo>
                      <a:pt x="7079" y="700"/>
                    </a:lnTo>
                    <a:lnTo>
                      <a:pt x="7086" y="717"/>
                    </a:lnTo>
                    <a:lnTo>
                      <a:pt x="7091" y="736"/>
                    </a:lnTo>
                    <a:lnTo>
                      <a:pt x="7095" y="753"/>
                    </a:lnTo>
                    <a:lnTo>
                      <a:pt x="7098" y="772"/>
                    </a:lnTo>
                    <a:lnTo>
                      <a:pt x="7100" y="791"/>
                    </a:lnTo>
                    <a:lnTo>
                      <a:pt x="7100" y="810"/>
                    </a:lnTo>
                    <a:lnTo>
                      <a:pt x="7099" y="828"/>
                    </a:lnTo>
                    <a:lnTo>
                      <a:pt x="7097" y="848"/>
                    </a:lnTo>
                    <a:lnTo>
                      <a:pt x="7121" y="864"/>
                    </a:lnTo>
                    <a:lnTo>
                      <a:pt x="7143" y="881"/>
                    </a:lnTo>
                    <a:lnTo>
                      <a:pt x="7165" y="899"/>
                    </a:lnTo>
                    <a:lnTo>
                      <a:pt x="7187" y="918"/>
                    </a:lnTo>
                    <a:lnTo>
                      <a:pt x="7206" y="939"/>
                    </a:lnTo>
                    <a:lnTo>
                      <a:pt x="7216" y="950"/>
                    </a:lnTo>
                    <a:lnTo>
                      <a:pt x="7225" y="961"/>
                    </a:lnTo>
                    <a:lnTo>
                      <a:pt x="7233" y="973"/>
                    </a:lnTo>
                    <a:lnTo>
                      <a:pt x="7240" y="985"/>
                    </a:lnTo>
                    <a:lnTo>
                      <a:pt x="7247" y="998"/>
                    </a:lnTo>
                    <a:lnTo>
                      <a:pt x="7253" y="1011"/>
                    </a:lnTo>
                    <a:lnTo>
                      <a:pt x="7265" y="1041"/>
                    </a:lnTo>
                    <a:lnTo>
                      <a:pt x="7276" y="1073"/>
                    </a:lnTo>
                    <a:lnTo>
                      <a:pt x="7285" y="1104"/>
                    </a:lnTo>
                    <a:lnTo>
                      <a:pt x="7293" y="1137"/>
                    </a:lnTo>
                    <a:lnTo>
                      <a:pt x="7300" y="1168"/>
                    </a:lnTo>
                    <a:lnTo>
                      <a:pt x="7305" y="1201"/>
                    </a:lnTo>
                    <a:lnTo>
                      <a:pt x="7309" y="1234"/>
                    </a:lnTo>
                    <a:lnTo>
                      <a:pt x="7312" y="1267"/>
                    </a:lnTo>
                    <a:lnTo>
                      <a:pt x="7313" y="1300"/>
                    </a:lnTo>
                    <a:lnTo>
                      <a:pt x="7313" y="1333"/>
                    </a:lnTo>
                    <a:lnTo>
                      <a:pt x="7312" y="1366"/>
                    </a:lnTo>
                    <a:lnTo>
                      <a:pt x="7310" y="1399"/>
                    </a:lnTo>
                    <a:lnTo>
                      <a:pt x="7306" y="1431"/>
                    </a:lnTo>
                    <a:lnTo>
                      <a:pt x="7302" y="1465"/>
                    </a:lnTo>
                    <a:lnTo>
                      <a:pt x="7297" y="1498"/>
                    </a:lnTo>
                    <a:lnTo>
                      <a:pt x="7290" y="1529"/>
                    </a:lnTo>
                    <a:lnTo>
                      <a:pt x="7279" y="1572"/>
                    </a:lnTo>
                    <a:lnTo>
                      <a:pt x="7267" y="1614"/>
                    </a:lnTo>
                    <a:lnTo>
                      <a:pt x="7254" y="1655"/>
                    </a:lnTo>
                    <a:lnTo>
                      <a:pt x="7239" y="1696"/>
                    </a:lnTo>
                    <a:lnTo>
                      <a:pt x="7223" y="1736"/>
                    </a:lnTo>
                    <a:lnTo>
                      <a:pt x="7205" y="1776"/>
                    </a:lnTo>
                    <a:lnTo>
                      <a:pt x="7187" y="1815"/>
                    </a:lnTo>
                    <a:lnTo>
                      <a:pt x="7166" y="1853"/>
                    </a:lnTo>
                    <a:lnTo>
                      <a:pt x="7146" y="1891"/>
                    </a:lnTo>
                    <a:lnTo>
                      <a:pt x="7123" y="1929"/>
                    </a:lnTo>
                    <a:lnTo>
                      <a:pt x="7100" y="1966"/>
                    </a:lnTo>
                    <a:lnTo>
                      <a:pt x="7076" y="2002"/>
                    </a:lnTo>
                    <a:lnTo>
                      <a:pt x="7051" y="2038"/>
                    </a:lnTo>
                    <a:lnTo>
                      <a:pt x="7026" y="2073"/>
                    </a:lnTo>
                    <a:lnTo>
                      <a:pt x="7000" y="2108"/>
                    </a:lnTo>
                    <a:lnTo>
                      <a:pt x="6973" y="2142"/>
                    </a:lnTo>
                    <a:lnTo>
                      <a:pt x="6933" y="2190"/>
                    </a:lnTo>
                    <a:lnTo>
                      <a:pt x="6891" y="2237"/>
                    </a:lnTo>
                    <a:lnTo>
                      <a:pt x="6848" y="2284"/>
                    </a:lnTo>
                    <a:lnTo>
                      <a:pt x="6804" y="2329"/>
                    </a:lnTo>
                    <a:lnTo>
                      <a:pt x="6759" y="2373"/>
                    </a:lnTo>
                    <a:lnTo>
                      <a:pt x="6713" y="2416"/>
                    </a:lnTo>
                    <a:lnTo>
                      <a:pt x="6666" y="2458"/>
                    </a:lnTo>
                    <a:lnTo>
                      <a:pt x="6617" y="2499"/>
                    </a:lnTo>
                    <a:lnTo>
                      <a:pt x="6568" y="2538"/>
                    </a:lnTo>
                    <a:lnTo>
                      <a:pt x="6518" y="2576"/>
                    </a:lnTo>
                    <a:lnTo>
                      <a:pt x="6467" y="2613"/>
                    </a:lnTo>
                    <a:lnTo>
                      <a:pt x="6415" y="2649"/>
                    </a:lnTo>
                    <a:lnTo>
                      <a:pt x="6362" y="2683"/>
                    </a:lnTo>
                    <a:lnTo>
                      <a:pt x="6308" y="2715"/>
                    </a:lnTo>
                    <a:lnTo>
                      <a:pt x="6253" y="2746"/>
                    </a:lnTo>
                    <a:lnTo>
                      <a:pt x="6198" y="2775"/>
                    </a:lnTo>
                    <a:lnTo>
                      <a:pt x="6129" y="2805"/>
                    </a:lnTo>
                    <a:lnTo>
                      <a:pt x="6062" y="2837"/>
                    </a:lnTo>
                    <a:lnTo>
                      <a:pt x="5995" y="2869"/>
                    </a:lnTo>
                    <a:lnTo>
                      <a:pt x="5962" y="2887"/>
                    </a:lnTo>
                    <a:lnTo>
                      <a:pt x="5928" y="2905"/>
                    </a:lnTo>
                    <a:lnTo>
                      <a:pt x="5897" y="2924"/>
                    </a:lnTo>
                    <a:lnTo>
                      <a:pt x="5865" y="2943"/>
                    </a:lnTo>
                    <a:lnTo>
                      <a:pt x="5834" y="2964"/>
                    </a:lnTo>
                    <a:lnTo>
                      <a:pt x="5803" y="2986"/>
                    </a:lnTo>
                    <a:lnTo>
                      <a:pt x="5774" y="3008"/>
                    </a:lnTo>
                    <a:lnTo>
                      <a:pt x="5745" y="3031"/>
                    </a:lnTo>
                    <a:lnTo>
                      <a:pt x="5717" y="3056"/>
                    </a:lnTo>
                    <a:lnTo>
                      <a:pt x="5690" y="3083"/>
                    </a:lnTo>
                    <a:lnTo>
                      <a:pt x="5678" y="3096"/>
                    </a:lnTo>
                    <a:lnTo>
                      <a:pt x="5666" y="3109"/>
                    </a:lnTo>
                    <a:lnTo>
                      <a:pt x="5657" y="3123"/>
                    </a:lnTo>
                    <a:lnTo>
                      <a:pt x="5647" y="3138"/>
                    </a:lnTo>
                    <a:lnTo>
                      <a:pt x="5638" y="3153"/>
                    </a:lnTo>
                    <a:lnTo>
                      <a:pt x="5629" y="3169"/>
                    </a:lnTo>
                    <a:lnTo>
                      <a:pt x="5615" y="3201"/>
                    </a:lnTo>
                    <a:lnTo>
                      <a:pt x="5623" y="3210"/>
                    </a:lnTo>
                    <a:lnTo>
                      <a:pt x="5632" y="3217"/>
                    </a:lnTo>
                    <a:lnTo>
                      <a:pt x="5640" y="3224"/>
                    </a:lnTo>
                    <a:lnTo>
                      <a:pt x="5650" y="3229"/>
                    </a:lnTo>
                    <a:lnTo>
                      <a:pt x="5670" y="3240"/>
                    </a:lnTo>
                    <a:lnTo>
                      <a:pt x="5690" y="3250"/>
                    </a:lnTo>
                    <a:lnTo>
                      <a:pt x="5733" y="3266"/>
                    </a:lnTo>
                    <a:lnTo>
                      <a:pt x="5753" y="3275"/>
                    </a:lnTo>
                    <a:lnTo>
                      <a:pt x="5773" y="3286"/>
                    </a:lnTo>
                    <a:lnTo>
                      <a:pt x="5792" y="3297"/>
                    </a:lnTo>
                    <a:lnTo>
                      <a:pt x="5810" y="3309"/>
                    </a:lnTo>
                    <a:lnTo>
                      <a:pt x="5828" y="3321"/>
                    </a:lnTo>
                    <a:lnTo>
                      <a:pt x="5845" y="3335"/>
                    </a:lnTo>
                    <a:lnTo>
                      <a:pt x="5861" y="3350"/>
                    </a:lnTo>
                    <a:lnTo>
                      <a:pt x="5876" y="3365"/>
                    </a:lnTo>
                    <a:lnTo>
                      <a:pt x="5890" y="3381"/>
                    </a:lnTo>
                    <a:lnTo>
                      <a:pt x="5903" y="3399"/>
                    </a:lnTo>
                    <a:lnTo>
                      <a:pt x="5915" y="3417"/>
                    </a:lnTo>
                    <a:lnTo>
                      <a:pt x="5926" y="3437"/>
                    </a:lnTo>
                    <a:lnTo>
                      <a:pt x="5935" y="3456"/>
                    </a:lnTo>
                    <a:lnTo>
                      <a:pt x="5942" y="3476"/>
                    </a:lnTo>
                    <a:lnTo>
                      <a:pt x="5948" y="3497"/>
                    </a:lnTo>
                    <a:lnTo>
                      <a:pt x="5952" y="3518"/>
                    </a:lnTo>
                    <a:lnTo>
                      <a:pt x="5954" y="3540"/>
                    </a:lnTo>
                    <a:lnTo>
                      <a:pt x="5954" y="3563"/>
                    </a:lnTo>
                    <a:lnTo>
                      <a:pt x="5954" y="3581"/>
                    </a:lnTo>
                    <a:lnTo>
                      <a:pt x="5952" y="3601"/>
                    </a:lnTo>
                    <a:lnTo>
                      <a:pt x="5948" y="3619"/>
                    </a:lnTo>
                    <a:lnTo>
                      <a:pt x="5943" y="3637"/>
                    </a:lnTo>
                    <a:lnTo>
                      <a:pt x="5936" y="3654"/>
                    </a:lnTo>
                    <a:lnTo>
                      <a:pt x="5928" y="3672"/>
                    </a:lnTo>
                    <a:lnTo>
                      <a:pt x="5918" y="3687"/>
                    </a:lnTo>
                    <a:lnTo>
                      <a:pt x="5909" y="3703"/>
                    </a:lnTo>
                    <a:lnTo>
                      <a:pt x="5897" y="3717"/>
                    </a:lnTo>
                    <a:lnTo>
                      <a:pt x="5884" y="3733"/>
                    </a:lnTo>
                    <a:lnTo>
                      <a:pt x="5871" y="3746"/>
                    </a:lnTo>
                    <a:lnTo>
                      <a:pt x="5857" y="3758"/>
                    </a:lnTo>
                    <a:lnTo>
                      <a:pt x="5841" y="3769"/>
                    </a:lnTo>
                    <a:lnTo>
                      <a:pt x="5826" y="3780"/>
                    </a:lnTo>
                    <a:lnTo>
                      <a:pt x="5810" y="3791"/>
                    </a:lnTo>
                    <a:lnTo>
                      <a:pt x="5793" y="3800"/>
                    </a:lnTo>
                    <a:lnTo>
                      <a:pt x="5765" y="3814"/>
                    </a:lnTo>
                    <a:lnTo>
                      <a:pt x="5735" y="3827"/>
                    </a:lnTo>
                    <a:lnTo>
                      <a:pt x="5705" y="3838"/>
                    </a:lnTo>
                    <a:lnTo>
                      <a:pt x="5675" y="3848"/>
                    </a:lnTo>
                    <a:lnTo>
                      <a:pt x="5643" y="3856"/>
                    </a:lnTo>
                    <a:lnTo>
                      <a:pt x="5612" y="3863"/>
                    </a:lnTo>
                    <a:lnTo>
                      <a:pt x="5580" y="3868"/>
                    </a:lnTo>
                    <a:lnTo>
                      <a:pt x="5549" y="3873"/>
                    </a:lnTo>
                    <a:lnTo>
                      <a:pt x="5517" y="3875"/>
                    </a:lnTo>
                    <a:lnTo>
                      <a:pt x="5485" y="3877"/>
                    </a:lnTo>
                    <a:lnTo>
                      <a:pt x="5452" y="3876"/>
                    </a:lnTo>
                    <a:lnTo>
                      <a:pt x="5421" y="3875"/>
                    </a:lnTo>
                    <a:lnTo>
                      <a:pt x="5388" y="3872"/>
                    </a:lnTo>
                    <a:lnTo>
                      <a:pt x="5357" y="3867"/>
                    </a:lnTo>
                    <a:lnTo>
                      <a:pt x="5325" y="3862"/>
                    </a:lnTo>
                    <a:lnTo>
                      <a:pt x="5293" y="3855"/>
                    </a:lnTo>
                    <a:lnTo>
                      <a:pt x="5270" y="3888"/>
                    </a:lnTo>
                    <a:lnTo>
                      <a:pt x="5246" y="3919"/>
                    </a:lnTo>
                    <a:lnTo>
                      <a:pt x="5221" y="3951"/>
                    </a:lnTo>
                    <a:lnTo>
                      <a:pt x="5195" y="3981"/>
                    </a:lnTo>
                    <a:lnTo>
                      <a:pt x="5168" y="4012"/>
                    </a:lnTo>
                    <a:lnTo>
                      <a:pt x="5141" y="4042"/>
                    </a:lnTo>
                    <a:lnTo>
                      <a:pt x="5114" y="4071"/>
                    </a:lnTo>
                    <a:lnTo>
                      <a:pt x="5086" y="4100"/>
                    </a:lnTo>
                    <a:lnTo>
                      <a:pt x="5057" y="4127"/>
                    </a:lnTo>
                    <a:lnTo>
                      <a:pt x="5027" y="4155"/>
                    </a:lnTo>
                    <a:lnTo>
                      <a:pt x="4997" y="4181"/>
                    </a:lnTo>
                    <a:lnTo>
                      <a:pt x="4966" y="4208"/>
                    </a:lnTo>
                    <a:lnTo>
                      <a:pt x="4935" y="4233"/>
                    </a:lnTo>
                    <a:lnTo>
                      <a:pt x="4903" y="4258"/>
                    </a:lnTo>
                    <a:lnTo>
                      <a:pt x="4871" y="4281"/>
                    </a:lnTo>
                    <a:lnTo>
                      <a:pt x="4838" y="4305"/>
                    </a:lnTo>
                    <a:lnTo>
                      <a:pt x="4805" y="4327"/>
                    </a:lnTo>
                    <a:lnTo>
                      <a:pt x="4772" y="4350"/>
                    </a:lnTo>
                    <a:lnTo>
                      <a:pt x="4737" y="4371"/>
                    </a:lnTo>
                    <a:lnTo>
                      <a:pt x="4702" y="4391"/>
                    </a:lnTo>
                    <a:lnTo>
                      <a:pt x="4667" y="4411"/>
                    </a:lnTo>
                    <a:lnTo>
                      <a:pt x="4633" y="4429"/>
                    </a:lnTo>
                    <a:lnTo>
                      <a:pt x="4597" y="4448"/>
                    </a:lnTo>
                    <a:lnTo>
                      <a:pt x="4560" y="4465"/>
                    </a:lnTo>
                    <a:lnTo>
                      <a:pt x="4524" y="4483"/>
                    </a:lnTo>
                    <a:lnTo>
                      <a:pt x="4487" y="4498"/>
                    </a:lnTo>
                    <a:lnTo>
                      <a:pt x="4449" y="4513"/>
                    </a:lnTo>
                    <a:lnTo>
                      <a:pt x="4412" y="4527"/>
                    </a:lnTo>
                    <a:lnTo>
                      <a:pt x="4374" y="4540"/>
                    </a:lnTo>
                    <a:lnTo>
                      <a:pt x="4336" y="4553"/>
                    </a:lnTo>
                    <a:lnTo>
                      <a:pt x="4297" y="4565"/>
                    </a:lnTo>
                    <a:lnTo>
                      <a:pt x="4259" y="4576"/>
                    </a:lnTo>
                    <a:lnTo>
                      <a:pt x="4270" y="4665"/>
                    </a:lnTo>
                    <a:lnTo>
                      <a:pt x="4285" y="4683"/>
                    </a:lnTo>
                    <a:lnTo>
                      <a:pt x="4299" y="4700"/>
                    </a:lnTo>
                    <a:lnTo>
                      <a:pt x="4312" y="4718"/>
                    </a:lnTo>
                    <a:lnTo>
                      <a:pt x="4324" y="4737"/>
                    </a:lnTo>
                    <a:lnTo>
                      <a:pt x="4335" y="4758"/>
                    </a:lnTo>
                    <a:lnTo>
                      <a:pt x="4343" y="4778"/>
                    </a:lnTo>
                    <a:lnTo>
                      <a:pt x="4350" y="4800"/>
                    </a:lnTo>
                    <a:lnTo>
                      <a:pt x="4354" y="4823"/>
                    </a:lnTo>
                    <a:lnTo>
                      <a:pt x="4375" y="4836"/>
                    </a:lnTo>
                    <a:lnTo>
                      <a:pt x="4396" y="4851"/>
                    </a:lnTo>
                    <a:lnTo>
                      <a:pt x="4413" y="4867"/>
                    </a:lnTo>
                    <a:lnTo>
                      <a:pt x="4430" y="4887"/>
                    </a:lnTo>
                    <a:lnTo>
                      <a:pt x="4445" y="4906"/>
                    </a:lnTo>
                    <a:lnTo>
                      <a:pt x="4458" y="4928"/>
                    </a:lnTo>
                    <a:lnTo>
                      <a:pt x="4470" y="4951"/>
                    </a:lnTo>
                    <a:lnTo>
                      <a:pt x="4478" y="4974"/>
                    </a:lnTo>
                    <a:lnTo>
                      <a:pt x="4485" y="4998"/>
                    </a:lnTo>
                    <a:lnTo>
                      <a:pt x="4489" y="5023"/>
                    </a:lnTo>
                    <a:lnTo>
                      <a:pt x="4491" y="5047"/>
                    </a:lnTo>
                    <a:lnTo>
                      <a:pt x="4491" y="5072"/>
                    </a:lnTo>
                    <a:lnTo>
                      <a:pt x="4489" y="5084"/>
                    </a:lnTo>
                    <a:lnTo>
                      <a:pt x="4488" y="5097"/>
                    </a:lnTo>
                    <a:lnTo>
                      <a:pt x="4485" y="5109"/>
                    </a:lnTo>
                    <a:lnTo>
                      <a:pt x="4482" y="5121"/>
                    </a:lnTo>
                    <a:lnTo>
                      <a:pt x="4478" y="5133"/>
                    </a:lnTo>
                    <a:lnTo>
                      <a:pt x="4473" y="5144"/>
                    </a:lnTo>
                    <a:lnTo>
                      <a:pt x="4467" y="5155"/>
                    </a:lnTo>
                    <a:lnTo>
                      <a:pt x="4462" y="5167"/>
                    </a:lnTo>
                    <a:lnTo>
                      <a:pt x="4448" y="5187"/>
                    </a:lnTo>
                    <a:lnTo>
                      <a:pt x="4433" y="5204"/>
                    </a:lnTo>
                    <a:lnTo>
                      <a:pt x="4416" y="5221"/>
                    </a:lnTo>
                    <a:lnTo>
                      <a:pt x="4399" y="5237"/>
                    </a:lnTo>
                    <a:lnTo>
                      <a:pt x="4380" y="5250"/>
                    </a:lnTo>
                    <a:lnTo>
                      <a:pt x="4361" y="5263"/>
                    </a:lnTo>
                    <a:lnTo>
                      <a:pt x="4341" y="5275"/>
                    </a:lnTo>
                    <a:lnTo>
                      <a:pt x="4321" y="5286"/>
                    </a:lnTo>
                    <a:lnTo>
                      <a:pt x="4299" y="5297"/>
                    </a:lnTo>
                    <a:lnTo>
                      <a:pt x="4277" y="5305"/>
                    </a:lnTo>
                    <a:lnTo>
                      <a:pt x="4255" y="5314"/>
                    </a:lnTo>
                    <a:lnTo>
                      <a:pt x="4233" y="5323"/>
                    </a:lnTo>
                    <a:lnTo>
                      <a:pt x="4188" y="5337"/>
                    </a:lnTo>
                    <a:lnTo>
                      <a:pt x="4143" y="5351"/>
                    </a:lnTo>
                    <a:lnTo>
                      <a:pt x="4146" y="5384"/>
                    </a:lnTo>
                    <a:lnTo>
                      <a:pt x="4148" y="5416"/>
                    </a:lnTo>
                    <a:lnTo>
                      <a:pt x="4149" y="5483"/>
                    </a:lnTo>
                    <a:lnTo>
                      <a:pt x="4150" y="5549"/>
                    </a:lnTo>
                    <a:lnTo>
                      <a:pt x="4151" y="5614"/>
                    </a:lnTo>
                    <a:lnTo>
                      <a:pt x="4153" y="5648"/>
                    </a:lnTo>
                    <a:lnTo>
                      <a:pt x="4155" y="5680"/>
                    </a:lnTo>
                    <a:lnTo>
                      <a:pt x="4159" y="5713"/>
                    </a:lnTo>
                    <a:lnTo>
                      <a:pt x="4163" y="5744"/>
                    </a:lnTo>
                    <a:lnTo>
                      <a:pt x="4170" y="5777"/>
                    </a:lnTo>
                    <a:lnTo>
                      <a:pt x="4177" y="5809"/>
                    </a:lnTo>
                    <a:lnTo>
                      <a:pt x="4186" y="5840"/>
                    </a:lnTo>
                    <a:lnTo>
                      <a:pt x="4197" y="5872"/>
                    </a:lnTo>
                    <a:lnTo>
                      <a:pt x="4214" y="5915"/>
                    </a:lnTo>
                    <a:lnTo>
                      <a:pt x="4234" y="5959"/>
                    </a:lnTo>
                    <a:lnTo>
                      <a:pt x="4254" y="6000"/>
                    </a:lnTo>
                    <a:lnTo>
                      <a:pt x="4277" y="6040"/>
                    </a:lnTo>
                    <a:lnTo>
                      <a:pt x="4301" y="6080"/>
                    </a:lnTo>
                    <a:lnTo>
                      <a:pt x="4327" y="6119"/>
                    </a:lnTo>
                    <a:lnTo>
                      <a:pt x="4353" y="6158"/>
                    </a:lnTo>
                    <a:lnTo>
                      <a:pt x="4382" y="6194"/>
                    </a:lnTo>
                    <a:lnTo>
                      <a:pt x="4411" y="6231"/>
                    </a:lnTo>
                    <a:lnTo>
                      <a:pt x="4441" y="6266"/>
                    </a:lnTo>
                    <a:lnTo>
                      <a:pt x="4472" y="6302"/>
                    </a:lnTo>
                    <a:lnTo>
                      <a:pt x="4504" y="6336"/>
                    </a:lnTo>
                    <a:lnTo>
                      <a:pt x="4536" y="6369"/>
                    </a:lnTo>
                    <a:lnTo>
                      <a:pt x="4570" y="6402"/>
                    </a:lnTo>
                    <a:lnTo>
                      <a:pt x="4603" y="6435"/>
                    </a:lnTo>
                    <a:lnTo>
                      <a:pt x="4637" y="6466"/>
                    </a:lnTo>
                    <a:lnTo>
                      <a:pt x="4648" y="6477"/>
                    </a:lnTo>
                    <a:lnTo>
                      <a:pt x="4660" y="6486"/>
                    </a:lnTo>
                    <a:lnTo>
                      <a:pt x="4673" y="6494"/>
                    </a:lnTo>
                    <a:lnTo>
                      <a:pt x="4686" y="6503"/>
                    </a:lnTo>
                    <a:lnTo>
                      <a:pt x="4712" y="6517"/>
                    </a:lnTo>
                    <a:lnTo>
                      <a:pt x="4739" y="6531"/>
                    </a:lnTo>
                    <a:lnTo>
                      <a:pt x="4765" y="6547"/>
                    </a:lnTo>
                    <a:lnTo>
                      <a:pt x="4778" y="6555"/>
                    </a:lnTo>
                    <a:lnTo>
                      <a:pt x="4790" y="6564"/>
                    </a:lnTo>
                    <a:lnTo>
                      <a:pt x="4802" y="6573"/>
                    </a:lnTo>
                    <a:lnTo>
                      <a:pt x="4813" y="6584"/>
                    </a:lnTo>
                    <a:lnTo>
                      <a:pt x="4823" y="6596"/>
                    </a:lnTo>
                    <a:lnTo>
                      <a:pt x="4832" y="6608"/>
                    </a:lnTo>
                    <a:lnTo>
                      <a:pt x="4840" y="6622"/>
                    </a:lnTo>
                    <a:lnTo>
                      <a:pt x="4847" y="6637"/>
                    </a:lnTo>
                    <a:lnTo>
                      <a:pt x="4852" y="6651"/>
                    </a:lnTo>
                    <a:lnTo>
                      <a:pt x="4855" y="6666"/>
                    </a:lnTo>
                    <a:lnTo>
                      <a:pt x="4857" y="6681"/>
                    </a:lnTo>
                    <a:lnTo>
                      <a:pt x="4858" y="6698"/>
                    </a:lnTo>
                    <a:lnTo>
                      <a:pt x="4857" y="6713"/>
                    </a:lnTo>
                    <a:lnTo>
                      <a:pt x="4855" y="6728"/>
                    </a:lnTo>
                    <a:lnTo>
                      <a:pt x="4852" y="6744"/>
                    </a:lnTo>
                    <a:lnTo>
                      <a:pt x="4849" y="6760"/>
                    </a:lnTo>
                    <a:lnTo>
                      <a:pt x="4841" y="6791"/>
                    </a:lnTo>
                    <a:lnTo>
                      <a:pt x="4833" y="6823"/>
                    </a:lnTo>
                    <a:lnTo>
                      <a:pt x="4825" y="6852"/>
                    </a:lnTo>
                    <a:lnTo>
                      <a:pt x="4865" y="6886"/>
                    </a:lnTo>
                    <a:lnTo>
                      <a:pt x="4908" y="6918"/>
                    </a:lnTo>
                    <a:lnTo>
                      <a:pt x="4992" y="6983"/>
                    </a:lnTo>
                    <a:lnTo>
                      <a:pt x="5035" y="7015"/>
                    </a:lnTo>
                    <a:lnTo>
                      <a:pt x="5076" y="7049"/>
                    </a:lnTo>
                    <a:lnTo>
                      <a:pt x="5096" y="7066"/>
                    </a:lnTo>
                    <a:lnTo>
                      <a:pt x="5115" y="7084"/>
                    </a:lnTo>
                    <a:lnTo>
                      <a:pt x="5135" y="7103"/>
                    </a:lnTo>
                    <a:lnTo>
                      <a:pt x="5153" y="7122"/>
                    </a:lnTo>
                    <a:lnTo>
                      <a:pt x="5166" y="7138"/>
                    </a:lnTo>
                    <a:lnTo>
                      <a:pt x="5179" y="7155"/>
                    </a:lnTo>
                    <a:lnTo>
                      <a:pt x="5189" y="7174"/>
                    </a:lnTo>
                    <a:lnTo>
                      <a:pt x="5198" y="7193"/>
                    </a:lnTo>
                    <a:lnTo>
                      <a:pt x="5205" y="7213"/>
                    </a:lnTo>
                    <a:lnTo>
                      <a:pt x="5211" y="7233"/>
                    </a:lnTo>
                    <a:lnTo>
                      <a:pt x="5215" y="7253"/>
                    </a:lnTo>
                    <a:lnTo>
                      <a:pt x="5218" y="7274"/>
                    </a:lnTo>
                    <a:lnTo>
                      <a:pt x="5220" y="7294"/>
                    </a:lnTo>
                    <a:lnTo>
                      <a:pt x="5221" y="7316"/>
                    </a:lnTo>
                    <a:lnTo>
                      <a:pt x="5220" y="7337"/>
                    </a:lnTo>
                    <a:lnTo>
                      <a:pt x="5217" y="7359"/>
                    </a:lnTo>
                    <a:lnTo>
                      <a:pt x="5215" y="7379"/>
                    </a:lnTo>
                    <a:lnTo>
                      <a:pt x="5211" y="7401"/>
                    </a:lnTo>
                    <a:lnTo>
                      <a:pt x="5207" y="7422"/>
                    </a:lnTo>
                    <a:lnTo>
                      <a:pt x="5201" y="7441"/>
                    </a:lnTo>
                    <a:lnTo>
                      <a:pt x="5214" y="7453"/>
                    </a:lnTo>
                    <a:lnTo>
                      <a:pt x="5227" y="7465"/>
                    </a:lnTo>
                    <a:lnTo>
                      <a:pt x="5239" y="7478"/>
                    </a:lnTo>
                    <a:lnTo>
                      <a:pt x="5250" y="7492"/>
                    </a:lnTo>
                    <a:lnTo>
                      <a:pt x="5261" y="7506"/>
                    </a:lnTo>
                    <a:lnTo>
                      <a:pt x="5270" y="7522"/>
                    </a:lnTo>
                    <a:lnTo>
                      <a:pt x="5279" y="7537"/>
                    </a:lnTo>
                    <a:lnTo>
                      <a:pt x="5287" y="7552"/>
                    </a:lnTo>
                    <a:lnTo>
                      <a:pt x="5293" y="7568"/>
                    </a:lnTo>
                    <a:lnTo>
                      <a:pt x="5299" y="7585"/>
                    </a:lnTo>
                    <a:lnTo>
                      <a:pt x="5304" y="7602"/>
                    </a:lnTo>
                    <a:lnTo>
                      <a:pt x="5308" y="7619"/>
                    </a:lnTo>
                    <a:lnTo>
                      <a:pt x="5310" y="7637"/>
                    </a:lnTo>
                    <a:lnTo>
                      <a:pt x="5311" y="7654"/>
                    </a:lnTo>
                    <a:lnTo>
                      <a:pt x="5310" y="7672"/>
                    </a:lnTo>
                    <a:lnTo>
                      <a:pt x="5308" y="7689"/>
                    </a:lnTo>
                    <a:lnTo>
                      <a:pt x="5307" y="7708"/>
                    </a:lnTo>
                    <a:lnTo>
                      <a:pt x="5303" y="7725"/>
                    </a:lnTo>
                    <a:lnTo>
                      <a:pt x="5298" y="7741"/>
                    </a:lnTo>
                    <a:lnTo>
                      <a:pt x="5291" y="7756"/>
                    </a:lnTo>
                    <a:lnTo>
                      <a:pt x="5284" y="7771"/>
                    </a:lnTo>
                    <a:lnTo>
                      <a:pt x="5274" y="7785"/>
                    </a:lnTo>
                    <a:lnTo>
                      <a:pt x="5264" y="7798"/>
                    </a:lnTo>
                    <a:lnTo>
                      <a:pt x="5252" y="7811"/>
                    </a:lnTo>
                    <a:lnTo>
                      <a:pt x="5240" y="7823"/>
                    </a:lnTo>
                    <a:lnTo>
                      <a:pt x="5227" y="7834"/>
                    </a:lnTo>
                    <a:lnTo>
                      <a:pt x="5213" y="7844"/>
                    </a:lnTo>
                    <a:lnTo>
                      <a:pt x="5199" y="7854"/>
                    </a:lnTo>
                    <a:lnTo>
                      <a:pt x="5170" y="7873"/>
                    </a:lnTo>
                    <a:lnTo>
                      <a:pt x="5140" y="7888"/>
                    </a:lnTo>
                    <a:lnTo>
                      <a:pt x="5108" y="7904"/>
                    </a:lnTo>
                    <a:lnTo>
                      <a:pt x="5074" y="7918"/>
                    </a:lnTo>
                    <a:lnTo>
                      <a:pt x="5041" y="7931"/>
                    </a:lnTo>
                    <a:lnTo>
                      <a:pt x="5008" y="7944"/>
                    </a:lnTo>
                    <a:lnTo>
                      <a:pt x="4974" y="7956"/>
                    </a:lnTo>
                    <a:lnTo>
                      <a:pt x="4939" y="7968"/>
                    </a:lnTo>
                    <a:lnTo>
                      <a:pt x="4904" y="7978"/>
                    </a:lnTo>
                    <a:lnTo>
                      <a:pt x="4870" y="7988"/>
                    </a:lnTo>
                    <a:lnTo>
                      <a:pt x="4800" y="8006"/>
                    </a:lnTo>
                    <a:lnTo>
                      <a:pt x="4730" y="8023"/>
                    </a:lnTo>
                    <a:lnTo>
                      <a:pt x="4660" y="8038"/>
                    </a:lnTo>
                    <a:lnTo>
                      <a:pt x="4589" y="8052"/>
                    </a:lnTo>
                    <a:lnTo>
                      <a:pt x="4508" y="8066"/>
                    </a:lnTo>
                    <a:lnTo>
                      <a:pt x="4426" y="8079"/>
                    </a:lnTo>
                    <a:lnTo>
                      <a:pt x="4345" y="8091"/>
                    </a:lnTo>
                    <a:lnTo>
                      <a:pt x="4263" y="8102"/>
                    </a:lnTo>
                    <a:lnTo>
                      <a:pt x="4180" y="8112"/>
                    </a:lnTo>
                    <a:lnTo>
                      <a:pt x="4099" y="8119"/>
                    </a:lnTo>
                    <a:lnTo>
                      <a:pt x="4016" y="8127"/>
                    </a:lnTo>
                    <a:lnTo>
                      <a:pt x="3935" y="8133"/>
                    </a:lnTo>
                    <a:lnTo>
                      <a:pt x="3852" y="8137"/>
                    </a:lnTo>
                    <a:lnTo>
                      <a:pt x="3770" y="8140"/>
                    </a:lnTo>
                    <a:lnTo>
                      <a:pt x="3687" y="8141"/>
                    </a:lnTo>
                    <a:lnTo>
                      <a:pt x="3604" y="8141"/>
                    </a:lnTo>
                    <a:lnTo>
                      <a:pt x="3522" y="8139"/>
                    </a:lnTo>
                    <a:lnTo>
                      <a:pt x="3439" y="8136"/>
                    </a:lnTo>
                    <a:lnTo>
                      <a:pt x="3358" y="8131"/>
                    </a:lnTo>
                    <a:lnTo>
                      <a:pt x="3275" y="8125"/>
                    </a:lnTo>
                    <a:lnTo>
                      <a:pt x="3157" y="8113"/>
                    </a:lnTo>
                    <a:lnTo>
                      <a:pt x="3038" y="8100"/>
                    </a:lnTo>
                    <a:lnTo>
                      <a:pt x="2920" y="8085"/>
                    </a:lnTo>
                    <a:lnTo>
                      <a:pt x="2860" y="8076"/>
                    </a:lnTo>
                    <a:lnTo>
                      <a:pt x="2801" y="8066"/>
                    </a:lnTo>
                    <a:lnTo>
                      <a:pt x="2742" y="8055"/>
                    </a:lnTo>
                    <a:lnTo>
                      <a:pt x="2684" y="8044"/>
                    </a:lnTo>
                    <a:lnTo>
                      <a:pt x="2626" y="8033"/>
                    </a:lnTo>
                    <a:lnTo>
                      <a:pt x="2567" y="8019"/>
                    </a:lnTo>
                    <a:lnTo>
                      <a:pt x="2510" y="8005"/>
                    </a:lnTo>
                    <a:lnTo>
                      <a:pt x="2452" y="7990"/>
                    </a:lnTo>
                    <a:lnTo>
                      <a:pt x="2395" y="7974"/>
                    </a:lnTo>
                    <a:lnTo>
                      <a:pt x="2338" y="7955"/>
                    </a:lnTo>
                    <a:lnTo>
                      <a:pt x="2296" y="7940"/>
                    </a:lnTo>
                    <a:lnTo>
                      <a:pt x="2254" y="7925"/>
                    </a:lnTo>
                    <a:lnTo>
                      <a:pt x="2213" y="7908"/>
                    </a:lnTo>
                    <a:lnTo>
                      <a:pt x="2192" y="7898"/>
                    </a:lnTo>
                    <a:lnTo>
                      <a:pt x="2172" y="7888"/>
                    </a:lnTo>
                    <a:lnTo>
                      <a:pt x="2152" y="7877"/>
                    </a:lnTo>
                    <a:lnTo>
                      <a:pt x="2134" y="7866"/>
                    </a:lnTo>
                    <a:lnTo>
                      <a:pt x="2115" y="7853"/>
                    </a:lnTo>
                    <a:lnTo>
                      <a:pt x="2097" y="7840"/>
                    </a:lnTo>
                    <a:lnTo>
                      <a:pt x="2080" y="7826"/>
                    </a:lnTo>
                    <a:lnTo>
                      <a:pt x="2064" y="7811"/>
                    </a:lnTo>
                    <a:lnTo>
                      <a:pt x="2049" y="7796"/>
                    </a:lnTo>
                    <a:lnTo>
                      <a:pt x="2034" y="7778"/>
                    </a:lnTo>
                    <a:lnTo>
                      <a:pt x="2028" y="7767"/>
                    </a:lnTo>
                    <a:lnTo>
                      <a:pt x="2023" y="7756"/>
                    </a:lnTo>
                    <a:lnTo>
                      <a:pt x="2014" y="7735"/>
                    </a:lnTo>
                    <a:lnTo>
                      <a:pt x="2009" y="7712"/>
                    </a:lnTo>
                    <a:lnTo>
                      <a:pt x="2005" y="7689"/>
                    </a:lnTo>
                    <a:lnTo>
                      <a:pt x="2003" y="7666"/>
                    </a:lnTo>
                    <a:lnTo>
                      <a:pt x="2004" y="7642"/>
                    </a:lnTo>
                    <a:lnTo>
                      <a:pt x="2008" y="7619"/>
                    </a:lnTo>
                    <a:lnTo>
                      <a:pt x="2012" y="7597"/>
                    </a:lnTo>
                    <a:lnTo>
                      <a:pt x="2019" y="7575"/>
                    </a:lnTo>
                    <a:lnTo>
                      <a:pt x="2027" y="7553"/>
                    </a:lnTo>
                    <a:lnTo>
                      <a:pt x="2038" y="7533"/>
                    </a:lnTo>
                    <a:lnTo>
                      <a:pt x="2050" y="7512"/>
                    </a:lnTo>
                    <a:lnTo>
                      <a:pt x="2063" y="7492"/>
                    </a:lnTo>
                    <a:lnTo>
                      <a:pt x="2078" y="7475"/>
                    </a:lnTo>
                    <a:lnTo>
                      <a:pt x="2095" y="7459"/>
                    </a:lnTo>
                    <a:lnTo>
                      <a:pt x="2113" y="7443"/>
                    </a:lnTo>
                    <a:lnTo>
                      <a:pt x="2108" y="7424"/>
                    </a:lnTo>
                    <a:lnTo>
                      <a:pt x="2103" y="7404"/>
                    </a:lnTo>
                    <a:lnTo>
                      <a:pt x="2100" y="7385"/>
                    </a:lnTo>
                    <a:lnTo>
                      <a:pt x="2097" y="7365"/>
                    </a:lnTo>
                    <a:lnTo>
                      <a:pt x="2095" y="7346"/>
                    </a:lnTo>
                    <a:lnTo>
                      <a:pt x="2094" y="7326"/>
                    </a:lnTo>
                    <a:lnTo>
                      <a:pt x="2094" y="7306"/>
                    </a:lnTo>
                    <a:lnTo>
                      <a:pt x="2095" y="7286"/>
                    </a:lnTo>
                    <a:lnTo>
                      <a:pt x="2097" y="7266"/>
                    </a:lnTo>
                    <a:lnTo>
                      <a:pt x="2099" y="7247"/>
                    </a:lnTo>
                    <a:lnTo>
                      <a:pt x="2104" y="7228"/>
                    </a:lnTo>
                    <a:lnTo>
                      <a:pt x="2110" y="7210"/>
                    </a:lnTo>
                    <a:lnTo>
                      <a:pt x="2116" y="7191"/>
                    </a:lnTo>
                    <a:lnTo>
                      <a:pt x="2125" y="7174"/>
                    </a:lnTo>
                    <a:lnTo>
                      <a:pt x="2136" y="7156"/>
                    </a:lnTo>
                    <a:lnTo>
                      <a:pt x="2148" y="7140"/>
                    </a:lnTo>
                    <a:lnTo>
                      <a:pt x="2166" y="7119"/>
                    </a:lnTo>
                    <a:lnTo>
                      <a:pt x="2185" y="7099"/>
                    </a:lnTo>
                    <a:lnTo>
                      <a:pt x="2205" y="7079"/>
                    </a:lnTo>
                    <a:lnTo>
                      <a:pt x="2226" y="7061"/>
                    </a:lnTo>
                    <a:lnTo>
                      <a:pt x="2247" y="7042"/>
                    </a:lnTo>
                    <a:lnTo>
                      <a:pt x="2269" y="7025"/>
                    </a:lnTo>
                    <a:lnTo>
                      <a:pt x="2312" y="6990"/>
                    </a:lnTo>
                    <a:lnTo>
                      <a:pt x="2402" y="6923"/>
                    </a:lnTo>
                    <a:lnTo>
                      <a:pt x="2446" y="6889"/>
                    </a:lnTo>
                    <a:lnTo>
                      <a:pt x="2489" y="6853"/>
                    </a:lnTo>
                    <a:lnTo>
                      <a:pt x="2483" y="6824"/>
                    </a:lnTo>
                    <a:lnTo>
                      <a:pt x="2474" y="6794"/>
                    </a:lnTo>
                    <a:lnTo>
                      <a:pt x="2466" y="6764"/>
                    </a:lnTo>
                    <a:lnTo>
                      <a:pt x="2460" y="6734"/>
                    </a:lnTo>
                    <a:lnTo>
                      <a:pt x="2458" y="6718"/>
                    </a:lnTo>
                    <a:lnTo>
                      <a:pt x="2457" y="6703"/>
                    </a:lnTo>
                    <a:lnTo>
                      <a:pt x="2457" y="6688"/>
                    </a:lnTo>
                    <a:lnTo>
                      <a:pt x="2458" y="6674"/>
                    </a:lnTo>
                    <a:lnTo>
                      <a:pt x="2460" y="6659"/>
                    </a:lnTo>
                    <a:lnTo>
                      <a:pt x="2464" y="6644"/>
                    </a:lnTo>
                    <a:lnTo>
                      <a:pt x="2470" y="6630"/>
                    </a:lnTo>
                    <a:lnTo>
                      <a:pt x="2477" y="6616"/>
                    </a:lnTo>
                    <a:lnTo>
                      <a:pt x="2486" y="6602"/>
                    </a:lnTo>
                    <a:lnTo>
                      <a:pt x="2495" y="6590"/>
                    </a:lnTo>
                    <a:lnTo>
                      <a:pt x="2505" y="6579"/>
                    </a:lnTo>
                    <a:lnTo>
                      <a:pt x="2516" y="6569"/>
                    </a:lnTo>
                    <a:lnTo>
                      <a:pt x="2528" y="6561"/>
                    </a:lnTo>
                    <a:lnTo>
                      <a:pt x="2541" y="6552"/>
                    </a:lnTo>
                    <a:lnTo>
                      <a:pt x="2567" y="6537"/>
                    </a:lnTo>
                    <a:lnTo>
                      <a:pt x="2595" y="6522"/>
                    </a:lnTo>
                    <a:lnTo>
                      <a:pt x="2622" y="6508"/>
                    </a:lnTo>
                    <a:lnTo>
                      <a:pt x="2635" y="6499"/>
                    </a:lnTo>
                    <a:lnTo>
                      <a:pt x="2647" y="6491"/>
                    </a:lnTo>
                    <a:lnTo>
                      <a:pt x="2659" y="6481"/>
                    </a:lnTo>
                    <a:lnTo>
                      <a:pt x="2671" y="6472"/>
                    </a:lnTo>
                    <a:lnTo>
                      <a:pt x="2705" y="6440"/>
                    </a:lnTo>
                    <a:lnTo>
                      <a:pt x="2739" y="6406"/>
                    </a:lnTo>
                    <a:lnTo>
                      <a:pt x="2773" y="6374"/>
                    </a:lnTo>
                    <a:lnTo>
                      <a:pt x="2807" y="6339"/>
                    </a:lnTo>
                    <a:lnTo>
                      <a:pt x="2839" y="6305"/>
                    </a:lnTo>
                    <a:lnTo>
                      <a:pt x="2871" y="6269"/>
                    </a:lnTo>
                    <a:lnTo>
                      <a:pt x="2901" y="6234"/>
                    </a:lnTo>
                    <a:lnTo>
                      <a:pt x="2932" y="6197"/>
                    </a:lnTo>
                    <a:lnTo>
                      <a:pt x="2960" y="6159"/>
                    </a:lnTo>
                    <a:lnTo>
                      <a:pt x="2987" y="6119"/>
                    </a:lnTo>
                    <a:lnTo>
                      <a:pt x="3013" y="6080"/>
                    </a:lnTo>
                    <a:lnTo>
                      <a:pt x="3038" y="6040"/>
                    </a:lnTo>
                    <a:lnTo>
                      <a:pt x="3061" y="5999"/>
                    </a:lnTo>
                    <a:lnTo>
                      <a:pt x="3082" y="5956"/>
                    </a:lnTo>
                    <a:lnTo>
                      <a:pt x="3101" y="5913"/>
                    </a:lnTo>
                    <a:lnTo>
                      <a:pt x="3119" y="5868"/>
                    </a:lnTo>
                    <a:lnTo>
                      <a:pt x="3129" y="5837"/>
                    </a:lnTo>
                    <a:lnTo>
                      <a:pt x="3138" y="5805"/>
                    </a:lnTo>
                    <a:lnTo>
                      <a:pt x="3146" y="5774"/>
                    </a:lnTo>
                    <a:lnTo>
                      <a:pt x="3151" y="5742"/>
                    </a:lnTo>
                    <a:lnTo>
                      <a:pt x="3155" y="5710"/>
                    </a:lnTo>
                    <a:lnTo>
                      <a:pt x="3159" y="5678"/>
                    </a:lnTo>
                    <a:lnTo>
                      <a:pt x="3161" y="5646"/>
                    </a:lnTo>
                    <a:lnTo>
                      <a:pt x="3163" y="5613"/>
                    </a:lnTo>
                    <a:lnTo>
                      <a:pt x="3164" y="5548"/>
                    </a:lnTo>
                    <a:lnTo>
                      <a:pt x="3165" y="5481"/>
                    </a:lnTo>
                    <a:lnTo>
                      <a:pt x="3167" y="5416"/>
                    </a:lnTo>
                    <a:lnTo>
                      <a:pt x="3169" y="5384"/>
                    </a:lnTo>
                    <a:lnTo>
                      <a:pt x="3172" y="5352"/>
                    </a:lnTo>
                    <a:lnTo>
                      <a:pt x="3125" y="5337"/>
                    </a:lnTo>
                    <a:lnTo>
                      <a:pt x="3077" y="5321"/>
                    </a:lnTo>
                    <a:lnTo>
                      <a:pt x="3053" y="5312"/>
                    </a:lnTo>
                    <a:lnTo>
                      <a:pt x="3030" y="5303"/>
                    </a:lnTo>
                    <a:lnTo>
                      <a:pt x="3008" y="5292"/>
                    </a:lnTo>
                    <a:lnTo>
                      <a:pt x="2985" y="5281"/>
                    </a:lnTo>
                    <a:lnTo>
                      <a:pt x="2963" y="5269"/>
                    </a:lnTo>
                    <a:lnTo>
                      <a:pt x="2942" y="5256"/>
                    </a:lnTo>
                    <a:lnTo>
                      <a:pt x="2923" y="5242"/>
                    </a:lnTo>
                    <a:lnTo>
                      <a:pt x="2903" y="5226"/>
                    </a:lnTo>
                    <a:lnTo>
                      <a:pt x="2886" y="5210"/>
                    </a:lnTo>
                    <a:lnTo>
                      <a:pt x="2870" y="5191"/>
                    </a:lnTo>
                    <a:lnTo>
                      <a:pt x="2855" y="5171"/>
                    </a:lnTo>
                    <a:lnTo>
                      <a:pt x="2842" y="5149"/>
                    </a:lnTo>
                    <a:lnTo>
                      <a:pt x="2838" y="5137"/>
                    </a:lnTo>
                    <a:lnTo>
                      <a:pt x="2834" y="5126"/>
                    </a:lnTo>
                    <a:lnTo>
                      <a:pt x="2830" y="5114"/>
                    </a:lnTo>
                    <a:lnTo>
                      <a:pt x="2827" y="5102"/>
                    </a:lnTo>
                    <a:lnTo>
                      <a:pt x="2824" y="5079"/>
                    </a:lnTo>
                    <a:lnTo>
                      <a:pt x="2823" y="5055"/>
                    </a:lnTo>
                    <a:lnTo>
                      <a:pt x="2824" y="5031"/>
                    </a:lnTo>
                    <a:lnTo>
                      <a:pt x="2827" y="5009"/>
                    </a:lnTo>
                    <a:lnTo>
                      <a:pt x="2833" y="4986"/>
                    </a:lnTo>
                    <a:lnTo>
                      <a:pt x="2840" y="4963"/>
                    </a:lnTo>
                    <a:lnTo>
                      <a:pt x="2850" y="4942"/>
                    </a:lnTo>
                    <a:lnTo>
                      <a:pt x="2861" y="4921"/>
                    </a:lnTo>
                    <a:lnTo>
                      <a:pt x="2874" y="4901"/>
                    </a:lnTo>
                    <a:lnTo>
                      <a:pt x="2889" y="4881"/>
                    </a:lnTo>
                    <a:lnTo>
                      <a:pt x="2905" y="4864"/>
                    </a:lnTo>
                    <a:lnTo>
                      <a:pt x="2923" y="4848"/>
                    </a:lnTo>
                    <a:lnTo>
                      <a:pt x="2941" y="4833"/>
                    </a:lnTo>
                    <a:lnTo>
                      <a:pt x="2961" y="4819"/>
                    </a:lnTo>
                    <a:lnTo>
                      <a:pt x="2965" y="4798"/>
                    </a:lnTo>
                    <a:lnTo>
                      <a:pt x="2973" y="4776"/>
                    </a:lnTo>
                    <a:lnTo>
                      <a:pt x="2982" y="4755"/>
                    </a:lnTo>
                    <a:lnTo>
                      <a:pt x="2991" y="4736"/>
                    </a:lnTo>
                    <a:lnTo>
                      <a:pt x="3003" y="4717"/>
                    </a:lnTo>
                    <a:lnTo>
                      <a:pt x="3016" y="4700"/>
                    </a:lnTo>
                    <a:lnTo>
                      <a:pt x="3032" y="4683"/>
                    </a:lnTo>
                    <a:lnTo>
                      <a:pt x="3047" y="4666"/>
                    </a:lnTo>
                    <a:lnTo>
                      <a:pt x="3048" y="4643"/>
                    </a:lnTo>
                    <a:lnTo>
                      <a:pt x="3050" y="4622"/>
                    </a:lnTo>
                    <a:lnTo>
                      <a:pt x="3055" y="4576"/>
                    </a:lnTo>
                    <a:lnTo>
                      <a:pt x="3016" y="4565"/>
                    </a:lnTo>
                    <a:lnTo>
                      <a:pt x="2978" y="4553"/>
                    </a:lnTo>
                    <a:lnTo>
                      <a:pt x="2940" y="4541"/>
                    </a:lnTo>
                    <a:lnTo>
                      <a:pt x="2902" y="4527"/>
                    </a:lnTo>
                    <a:lnTo>
                      <a:pt x="2864" y="4513"/>
                    </a:lnTo>
                    <a:lnTo>
                      <a:pt x="2827" y="4498"/>
                    </a:lnTo>
                    <a:lnTo>
                      <a:pt x="2790" y="4481"/>
                    </a:lnTo>
                    <a:lnTo>
                      <a:pt x="2754" y="4465"/>
                    </a:lnTo>
                    <a:lnTo>
                      <a:pt x="2717" y="4448"/>
                    </a:lnTo>
                    <a:lnTo>
                      <a:pt x="2682" y="4429"/>
                    </a:lnTo>
                    <a:lnTo>
                      <a:pt x="2647" y="4410"/>
                    </a:lnTo>
                    <a:lnTo>
                      <a:pt x="2612" y="4390"/>
                    </a:lnTo>
                    <a:lnTo>
                      <a:pt x="2577" y="4369"/>
                    </a:lnTo>
                    <a:lnTo>
                      <a:pt x="2542" y="4349"/>
                    </a:lnTo>
                    <a:lnTo>
                      <a:pt x="2509" y="4327"/>
                    </a:lnTo>
                    <a:lnTo>
                      <a:pt x="2476" y="4304"/>
                    </a:lnTo>
                    <a:lnTo>
                      <a:pt x="2444" y="4280"/>
                    </a:lnTo>
                    <a:lnTo>
                      <a:pt x="2411" y="4256"/>
                    </a:lnTo>
                    <a:lnTo>
                      <a:pt x="2379" y="4231"/>
                    </a:lnTo>
                    <a:lnTo>
                      <a:pt x="2348" y="4206"/>
                    </a:lnTo>
                    <a:lnTo>
                      <a:pt x="2317" y="4180"/>
                    </a:lnTo>
                    <a:lnTo>
                      <a:pt x="2287" y="4153"/>
                    </a:lnTo>
                    <a:lnTo>
                      <a:pt x="2258" y="4126"/>
                    </a:lnTo>
                    <a:lnTo>
                      <a:pt x="2228" y="4099"/>
                    </a:lnTo>
                    <a:lnTo>
                      <a:pt x="2200" y="4069"/>
                    </a:lnTo>
                    <a:lnTo>
                      <a:pt x="2173" y="4041"/>
                    </a:lnTo>
                    <a:lnTo>
                      <a:pt x="2146" y="4011"/>
                    </a:lnTo>
                    <a:lnTo>
                      <a:pt x="2119" y="3980"/>
                    </a:lnTo>
                    <a:lnTo>
                      <a:pt x="2094" y="3950"/>
                    </a:lnTo>
                    <a:lnTo>
                      <a:pt x="2069" y="3918"/>
                    </a:lnTo>
                    <a:lnTo>
                      <a:pt x="2044" y="3887"/>
                    </a:lnTo>
                    <a:lnTo>
                      <a:pt x="2020" y="3854"/>
                    </a:lnTo>
                    <a:lnTo>
                      <a:pt x="1991" y="3861"/>
                    </a:lnTo>
                    <a:lnTo>
                      <a:pt x="1963" y="3866"/>
                    </a:lnTo>
                    <a:lnTo>
                      <a:pt x="1934" y="3871"/>
                    </a:lnTo>
                    <a:lnTo>
                      <a:pt x="1905" y="3874"/>
                    </a:lnTo>
                    <a:lnTo>
                      <a:pt x="1876" y="3876"/>
                    </a:lnTo>
                    <a:lnTo>
                      <a:pt x="1848" y="3877"/>
                    </a:lnTo>
                    <a:lnTo>
                      <a:pt x="1819" y="3876"/>
                    </a:lnTo>
                    <a:lnTo>
                      <a:pt x="1789" y="3875"/>
                    </a:lnTo>
                    <a:lnTo>
                      <a:pt x="1761" y="3873"/>
                    </a:lnTo>
                    <a:lnTo>
                      <a:pt x="1732" y="3868"/>
                    </a:lnTo>
                    <a:lnTo>
                      <a:pt x="1703" y="3863"/>
                    </a:lnTo>
                    <a:lnTo>
                      <a:pt x="1675" y="3858"/>
                    </a:lnTo>
                    <a:lnTo>
                      <a:pt x="1647" y="3850"/>
                    </a:lnTo>
                    <a:lnTo>
                      <a:pt x="1619" y="3841"/>
                    </a:lnTo>
                    <a:lnTo>
                      <a:pt x="1591" y="3831"/>
                    </a:lnTo>
                    <a:lnTo>
                      <a:pt x="1564" y="3822"/>
                    </a:lnTo>
                    <a:lnTo>
                      <a:pt x="1548" y="3814"/>
                    </a:lnTo>
                    <a:lnTo>
                      <a:pt x="1532" y="3805"/>
                    </a:lnTo>
                    <a:lnTo>
                      <a:pt x="1515" y="3797"/>
                    </a:lnTo>
                    <a:lnTo>
                      <a:pt x="1500" y="3787"/>
                    </a:lnTo>
                    <a:lnTo>
                      <a:pt x="1485" y="3777"/>
                    </a:lnTo>
                    <a:lnTo>
                      <a:pt x="1470" y="3766"/>
                    </a:lnTo>
                    <a:lnTo>
                      <a:pt x="1456" y="3754"/>
                    </a:lnTo>
                    <a:lnTo>
                      <a:pt x="1441" y="3742"/>
                    </a:lnTo>
                    <a:lnTo>
                      <a:pt x="1429" y="3729"/>
                    </a:lnTo>
                    <a:lnTo>
                      <a:pt x="1416" y="3716"/>
                    </a:lnTo>
                    <a:lnTo>
                      <a:pt x="1406" y="3702"/>
                    </a:lnTo>
                    <a:lnTo>
                      <a:pt x="1396" y="3687"/>
                    </a:lnTo>
                    <a:lnTo>
                      <a:pt x="1386" y="3672"/>
                    </a:lnTo>
                    <a:lnTo>
                      <a:pt x="1378" y="3655"/>
                    </a:lnTo>
                    <a:lnTo>
                      <a:pt x="1372" y="3638"/>
                    </a:lnTo>
                    <a:lnTo>
                      <a:pt x="1366" y="3619"/>
                    </a:lnTo>
                    <a:lnTo>
                      <a:pt x="1362" y="3599"/>
                    </a:lnTo>
                    <a:lnTo>
                      <a:pt x="1359" y="3577"/>
                    </a:lnTo>
                    <a:lnTo>
                      <a:pt x="1359" y="3556"/>
                    </a:lnTo>
                    <a:lnTo>
                      <a:pt x="1360" y="3536"/>
                    </a:lnTo>
                    <a:lnTo>
                      <a:pt x="1363" y="3514"/>
                    </a:lnTo>
                    <a:lnTo>
                      <a:pt x="1367" y="3493"/>
                    </a:lnTo>
                    <a:lnTo>
                      <a:pt x="1374" y="3474"/>
                    </a:lnTo>
                    <a:lnTo>
                      <a:pt x="1382" y="3454"/>
                    </a:lnTo>
                    <a:lnTo>
                      <a:pt x="1390" y="3435"/>
                    </a:lnTo>
                    <a:lnTo>
                      <a:pt x="1401" y="3416"/>
                    </a:lnTo>
                    <a:lnTo>
                      <a:pt x="1412" y="3398"/>
                    </a:lnTo>
                    <a:lnTo>
                      <a:pt x="1425" y="3380"/>
                    </a:lnTo>
                    <a:lnTo>
                      <a:pt x="1439" y="3364"/>
                    </a:lnTo>
                    <a:lnTo>
                      <a:pt x="1454" y="3349"/>
                    </a:lnTo>
                    <a:lnTo>
                      <a:pt x="1470" y="3335"/>
                    </a:lnTo>
                    <a:lnTo>
                      <a:pt x="1486" y="3322"/>
                    </a:lnTo>
                    <a:lnTo>
                      <a:pt x="1497" y="3313"/>
                    </a:lnTo>
                    <a:lnTo>
                      <a:pt x="1507" y="3305"/>
                    </a:lnTo>
                    <a:lnTo>
                      <a:pt x="1529" y="3292"/>
                    </a:lnTo>
                    <a:lnTo>
                      <a:pt x="1552" y="3279"/>
                    </a:lnTo>
                    <a:lnTo>
                      <a:pt x="1576" y="3268"/>
                    </a:lnTo>
                    <a:lnTo>
                      <a:pt x="1600" y="3259"/>
                    </a:lnTo>
                    <a:lnTo>
                      <a:pt x="1624" y="3249"/>
                    </a:lnTo>
                    <a:lnTo>
                      <a:pt x="1673" y="3230"/>
                    </a:lnTo>
                    <a:lnTo>
                      <a:pt x="1679" y="3224"/>
                    </a:lnTo>
                    <a:lnTo>
                      <a:pt x="1685" y="3218"/>
                    </a:lnTo>
                    <a:lnTo>
                      <a:pt x="1689" y="3211"/>
                    </a:lnTo>
                    <a:lnTo>
                      <a:pt x="1691" y="3204"/>
                    </a:lnTo>
                    <a:lnTo>
                      <a:pt x="1692" y="3197"/>
                    </a:lnTo>
                    <a:lnTo>
                      <a:pt x="1691" y="3189"/>
                    </a:lnTo>
                    <a:lnTo>
                      <a:pt x="1690" y="3181"/>
                    </a:lnTo>
                    <a:lnTo>
                      <a:pt x="1688" y="3174"/>
                    </a:lnTo>
                    <a:lnTo>
                      <a:pt x="1682" y="3159"/>
                    </a:lnTo>
                    <a:lnTo>
                      <a:pt x="1673" y="3143"/>
                    </a:lnTo>
                    <a:lnTo>
                      <a:pt x="1663" y="3129"/>
                    </a:lnTo>
                    <a:lnTo>
                      <a:pt x="1654" y="3117"/>
                    </a:lnTo>
                    <a:lnTo>
                      <a:pt x="1640" y="3101"/>
                    </a:lnTo>
                    <a:lnTo>
                      <a:pt x="1625" y="3085"/>
                    </a:lnTo>
                    <a:lnTo>
                      <a:pt x="1596" y="3055"/>
                    </a:lnTo>
                    <a:lnTo>
                      <a:pt x="1564" y="3026"/>
                    </a:lnTo>
                    <a:lnTo>
                      <a:pt x="1532" y="3000"/>
                    </a:lnTo>
                    <a:lnTo>
                      <a:pt x="1497" y="2975"/>
                    </a:lnTo>
                    <a:lnTo>
                      <a:pt x="1462" y="2951"/>
                    </a:lnTo>
                    <a:lnTo>
                      <a:pt x="1426" y="2928"/>
                    </a:lnTo>
                    <a:lnTo>
                      <a:pt x="1389" y="2908"/>
                    </a:lnTo>
                    <a:lnTo>
                      <a:pt x="1352" y="2887"/>
                    </a:lnTo>
                    <a:lnTo>
                      <a:pt x="1314" y="2867"/>
                    </a:lnTo>
                    <a:lnTo>
                      <a:pt x="1237" y="2829"/>
                    </a:lnTo>
                    <a:lnTo>
                      <a:pt x="1160" y="2793"/>
                    </a:lnTo>
                    <a:lnTo>
                      <a:pt x="1084" y="2756"/>
                    </a:lnTo>
                    <a:lnTo>
                      <a:pt x="1029" y="2727"/>
                    </a:lnTo>
                    <a:lnTo>
                      <a:pt x="977" y="2697"/>
                    </a:lnTo>
                    <a:lnTo>
                      <a:pt x="925" y="2664"/>
                    </a:lnTo>
                    <a:lnTo>
                      <a:pt x="874" y="2630"/>
                    </a:lnTo>
                    <a:lnTo>
                      <a:pt x="823" y="2596"/>
                    </a:lnTo>
                    <a:lnTo>
                      <a:pt x="774" y="2560"/>
                    </a:lnTo>
                    <a:lnTo>
                      <a:pt x="725" y="2522"/>
                    </a:lnTo>
                    <a:lnTo>
                      <a:pt x="678" y="2484"/>
                    </a:lnTo>
                    <a:lnTo>
                      <a:pt x="632" y="2443"/>
                    </a:lnTo>
                    <a:lnTo>
                      <a:pt x="586" y="2402"/>
                    </a:lnTo>
                    <a:lnTo>
                      <a:pt x="541" y="2360"/>
                    </a:lnTo>
                    <a:lnTo>
                      <a:pt x="498" y="2317"/>
                    </a:lnTo>
                    <a:lnTo>
                      <a:pt x="456" y="2273"/>
                    </a:lnTo>
                    <a:lnTo>
                      <a:pt x="414" y="2227"/>
                    </a:lnTo>
                    <a:lnTo>
                      <a:pt x="374" y="2181"/>
                    </a:lnTo>
                    <a:lnTo>
                      <a:pt x="335" y="2135"/>
                    </a:lnTo>
                    <a:lnTo>
                      <a:pt x="301" y="2090"/>
                    </a:lnTo>
                    <a:lnTo>
                      <a:pt x="267" y="2046"/>
                    </a:lnTo>
                    <a:lnTo>
                      <a:pt x="236" y="1999"/>
                    </a:lnTo>
                    <a:lnTo>
                      <a:pt x="206" y="1952"/>
                    </a:lnTo>
                    <a:lnTo>
                      <a:pt x="176" y="1903"/>
                    </a:lnTo>
                    <a:lnTo>
                      <a:pt x="148" y="1854"/>
                    </a:lnTo>
                    <a:lnTo>
                      <a:pt x="123" y="1804"/>
                    </a:lnTo>
                    <a:lnTo>
                      <a:pt x="99" y="1753"/>
                    </a:lnTo>
                    <a:lnTo>
                      <a:pt x="77" y="1701"/>
                    </a:lnTo>
                    <a:lnTo>
                      <a:pt x="58" y="1649"/>
                    </a:lnTo>
                    <a:lnTo>
                      <a:pt x="49" y="1623"/>
                    </a:lnTo>
                    <a:lnTo>
                      <a:pt x="41" y="1596"/>
                    </a:lnTo>
                    <a:lnTo>
                      <a:pt x="34" y="1568"/>
                    </a:lnTo>
                    <a:lnTo>
                      <a:pt x="27" y="1541"/>
                    </a:lnTo>
                    <a:lnTo>
                      <a:pt x="21" y="1514"/>
                    </a:lnTo>
                    <a:lnTo>
                      <a:pt x="16" y="1487"/>
                    </a:lnTo>
                    <a:lnTo>
                      <a:pt x="11" y="1459"/>
                    </a:lnTo>
                    <a:lnTo>
                      <a:pt x="8" y="1431"/>
                    </a:lnTo>
                    <a:lnTo>
                      <a:pt x="4" y="1403"/>
                    </a:lnTo>
                    <a:lnTo>
                      <a:pt x="2" y="1375"/>
                    </a:lnTo>
                    <a:lnTo>
                      <a:pt x="1" y="1347"/>
                    </a:lnTo>
                    <a:lnTo>
                      <a:pt x="0" y="1318"/>
                    </a:lnTo>
                    <a:lnTo>
                      <a:pt x="1" y="1286"/>
                    </a:lnTo>
                    <a:lnTo>
                      <a:pt x="4" y="1252"/>
                    </a:lnTo>
                    <a:lnTo>
                      <a:pt x="8" y="1217"/>
                    </a:lnTo>
                    <a:lnTo>
                      <a:pt x="12" y="1184"/>
                    </a:lnTo>
                    <a:lnTo>
                      <a:pt x="19" y="1150"/>
                    </a:lnTo>
                    <a:lnTo>
                      <a:pt x="26" y="1116"/>
                    </a:lnTo>
                    <a:lnTo>
                      <a:pt x="35" y="1084"/>
                    </a:lnTo>
                    <a:lnTo>
                      <a:pt x="47" y="1051"/>
                    </a:lnTo>
                    <a:lnTo>
                      <a:pt x="60" y="1021"/>
                    </a:lnTo>
                    <a:lnTo>
                      <a:pt x="75" y="990"/>
                    </a:lnTo>
                    <a:lnTo>
                      <a:pt x="83" y="976"/>
                    </a:lnTo>
                    <a:lnTo>
                      <a:pt x="92" y="962"/>
                    </a:lnTo>
                    <a:lnTo>
                      <a:pt x="101" y="948"/>
                    </a:lnTo>
                    <a:lnTo>
                      <a:pt x="112" y="935"/>
                    </a:lnTo>
                    <a:lnTo>
                      <a:pt x="123" y="923"/>
                    </a:lnTo>
                    <a:lnTo>
                      <a:pt x="134" y="910"/>
                    </a:lnTo>
                    <a:lnTo>
                      <a:pt x="146" y="899"/>
                    </a:lnTo>
                    <a:lnTo>
                      <a:pt x="159" y="887"/>
                    </a:lnTo>
                    <a:lnTo>
                      <a:pt x="172" y="877"/>
                    </a:lnTo>
                    <a:lnTo>
                      <a:pt x="186" y="867"/>
                    </a:lnTo>
                    <a:lnTo>
                      <a:pt x="201" y="858"/>
                    </a:lnTo>
                    <a:lnTo>
                      <a:pt x="217" y="849"/>
                    </a:lnTo>
                    <a:lnTo>
                      <a:pt x="215" y="829"/>
                    </a:lnTo>
                    <a:lnTo>
                      <a:pt x="214" y="811"/>
                    </a:lnTo>
                    <a:lnTo>
                      <a:pt x="215" y="791"/>
                    </a:lnTo>
                    <a:lnTo>
                      <a:pt x="217" y="772"/>
                    </a:lnTo>
                    <a:lnTo>
                      <a:pt x="221" y="753"/>
                    </a:lnTo>
                    <a:lnTo>
                      <a:pt x="225" y="735"/>
                    </a:lnTo>
                    <a:lnTo>
                      <a:pt x="231" y="716"/>
                    </a:lnTo>
                    <a:lnTo>
                      <a:pt x="237" y="698"/>
                    </a:lnTo>
                    <a:lnTo>
                      <a:pt x="245" y="680"/>
                    </a:lnTo>
                    <a:lnTo>
                      <a:pt x="253" y="663"/>
                    </a:lnTo>
                    <a:lnTo>
                      <a:pt x="263" y="647"/>
                    </a:lnTo>
                    <a:lnTo>
                      <a:pt x="274" y="631"/>
                    </a:lnTo>
                    <a:lnTo>
                      <a:pt x="286" y="616"/>
                    </a:lnTo>
                    <a:lnTo>
                      <a:pt x="299" y="601"/>
                    </a:lnTo>
                    <a:lnTo>
                      <a:pt x="312" y="588"/>
                    </a:lnTo>
                    <a:lnTo>
                      <a:pt x="327" y="575"/>
                    </a:lnTo>
                    <a:lnTo>
                      <a:pt x="353" y="554"/>
                    </a:lnTo>
                    <a:lnTo>
                      <a:pt x="381" y="536"/>
                    </a:lnTo>
                    <a:lnTo>
                      <a:pt x="409" y="519"/>
                    </a:lnTo>
                    <a:lnTo>
                      <a:pt x="438" y="505"/>
                    </a:lnTo>
                    <a:lnTo>
                      <a:pt x="469" y="493"/>
                    </a:lnTo>
                    <a:lnTo>
                      <a:pt x="500" y="484"/>
                    </a:lnTo>
                    <a:lnTo>
                      <a:pt x="532" y="475"/>
                    </a:lnTo>
                    <a:lnTo>
                      <a:pt x="564" y="468"/>
                    </a:lnTo>
                    <a:lnTo>
                      <a:pt x="597" y="464"/>
                    </a:lnTo>
                    <a:lnTo>
                      <a:pt x="629" y="461"/>
                    </a:lnTo>
                    <a:lnTo>
                      <a:pt x="663" y="460"/>
                    </a:lnTo>
                    <a:lnTo>
                      <a:pt x="696" y="460"/>
                    </a:lnTo>
                    <a:lnTo>
                      <a:pt x="729" y="462"/>
                    </a:lnTo>
                    <a:lnTo>
                      <a:pt x="762" y="466"/>
                    </a:lnTo>
                    <a:lnTo>
                      <a:pt x="795" y="471"/>
                    </a:lnTo>
                    <a:lnTo>
                      <a:pt x="826" y="477"/>
                    </a:lnTo>
                    <a:lnTo>
                      <a:pt x="853" y="485"/>
                    </a:lnTo>
                    <a:lnTo>
                      <a:pt x="879" y="493"/>
                    </a:lnTo>
                    <a:lnTo>
                      <a:pt x="904" y="504"/>
                    </a:lnTo>
                    <a:lnTo>
                      <a:pt x="931" y="516"/>
                    </a:lnTo>
                    <a:lnTo>
                      <a:pt x="954" y="529"/>
                    </a:lnTo>
                    <a:lnTo>
                      <a:pt x="978" y="544"/>
                    </a:lnTo>
                    <a:lnTo>
                      <a:pt x="1000" y="561"/>
                    </a:lnTo>
                    <a:lnTo>
                      <a:pt x="1022" y="578"/>
                    </a:lnTo>
                    <a:lnTo>
                      <a:pt x="1041" y="598"/>
                    </a:lnTo>
                    <a:lnTo>
                      <a:pt x="1060" y="617"/>
                    </a:lnTo>
                    <a:lnTo>
                      <a:pt x="1077" y="639"/>
                    </a:lnTo>
                    <a:lnTo>
                      <a:pt x="1091" y="662"/>
                    </a:lnTo>
                    <a:lnTo>
                      <a:pt x="1104" y="687"/>
                    </a:lnTo>
                    <a:lnTo>
                      <a:pt x="1116" y="712"/>
                    </a:lnTo>
                    <a:lnTo>
                      <a:pt x="1125" y="738"/>
                    </a:lnTo>
                    <a:lnTo>
                      <a:pt x="1128" y="752"/>
                    </a:lnTo>
                    <a:lnTo>
                      <a:pt x="1131" y="766"/>
                    </a:lnTo>
                    <a:lnTo>
                      <a:pt x="1172" y="779"/>
                    </a:lnTo>
                    <a:lnTo>
                      <a:pt x="1211" y="793"/>
                    </a:lnTo>
                    <a:lnTo>
                      <a:pt x="1251" y="809"/>
                    </a:lnTo>
                    <a:lnTo>
                      <a:pt x="1290" y="825"/>
                    </a:lnTo>
                    <a:lnTo>
                      <a:pt x="1369" y="858"/>
                    </a:lnTo>
                    <a:lnTo>
                      <a:pt x="1446" y="892"/>
                    </a:lnTo>
                    <a:lnTo>
                      <a:pt x="1436" y="822"/>
                    </a:lnTo>
                    <a:lnTo>
                      <a:pt x="1427" y="750"/>
                    </a:lnTo>
                    <a:lnTo>
                      <a:pt x="1410" y="606"/>
                    </a:lnTo>
                    <a:lnTo>
                      <a:pt x="1388" y="608"/>
                    </a:lnTo>
                    <a:lnTo>
                      <a:pt x="1366" y="608"/>
                    </a:lnTo>
                    <a:lnTo>
                      <a:pt x="1345" y="605"/>
                    </a:lnTo>
                    <a:lnTo>
                      <a:pt x="1323" y="603"/>
                    </a:lnTo>
                    <a:lnTo>
                      <a:pt x="1301" y="599"/>
                    </a:lnTo>
                    <a:lnTo>
                      <a:pt x="1279" y="593"/>
                    </a:lnTo>
                    <a:lnTo>
                      <a:pt x="1259" y="586"/>
                    </a:lnTo>
                    <a:lnTo>
                      <a:pt x="1239" y="578"/>
                    </a:lnTo>
                    <a:lnTo>
                      <a:pt x="1220" y="568"/>
                    </a:lnTo>
                    <a:lnTo>
                      <a:pt x="1200" y="558"/>
                    </a:lnTo>
                    <a:lnTo>
                      <a:pt x="1183" y="546"/>
                    </a:lnTo>
                    <a:lnTo>
                      <a:pt x="1165" y="531"/>
                    </a:lnTo>
                    <a:lnTo>
                      <a:pt x="1149" y="517"/>
                    </a:lnTo>
                    <a:lnTo>
                      <a:pt x="1135" y="501"/>
                    </a:lnTo>
                    <a:lnTo>
                      <a:pt x="1121" y="484"/>
                    </a:lnTo>
                    <a:lnTo>
                      <a:pt x="1109" y="465"/>
                    </a:lnTo>
                    <a:lnTo>
                      <a:pt x="1102" y="453"/>
                    </a:lnTo>
                    <a:lnTo>
                      <a:pt x="1096" y="442"/>
                    </a:lnTo>
                    <a:lnTo>
                      <a:pt x="1084" y="418"/>
                    </a:lnTo>
                    <a:lnTo>
                      <a:pt x="1075" y="393"/>
                    </a:lnTo>
                    <a:lnTo>
                      <a:pt x="1069" y="367"/>
                    </a:lnTo>
                    <a:lnTo>
                      <a:pt x="1064" y="341"/>
                    </a:lnTo>
                    <a:lnTo>
                      <a:pt x="1062" y="315"/>
                    </a:lnTo>
                    <a:lnTo>
                      <a:pt x="1063" y="289"/>
                    </a:lnTo>
                    <a:lnTo>
                      <a:pt x="1065" y="263"/>
                    </a:lnTo>
                    <a:lnTo>
                      <a:pt x="1070" y="237"/>
                    </a:lnTo>
                    <a:lnTo>
                      <a:pt x="1076" y="211"/>
                    </a:lnTo>
                    <a:lnTo>
                      <a:pt x="1086" y="186"/>
                    </a:lnTo>
                    <a:lnTo>
                      <a:pt x="1097" y="162"/>
                    </a:lnTo>
                    <a:lnTo>
                      <a:pt x="1110" y="139"/>
                    </a:lnTo>
                    <a:lnTo>
                      <a:pt x="1125" y="118"/>
                    </a:lnTo>
                    <a:lnTo>
                      <a:pt x="1134" y="108"/>
                    </a:lnTo>
                    <a:lnTo>
                      <a:pt x="1142" y="98"/>
                    </a:lnTo>
                    <a:lnTo>
                      <a:pt x="1152" y="89"/>
                    </a:lnTo>
                    <a:lnTo>
                      <a:pt x="1162" y="79"/>
                    </a:lnTo>
                    <a:close/>
                    <a:moveTo>
                      <a:pt x="925" y="1586"/>
                    </a:moveTo>
                    <a:lnTo>
                      <a:pt x="925" y="1586"/>
                    </a:lnTo>
                    <a:lnTo>
                      <a:pt x="917" y="1609"/>
                    </a:lnTo>
                    <a:lnTo>
                      <a:pt x="912" y="1631"/>
                    </a:lnTo>
                    <a:lnTo>
                      <a:pt x="910" y="1654"/>
                    </a:lnTo>
                    <a:lnTo>
                      <a:pt x="909" y="1677"/>
                    </a:lnTo>
                    <a:lnTo>
                      <a:pt x="910" y="1700"/>
                    </a:lnTo>
                    <a:lnTo>
                      <a:pt x="913" y="1723"/>
                    </a:lnTo>
                    <a:lnTo>
                      <a:pt x="917" y="1746"/>
                    </a:lnTo>
                    <a:lnTo>
                      <a:pt x="924" y="1768"/>
                    </a:lnTo>
                    <a:lnTo>
                      <a:pt x="932" y="1790"/>
                    </a:lnTo>
                    <a:lnTo>
                      <a:pt x="940" y="1813"/>
                    </a:lnTo>
                    <a:lnTo>
                      <a:pt x="950" y="1834"/>
                    </a:lnTo>
                    <a:lnTo>
                      <a:pt x="961" y="1855"/>
                    </a:lnTo>
                    <a:lnTo>
                      <a:pt x="972" y="1876"/>
                    </a:lnTo>
                    <a:lnTo>
                      <a:pt x="984" y="1897"/>
                    </a:lnTo>
                    <a:lnTo>
                      <a:pt x="1009" y="1935"/>
                    </a:lnTo>
                    <a:lnTo>
                      <a:pt x="1039" y="1976"/>
                    </a:lnTo>
                    <a:lnTo>
                      <a:pt x="1071" y="2015"/>
                    </a:lnTo>
                    <a:lnTo>
                      <a:pt x="1104" y="2053"/>
                    </a:lnTo>
                    <a:lnTo>
                      <a:pt x="1139" y="2090"/>
                    </a:lnTo>
                    <a:lnTo>
                      <a:pt x="1176" y="2125"/>
                    </a:lnTo>
                    <a:lnTo>
                      <a:pt x="1213" y="2160"/>
                    </a:lnTo>
                    <a:lnTo>
                      <a:pt x="1252" y="2192"/>
                    </a:lnTo>
                    <a:lnTo>
                      <a:pt x="1291" y="2224"/>
                    </a:lnTo>
                    <a:lnTo>
                      <a:pt x="1332" y="2254"/>
                    </a:lnTo>
                    <a:lnTo>
                      <a:pt x="1373" y="2285"/>
                    </a:lnTo>
                    <a:lnTo>
                      <a:pt x="1415" y="2313"/>
                    </a:lnTo>
                    <a:lnTo>
                      <a:pt x="1458" y="2341"/>
                    </a:lnTo>
                    <a:lnTo>
                      <a:pt x="1501" y="2367"/>
                    </a:lnTo>
                    <a:lnTo>
                      <a:pt x="1545" y="2393"/>
                    </a:lnTo>
                    <a:lnTo>
                      <a:pt x="1589" y="2419"/>
                    </a:lnTo>
                    <a:lnTo>
                      <a:pt x="1634" y="2443"/>
                    </a:lnTo>
                    <a:lnTo>
                      <a:pt x="1540" y="1683"/>
                    </a:lnTo>
                    <a:lnTo>
                      <a:pt x="1517" y="1669"/>
                    </a:lnTo>
                    <a:lnTo>
                      <a:pt x="1496" y="1656"/>
                    </a:lnTo>
                    <a:lnTo>
                      <a:pt x="1474" y="1642"/>
                    </a:lnTo>
                    <a:lnTo>
                      <a:pt x="1452" y="1628"/>
                    </a:lnTo>
                    <a:lnTo>
                      <a:pt x="1411" y="1598"/>
                    </a:lnTo>
                    <a:lnTo>
                      <a:pt x="1370" y="1566"/>
                    </a:lnTo>
                    <a:lnTo>
                      <a:pt x="1328" y="1536"/>
                    </a:lnTo>
                    <a:lnTo>
                      <a:pt x="1287" y="1505"/>
                    </a:lnTo>
                    <a:lnTo>
                      <a:pt x="1265" y="1491"/>
                    </a:lnTo>
                    <a:lnTo>
                      <a:pt x="1244" y="1477"/>
                    </a:lnTo>
                    <a:lnTo>
                      <a:pt x="1221" y="1465"/>
                    </a:lnTo>
                    <a:lnTo>
                      <a:pt x="1198" y="1453"/>
                    </a:lnTo>
                    <a:lnTo>
                      <a:pt x="1188" y="1448"/>
                    </a:lnTo>
                    <a:lnTo>
                      <a:pt x="1177" y="1444"/>
                    </a:lnTo>
                    <a:lnTo>
                      <a:pt x="1167" y="1441"/>
                    </a:lnTo>
                    <a:lnTo>
                      <a:pt x="1157" y="1439"/>
                    </a:lnTo>
                    <a:lnTo>
                      <a:pt x="1147" y="1437"/>
                    </a:lnTo>
                    <a:lnTo>
                      <a:pt x="1136" y="1436"/>
                    </a:lnTo>
                    <a:lnTo>
                      <a:pt x="1126" y="1436"/>
                    </a:lnTo>
                    <a:lnTo>
                      <a:pt x="1115" y="1436"/>
                    </a:lnTo>
                    <a:lnTo>
                      <a:pt x="1096" y="1439"/>
                    </a:lnTo>
                    <a:lnTo>
                      <a:pt x="1075" y="1444"/>
                    </a:lnTo>
                    <a:lnTo>
                      <a:pt x="1056" y="1452"/>
                    </a:lnTo>
                    <a:lnTo>
                      <a:pt x="1037" y="1462"/>
                    </a:lnTo>
                    <a:lnTo>
                      <a:pt x="1019" y="1473"/>
                    </a:lnTo>
                    <a:lnTo>
                      <a:pt x="1002" y="1486"/>
                    </a:lnTo>
                    <a:lnTo>
                      <a:pt x="986" y="1500"/>
                    </a:lnTo>
                    <a:lnTo>
                      <a:pt x="971" y="1515"/>
                    </a:lnTo>
                    <a:lnTo>
                      <a:pt x="957" y="1533"/>
                    </a:lnTo>
                    <a:lnTo>
                      <a:pt x="945" y="1550"/>
                    </a:lnTo>
                    <a:lnTo>
                      <a:pt x="934" y="1567"/>
                    </a:lnTo>
                    <a:lnTo>
                      <a:pt x="925" y="1586"/>
                    </a:lnTo>
                    <a:close/>
                    <a:moveTo>
                      <a:pt x="6110" y="1456"/>
                    </a:moveTo>
                    <a:lnTo>
                      <a:pt x="6110" y="1456"/>
                    </a:lnTo>
                    <a:lnTo>
                      <a:pt x="6088" y="1468"/>
                    </a:lnTo>
                    <a:lnTo>
                      <a:pt x="6065" y="1481"/>
                    </a:lnTo>
                    <a:lnTo>
                      <a:pt x="6045" y="1494"/>
                    </a:lnTo>
                    <a:lnTo>
                      <a:pt x="6023" y="1509"/>
                    </a:lnTo>
                    <a:lnTo>
                      <a:pt x="5983" y="1538"/>
                    </a:lnTo>
                    <a:lnTo>
                      <a:pt x="5941" y="1568"/>
                    </a:lnTo>
                    <a:lnTo>
                      <a:pt x="5901" y="1599"/>
                    </a:lnTo>
                    <a:lnTo>
                      <a:pt x="5861" y="1629"/>
                    </a:lnTo>
                    <a:lnTo>
                      <a:pt x="5840" y="1643"/>
                    </a:lnTo>
                    <a:lnTo>
                      <a:pt x="5818" y="1658"/>
                    </a:lnTo>
                    <a:lnTo>
                      <a:pt x="5797" y="1671"/>
                    </a:lnTo>
                    <a:lnTo>
                      <a:pt x="5775" y="1683"/>
                    </a:lnTo>
                    <a:lnTo>
                      <a:pt x="5751" y="1873"/>
                    </a:lnTo>
                    <a:lnTo>
                      <a:pt x="5727" y="2063"/>
                    </a:lnTo>
                    <a:lnTo>
                      <a:pt x="5683" y="2443"/>
                    </a:lnTo>
                    <a:lnTo>
                      <a:pt x="5743" y="2410"/>
                    </a:lnTo>
                    <a:lnTo>
                      <a:pt x="5804" y="2374"/>
                    </a:lnTo>
                    <a:lnTo>
                      <a:pt x="5863" y="2337"/>
                    </a:lnTo>
                    <a:lnTo>
                      <a:pt x="5922" y="2298"/>
                    </a:lnTo>
                    <a:lnTo>
                      <a:pt x="5979" y="2258"/>
                    </a:lnTo>
                    <a:lnTo>
                      <a:pt x="6008" y="2236"/>
                    </a:lnTo>
                    <a:lnTo>
                      <a:pt x="6035" y="2214"/>
                    </a:lnTo>
                    <a:lnTo>
                      <a:pt x="6063" y="2192"/>
                    </a:lnTo>
                    <a:lnTo>
                      <a:pt x="6089" y="2169"/>
                    </a:lnTo>
                    <a:lnTo>
                      <a:pt x="6116" y="2147"/>
                    </a:lnTo>
                    <a:lnTo>
                      <a:pt x="6141" y="2123"/>
                    </a:lnTo>
                    <a:lnTo>
                      <a:pt x="6186" y="2078"/>
                    </a:lnTo>
                    <a:lnTo>
                      <a:pt x="6208" y="2055"/>
                    </a:lnTo>
                    <a:lnTo>
                      <a:pt x="6229" y="2033"/>
                    </a:lnTo>
                    <a:lnTo>
                      <a:pt x="6250" y="2009"/>
                    </a:lnTo>
                    <a:lnTo>
                      <a:pt x="6271" y="1984"/>
                    </a:lnTo>
                    <a:lnTo>
                      <a:pt x="6289" y="1959"/>
                    </a:lnTo>
                    <a:lnTo>
                      <a:pt x="6308" y="1933"/>
                    </a:lnTo>
                    <a:lnTo>
                      <a:pt x="6325" y="1906"/>
                    </a:lnTo>
                    <a:lnTo>
                      <a:pt x="6341" y="1879"/>
                    </a:lnTo>
                    <a:lnTo>
                      <a:pt x="6355" y="1851"/>
                    </a:lnTo>
                    <a:lnTo>
                      <a:pt x="6368" y="1823"/>
                    </a:lnTo>
                    <a:lnTo>
                      <a:pt x="6380" y="1793"/>
                    </a:lnTo>
                    <a:lnTo>
                      <a:pt x="6390" y="1764"/>
                    </a:lnTo>
                    <a:lnTo>
                      <a:pt x="6398" y="1734"/>
                    </a:lnTo>
                    <a:lnTo>
                      <a:pt x="6404" y="1702"/>
                    </a:lnTo>
                    <a:lnTo>
                      <a:pt x="6406" y="1688"/>
                    </a:lnTo>
                    <a:lnTo>
                      <a:pt x="6406" y="1674"/>
                    </a:lnTo>
                    <a:lnTo>
                      <a:pt x="6406" y="1659"/>
                    </a:lnTo>
                    <a:lnTo>
                      <a:pt x="6405" y="1644"/>
                    </a:lnTo>
                    <a:lnTo>
                      <a:pt x="6403" y="1630"/>
                    </a:lnTo>
                    <a:lnTo>
                      <a:pt x="6400" y="1616"/>
                    </a:lnTo>
                    <a:lnTo>
                      <a:pt x="6396" y="1602"/>
                    </a:lnTo>
                    <a:lnTo>
                      <a:pt x="6390" y="1589"/>
                    </a:lnTo>
                    <a:lnTo>
                      <a:pt x="6385" y="1575"/>
                    </a:lnTo>
                    <a:lnTo>
                      <a:pt x="6378" y="1562"/>
                    </a:lnTo>
                    <a:lnTo>
                      <a:pt x="6371" y="1550"/>
                    </a:lnTo>
                    <a:lnTo>
                      <a:pt x="6362" y="1537"/>
                    </a:lnTo>
                    <a:lnTo>
                      <a:pt x="6353" y="1525"/>
                    </a:lnTo>
                    <a:lnTo>
                      <a:pt x="6343" y="1514"/>
                    </a:lnTo>
                    <a:lnTo>
                      <a:pt x="6334" y="1503"/>
                    </a:lnTo>
                    <a:lnTo>
                      <a:pt x="6323" y="1493"/>
                    </a:lnTo>
                    <a:lnTo>
                      <a:pt x="6312" y="1484"/>
                    </a:lnTo>
                    <a:lnTo>
                      <a:pt x="6300" y="1475"/>
                    </a:lnTo>
                    <a:lnTo>
                      <a:pt x="6288" y="1467"/>
                    </a:lnTo>
                    <a:lnTo>
                      <a:pt x="6276" y="1460"/>
                    </a:lnTo>
                    <a:lnTo>
                      <a:pt x="6263" y="1453"/>
                    </a:lnTo>
                    <a:lnTo>
                      <a:pt x="6250" y="1449"/>
                    </a:lnTo>
                    <a:lnTo>
                      <a:pt x="6236" y="1444"/>
                    </a:lnTo>
                    <a:lnTo>
                      <a:pt x="6223" y="1440"/>
                    </a:lnTo>
                    <a:lnTo>
                      <a:pt x="6209" y="1438"/>
                    </a:lnTo>
                    <a:lnTo>
                      <a:pt x="6195" y="1437"/>
                    </a:lnTo>
                    <a:lnTo>
                      <a:pt x="6180" y="1437"/>
                    </a:lnTo>
                    <a:lnTo>
                      <a:pt x="6166" y="1438"/>
                    </a:lnTo>
                    <a:lnTo>
                      <a:pt x="6152" y="1441"/>
                    </a:lnTo>
                    <a:lnTo>
                      <a:pt x="6138" y="1444"/>
                    </a:lnTo>
                    <a:lnTo>
                      <a:pt x="6124" y="1450"/>
                    </a:lnTo>
                    <a:lnTo>
                      <a:pt x="6110" y="1456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bIns="900000"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sz="7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8417987" y="2846558"/>
            <a:ext cx="1210588" cy="2780160"/>
            <a:chOff x="9573679" y="2869259"/>
            <a:chExt cx="1210588" cy="2780160"/>
          </a:xfrm>
        </p:grpSpPr>
        <p:grpSp>
          <p:nvGrpSpPr>
            <p:cNvPr id="36" name="组合 35"/>
            <p:cNvGrpSpPr/>
            <p:nvPr/>
          </p:nvGrpSpPr>
          <p:grpSpPr>
            <a:xfrm>
              <a:off x="9573679" y="2869259"/>
              <a:ext cx="1210588" cy="1004404"/>
              <a:chOff x="5685265" y="2979892"/>
              <a:chExt cx="1210588" cy="100440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5685265" y="344322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工作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经历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836749" y="3784241"/>
                <a:ext cx="907621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Work Experience</a:t>
                </a:r>
              </a:p>
            </p:txBody>
          </p:sp>
          <p:sp>
            <p:nvSpPr>
              <p:cNvPr id="19" name="KSO_Shape"/>
              <p:cNvSpPr/>
              <p:nvPr/>
            </p:nvSpPr>
            <p:spPr>
              <a:xfrm>
                <a:off x="6086219" y="2979892"/>
                <a:ext cx="408681" cy="344915"/>
              </a:xfrm>
              <a:custGeom>
                <a:avLst/>
                <a:gdLst>
                  <a:gd name="connsiteX0" fmla="*/ 3261356 w 3261356"/>
                  <a:gd name="connsiteY0" fmla="*/ 1385789 h 2766950"/>
                  <a:gd name="connsiteX1" fmla="*/ 3261356 w 3261356"/>
                  <a:gd name="connsiteY1" fmla="*/ 2634211 h 2766950"/>
                  <a:gd name="connsiteX2" fmla="*/ 3259675 w 3261356"/>
                  <a:gd name="connsiteY2" fmla="*/ 2649333 h 2766950"/>
                  <a:gd name="connsiteX3" fmla="*/ 3256313 w 3261356"/>
                  <a:gd name="connsiteY3" fmla="*/ 2662775 h 2766950"/>
                  <a:gd name="connsiteX4" fmla="*/ 3252951 w 3261356"/>
                  <a:gd name="connsiteY4" fmla="*/ 2674537 h 2766950"/>
                  <a:gd name="connsiteX5" fmla="*/ 3244545 w 3261356"/>
                  <a:gd name="connsiteY5" fmla="*/ 2686298 h 2766950"/>
                  <a:gd name="connsiteX6" fmla="*/ 3237821 w 3261356"/>
                  <a:gd name="connsiteY6" fmla="*/ 2698060 h 2766950"/>
                  <a:gd name="connsiteX7" fmla="*/ 3229415 w 3261356"/>
                  <a:gd name="connsiteY7" fmla="*/ 2709822 h 2766950"/>
                  <a:gd name="connsiteX8" fmla="*/ 3217647 w 3261356"/>
                  <a:gd name="connsiteY8" fmla="*/ 2719903 h 2766950"/>
                  <a:gd name="connsiteX9" fmla="*/ 3202517 w 3261356"/>
                  <a:gd name="connsiteY9" fmla="*/ 2729985 h 2766950"/>
                  <a:gd name="connsiteX10" fmla="*/ 3175619 w 3261356"/>
                  <a:gd name="connsiteY10" fmla="*/ 2746787 h 2766950"/>
                  <a:gd name="connsiteX11" fmla="*/ 3141997 w 3261356"/>
                  <a:gd name="connsiteY11" fmla="*/ 2758549 h 2766950"/>
                  <a:gd name="connsiteX12" fmla="*/ 3105013 w 3261356"/>
                  <a:gd name="connsiteY12" fmla="*/ 2765270 h 2766950"/>
                  <a:gd name="connsiteX13" fmla="*/ 3066347 w 3261356"/>
                  <a:gd name="connsiteY13" fmla="*/ 2766950 h 2766950"/>
                  <a:gd name="connsiteX14" fmla="*/ 196690 w 3261356"/>
                  <a:gd name="connsiteY14" fmla="*/ 2766950 h 2766950"/>
                  <a:gd name="connsiteX15" fmla="*/ 158024 w 3261356"/>
                  <a:gd name="connsiteY15" fmla="*/ 2765270 h 2766950"/>
                  <a:gd name="connsiteX16" fmla="*/ 121040 w 3261356"/>
                  <a:gd name="connsiteY16" fmla="*/ 2758549 h 2766950"/>
                  <a:gd name="connsiteX17" fmla="*/ 87418 w 3261356"/>
                  <a:gd name="connsiteY17" fmla="*/ 2746787 h 2766950"/>
                  <a:gd name="connsiteX18" fmla="*/ 57158 w 3261356"/>
                  <a:gd name="connsiteY18" fmla="*/ 2729985 h 2766950"/>
                  <a:gd name="connsiteX19" fmla="*/ 47071 w 3261356"/>
                  <a:gd name="connsiteY19" fmla="*/ 2719903 h 2766950"/>
                  <a:gd name="connsiteX20" fmla="*/ 35303 w 3261356"/>
                  <a:gd name="connsiteY20" fmla="*/ 2709822 h 2766950"/>
                  <a:gd name="connsiteX21" fmla="*/ 25217 w 3261356"/>
                  <a:gd name="connsiteY21" fmla="*/ 2698060 h 2766950"/>
                  <a:gd name="connsiteX22" fmla="*/ 16811 w 3261356"/>
                  <a:gd name="connsiteY22" fmla="*/ 2686298 h 2766950"/>
                  <a:gd name="connsiteX23" fmla="*/ 8405 w 3261356"/>
                  <a:gd name="connsiteY23" fmla="*/ 2674537 h 2766950"/>
                  <a:gd name="connsiteX24" fmla="*/ 5043 w 3261356"/>
                  <a:gd name="connsiteY24" fmla="*/ 2662775 h 2766950"/>
                  <a:gd name="connsiteX25" fmla="*/ 1681 w 3261356"/>
                  <a:gd name="connsiteY25" fmla="*/ 2649333 h 2766950"/>
                  <a:gd name="connsiteX26" fmla="*/ 0 w 3261356"/>
                  <a:gd name="connsiteY26" fmla="*/ 2634211 h 2766950"/>
                  <a:gd name="connsiteX27" fmla="*/ 0 w 3261356"/>
                  <a:gd name="connsiteY27" fmla="*/ 1389150 h 2766950"/>
                  <a:gd name="connsiteX28" fmla="*/ 196690 w 3261356"/>
                  <a:gd name="connsiteY28" fmla="*/ 1441237 h 2766950"/>
                  <a:gd name="connsiteX29" fmla="*/ 406829 w 3261356"/>
                  <a:gd name="connsiteY29" fmla="*/ 1495005 h 2766950"/>
                  <a:gd name="connsiteX30" fmla="*/ 660677 w 3261356"/>
                  <a:gd name="connsiteY30" fmla="*/ 1555494 h 2766950"/>
                  <a:gd name="connsiteX31" fmla="*/ 795165 w 3261356"/>
                  <a:gd name="connsiteY31" fmla="*/ 1589099 h 2766950"/>
                  <a:gd name="connsiteX32" fmla="*/ 933017 w 3261356"/>
                  <a:gd name="connsiteY32" fmla="*/ 1619343 h 2766950"/>
                  <a:gd name="connsiteX33" fmla="*/ 1067506 w 3261356"/>
                  <a:gd name="connsiteY33" fmla="*/ 1646227 h 2766950"/>
                  <a:gd name="connsiteX34" fmla="*/ 1200314 w 3261356"/>
                  <a:gd name="connsiteY34" fmla="*/ 1671431 h 2766950"/>
                  <a:gd name="connsiteX35" fmla="*/ 1326397 w 3261356"/>
                  <a:gd name="connsiteY35" fmla="*/ 1693274 h 2766950"/>
                  <a:gd name="connsiteX36" fmla="*/ 1442394 w 3261356"/>
                  <a:gd name="connsiteY36" fmla="*/ 1708396 h 2766950"/>
                  <a:gd name="connsiteX37" fmla="*/ 1544942 w 3261356"/>
                  <a:gd name="connsiteY37" fmla="*/ 1720158 h 2766950"/>
                  <a:gd name="connsiteX38" fmla="*/ 1588650 w 3261356"/>
                  <a:gd name="connsiteY38" fmla="*/ 1723518 h 2766950"/>
                  <a:gd name="connsiteX39" fmla="*/ 1630678 w 3261356"/>
                  <a:gd name="connsiteY39" fmla="*/ 1725199 h 2766950"/>
                  <a:gd name="connsiteX40" fmla="*/ 1672706 w 3261356"/>
                  <a:gd name="connsiteY40" fmla="*/ 1723518 h 2766950"/>
                  <a:gd name="connsiteX41" fmla="*/ 1719777 w 3261356"/>
                  <a:gd name="connsiteY41" fmla="*/ 1720158 h 2766950"/>
                  <a:gd name="connsiteX42" fmla="*/ 1820644 w 3261356"/>
                  <a:gd name="connsiteY42" fmla="*/ 1708396 h 2766950"/>
                  <a:gd name="connsiteX43" fmla="*/ 1934959 w 3261356"/>
                  <a:gd name="connsiteY43" fmla="*/ 1693274 h 2766950"/>
                  <a:gd name="connsiteX44" fmla="*/ 2061043 w 3261356"/>
                  <a:gd name="connsiteY44" fmla="*/ 1671431 h 2766950"/>
                  <a:gd name="connsiteX45" fmla="*/ 2193850 w 3261356"/>
                  <a:gd name="connsiteY45" fmla="*/ 1646227 h 2766950"/>
                  <a:gd name="connsiteX46" fmla="*/ 2330020 w 3261356"/>
                  <a:gd name="connsiteY46" fmla="*/ 1615983 h 2766950"/>
                  <a:gd name="connsiteX47" fmla="*/ 2466190 w 3261356"/>
                  <a:gd name="connsiteY47" fmla="*/ 1585738 h 2766950"/>
                  <a:gd name="connsiteX48" fmla="*/ 2602360 w 3261356"/>
                  <a:gd name="connsiteY48" fmla="*/ 1553814 h 2766950"/>
                  <a:gd name="connsiteX49" fmla="*/ 2854527 w 3261356"/>
                  <a:gd name="connsiteY49" fmla="*/ 1493325 h 2766950"/>
                  <a:gd name="connsiteX50" fmla="*/ 3066347 w 3261356"/>
                  <a:gd name="connsiteY50" fmla="*/ 1437877 h 2766950"/>
                  <a:gd name="connsiteX51" fmla="*/ 1508607 w 3261356"/>
                  <a:gd name="connsiteY51" fmla="*/ 1206475 h 2766950"/>
                  <a:gd name="connsiteX52" fmla="*/ 1417230 w 3261356"/>
                  <a:gd name="connsiteY52" fmla="*/ 1297852 h 2766950"/>
                  <a:gd name="connsiteX53" fmla="*/ 1417230 w 3261356"/>
                  <a:gd name="connsiteY53" fmla="*/ 1314415 h 2766950"/>
                  <a:gd name="connsiteX54" fmla="*/ 1508607 w 3261356"/>
                  <a:gd name="connsiteY54" fmla="*/ 1405791 h 2766950"/>
                  <a:gd name="connsiteX55" fmla="*/ 1752750 w 3261356"/>
                  <a:gd name="connsiteY55" fmla="*/ 1405791 h 2766950"/>
                  <a:gd name="connsiteX56" fmla="*/ 1844126 w 3261356"/>
                  <a:gd name="connsiteY56" fmla="*/ 1314415 h 2766950"/>
                  <a:gd name="connsiteX57" fmla="*/ 1844126 w 3261356"/>
                  <a:gd name="connsiteY57" fmla="*/ 1297852 h 2766950"/>
                  <a:gd name="connsiteX58" fmla="*/ 1752750 w 3261356"/>
                  <a:gd name="connsiteY58" fmla="*/ 1206475 h 2766950"/>
                  <a:gd name="connsiteX59" fmla="*/ 1630678 w 3261356"/>
                  <a:gd name="connsiteY59" fmla="*/ 174304 h 2766950"/>
                  <a:gd name="connsiteX60" fmla="*/ 1114624 w 3261356"/>
                  <a:gd name="connsiteY60" fmla="*/ 469036 h 2766950"/>
                  <a:gd name="connsiteX61" fmla="*/ 1111230 w 3261356"/>
                  <a:gd name="connsiteY61" fmla="*/ 492633 h 2766950"/>
                  <a:gd name="connsiteX62" fmla="*/ 2150126 w 3261356"/>
                  <a:gd name="connsiteY62" fmla="*/ 492633 h 2766950"/>
                  <a:gd name="connsiteX63" fmla="*/ 2146731 w 3261356"/>
                  <a:gd name="connsiteY63" fmla="*/ 469036 h 2766950"/>
                  <a:gd name="connsiteX64" fmla="*/ 1630678 w 3261356"/>
                  <a:gd name="connsiteY64" fmla="*/ 174304 h 2766950"/>
                  <a:gd name="connsiteX65" fmla="*/ 1630678 w 3261356"/>
                  <a:gd name="connsiteY65" fmla="*/ 0 h 2766950"/>
                  <a:gd name="connsiteX66" fmla="*/ 2269992 w 3261356"/>
                  <a:gd name="connsiteY66" fmla="*/ 488510 h 2766950"/>
                  <a:gd name="connsiteX67" fmla="*/ 2270238 w 3261356"/>
                  <a:gd name="connsiteY67" fmla="*/ 492633 h 2766950"/>
                  <a:gd name="connsiteX68" fmla="*/ 3066347 w 3261356"/>
                  <a:gd name="connsiteY68" fmla="*/ 492633 h 2766950"/>
                  <a:gd name="connsiteX69" fmla="*/ 3105012 w 3261356"/>
                  <a:gd name="connsiteY69" fmla="*/ 494313 h 2766950"/>
                  <a:gd name="connsiteX70" fmla="*/ 3141998 w 3261356"/>
                  <a:gd name="connsiteY70" fmla="*/ 501035 h 2766950"/>
                  <a:gd name="connsiteX71" fmla="*/ 3175621 w 3261356"/>
                  <a:gd name="connsiteY71" fmla="*/ 512796 h 2766950"/>
                  <a:gd name="connsiteX72" fmla="*/ 3202518 w 3261356"/>
                  <a:gd name="connsiteY72" fmla="*/ 529599 h 2766950"/>
                  <a:gd name="connsiteX73" fmla="*/ 3217649 w 3261356"/>
                  <a:gd name="connsiteY73" fmla="*/ 539681 h 2766950"/>
                  <a:gd name="connsiteX74" fmla="*/ 3229416 w 3261356"/>
                  <a:gd name="connsiteY74" fmla="*/ 549763 h 2766950"/>
                  <a:gd name="connsiteX75" fmla="*/ 3237821 w 3261356"/>
                  <a:gd name="connsiteY75" fmla="*/ 561524 h 2766950"/>
                  <a:gd name="connsiteX76" fmla="*/ 3244546 w 3261356"/>
                  <a:gd name="connsiteY76" fmla="*/ 573285 h 2766950"/>
                  <a:gd name="connsiteX77" fmla="*/ 3252951 w 3261356"/>
                  <a:gd name="connsiteY77" fmla="*/ 585046 h 2766950"/>
                  <a:gd name="connsiteX78" fmla="*/ 3256314 w 3261356"/>
                  <a:gd name="connsiteY78" fmla="*/ 596807 h 2766950"/>
                  <a:gd name="connsiteX79" fmla="*/ 3259676 w 3261356"/>
                  <a:gd name="connsiteY79" fmla="*/ 610251 h 2766950"/>
                  <a:gd name="connsiteX80" fmla="*/ 3261356 w 3261356"/>
                  <a:gd name="connsiteY80" fmla="*/ 625372 h 2766950"/>
                  <a:gd name="connsiteX81" fmla="*/ 3261356 w 3261356"/>
                  <a:gd name="connsiteY81" fmla="*/ 1326877 h 2766950"/>
                  <a:gd name="connsiteX82" fmla="*/ 3261353 w 3261356"/>
                  <a:gd name="connsiteY82" fmla="*/ 1326877 h 2766950"/>
                  <a:gd name="connsiteX83" fmla="*/ 3261350 w 3261356"/>
                  <a:gd name="connsiteY83" fmla="*/ 1326880 h 2766950"/>
                  <a:gd name="connsiteX84" fmla="*/ 3066350 w 3261356"/>
                  <a:gd name="connsiteY84" fmla="*/ 1378964 h 2766950"/>
                  <a:gd name="connsiteX85" fmla="*/ 2854531 w 3261356"/>
                  <a:gd name="connsiteY85" fmla="*/ 1434413 h 2766950"/>
                  <a:gd name="connsiteX86" fmla="*/ 2602365 w 3261356"/>
                  <a:gd name="connsiteY86" fmla="*/ 1494902 h 2766950"/>
                  <a:gd name="connsiteX87" fmla="*/ 2466193 w 3261356"/>
                  <a:gd name="connsiteY87" fmla="*/ 1526826 h 2766950"/>
                  <a:gd name="connsiteX88" fmla="*/ 2330026 w 3261356"/>
                  <a:gd name="connsiteY88" fmla="*/ 1557071 h 2766950"/>
                  <a:gd name="connsiteX89" fmla="*/ 2193854 w 3261356"/>
                  <a:gd name="connsiteY89" fmla="*/ 1587315 h 2766950"/>
                  <a:gd name="connsiteX90" fmla="*/ 2061046 w 3261356"/>
                  <a:gd name="connsiteY90" fmla="*/ 1612517 h 2766950"/>
                  <a:gd name="connsiteX91" fmla="*/ 1934963 w 3261356"/>
                  <a:gd name="connsiteY91" fmla="*/ 1634360 h 2766950"/>
                  <a:gd name="connsiteX92" fmla="*/ 1820647 w 3261356"/>
                  <a:gd name="connsiteY92" fmla="*/ 1649484 h 2766950"/>
                  <a:gd name="connsiteX93" fmla="*/ 1719781 w 3261356"/>
                  <a:gd name="connsiteY93" fmla="*/ 1661245 h 2766950"/>
                  <a:gd name="connsiteX94" fmla="*/ 1672711 w 3261356"/>
                  <a:gd name="connsiteY94" fmla="*/ 1664604 h 2766950"/>
                  <a:gd name="connsiteX95" fmla="*/ 1630683 w 3261356"/>
                  <a:gd name="connsiteY95" fmla="*/ 1666287 h 2766950"/>
                  <a:gd name="connsiteX96" fmla="*/ 1588655 w 3261356"/>
                  <a:gd name="connsiteY96" fmla="*/ 1664604 h 2766950"/>
                  <a:gd name="connsiteX97" fmla="*/ 1544944 w 3261356"/>
                  <a:gd name="connsiteY97" fmla="*/ 1661245 h 2766950"/>
                  <a:gd name="connsiteX98" fmla="*/ 1442396 w 3261356"/>
                  <a:gd name="connsiteY98" fmla="*/ 1649484 h 2766950"/>
                  <a:gd name="connsiteX99" fmla="*/ 1326400 w 3261356"/>
                  <a:gd name="connsiteY99" fmla="*/ 1634360 h 2766950"/>
                  <a:gd name="connsiteX100" fmla="*/ 1200317 w 3261356"/>
                  <a:gd name="connsiteY100" fmla="*/ 1612517 h 2766950"/>
                  <a:gd name="connsiteX101" fmla="*/ 1067508 w 3261356"/>
                  <a:gd name="connsiteY101" fmla="*/ 1587315 h 2766950"/>
                  <a:gd name="connsiteX102" fmla="*/ 933020 w 3261356"/>
                  <a:gd name="connsiteY102" fmla="*/ 1560430 h 2766950"/>
                  <a:gd name="connsiteX103" fmla="*/ 795169 w 3261356"/>
                  <a:gd name="connsiteY103" fmla="*/ 1530186 h 2766950"/>
                  <a:gd name="connsiteX104" fmla="*/ 660681 w 3261356"/>
                  <a:gd name="connsiteY104" fmla="*/ 1496582 h 2766950"/>
                  <a:gd name="connsiteX105" fmla="*/ 406834 w 3261356"/>
                  <a:gd name="connsiteY105" fmla="*/ 1436093 h 2766950"/>
                  <a:gd name="connsiteX106" fmla="*/ 196695 w 3261356"/>
                  <a:gd name="connsiteY106" fmla="*/ 1382323 h 2766950"/>
                  <a:gd name="connsiteX107" fmla="*/ 3 w 3261356"/>
                  <a:gd name="connsiteY107" fmla="*/ 1330236 h 2766950"/>
                  <a:gd name="connsiteX108" fmla="*/ 3 w 3261356"/>
                  <a:gd name="connsiteY108" fmla="*/ 1332325 h 2766950"/>
                  <a:gd name="connsiteX109" fmla="*/ 0 w 3261356"/>
                  <a:gd name="connsiteY109" fmla="*/ 1332322 h 2766950"/>
                  <a:gd name="connsiteX110" fmla="*/ 0 w 3261356"/>
                  <a:gd name="connsiteY110" fmla="*/ 971511 h 2766950"/>
                  <a:gd name="connsiteX111" fmla="*/ 0 w 3261356"/>
                  <a:gd name="connsiteY111" fmla="*/ 625372 h 2766950"/>
                  <a:gd name="connsiteX112" fmla="*/ 1683 w 3261356"/>
                  <a:gd name="connsiteY112" fmla="*/ 610251 h 2766950"/>
                  <a:gd name="connsiteX113" fmla="*/ 5046 w 3261356"/>
                  <a:gd name="connsiteY113" fmla="*/ 596807 h 2766950"/>
                  <a:gd name="connsiteX114" fmla="*/ 8405 w 3261356"/>
                  <a:gd name="connsiteY114" fmla="*/ 585046 h 2766950"/>
                  <a:gd name="connsiteX115" fmla="*/ 16813 w 3261356"/>
                  <a:gd name="connsiteY115" fmla="*/ 573285 h 2766950"/>
                  <a:gd name="connsiteX116" fmla="*/ 25218 w 3261356"/>
                  <a:gd name="connsiteY116" fmla="*/ 561524 h 2766950"/>
                  <a:gd name="connsiteX117" fmla="*/ 35303 w 3261356"/>
                  <a:gd name="connsiteY117" fmla="*/ 549763 h 2766950"/>
                  <a:gd name="connsiteX118" fmla="*/ 47073 w 3261356"/>
                  <a:gd name="connsiteY118" fmla="*/ 539681 h 2766950"/>
                  <a:gd name="connsiteX119" fmla="*/ 57158 w 3261356"/>
                  <a:gd name="connsiteY119" fmla="*/ 529599 h 2766950"/>
                  <a:gd name="connsiteX120" fmla="*/ 87418 w 3261356"/>
                  <a:gd name="connsiteY120" fmla="*/ 512796 h 2766950"/>
                  <a:gd name="connsiteX121" fmla="*/ 121041 w 3261356"/>
                  <a:gd name="connsiteY121" fmla="*/ 501035 h 2766950"/>
                  <a:gd name="connsiteX122" fmla="*/ 158027 w 3261356"/>
                  <a:gd name="connsiteY122" fmla="*/ 494313 h 2766950"/>
                  <a:gd name="connsiteX123" fmla="*/ 196692 w 3261356"/>
                  <a:gd name="connsiteY123" fmla="*/ 492633 h 2766950"/>
                  <a:gd name="connsiteX124" fmla="*/ 991117 w 3261356"/>
                  <a:gd name="connsiteY124" fmla="*/ 492633 h 2766950"/>
                  <a:gd name="connsiteX125" fmla="*/ 991363 w 3261356"/>
                  <a:gd name="connsiteY125" fmla="*/ 488510 h 2766950"/>
                  <a:gd name="connsiteX126" fmla="*/ 1630678 w 3261356"/>
                  <a:gd name="connsiteY126" fmla="*/ 0 h 276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3261356" h="2766950">
                    <a:moveTo>
                      <a:pt x="3261356" y="1385789"/>
                    </a:moveTo>
                    <a:lnTo>
                      <a:pt x="3261356" y="2634211"/>
                    </a:lnTo>
                    <a:lnTo>
                      <a:pt x="3259675" y="2649333"/>
                    </a:lnTo>
                    <a:lnTo>
                      <a:pt x="3256313" y="2662775"/>
                    </a:lnTo>
                    <a:lnTo>
                      <a:pt x="3252951" y="2674537"/>
                    </a:lnTo>
                    <a:lnTo>
                      <a:pt x="3244545" y="2686298"/>
                    </a:lnTo>
                    <a:lnTo>
                      <a:pt x="3237821" y="2698060"/>
                    </a:lnTo>
                    <a:lnTo>
                      <a:pt x="3229415" y="2709822"/>
                    </a:lnTo>
                    <a:lnTo>
                      <a:pt x="3217647" y="2719903"/>
                    </a:lnTo>
                    <a:lnTo>
                      <a:pt x="3202517" y="2729985"/>
                    </a:lnTo>
                    <a:lnTo>
                      <a:pt x="3175619" y="2746787"/>
                    </a:lnTo>
                    <a:lnTo>
                      <a:pt x="3141997" y="2758549"/>
                    </a:lnTo>
                    <a:lnTo>
                      <a:pt x="3105013" y="2765270"/>
                    </a:lnTo>
                    <a:lnTo>
                      <a:pt x="3066347" y="2766950"/>
                    </a:lnTo>
                    <a:lnTo>
                      <a:pt x="196690" y="2766950"/>
                    </a:lnTo>
                    <a:lnTo>
                      <a:pt x="158024" y="2765270"/>
                    </a:lnTo>
                    <a:lnTo>
                      <a:pt x="121040" y="2758549"/>
                    </a:lnTo>
                    <a:lnTo>
                      <a:pt x="87418" y="2746787"/>
                    </a:lnTo>
                    <a:lnTo>
                      <a:pt x="57158" y="2729985"/>
                    </a:lnTo>
                    <a:lnTo>
                      <a:pt x="47071" y="2719903"/>
                    </a:lnTo>
                    <a:lnTo>
                      <a:pt x="35303" y="2709822"/>
                    </a:lnTo>
                    <a:lnTo>
                      <a:pt x="25217" y="2698060"/>
                    </a:lnTo>
                    <a:lnTo>
                      <a:pt x="16811" y="2686298"/>
                    </a:lnTo>
                    <a:lnTo>
                      <a:pt x="8405" y="2674537"/>
                    </a:lnTo>
                    <a:lnTo>
                      <a:pt x="5043" y="2662775"/>
                    </a:lnTo>
                    <a:lnTo>
                      <a:pt x="1681" y="2649333"/>
                    </a:lnTo>
                    <a:lnTo>
                      <a:pt x="0" y="2634211"/>
                    </a:lnTo>
                    <a:lnTo>
                      <a:pt x="0" y="1389150"/>
                    </a:lnTo>
                    <a:lnTo>
                      <a:pt x="196690" y="1441237"/>
                    </a:lnTo>
                    <a:lnTo>
                      <a:pt x="406829" y="1495005"/>
                    </a:lnTo>
                    <a:lnTo>
                      <a:pt x="660677" y="1555494"/>
                    </a:lnTo>
                    <a:lnTo>
                      <a:pt x="795165" y="1589099"/>
                    </a:lnTo>
                    <a:lnTo>
                      <a:pt x="933017" y="1619343"/>
                    </a:lnTo>
                    <a:lnTo>
                      <a:pt x="1067506" y="1646227"/>
                    </a:lnTo>
                    <a:lnTo>
                      <a:pt x="1200314" y="1671431"/>
                    </a:lnTo>
                    <a:lnTo>
                      <a:pt x="1326397" y="1693274"/>
                    </a:lnTo>
                    <a:lnTo>
                      <a:pt x="1442394" y="1708396"/>
                    </a:lnTo>
                    <a:lnTo>
                      <a:pt x="1544942" y="1720158"/>
                    </a:lnTo>
                    <a:lnTo>
                      <a:pt x="1588650" y="1723518"/>
                    </a:lnTo>
                    <a:lnTo>
                      <a:pt x="1630678" y="1725199"/>
                    </a:lnTo>
                    <a:lnTo>
                      <a:pt x="1672706" y="1723518"/>
                    </a:lnTo>
                    <a:lnTo>
                      <a:pt x="1719777" y="1720158"/>
                    </a:lnTo>
                    <a:lnTo>
                      <a:pt x="1820644" y="1708396"/>
                    </a:lnTo>
                    <a:lnTo>
                      <a:pt x="1934959" y="1693274"/>
                    </a:lnTo>
                    <a:lnTo>
                      <a:pt x="2061043" y="1671431"/>
                    </a:lnTo>
                    <a:lnTo>
                      <a:pt x="2193850" y="1646227"/>
                    </a:lnTo>
                    <a:lnTo>
                      <a:pt x="2330020" y="1615983"/>
                    </a:lnTo>
                    <a:lnTo>
                      <a:pt x="2466190" y="1585738"/>
                    </a:lnTo>
                    <a:lnTo>
                      <a:pt x="2602360" y="1553814"/>
                    </a:lnTo>
                    <a:lnTo>
                      <a:pt x="2854527" y="1493325"/>
                    </a:lnTo>
                    <a:lnTo>
                      <a:pt x="3066347" y="1437877"/>
                    </a:lnTo>
                    <a:close/>
                    <a:moveTo>
                      <a:pt x="1508607" y="1206475"/>
                    </a:moveTo>
                    <a:cubicBezTo>
                      <a:pt x="1458141" y="1206475"/>
                      <a:pt x="1417230" y="1247386"/>
                      <a:pt x="1417230" y="1297852"/>
                    </a:cubicBezTo>
                    <a:lnTo>
                      <a:pt x="1417230" y="1314415"/>
                    </a:lnTo>
                    <a:cubicBezTo>
                      <a:pt x="1417230" y="1364881"/>
                      <a:pt x="1458141" y="1405791"/>
                      <a:pt x="1508607" y="1405791"/>
                    </a:cubicBezTo>
                    <a:lnTo>
                      <a:pt x="1752750" y="1405791"/>
                    </a:lnTo>
                    <a:cubicBezTo>
                      <a:pt x="1803215" y="1405791"/>
                      <a:pt x="1844126" y="1364881"/>
                      <a:pt x="1844126" y="1314415"/>
                    </a:cubicBezTo>
                    <a:lnTo>
                      <a:pt x="1844126" y="1297852"/>
                    </a:lnTo>
                    <a:cubicBezTo>
                      <a:pt x="1844126" y="1247386"/>
                      <a:pt x="1803215" y="1206475"/>
                      <a:pt x="1752750" y="1206475"/>
                    </a:cubicBezTo>
                    <a:close/>
                    <a:moveTo>
                      <a:pt x="1630678" y="174304"/>
                    </a:moveTo>
                    <a:cubicBezTo>
                      <a:pt x="1376124" y="174304"/>
                      <a:pt x="1163742" y="300833"/>
                      <a:pt x="1114624" y="469036"/>
                    </a:cubicBezTo>
                    <a:lnTo>
                      <a:pt x="1111230" y="492633"/>
                    </a:lnTo>
                    <a:lnTo>
                      <a:pt x="2150126" y="492633"/>
                    </a:lnTo>
                    <a:lnTo>
                      <a:pt x="2146731" y="469036"/>
                    </a:lnTo>
                    <a:cubicBezTo>
                      <a:pt x="2097613" y="300833"/>
                      <a:pt x="1885231" y="174304"/>
                      <a:pt x="1630678" y="174304"/>
                    </a:cubicBezTo>
                    <a:close/>
                    <a:moveTo>
                      <a:pt x="1630678" y="0"/>
                    </a:moveTo>
                    <a:cubicBezTo>
                      <a:pt x="1963411" y="0"/>
                      <a:pt x="2237083" y="214121"/>
                      <a:pt x="2269992" y="488510"/>
                    </a:cubicBezTo>
                    <a:lnTo>
                      <a:pt x="2270238" y="492633"/>
                    </a:lnTo>
                    <a:lnTo>
                      <a:pt x="3066347" y="492633"/>
                    </a:lnTo>
                    <a:lnTo>
                      <a:pt x="3105012" y="494313"/>
                    </a:lnTo>
                    <a:lnTo>
                      <a:pt x="3141998" y="501035"/>
                    </a:lnTo>
                    <a:lnTo>
                      <a:pt x="3175621" y="512796"/>
                    </a:lnTo>
                    <a:lnTo>
                      <a:pt x="3202518" y="529599"/>
                    </a:lnTo>
                    <a:lnTo>
                      <a:pt x="3217649" y="539681"/>
                    </a:lnTo>
                    <a:lnTo>
                      <a:pt x="3229416" y="549763"/>
                    </a:lnTo>
                    <a:lnTo>
                      <a:pt x="3237821" y="561524"/>
                    </a:lnTo>
                    <a:lnTo>
                      <a:pt x="3244546" y="573285"/>
                    </a:lnTo>
                    <a:lnTo>
                      <a:pt x="3252951" y="585046"/>
                    </a:lnTo>
                    <a:lnTo>
                      <a:pt x="3256314" y="596807"/>
                    </a:lnTo>
                    <a:lnTo>
                      <a:pt x="3259676" y="610251"/>
                    </a:lnTo>
                    <a:lnTo>
                      <a:pt x="3261356" y="625372"/>
                    </a:lnTo>
                    <a:lnTo>
                      <a:pt x="3261356" y="1326877"/>
                    </a:lnTo>
                    <a:lnTo>
                      <a:pt x="3261353" y="1326877"/>
                    </a:lnTo>
                    <a:lnTo>
                      <a:pt x="3261350" y="1326880"/>
                    </a:lnTo>
                    <a:lnTo>
                      <a:pt x="3066350" y="1378964"/>
                    </a:lnTo>
                    <a:lnTo>
                      <a:pt x="2854531" y="1434413"/>
                    </a:lnTo>
                    <a:lnTo>
                      <a:pt x="2602365" y="1494902"/>
                    </a:lnTo>
                    <a:lnTo>
                      <a:pt x="2466193" y="1526826"/>
                    </a:lnTo>
                    <a:lnTo>
                      <a:pt x="2330026" y="1557071"/>
                    </a:lnTo>
                    <a:lnTo>
                      <a:pt x="2193854" y="1587315"/>
                    </a:lnTo>
                    <a:lnTo>
                      <a:pt x="2061046" y="1612517"/>
                    </a:lnTo>
                    <a:lnTo>
                      <a:pt x="1934963" y="1634360"/>
                    </a:lnTo>
                    <a:lnTo>
                      <a:pt x="1820647" y="1649484"/>
                    </a:lnTo>
                    <a:lnTo>
                      <a:pt x="1719781" y="1661245"/>
                    </a:lnTo>
                    <a:lnTo>
                      <a:pt x="1672711" y="1664604"/>
                    </a:lnTo>
                    <a:lnTo>
                      <a:pt x="1630683" y="1666287"/>
                    </a:lnTo>
                    <a:lnTo>
                      <a:pt x="1588655" y="1664604"/>
                    </a:lnTo>
                    <a:lnTo>
                      <a:pt x="1544944" y="1661245"/>
                    </a:lnTo>
                    <a:lnTo>
                      <a:pt x="1442396" y="1649484"/>
                    </a:lnTo>
                    <a:lnTo>
                      <a:pt x="1326400" y="1634360"/>
                    </a:lnTo>
                    <a:lnTo>
                      <a:pt x="1200317" y="1612517"/>
                    </a:lnTo>
                    <a:lnTo>
                      <a:pt x="1067508" y="1587315"/>
                    </a:lnTo>
                    <a:lnTo>
                      <a:pt x="933020" y="1560430"/>
                    </a:lnTo>
                    <a:lnTo>
                      <a:pt x="795169" y="1530186"/>
                    </a:lnTo>
                    <a:lnTo>
                      <a:pt x="660681" y="1496582"/>
                    </a:lnTo>
                    <a:lnTo>
                      <a:pt x="406834" y="1436093"/>
                    </a:lnTo>
                    <a:lnTo>
                      <a:pt x="196695" y="1382323"/>
                    </a:lnTo>
                    <a:lnTo>
                      <a:pt x="3" y="1330236"/>
                    </a:lnTo>
                    <a:lnTo>
                      <a:pt x="3" y="1332325"/>
                    </a:lnTo>
                    <a:lnTo>
                      <a:pt x="0" y="1332322"/>
                    </a:lnTo>
                    <a:lnTo>
                      <a:pt x="0" y="971511"/>
                    </a:lnTo>
                    <a:lnTo>
                      <a:pt x="0" y="625372"/>
                    </a:lnTo>
                    <a:lnTo>
                      <a:pt x="1683" y="610251"/>
                    </a:lnTo>
                    <a:lnTo>
                      <a:pt x="5046" y="596807"/>
                    </a:lnTo>
                    <a:lnTo>
                      <a:pt x="8405" y="585046"/>
                    </a:lnTo>
                    <a:lnTo>
                      <a:pt x="16813" y="573285"/>
                    </a:lnTo>
                    <a:lnTo>
                      <a:pt x="25218" y="561524"/>
                    </a:lnTo>
                    <a:lnTo>
                      <a:pt x="35303" y="549763"/>
                    </a:lnTo>
                    <a:lnTo>
                      <a:pt x="47073" y="539681"/>
                    </a:lnTo>
                    <a:lnTo>
                      <a:pt x="57158" y="529599"/>
                    </a:lnTo>
                    <a:lnTo>
                      <a:pt x="87418" y="512796"/>
                    </a:lnTo>
                    <a:lnTo>
                      <a:pt x="121041" y="501035"/>
                    </a:lnTo>
                    <a:lnTo>
                      <a:pt x="158027" y="494313"/>
                    </a:lnTo>
                    <a:lnTo>
                      <a:pt x="196692" y="492633"/>
                    </a:lnTo>
                    <a:lnTo>
                      <a:pt x="991117" y="492633"/>
                    </a:lnTo>
                    <a:lnTo>
                      <a:pt x="991363" y="488510"/>
                    </a:lnTo>
                    <a:cubicBezTo>
                      <a:pt x="1024272" y="214121"/>
                      <a:pt x="1297944" y="0"/>
                      <a:pt x="1630678" y="0"/>
                    </a:cubicBezTo>
                    <a:close/>
                  </a:path>
                </a:pathLst>
              </a:custGeom>
              <a:solidFill>
                <a:srgbClr val="BE894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endParaRPr lang="zh-CN" altLang="en-US" sz="7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573679" y="4610071"/>
              <a:ext cx="1210588" cy="1039348"/>
              <a:chOff x="5685265" y="4943564"/>
              <a:chExt cx="1210588" cy="1039348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685265" y="5441384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自我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评价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5853580" y="5782857"/>
                <a:ext cx="87395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Self Assessment</a:t>
                </a:r>
              </a:p>
            </p:txBody>
          </p:sp>
          <p:sp>
            <p:nvSpPr>
              <p:cNvPr id="16" name="KSO_Shape"/>
              <p:cNvSpPr/>
              <p:nvPr/>
            </p:nvSpPr>
            <p:spPr bwMode="auto">
              <a:xfrm flipH="1">
                <a:off x="6090686" y="4943564"/>
                <a:ext cx="399747" cy="457202"/>
              </a:xfrm>
              <a:custGeom>
                <a:avLst/>
                <a:gdLst>
                  <a:gd name="T0" fmla="*/ 900005 w 6223"/>
                  <a:gd name="T1" fmla="*/ 960353 h 9338"/>
                  <a:gd name="T2" fmla="*/ 779889 w 6223"/>
                  <a:gd name="T3" fmla="*/ 539849 h 9338"/>
                  <a:gd name="T4" fmla="*/ 1080083 w 6223"/>
                  <a:gd name="T5" fmla="*/ 719927 h 9338"/>
                  <a:gd name="T6" fmla="*/ 1199814 w 6223"/>
                  <a:gd name="T7" fmla="*/ 1140431 h 9338"/>
                  <a:gd name="T8" fmla="*/ 900005 w 6223"/>
                  <a:gd name="T9" fmla="*/ 960353 h 9338"/>
                  <a:gd name="T10" fmla="*/ 299616 w 6223"/>
                  <a:gd name="T11" fmla="*/ 353987 h 9338"/>
                  <a:gd name="T12" fmla="*/ 179885 w 6223"/>
                  <a:gd name="T13" fmla="*/ 0 h 9338"/>
                  <a:gd name="T14" fmla="*/ 779889 w 6223"/>
                  <a:gd name="T15" fmla="*/ 0 h 9338"/>
                  <a:gd name="T16" fmla="*/ 659580 w 6223"/>
                  <a:gd name="T17" fmla="*/ 353987 h 9338"/>
                  <a:gd name="T18" fmla="*/ 299616 w 6223"/>
                  <a:gd name="T19" fmla="*/ 353987 h 9338"/>
                  <a:gd name="T20" fmla="*/ 659580 w 6223"/>
                  <a:gd name="T21" fmla="*/ 426095 h 9338"/>
                  <a:gd name="T22" fmla="*/ 873205 w 6223"/>
                  <a:gd name="T23" fmla="*/ 1103028 h 9338"/>
                  <a:gd name="T24" fmla="*/ 874169 w 6223"/>
                  <a:gd name="T25" fmla="*/ 1103992 h 9338"/>
                  <a:gd name="T26" fmla="*/ 873591 w 6223"/>
                  <a:gd name="T27" fmla="*/ 1104763 h 9338"/>
                  <a:gd name="T28" fmla="*/ 959774 w 6223"/>
                  <a:gd name="T29" fmla="*/ 1379893 h 9338"/>
                  <a:gd name="T30" fmla="*/ 479694 w 6223"/>
                  <a:gd name="T31" fmla="*/ 1800397 h 9338"/>
                  <a:gd name="T32" fmla="*/ 0 w 6223"/>
                  <a:gd name="T33" fmla="*/ 1379893 h 9338"/>
                  <a:gd name="T34" fmla="*/ 299616 w 6223"/>
                  <a:gd name="T35" fmla="*/ 426095 h 9338"/>
                  <a:gd name="T36" fmla="*/ 659580 w 6223"/>
                  <a:gd name="T37" fmla="*/ 426095 h 9338"/>
                  <a:gd name="T38" fmla="*/ 539656 w 6223"/>
                  <a:gd name="T39" fmla="*/ 539849 h 9338"/>
                  <a:gd name="T40" fmla="*/ 419925 w 6223"/>
                  <a:gd name="T41" fmla="*/ 539849 h 9338"/>
                  <a:gd name="T42" fmla="*/ 342997 w 6223"/>
                  <a:gd name="T43" fmla="*/ 790493 h 9338"/>
                  <a:gd name="T44" fmla="*/ 552574 w 6223"/>
                  <a:gd name="T45" fmla="*/ 580916 h 9338"/>
                  <a:gd name="T46" fmla="*/ 539656 w 6223"/>
                  <a:gd name="T47" fmla="*/ 539849 h 9338"/>
                  <a:gd name="T48" fmla="*/ 479694 w 6223"/>
                  <a:gd name="T49" fmla="*/ 1620512 h 9338"/>
                  <a:gd name="T50" fmla="*/ 779889 w 6223"/>
                  <a:gd name="T51" fmla="*/ 1320317 h 9338"/>
                  <a:gd name="T52" fmla="*/ 751161 w 6223"/>
                  <a:gd name="T53" fmla="*/ 1226422 h 9338"/>
                  <a:gd name="T54" fmla="*/ 417226 w 6223"/>
                  <a:gd name="T55" fmla="*/ 1557658 h 9338"/>
                  <a:gd name="T56" fmla="*/ 479694 w 6223"/>
                  <a:gd name="T57" fmla="*/ 1620512 h 9338"/>
                  <a:gd name="T58" fmla="*/ 318704 w 6223"/>
                  <a:gd name="T59" fmla="*/ 1459328 h 9338"/>
                  <a:gd name="T60" fmla="*/ 704696 w 6223"/>
                  <a:gd name="T61" fmla="*/ 1076035 h 9338"/>
                  <a:gd name="T62" fmla="*/ 669027 w 6223"/>
                  <a:gd name="T63" fmla="*/ 960932 h 9338"/>
                  <a:gd name="T64" fmla="*/ 244474 w 6223"/>
                  <a:gd name="T65" fmla="*/ 1384906 h 9338"/>
                  <a:gd name="T66" fmla="*/ 318704 w 6223"/>
                  <a:gd name="T67" fmla="*/ 1459328 h 9338"/>
                  <a:gd name="T68" fmla="*/ 201672 w 6223"/>
                  <a:gd name="T69" fmla="*/ 1247823 h 9338"/>
                  <a:gd name="T70" fmla="*/ 626803 w 6223"/>
                  <a:gd name="T71" fmla="*/ 822884 h 9338"/>
                  <a:gd name="T72" fmla="*/ 592098 w 6223"/>
                  <a:gd name="T73" fmla="*/ 710673 h 9338"/>
                  <a:gd name="T74" fmla="*/ 267418 w 6223"/>
                  <a:gd name="T75" fmla="*/ 1035546 h 9338"/>
                  <a:gd name="T76" fmla="*/ 201672 w 6223"/>
                  <a:gd name="T77" fmla="*/ 1247823 h 93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223" h="9338">
                    <a:moveTo>
                      <a:pt x="4668" y="4981"/>
                    </a:moveTo>
                    <a:lnTo>
                      <a:pt x="4045" y="2800"/>
                    </a:lnTo>
                    <a:lnTo>
                      <a:pt x="5602" y="3734"/>
                    </a:lnTo>
                    <a:lnTo>
                      <a:pt x="6223" y="5915"/>
                    </a:lnTo>
                    <a:lnTo>
                      <a:pt x="4668" y="4981"/>
                    </a:lnTo>
                    <a:close/>
                    <a:moveTo>
                      <a:pt x="1554" y="1836"/>
                    </a:moveTo>
                    <a:lnTo>
                      <a:pt x="933" y="0"/>
                    </a:lnTo>
                    <a:lnTo>
                      <a:pt x="4045" y="0"/>
                    </a:lnTo>
                    <a:lnTo>
                      <a:pt x="3421" y="1836"/>
                    </a:lnTo>
                    <a:lnTo>
                      <a:pt x="1554" y="1836"/>
                    </a:lnTo>
                    <a:close/>
                    <a:moveTo>
                      <a:pt x="3421" y="2210"/>
                    </a:moveTo>
                    <a:lnTo>
                      <a:pt x="4529" y="5721"/>
                    </a:lnTo>
                    <a:lnTo>
                      <a:pt x="4534" y="5726"/>
                    </a:lnTo>
                    <a:lnTo>
                      <a:pt x="4531" y="5730"/>
                    </a:lnTo>
                    <a:lnTo>
                      <a:pt x="4978" y="7157"/>
                    </a:lnTo>
                    <a:lnTo>
                      <a:pt x="2488" y="9338"/>
                    </a:lnTo>
                    <a:lnTo>
                      <a:pt x="0" y="7157"/>
                    </a:lnTo>
                    <a:lnTo>
                      <a:pt x="1554" y="2210"/>
                    </a:lnTo>
                    <a:lnTo>
                      <a:pt x="3421" y="2210"/>
                    </a:lnTo>
                    <a:close/>
                    <a:moveTo>
                      <a:pt x="2799" y="2800"/>
                    </a:moveTo>
                    <a:lnTo>
                      <a:pt x="2178" y="2800"/>
                    </a:lnTo>
                    <a:lnTo>
                      <a:pt x="1779" y="4100"/>
                    </a:lnTo>
                    <a:lnTo>
                      <a:pt x="2866" y="3013"/>
                    </a:lnTo>
                    <a:lnTo>
                      <a:pt x="2799" y="2800"/>
                    </a:lnTo>
                    <a:close/>
                    <a:moveTo>
                      <a:pt x="2488" y="8405"/>
                    </a:moveTo>
                    <a:lnTo>
                      <a:pt x="4045" y="6848"/>
                    </a:lnTo>
                    <a:lnTo>
                      <a:pt x="3896" y="6361"/>
                    </a:lnTo>
                    <a:lnTo>
                      <a:pt x="2164" y="8079"/>
                    </a:lnTo>
                    <a:lnTo>
                      <a:pt x="2488" y="8405"/>
                    </a:lnTo>
                    <a:close/>
                    <a:moveTo>
                      <a:pt x="1653" y="7569"/>
                    </a:moveTo>
                    <a:lnTo>
                      <a:pt x="3655" y="5581"/>
                    </a:lnTo>
                    <a:lnTo>
                      <a:pt x="3470" y="4984"/>
                    </a:lnTo>
                    <a:lnTo>
                      <a:pt x="1268" y="7183"/>
                    </a:lnTo>
                    <a:lnTo>
                      <a:pt x="1653" y="7569"/>
                    </a:lnTo>
                    <a:close/>
                    <a:moveTo>
                      <a:pt x="1046" y="6472"/>
                    </a:moveTo>
                    <a:lnTo>
                      <a:pt x="3251" y="4268"/>
                    </a:lnTo>
                    <a:lnTo>
                      <a:pt x="3071" y="3686"/>
                    </a:lnTo>
                    <a:lnTo>
                      <a:pt x="1387" y="5371"/>
                    </a:lnTo>
                    <a:lnTo>
                      <a:pt x="1046" y="6472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 anchorCtr="1"/>
              <a:lstStyle/>
              <a:p>
                <a:endParaRPr lang="zh-CN" altLang="en-US" sz="7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521619" y="2813145"/>
            <a:ext cx="1210588" cy="2846987"/>
            <a:chOff x="1829461" y="2813145"/>
            <a:chExt cx="1210588" cy="2846987"/>
          </a:xfrm>
        </p:grpSpPr>
        <p:grpSp>
          <p:nvGrpSpPr>
            <p:cNvPr id="37" name="组合 36"/>
            <p:cNvGrpSpPr/>
            <p:nvPr/>
          </p:nvGrpSpPr>
          <p:grpSpPr>
            <a:xfrm>
              <a:off x="1829461" y="4599358"/>
              <a:ext cx="1210588" cy="1060774"/>
              <a:chOff x="7850930" y="2923522"/>
              <a:chExt cx="1210588" cy="1060774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7850930" y="344322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专业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技能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987186" y="3784241"/>
                <a:ext cx="93807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Professional skills</a:t>
                </a:r>
              </a:p>
            </p:txBody>
          </p:sp>
          <p:sp>
            <p:nvSpPr>
              <p:cNvPr id="25" name="KSO_Shape"/>
              <p:cNvSpPr/>
              <p:nvPr/>
            </p:nvSpPr>
            <p:spPr bwMode="auto">
              <a:xfrm rot="10800000" flipV="1">
                <a:off x="8231715" y="2923522"/>
                <a:ext cx="449019" cy="457654"/>
              </a:xfrm>
              <a:custGeom>
                <a:avLst/>
                <a:gdLst>
                  <a:gd name="T0" fmla="*/ 1524318 w 3543300"/>
                  <a:gd name="T1" fmla="*/ 1132523 h 3617913"/>
                  <a:gd name="T2" fmla="*/ 1313498 w 3543300"/>
                  <a:gd name="T3" fmla="*/ 1253173 h 3617913"/>
                  <a:gd name="T4" fmla="*/ 1155382 w 3543300"/>
                  <a:gd name="T5" fmla="*/ 1435418 h 3617913"/>
                  <a:gd name="T6" fmla="*/ 1066122 w 3543300"/>
                  <a:gd name="T7" fmla="*/ 1663327 h 3617913"/>
                  <a:gd name="T8" fmla="*/ 1059774 w 3543300"/>
                  <a:gd name="T9" fmla="*/ 1918696 h 3617913"/>
                  <a:gd name="T10" fmla="*/ 1138484 w 3543300"/>
                  <a:gd name="T11" fmla="*/ 2152467 h 3617913"/>
                  <a:gd name="T12" fmla="*/ 1287651 w 3543300"/>
                  <a:gd name="T13" fmla="*/ 2342088 h 3617913"/>
                  <a:gd name="T14" fmla="*/ 1491724 w 3543300"/>
                  <a:gd name="T15" fmla="*/ 2472632 h 3617913"/>
                  <a:gd name="T16" fmla="*/ 1734517 w 3543300"/>
                  <a:gd name="T17" fmla="*/ 2528533 h 3617913"/>
                  <a:gd name="T18" fmla="*/ 1985879 w 3543300"/>
                  <a:gd name="T19" fmla="*/ 2496771 h 3617913"/>
                  <a:gd name="T20" fmla="*/ 2202647 w 3543300"/>
                  <a:gd name="T21" fmla="*/ 2386238 h 3617913"/>
                  <a:gd name="T22" fmla="*/ 2368635 w 3543300"/>
                  <a:gd name="T23" fmla="*/ 2211863 h 3617913"/>
                  <a:gd name="T24" fmla="*/ 2469244 w 3543300"/>
                  <a:gd name="T25" fmla="*/ 1988891 h 3617913"/>
                  <a:gd name="T26" fmla="*/ 2487969 w 3543300"/>
                  <a:gd name="T27" fmla="*/ 1735110 h 3617913"/>
                  <a:gd name="T28" fmla="*/ 2420685 w 3543300"/>
                  <a:gd name="T29" fmla="*/ 1496257 h 3617913"/>
                  <a:gd name="T30" fmla="*/ 2280920 w 3543300"/>
                  <a:gd name="T31" fmla="*/ 1299528 h 3617913"/>
                  <a:gd name="T32" fmla="*/ 2083752 w 3543300"/>
                  <a:gd name="T33" fmla="*/ 1159510 h 3617913"/>
                  <a:gd name="T34" fmla="*/ 1845310 w 3543300"/>
                  <a:gd name="T35" fmla="*/ 1092518 h 3617913"/>
                  <a:gd name="T36" fmla="*/ 1957705 w 3543300"/>
                  <a:gd name="T37" fmla="*/ 6985 h 3617913"/>
                  <a:gd name="T38" fmla="*/ 2011998 w 3543300"/>
                  <a:gd name="T39" fmla="*/ 89217 h 3617913"/>
                  <a:gd name="T40" fmla="*/ 2341562 w 3543300"/>
                  <a:gd name="T41" fmla="*/ 485457 h 3617913"/>
                  <a:gd name="T42" fmla="*/ 2646362 w 3543300"/>
                  <a:gd name="T43" fmla="*/ 240665 h 3617913"/>
                  <a:gd name="T44" fmla="*/ 2970848 w 3543300"/>
                  <a:gd name="T45" fmla="*/ 446087 h 3617913"/>
                  <a:gd name="T46" fmla="*/ 2979738 w 3543300"/>
                  <a:gd name="T47" fmla="*/ 554990 h 3617913"/>
                  <a:gd name="T48" fmla="*/ 2996248 w 3543300"/>
                  <a:gd name="T49" fmla="*/ 1049655 h 3617913"/>
                  <a:gd name="T50" fmla="*/ 3393440 w 3543300"/>
                  <a:gd name="T51" fmla="*/ 1051243 h 3617913"/>
                  <a:gd name="T52" fmla="*/ 3542030 w 3543300"/>
                  <a:gd name="T53" fmla="*/ 1406843 h 3617913"/>
                  <a:gd name="T54" fmla="*/ 3490278 w 3543300"/>
                  <a:gd name="T55" fmla="*/ 1502728 h 3617913"/>
                  <a:gd name="T56" fmla="*/ 3210242 w 3543300"/>
                  <a:gd name="T57" fmla="*/ 1889125 h 3617913"/>
                  <a:gd name="T58" fmla="*/ 3529330 w 3543300"/>
                  <a:gd name="T59" fmla="*/ 2149158 h 3617913"/>
                  <a:gd name="T60" fmla="*/ 3442335 w 3543300"/>
                  <a:gd name="T61" fmla="*/ 2520315 h 3617913"/>
                  <a:gd name="T62" fmla="*/ 3346450 w 3543300"/>
                  <a:gd name="T63" fmla="*/ 2572068 h 3617913"/>
                  <a:gd name="T64" fmla="*/ 2905125 w 3543300"/>
                  <a:gd name="T65" fmla="*/ 2698115 h 3617913"/>
                  <a:gd name="T66" fmla="*/ 2994025 w 3543300"/>
                  <a:gd name="T67" fmla="*/ 3108643 h 3617913"/>
                  <a:gd name="T68" fmla="*/ 2709228 w 3543300"/>
                  <a:gd name="T69" fmla="*/ 3363913 h 3617913"/>
                  <a:gd name="T70" fmla="*/ 2600325 w 3543300"/>
                  <a:gd name="T71" fmla="*/ 3355023 h 3617913"/>
                  <a:gd name="T72" fmla="*/ 2193608 w 3543300"/>
                  <a:gd name="T73" fmla="*/ 3187066 h 3617913"/>
                  <a:gd name="T74" fmla="*/ 2005012 w 3543300"/>
                  <a:gd name="T75" fmla="*/ 3563621 h 3617913"/>
                  <a:gd name="T76" fmla="*/ 1620520 w 3543300"/>
                  <a:gd name="T77" fmla="*/ 3617913 h 3617913"/>
                  <a:gd name="T78" fmla="*/ 1535430 w 3543300"/>
                  <a:gd name="T79" fmla="*/ 3555366 h 3617913"/>
                  <a:gd name="T80" fmla="*/ 1324928 w 3543300"/>
                  <a:gd name="T81" fmla="*/ 3179128 h 3617913"/>
                  <a:gd name="T82" fmla="*/ 935990 w 3543300"/>
                  <a:gd name="T83" fmla="*/ 3361056 h 3617913"/>
                  <a:gd name="T84" fmla="*/ 830262 w 3543300"/>
                  <a:gd name="T85" fmla="*/ 3361056 h 3617913"/>
                  <a:gd name="T86" fmla="*/ 550545 w 3543300"/>
                  <a:gd name="T87" fmla="*/ 3100071 h 3617913"/>
                  <a:gd name="T88" fmla="*/ 638492 w 3543300"/>
                  <a:gd name="T89" fmla="*/ 2698115 h 3617913"/>
                  <a:gd name="T90" fmla="*/ 196850 w 3543300"/>
                  <a:gd name="T91" fmla="*/ 2572068 h 3617913"/>
                  <a:gd name="T92" fmla="*/ 101282 w 3543300"/>
                  <a:gd name="T93" fmla="*/ 2520315 h 3617913"/>
                  <a:gd name="T94" fmla="*/ 13970 w 3543300"/>
                  <a:gd name="T95" fmla="*/ 2149158 h 3617913"/>
                  <a:gd name="T96" fmla="*/ 334962 w 3543300"/>
                  <a:gd name="T97" fmla="*/ 1915478 h 3617913"/>
                  <a:gd name="T98" fmla="*/ 57467 w 3543300"/>
                  <a:gd name="T99" fmla="*/ 1504633 h 3617913"/>
                  <a:gd name="T100" fmla="*/ 635 w 3543300"/>
                  <a:gd name="T101" fmla="*/ 1411288 h 3617913"/>
                  <a:gd name="T102" fmla="*/ 134620 w 3543300"/>
                  <a:gd name="T103" fmla="*/ 1058863 h 3617913"/>
                  <a:gd name="T104" fmla="*/ 520382 w 3543300"/>
                  <a:gd name="T105" fmla="*/ 1095375 h 3617913"/>
                  <a:gd name="T106" fmla="*/ 742632 w 3543300"/>
                  <a:gd name="T107" fmla="*/ 801052 h 3617913"/>
                  <a:gd name="T108" fmla="*/ 558482 w 3543300"/>
                  <a:gd name="T109" fmla="*/ 467677 h 3617913"/>
                  <a:gd name="T110" fmla="*/ 862648 w 3543300"/>
                  <a:gd name="T111" fmla="*/ 242252 h 3617913"/>
                  <a:gd name="T112" fmla="*/ 955040 w 3543300"/>
                  <a:gd name="T113" fmla="*/ 276542 h 3617913"/>
                  <a:gd name="T114" fmla="*/ 1452245 w 3543300"/>
                  <a:gd name="T115" fmla="*/ 404177 h 3617913"/>
                  <a:gd name="T116" fmla="*/ 1557655 w 3543300"/>
                  <a:gd name="T117" fmla="*/ 26352 h 3617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43300" h="3617913">
                    <a:moveTo>
                      <a:pt x="1752918" y="1088708"/>
                    </a:moveTo>
                    <a:lnTo>
                      <a:pt x="1734502" y="1089660"/>
                    </a:lnTo>
                    <a:lnTo>
                      <a:pt x="1716088" y="1090613"/>
                    </a:lnTo>
                    <a:lnTo>
                      <a:pt x="1697990" y="1092518"/>
                    </a:lnTo>
                    <a:lnTo>
                      <a:pt x="1679892" y="1094423"/>
                    </a:lnTo>
                    <a:lnTo>
                      <a:pt x="1662112" y="1097280"/>
                    </a:lnTo>
                    <a:lnTo>
                      <a:pt x="1644332" y="1100138"/>
                    </a:lnTo>
                    <a:lnTo>
                      <a:pt x="1626552" y="1103630"/>
                    </a:lnTo>
                    <a:lnTo>
                      <a:pt x="1608772" y="1107440"/>
                    </a:lnTo>
                    <a:lnTo>
                      <a:pt x="1591628" y="1111568"/>
                    </a:lnTo>
                    <a:lnTo>
                      <a:pt x="1574800" y="1116013"/>
                    </a:lnTo>
                    <a:lnTo>
                      <a:pt x="1557338" y="1121093"/>
                    </a:lnTo>
                    <a:lnTo>
                      <a:pt x="1540828" y="1126490"/>
                    </a:lnTo>
                    <a:lnTo>
                      <a:pt x="1524318" y="1132523"/>
                    </a:lnTo>
                    <a:lnTo>
                      <a:pt x="1507808" y="1138555"/>
                    </a:lnTo>
                    <a:lnTo>
                      <a:pt x="1491615" y="1145223"/>
                    </a:lnTo>
                    <a:lnTo>
                      <a:pt x="1475422" y="1152525"/>
                    </a:lnTo>
                    <a:lnTo>
                      <a:pt x="1459548" y="1159510"/>
                    </a:lnTo>
                    <a:lnTo>
                      <a:pt x="1443672" y="1167448"/>
                    </a:lnTo>
                    <a:lnTo>
                      <a:pt x="1428432" y="1175703"/>
                    </a:lnTo>
                    <a:lnTo>
                      <a:pt x="1413192" y="1183958"/>
                    </a:lnTo>
                    <a:lnTo>
                      <a:pt x="1398270" y="1193165"/>
                    </a:lnTo>
                    <a:lnTo>
                      <a:pt x="1383665" y="1202055"/>
                    </a:lnTo>
                    <a:lnTo>
                      <a:pt x="1368742" y="1211898"/>
                    </a:lnTo>
                    <a:lnTo>
                      <a:pt x="1354772" y="1221740"/>
                    </a:lnTo>
                    <a:lnTo>
                      <a:pt x="1340485" y="1231900"/>
                    </a:lnTo>
                    <a:lnTo>
                      <a:pt x="1327150" y="1242378"/>
                    </a:lnTo>
                    <a:lnTo>
                      <a:pt x="1313498" y="1253173"/>
                    </a:lnTo>
                    <a:lnTo>
                      <a:pt x="1300480" y="1264285"/>
                    </a:lnTo>
                    <a:lnTo>
                      <a:pt x="1287462" y="1275715"/>
                    </a:lnTo>
                    <a:lnTo>
                      <a:pt x="1274762" y="1287463"/>
                    </a:lnTo>
                    <a:lnTo>
                      <a:pt x="1262380" y="1299528"/>
                    </a:lnTo>
                    <a:lnTo>
                      <a:pt x="1250315" y="1311910"/>
                    </a:lnTo>
                    <a:lnTo>
                      <a:pt x="1238568" y="1324928"/>
                    </a:lnTo>
                    <a:lnTo>
                      <a:pt x="1227138" y="1337628"/>
                    </a:lnTo>
                    <a:lnTo>
                      <a:pt x="1215708" y="1350645"/>
                    </a:lnTo>
                    <a:lnTo>
                      <a:pt x="1205230" y="1364298"/>
                    </a:lnTo>
                    <a:lnTo>
                      <a:pt x="1194752" y="1377950"/>
                    </a:lnTo>
                    <a:lnTo>
                      <a:pt x="1183958" y="1392238"/>
                    </a:lnTo>
                    <a:lnTo>
                      <a:pt x="1174432" y="1406525"/>
                    </a:lnTo>
                    <a:lnTo>
                      <a:pt x="1164908" y="1420813"/>
                    </a:lnTo>
                    <a:lnTo>
                      <a:pt x="1155382" y="1435418"/>
                    </a:lnTo>
                    <a:lnTo>
                      <a:pt x="1146810" y="1450340"/>
                    </a:lnTo>
                    <a:lnTo>
                      <a:pt x="1138391" y="1465309"/>
                    </a:lnTo>
                    <a:lnTo>
                      <a:pt x="1130549" y="1480376"/>
                    </a:lnTo>
                    <a:lnTo>
                      <a:pt x="1122615" y="1496257"/>
                    </a:lnTo>
                    <a:lnTo>
                      <a:pt x="1114998" y="1512138"/>
                    </a:lnTo>
                    <a:lnTo>
                      <a:pt x="1108333" y="1528337"/>
                    </a:lnTo>
                    <a:lnTo>
                      <a:pt x="1101668" y="1544536"/>
                    </a:lnTo>
                    <a:lnTo>
                      <a:pt x="1095321" y="1561052"/>
                    </a:lnTo>
                    <a:lnTo>
                      <a:pt x="1089608" y="1577568"/>
                    </a:lnTo>
                    <a:lnTo>
                      <a:pt x="1083895" y="1594402"/>
                    </a:lnTo>
                    <a:lnTo>
                      <a:pt x="1079134" y="1611554"/>
                    </a:lnTo>
                    <a:lnTo>
                      <a:pt x="1074056" y="1628388"/>
                    </a:lnTo>
                    <a:lnTo>
                      <a:pt x="1069931" y="1646175"/>
                    </a:lnTo>
                    <a:lnTo>
                      <a:pt x="1066122" y="1663327"/>
                    </a:lnTo>
                    <a:lnTo>
                      <a:pt x="1062948" y="1681114"/>
                    </a:lnTo>
                    <a:lnTo>
                      <a:pt x="1059774" y="1698901"/>
                    </a:lnTo>
                    <a:lnTo>
                      <a:pt x="1057553" y="1717005"/>
                    </a:lnTo>
                    <a:lnTo>
                      <a:pt x="1055331" y="1735110"/>
                    </a:lnTo>
                    <a:lnTo>
                      <a:pt x="1053744" y="1753532"/>
                    </a:lnTo>
                    <a:lnTo>
                      <a:pt x="1052792" y="1771319"/>
                    </a:lnTo>
                    <a:lnTo>
                      <a:pt x="1051840" y="1790376"/>
                    </a:lnTo>
                    <a:lnTo>
                      <a:pt x="1051523" y="1808798"/>
                    </a:lnTo>
                    <a:lnTo>
                      <a:pt x="1051840" y="1827221"/>
                    </a:lnTo>
                    <a:lnTo>
                      <a:pt x="1052792" y="1845960"/>
                    </a:lnTo>
                    <a:lnTo>
                      <a:pt x="1053744" y="1864065"/>
                    </a:lnTo>
                    <a:lnTo>
                      <a:pt x="1055331" y="1882487"/>
                    </a:lnTo>
                    <a:lnTo>
                      <a:pt x="1057553" y="1900592"/>
                    </a:lnTo>
                    <a:lnTo>
                      <a:pt x="1059774" y="1918696"/>
                    </a:lnTo>
                    <a:lnTo>
                      <a:pt x="1062948" y="1936483"/>
                    </a:lnTo>
                    <a:lnTo>
                      <a:pt x="1066122" y="1953952"/>
                    </a:lnTo>
                    <a:lnTo>
                      <a:pt x="1069931" y="1971739"/>
                    </a:lnTo>
                    <a:lnTo>
                      <a:pt x="1074056" y="1988891"/>
                    </a:lnTo>
                    <a:lnTo>
                      <a:pt x="1079134" y="2006043"/>
                    </a:lnTo>
                    <a:lnTo>
                      <a:pt x="1083895" y="2022877"/>
                    </a:lnTo>
                    <a:lnTo>
                      <a:pt x="1089608" y="2039711"/>
                    </a:lnTo>
                    <a:lnTo>
                      <a:pt x="1095321" y="2056545"/>
                    </a:lnTo>
                    <a:lnTo>
                      <a:pt x="1101668" y="2073061"/>
                    </a:lnTo>
                    <a:lnTo>
                      <a:pt x="1108333" y="2089260"/>
                    </a:lnTo>
                    <a:lnTo>
                      <a:pt x="1114998" y="2105459"/>
                    </a:lnTo>
                    <a:lnTo>
                      <a:pt x="1122615" y="2121022"/>
                    </a:lnTo>
                    <a:lnTo>
                      <a:pt x="1130549" y="2136904"/>
                    </a:lnTo>
                    <a:lnTo>
                      <a:pt x="1138484" y="2152467"/>
                    </a:lnTo>
                    <a:lnTo>
                      <a:pt x="1147053" y="2167395"/>
                    </a:lnTo>
                    <a:lnTo>
                      <a:pt x="1155622" y="2182641"/>
                    </a:lnTo>
                    <a:lnTo>
                      <a:pt x="1165144" y="2197252"/>
                    </a:lnTo>
                    <a:lnTo>
                      <a:pt x="1174665" y="2211863"/>
                    </a:lnTo>
                    <a:lnTo>
                      <a:pt x="1184186" y="2225838"/>
                    </a:lnTo>
                    <a:lnTo>
                      <a:pt x="1194977" y="2240131"/>
                    </a:lnTo>
                    <a:lnTo>
                      <a:pt x="1205450" y="2253789"/>
                    </a:lnTo>
                    <a:lnTo>
                      <a:pt x="1215924" y="2267129"/>
                    </a:lnTo>
                    <a:lnTo>
                      <a:pt x="1227349" y="2280469"/>
                    </a:lnTo>
                    <a:lnTo>
                      <a:pt x="1238775" y="2293174"/>
                    </a:lnTo>
                    <a:lnTo>
                      <a:pt x="1250518" y="2305879"/>
                    </a:lnTo>
                    <a:lnTo>
                      <a:pt x="1262578" y="2318267"/>
                    </a:lnTo>
                    <a:lnTo>
                      <a:pt x="1274956" y="2330336"/>
                    </a:lnTo>
                    <a:lnTo>
                      <a:pt x="1287651" y="2342088"/>
                    </a:lnTo>
                    <a:lnTo>
                      <a:pt x="1300663" y="2353840"/>
                    </a:lnTo>
                    <a:lnTo>
                      <a:pt x="1313676" y="2364640"/>
                    </a:lnTo>
                    <a:lnTo>
                      <a:pt x="1327323" y="2375756"/>
                    </a:lnTo>
                    <a:lnTo>
                      <a:pt x="1340653" y="2386238"/>
                    </a:lnTo>
                    <a:lnTo>
                      <a:pt x="1354935" y="2396402"/>
                    </a:lnTo>
                    <a:lnTo>
                      <a:pt x="1368899" y="2406566"/>
                    </a:lnTo>
                    <a:lnTo>
                      <a:pt x="1383816" y="2415777"/>
                    </a:lnTo>
                    <a:lnTo>
                      <a:pt x="1398415" y="2424988"/>
                    </a:lnTo>
                    <a:lnTo>
                      <a:pt x="1413332" y="2433882"/>
                    </a:lnTo>
                    <a:lnTo>
                      <a:pt x="1428566" y="2442775"/>
                    </a:lnTo>
                    <a:lnTo>
                      <a:pt x="1443800" y="2450398"/>
                    </a:lnTo>
                    <a:lnTo>
                      <a:pt x="1459669" y="2458339"/>
                    </a:lnTo>
                    <a:lnTo>
                      <a:pt x="1475538" y="2465644"/>
                    </a:lnTo>
                    <a:lnTo>
                      <a:pt x="1491724" y="2472632"/>
                    </a:lnTo>
                    <a:lnTo>
                      <a:pt x="1507910" y="2479619"/>
                    </a:lnTo>
                    <a:lnTo>
                      <a:pt x="1524414" y="2485654"/>
                    </a:lnTo>
                    <a:lnTo>
                      <a:pt x="1540917" y="2491689"/>
                    </a:lnTo>
                    <a:lnTo>
                      <a:pt x="1557421" y="2496771"/>
                    </a:lnTo>
                    <a:lnTo>
                      <a:pt x="1574877" y="2502171"/>
                    </a:lnTo>
                    <a:lnTo>
                      <a:pt x="1591698" y="2506617"/>
                    </a:lnTo>
                    <a:lnTo>
                      <a:pt x="1608836" y="2510746"/>
                    </a:lnTo>
                    <a:lnTo>
                      <a:pt x="1626609" y="2514876"/>
                    </a:lnTo>
                    <a:lnTo>
                      <a:pt x="1644382" y="2518369"/>
                    </a:lnTo>
                    <a:lnTo>
                      <a:pt x="1662155" y="2520910"/>
                    </a:lnTo>
                    <a:lnTo>
                      <a:pt x="1679928" y="2523451"/>
                    </a:lnTo>
                    <a:lnTo>
                      <a:pt x="1698019" y="2525675"/>
                    </a:lnTo>
                    <a:lnTo>
                      <a:pt x="1716109" y="2527263"/>
                    </a:lnTo>
                    <a:lnTo>
                      <a:pt x="1734517" y="2528533"/>
                    </a:lnTo>
                    <a:lnTo>
                      <a:pt x="1752925" y="2529169"/>
                    </a:lnTo>
                    <a:lnTo>
                      <a:pt x="1771967" y="2529169"/>
                    </a:lnTo>
                    <a:lnTo>
                      <a:pt x="1790375" y="2529169"/>
                    </a:lnTo>
                    <a:lnTo>
                      <a:pt x="1808783" y="2528533"/>
                    </a:lnTo>
                    <a:lnTo>
                      <a:pt x="1827191" y="2527263"/>
                    </a:lnTo>
                    <a:lnTo>
                      <a:pt x="1845281" y="2525675"/>
                    </a:lnTo>
                    <a:lnTo>
                      <a:pt x="1863372" y="2523451"/>
                    </a:lnTo>
                    <a:lnTo>
                      <a:pt x="1881145" y="2520910"/>
                    </a:lnTo>
                    <a:lnTo>
                      <a:pt x="1898918" y="2518369"/>
                    </a:lnTo>
                    <a:lnTo>
                      <a:pt x="1916691" y="2514876"/>
                    </a:lnTo>
                    <a:lnTo>
                      <a:pt x="1934464" y="2510746"/>
                    </a:lnTo>
                    <a:lnTo>
                      <a:pt x="1951602" y="2506617"/>
                    </a:lnTo>
                    <a:lnTo>
                      <a:pt x="1969058" y="2502171"/>
                    </a:lnTo>
                    <a:lnTo>
                      <a:pt x="1985879" y="2496771"/>
                    </a:lnTo>
                    <a:lnTo>
                      <a:pt x="2002383" y="2491689"/>
                    </a:lnTo>
                    <a:lnTo>
                      <a:pt x="2019204" y="2485654"/>
                    </a:lnTo>
                    <a:lnTo>
                      <a:pt x="2035390" y="2479619"/>
                    </a:lnTo>
                    <a:lnTo>
                      <a:pt x="2051894" y="2472632"/>
                    </a:lnTo>
                    <a:lnTo>
                      <a:pt x="2067762" y="2465644"/>
                    </a:lnTo>
                    <a:lnTo>
                      <a:pt x="2083631" y="2458339"/>
                    </a:lnTo>
                    <a:lnTo>
                      <a:pt x="2099500" y="2450398"/>
                    </a:lnTo>
                    <a:lnTo>
                      <a:pt x="2114734" y="2442775"/>
                    </a:lnTo>
                    <a:lnTo>
                      <a:pt x="2129968" y="2433882"/>
                    </a:lnTo>
                    <a:lnTo>
                      <a:pt x="2144885" y="2424988"/>
                    </a:lnTo>
                    <a:lnTo>
                      <a:pt x="2159484" y="2415777"/>
                    </a:lnTo>
                    <a:lnTo>
                      <a:pt x="2174401" y="2406566"/>
                    </a:lnTo>
                    <a:lnTo>
                      <a:pt x="2188683" y="2396402"/>
                    </a:lnTo>
                    <a:lnTo>
                      <a:pt x="2202647" y="2386238"/>
                    </a:lnTo>
                    <a:lnTo>
                      <a:pt x="2215977" y="2375756"/>
                    </a:lnTo>
                    <a:lnTo>
                      <a:pt x="2229624" y="2364640"/>
                    </a:lnTo>
                    <a:lnTo>
                      <a:pt x="2242637" y="2353840"/>
                    </a:lnTo>
                    <a:lnTo>
                      <a:pt x="2255966" y="2342088"/>
                    </a:lnTo>
                    <a:lnTo>
                      <a:pt x="2268344" y="2330336"/>
                    </a:lnTo>
                    <a:lnTo>
                      <a:pt x="2280722" y="2318267"/>
                    </a:lnTo>
                    <a:lnTo>
                      <a:pt x="2292782" y="2305879"/>
                    </a:lnTo>
                    <a:lnTo>
                      <a:pt x="2304525" y="2293174"/>
                    </a:lnTo>
                    <a:lnTo>
                      <a:pt x="2315951" y="2280469"/>
                    </a:lnTo>
                    <a:lnTo>
                      <a:pt x="2327376" y="2267129"/>
                    </a:lnTo>
                    <a:lnTo>
                      <a:pt x="2338167" y="2253789"/>
                    </a:lnTo>
                    <a:lnTo>
                      <a:pt x="2348958" y="2240131"/>
                    </a:lnTo>
                    <a:lnTo>
                      <a:pt x="2359114" y="2225838"/>
                    </a:lnTo>
                    <a:lnTo>
                      <a:pt x="2368635" y="2211863"/>
                    </a:lnTo>
                    <a:lnTo>
                      <a:pt x="2378156" y="2197252"/>
                    </a:lnTo>
                    <a:lnTo>
                      <a:pt x="2387678" y="2182641"/>
                    </a:lnTo>
                    <a:lnTo>
                      <a:pt x="2396247" y="2167395"/>
                    </a:lnTo>
                    <a:lnTo>
                      <a:pt x="2404816" y="2152467"/>
                    </a:lnTo>
                    <a:lnTo>
                      <a:pt x="2412750" y="2136904"/>
                    </a:lnTo>
                    <a:lnTo>
                      <a:pt x="2420685" y="2121022"/>
                    </a:lnTo>
                    <a:lnTo>
                      <a:pt x="2428302" y="2105459"/>
                    </a:lnTo>
                    <a:lnTo>
                      <a:pt x="2434967" y="2089260"/>
                    </a:lnTo>
                    <a:lnTo>
                      <a:pt x="2441632" y="2073061"/>
                    </a:lnTo>
                    <a:lnTo>
                      <a:pt x="2447979" y="2056545"/>
                    </a:lnTo>
                    <a:lnTo>
                      <a:pt x="2453692" y="2039711"/>
                    </a:lnTo>
                    <a:lnTo>
                      <a:pt x="2459405" y="2022877"/>
                    </a:lnTo>
                    <a:lnTo>
                      <a:pt x="2464166" y="2006043"/>
                    </a:lnTo>
                    <a:lnTo>
                      <a:pt x="2469244" y="1988891"/>
                    </a:lnTo>
                    <a:lnTo>
                      <a:pt x="2473370" y="1971739"/>
                    </a:lnTo>
                    <a:lnTo>
                      <a:pt x="2477178" y="1953952"/>
                    </a:lnTo>
                    <a:lnTo>
                      <a:pt x="2480352" y="1936483"/>
                    </a:lnTo>
                    <a:lnTo>
                      <a:pt x="2483526" y="1918696"/>
                    </a:lnTo>
                    <a:lnTo>
                      <a:pt x="2486064" y="1900592"/>
                    </a:lnTo>
                    <a:lnTo>
                      <a:pt x="2487969" y="1882487"/>
                    </a:lnTo>
                    <a:lnTo>
                      <a:pt x="2489556" y="1864065"/>
                    </a:lnTo>
                    <a:lnTo>
                      <a:pt x="2490508" y="1845960"/>
                    </a:lnTo>
                    <a:lnTo>
                      <a:pt x="2491460" y="1827221"/>
                    </a:lnTo>
                    <a:lnTo>
                      <a:pt x="2491777" y="1808798"/>
                    </a:lnTo>
                    <a:lnTo>
                      <a:pt x="2491460" y="1790376"/>
                    </a:lnTo>
                    <a:lnTo>
                      <a:pt x="2490508" y="1771319"/>
                    </a:lnTo>
                    <a:lnTo>
                      <a:pt x="2489556" y="1753532"/>
                    </a:lnTo>
                    <a:lnTo>
                      <a:pt x="2487969" y="1735110"/>
                    </a:lnTo>
                    <a:lnTo>
                      <a:pt x="2486064" y="1717005"/>
                    </a:lnTo>
                    <a:lnTo>
                      <a:pt x="2483526" y="1698901"/>
                    </a:lnTo>
                    <a:lnTo>
                      <a:pt x="2480352" y="1681114"/>
                    </a:lnTo>
                    <a:lnTo>
                      <a:pt x="2477178" y="1663327"/>
                    </a:lnTo>
                    <a:lnTo>
                      <a:pt x="2473370" y="1646175"/>
                    </a:lnTo>
                    <a:lnTo>
                      <a:pt x="2469244" y="1628388"/>
                    </a:lnTo>
                    <a:lnTo>
                      <a:pt x="2464166" y="1611554"/>
                    </a:lnTo>
                    <a:lnTo>
                      <a:pt x="2459405" y="1594402"/>
                    </a:lnTo>
                    <a:lnTo>
                      <a:pt x="2453692" y="1577568"/>
                    </a:lnTo>
                    <a:lnTo>
                      <a:pt x="2447979" y="1561052"/>
                    </a:lnTo>
                    <a:lnTo>
                      <a:pt x="2441632" y="1544536"/>
                    </a:lnTo>
                    <a:lnTo>
                      <a:pt x="2434967" y="1528337"/>
                    </a:lnTo>
                    <a:lnTo>
                      <a:pt x="2428302" y="1512138"/>
                    </a:lnTo>
                    <a:lnTo>
                      <a:pt x="2420685" y="1496257"/>
                    </a:lnTo>
                    <a:lnTo>
                      <a:pt x="2412750" y="1480376"/>
                    </a:lnTo>
                    <a:lnTo>
                      <a:pt x="2404909" y="1465308"/>
                    </a:lnTo>
                    <a:lnTo>
                      <a:pt x="2396490" y="1450340"/>
                    </a:lnTo>
                    <a:lnTo>
                      <a:pt x="2387918" y="1435418"/>
                    </a:lnTo>
                    <a:lnTo>
                      <a:pt x="2378392" y="1420813"/>
                    </a:lnTo>
                    <a:lnTo>
                      <a:pt x="2368868" y="1406525"/>
                    </a:lnTo>
                    <a:lnTo>
                      <a:pt x="2359342" y="1392238"/>
                    </a:lnTo>
                    <a:lnTo>
                      <a:pt x="2349182" y="1377950"/>
                    </a:lnTo>
                    <a:lnTo>
                      <a:pt x="2338388" y="1364298"/>
                    </a:lnTo>
                    <a:lnTo>
                      <a:pt x="2327592" y="1350645"/>
                    </a:lnTo>
                    <a:lnTo>
                      <a:pt x="2316162" y="1337628"/>
                    </a:lnTo>
                    <a:lnTo>
                      <a:pt x="2304732" y="1324928"/>
                    </a:lnTo>
                    <a:lnTo>
                      <a:pt x="2292985" y="1311910"/>
                    </a:lnTo>
                    <a:lnTo>
                      <a:pt x="2280920" y="1299528"/>
                    </a:lnTo>
                    <a:lnTo>
                      <a:pt x="2268538" y="1287463"/>
                    </a:lnTo>
                    <a:lnTo>
                      <a:pt x="2256155" y="1275715"/>
                    </a:lnTo>
                    <a:lnTo>
                      <a:pt x="2242820" y="1264285"/>
                    </a:lnTo>
                    <a:lnTo>
                      <a:pt x="2229802" y="1253173"/>
                    </a:lnTo>
                    <a:lnTo>
                      <a:pt x="2216150" y="1242378"/>
                    </a:lnTo>
                    <a:lnTo>
                      <a:pt x="2202815" y="1231900"/>
                    </a:lnTo>
                    <a:lnTo>
                      <a:pt x="2188845" y="1221740"/>
                    </a:lnTo>
                    <a:lnTo>
                      <a:pt x="2174558" y="1211898"/>
                    </a:lnTo>
                    <a:lnTo>
                      <a:pt x="2159635" y="1202055"/>
                    </a:lnTo>
                    <a:lnTo>
                      <a:pt x="2145030" y="1193165"/>
                    </a:lnTo>
                    <a:lnTo>
                      <a:pt x="2130108" y="1183958"/>
                    </a:lnTo>
                    <a:lnTo>
                      <a:pt x="2114868" y="1175703"/>
                    </a:lnTo>
                    <a:lnTo>
                      <a:pt x="2099628" y="1167448"/>
                    </a:lnTo>
                    <a:lnTo>
                      <a:pt x="2083752" y="1159510"/>
                    </a:lnTo>
                    <a:lnTo>
                      <a:pt x="2067878" y="1152525"/>
                    </a:lnTo>
                    <a:lnTo>
                      <a:pt x="2052002" y="1145223"/>
                    </a:lnTo>
                    <a:lnTo>
                      <a:pt x="2035492" y="1138555"/>
                    </a:lnTo>
                    <a:lnTo>
                      <a:pt x="2019300" y="1132523"/>
                    </a:lnTo>
                    <a:lnTo>
                      <a:pt x="2002472" y="1126490"/>
                    </a:lnTo>
                    <a:lnTo>
                      <a:pt x="1985962" y="1121093"/>
                    </a:lnTo>
                    <a:lnTo>
                      <a:pt x="1969135" y="1116013"/>
                    </a:lnTo>
                    <a:lnTo>
                      <a:pt x="1951672" y="1111568"/>
                    </a:lnTo>
                    <a:lnTo>
                      <a:pt x="1934528" y="1107440"/>
                    </a:lnTo>
                    <a:lnTo>
                      <a:pt x="1916748" y="1103630"/>
                    </a:lnTo>
                    <a:lnTo>
                      <a:pt x="1898968" y="1100138"/>
                    </a:lnTo>
                    <a:lnTo>
                      <a:pt x="1881188" y="1097280"/>
                    </a:lnTo>
                    <a:lnTo>
                      <a:pt x="1863408" y="1094423"/>
                    </a:lnTo>
                    <a:lnTo>
                      <a:pt x="1845310" y="1092518"/>
                    </a:lnTo>
                    <a:lnTo>
                      <a:pt x="1827212" y="1090613"/>
                    </a:lnTo>
                    <a:lnTo>
                      <a:pt x="1808798" y="1089660"/>
                    </a:lnTo>
                    <a:lnTo>
                      <a:pt x="1790382" y="1088708"/>
                    </a:lnTo>
                    <a:lnTo>
                      <a:pt x="1771968" y="1088708"/>
                    </a:lnTo>
                    <a:lnTo>
                      <a:pt x="1752918" y="1088708"/>
                    </a:lnTo>
                    <a:close/>
                    <a:moveTo>
                      <a:pt x="1615758" y="0"/>
                    </a:moveTo>
                    <a:lnTo>
                      <a:pt x="1620520" y="0"/>
                    </a:lnTo>
                    <a:lnTo>
                      <a:pt x="1922780" y="0"/>
                    </a:lnTo>
                    <a:lnTo>
                      <a:pt x="1927225" y="0"/>
                    </a:lnTo>
                    <a:lnTo>
                      <a:pt x="1931670" y="317"/>
                    </a:lnTo>
                    <a:lnTo>
                      <a:pt x="1936115" y="952"/>
                    </a:lnTo>
                    <a:lnTo>
                      <a:pt x="1940878" y="1905"/>
                    </a:lnTo>
                    <a:lnTo>
                      <a:pt x="1949450" y="4127"/>
                    </a:lnTo>
                    <a:lnTo>
                      <a:pt x="1957705" y="6985"/>
                    </a:lnTo>
                    <a:lnTo>
                      <a:pt x="1965325" y="10795"/>
                    </a:lnTo>
                    <a:lnTo>
                      <a:pt x="1972628" y="14922"/>
                    </a:lnTo>
                    <a:lnTo>
                      <a:pt x="1979612" y="20320"/>
                    </a:lnTo>
                    <a:lnTo>
                      <a:pt x="1985962" y="26035"/>
                    </a:lnTo>
                    <a:lnTo>
                      <a:pt x="1991678" y="32385"/>
                    </a:lnTo>
                    <a:lnTo>
                      <a:pt x="1996758" y="39052"/>
                    </a:lnTo>
                    <a:lnTo>
                      <a:pt x="2001202" y="46672"/>
                    </a:lnTo>
                    <a:lnTo>
                      <a:pt x="2005012" y="54610"/>
                    </a:lnTo>
                    <a:lnTo>
                      <a:pt x="2007870" y="62230"/>
                    </a:lnTo>
                    <a:lnTo>
                      <a:pt x="2010092" y="71120"/>
                    </a:lnTo>
                    <a:lnTo>
                      <a:pt x="2010728" y="75565"/>
                    </a:lnTo>
                    <a:lnTo>
                      <a:pt x="2011362" y="80010"/>
                    </a:lnTo>
                    <a:lnTo>
                      <a:pt x="2011998" y="84455"/>
                    </a:lnTo>
                    <a:lnTo>
                      <a:pt x="2011998" y="89217"/>
                    </a:lnTo>
                    <a:lnTo>
                      <a:pt x="2011998" y="388620"/>
                    </a:lnTo>
                    <a:lnTo>
                      <a:pt x="2038350" y="393065"/>
                    </a:lnTo>
                    <a:lnTo>
                      <a:pt x="2064702" y="398462"/>
                    </a:lnTo>
                    <a:lnTo>
                      <a:pt x="2091055" y="404177"/>
                    </a:lnTo>
                    <a:lnTo>
                      <a:pt x="2116772" y="410210"/>
                    </a:lnTo>
                    <a:lnTo>
                      <a:pt x="2142490" y="416877"/>
                    </a:lnTo>
                    <a:lnTo>
                      <a:pt x="2167890" y="423545"/>
                    </a:lnTo>
                    <a:lnTo>
                      <a:pt x="2193608" y="431165"/>
                    </a:lnTo>
                    <a:lnTo>
                      <a:pt x="2218690" y="439102"/>
                    </a:lnTo>
                    <a:lnTo>
                      <a:pt x="2243772" y="447675"/>
                    </a:lnTo>
                    <a:lnTo>
                      <a:pt x="2268538" y="456247"/>
                    </a:lnTo>
                    <a:lnTo>
                      <a:pt x="2292985" y="465772"/>
                    </a:lnTo>
                    <a:lnTo>
                      <a:pt x="2317432" y="475615"/>
                    </a:lnTo>
                    <a:lnTo>
                      <a:pt x="2341562" y="485457"/>
                    </a:lnTo>
                    <a:lnTo>
                      <a:pt x="2365692" y="496252"/>
                    </a:lnTo>
                    <a:lnTo>
                      <a:pt x="2388870" y="507047"/>
                    </a:lnTo>
                    <a:lnTo>
                      <a:pt x="2412682" y="518477"/>
                    </a:lnTo>
                    <a:lnTo>
                      <a:pt x="2588260" y="276542"/>
                    </a:lnTo>
                    <a:lnTo>
                      <a:pt x="2591435" y="272732"/>
                    </a:lnTo>
                    <a:lnTo>
                      <a:pt x="2593975" y="269240"/>
                    </a:lnTo>
                    <a:lnTo>
                      <a:pt x="2597468" y="266065"/>
                    </a:lnTo>
                    <a:lnTo>
                      <a:pt x="2600325" y="262890"/>
                    </a:lnTo>
                    <a:lnTo>
                      <a:pt x="2606992" y="257175"/>
                    </a:lnTo>
                    <a:lnTo>
                      <a:pt x="2614295" y="252412"/>
                    </a:lnTo>
                    <a:lnTo>
                      <a:pt x="2621915" y="248602"/>
                    </a:lnTo>
                    <a:lnTo>
                      <a:pt x="2629852" y="245110"/>
                    </a:lnTo>
                    <a:lnTo>
                      <a:pt x="2638108" y="242570"/>
                    </a:lnTo>
                    <a:lnTo>
                      <a:pt x="2646362" y="240665"/>
                    </a:lnTo>
                    <a:lnTo>
                      <a:pt x="2654935" y="240030"/>
                    </a:lnTo>
                    <a:lnTo>
                      <a:pt x="2663508" y="240030"/>
                    </a:lnTo>
                    <a:lnTo>
                      <a:pt x="2671762" y="240665"/>
                    </a:lnTo>
                    <a:lnTo>
                      <a:pt x="2680652" y="242252"/>
                    </a:lnTo>
                    <a:lnTo>
                      <a:pt x="2688908" y="244475"/>
                    </a:lnTo>
                    <a:lnTo>
                      <a:pt x="2697162" y="247967"/>
                    </a:lnTo>
                    <a:lnTo>
                      <a:pt x="2705100" y="251777"/>
                    </a:lnTo>
                    <a:lnTo>
                      <a:pt x="2709228" y="254317"/>
                    </a:lnTo>
                    <a:lnTo>
                      <a:pt x="2712720" y="256857"/>
                    </a:lnTo>
                    <a:lnTo>
                      <a:pt x="2957512" y="434022"/>
                    </a:lnTo>
                    <a:lnTo>
                      <a:pt x="2960688" y="437197"/>
                    </a:lnTo>
                    <a:lnTo>
                      <a:pt x="2964498" y="439737"/>
                    </a:lnTo>
                    <a:lnTo>
                      <a:pt x="2967672" y="443230"/>
                    </a:lnTo>
                    <a:lnTo>
                      <a:pt x="2970848" y="446087"/>
                    </a:lnTo>
                    <a:lnTo>
                      <a:pt x="2976245" y="453072"/>
                    </a:lnTo>
                    <a:lnTo>
                      <a:pt x="2981008" y="460375"/>
                    </a:lnTo>
                    <a:lnTo>
                      <a:pt x="2985452" y="467995"/>
                    </a:lnTo>
                    <a:lnTo>
                      <a:pt x="2988628" y="475932"/>
                    </a:lnTo>
                    <a:lnTo>
                      <a:pt x="2991168" y="484187"/>
                    </a:lnTo>
                    <a:lnTo>
                      <a:pt x="2992755" y="492442"/>
                    </a:lnTo>
                    <a:lnTo>
                      <a:pt x="2994025" y="501015"/>
                    </a:lnTo>
                    <a:lnTo>
                      <a:pt x="2994025" y="509270"/>
                    </a:lnTo>
                    <a:lnTo>
                      <a:pt x="2993072" y="518160"/>
                    </a:lnTo>
                    <a:lnTo>
                      <a:pt x="2991802" y="526732"/>
                    </a:lnTo>
                    <a:lnTo>
                      <a:pt x="2988945" y="534987"/>
                    </a:lnTo>
                    <a:lnTo>
                      <a:pt x="2986088" y="543242"/>
                    </a:lnTo>
                    <a:lnTo>
                      <a:pt x="2981960" y="551180"/>
                    </a:lnTo>
                    <a:lnTo>
                      <a:pt x="2979738" y="554990"/>
                    </a:lnTo>
                    <a:lnTo>
                      <a:pt x="2976880" y="558800"/>
                    </a:lnTo>
                    <a:lnTo>
                      <a:pt x="2800985" y="801052"/>
                    </a:lnTo>
                    <a:lnTo>
                      <a:pt x="2819082" y="819785"/>
                    </a:lnTo>
                    <a:lnTo>
                      <a:pt x="2837180" y="839470"/>
                    </a:lnTo>
                    <a:lnTo>
                      <a:pt x="2854642" y="858837"/>
                    </a:lnTo>
                    <a:lnTo>
                      <a:pt x="2871788" y="878840"/>
                    </a:lnTo>
                    <a:lnTo>
                      <a:pt x="2888615" y="899160"/>
                    </a:lnTo>
                    <a:lnTo>
                      <a:pt x="2905125" y="919797"/>
                    </a:lnTo>
                    <a:lnTo>
                      <a:pt x="2921318" y="940752"/>
                    </a:lnTo>
                    <a:lnTo>
                      <a:pt x="2937192" y="962025"/>
                    </a:lnTo>
                    <a:lnTo>
                      <a:pt x="2952432" y="983615"/>
                    </a:lnTo>
                    <a:lnTo>
                      <a:pt x="2967672" y="1005205"/>
                    </a:lnTo>
                    <a:lnTo>
                      <a:pt x="2981960" y="1027113"/>
                    </a:lnTo>
                    <a:lnTo>
                      <a:pt x="2996248" y="1049655"/>
                    </a:lnTo>
                    <a:lnTo>
                      <a:pt x="3010218" y="1072198"/>
                    </a:lnTo>
                    <a:lnTo>
                      <a:pt x="3023235" y="1095375"/>
                    </a:lnTo>
                    <a:lnTo>
                      <a:pt x="3036570" y="1118553"/>
                    </a:lnTo>
                    <a:lnTo>
                      <a:pt x="3048952" y="1142048"/>
                    </a:lnTo>
                    <a:lnTo>
                      <a:pt x="3333115" y="1049338"/>
                    </a:lnTo>
                    <a:lnTo>
                      <a:pt x="3337560" y="1048068"/>
                    </a:lnTo>
                    <a:lnTo>
                      <a:pt x="3342005" y="1047115"/>
                    </a:lnTo>
                    <a:lnTo>
                      <a:pt x="3346450" y="1046480"/>
                    </a:lnTo>
                    <a:lnTo>
                      <a:pt x="3350578" y="1045528"/>
                    </a:lnTo>
                    <a:lnTo>
                      <a:pt x="3359785" y="1044893"/>
                    </a:lnTo>
                    <a:lnTo>
                      <a:pt x="3368358" y="1045210"/>
                    </a:lnTo>
                    <a:lnTo>
                      <a:pt x="3376930" y="1046480"/>
                    </a:lnTo>
                    <a:lnTo>
                      <a:pt x="3385185" y="1048068"/>
                    </a:lnTo>
                    <a:lnTo>
                      <a:pt x="3393440" y="1051243"/>
                    </a:lnTo>
                    <a:lnTo>
                      <a:pt x="3401060" y="1054735"/>
                    </a:lnTo>
                    <a:lnTo>
                      <a:pt x="3408680" y="1058863"/>
                    </a:lnTo>
                    <a:lnTo>
                      <a:pt x="3415665" y="1063625"/>
                    </a:lnTo>
                    <a:lnTo>
                      <a:pt x="3422015" y="1069340"/>
                    </a:lnTo>
                    <a:lnTo>
                      <a:pt x="3428048" y="1075690"/>
                    </a:lnTo>
                    <a:lnTo>
                      <a:pt x="3433445" y="1082358"/>
                    </a:lnTo>
                    <a:lnTo>
                      <a:pt x="3438208" y="1089978"/>
                    </a:lnTo>
                    <a:lnTo>
                      <a:pt x="3442335" y="1097915"/>
                    </a:lnTo>
                    <a:lnTo>
                      <a:pt x="3443922" y="1102043"/>
                    </a:lnTo>
                    <a:lnTo>
                      <a:pt x="3445510" y="1106488"/>
                    </a:lnTo>
                    <a:lnTo>
                      <a:pt x="3538855" y="1393508"/>
                    </a:lnTo>
                    <a:lnTo>
                      <a:pt x="3539808" y="1397635"/>
                    </a:lnTo>
                    <a:lnTo>
                      <a:pt x="3541078" y="1402398"/>
                    </a:lnTo>
                    <a:lnTo>
                      <a:pt x="3542030" y="1406843"/>
                    </a:lnTo>
                    <a:lnTo>
                      <a:pt x="3542665" y="1411288"/>
                    </a:lnTo>
                    <a:lnTo>
                      <a:pt x="3543300" y="1419860"/>
                    </a:lnTo>
                    <a:lnTo>
                      <a:pt x="3542982" y="1428750"/>
                    </a:lnTo>
                    <a:lnTo>
                      <a:pt x="3541712" y="1437323"/>
                    </a:lnTo>
                    <a:lnTo>
                      <a:pt x="3539808" y="1445578"/>
                    </a:lnTo>
                    <a:lnTo>
                      <a:pt x="3537268" y="1453833"/>
                    </a:lnTo>
                    <a:lnTo>
                      <a:pt x="3533458" y="1461453"/>
                    </a:lnTo>
                    <a:lnTo>
                      <a:pt x="3529330" y="1468755"/>
                    </a:lnTo>
                    <a:lnTo>
                      <a:pt x="3524568" y="1476058"/>
                    </a:lnTo>
                    <a:lnTo>
                      <a:pt x="3518852" y="1482408"/>
                    </a:lnTo>
                    <a:lnTo>
                      <a:pt x="3512502" y="1488440"/>
                    </a:lnTo>
                    <a:lnTo>
                      <a:pt x="3505518" y="1494155"/>
                    </a:lnTo>
                    <a:lnTo>
                      <a:pt x="3498215" y="1498600"/>
                    </a:lnTo>
                    <a:lnTo>
                      <a:pt x="3490278" y="1502728"/>
                    </a:lnTo>
                    <a:lnTo>
                      <a:pt x="3486150" y="1504633"/>
                    </a:lnTo>
                    <a:lnTo>
                      <a:pt x="3481705" y="1506220"/>
                    </a:lnTo>
                    <a:lnTo>
                      <a:pt x="3197225" y="1598295"/>
                    </a:lnTo>
                    <a:lnTo>
                      <a:pt x="3200400" y="1624330"/>
                    </a:lnTo>
                    <a:lnTo>
                      <a:pt x="3203892" y="1650365"/>
                    </a:lnTo>
                    <a:lnTo>
                      <a:pt x="3206115" y="1676718"/>
                    </a:lnTo>
                    <a:lnTo>
                      <a:pt x="3208338" y="1703070"/>
                    </a:lnTo>
                    <a:lnTo>
                      <a:pt x="3210242" y="1729423"/>
                    </a:lnTo>
                    <a:lnTo>
                      <a:pt x="3211512" y="1755775"/>
                    </a:lnTo>
                    <a:lnTo>
                      <a:pt x="3212148" y="1782445"/>
                    </a:lnTo>
                    <a:lnTo>
                      <a:pt x="3212465" y="1809115"/>
                    </a:lnTo>
                    <a:lnTo>
                      <a:pt x="3212148" y="1835785"/>
                    </a:lnTo>
                    <a:lnTo>
                      <a:pt x="3211512" y="1862455"/>
                    </a:lnTo>
                    <a:lnTo>
                      <a:pt x="3210242" y="1889125"/>
                    </a:lnTo>
                    <a:lnTo>
                      <a:pt x="3208338" y="1915478"/>
                    </a:lnTo>
                    <a:lnTo>
                      <a:pt x="3206115" y="1941830"/>
                    </a:lnTo>
                    <a:lnTo>
                      <a:pt x="3203892" y="1967865"/>
                    </a:lnTo>
                    <a:lnTo>
                      <a:pt x="3200400" y="1993900"/>
                    </a:lnTo>
                    <a:lnTo>
                      <a:pt x="3197225" y="2019618"/>
                    </a:lnTo>
                    <a:lnTo>
                      <a:pt x="3481705" y="2112328"/>
                    </a:lnTo>
                    <a:lnTo>
                      <a:pt x="3486150" y="2113915"/>
                    </a:lnTo>
                    <a:lnTo>
                      <a:pt x="3490278" y="2115820"/>
                    </a:lnTo>
                    <a:lnTo>
                      <a:pt x="3498215" y="2119630"/>
                    </a:lnTo>
                    <a:lnTo>
                      <a:pt x="3505518" y="2124393"/>
                    </a:lnTo>
                    <a:lnTo>
                      <a:pt x="3512502" y="2129790"/>
                    </a:lnTo>
                    <a:lnTo>
                      <a:pt x="3518852" y="2135505"/>
                    </a:lnTo>
                    <a:lnTo>
                      <a:pt x="3524568" y="2142173"/>
                    </a:lnTo>
                    <a:lnTo>
                      <a:pt x="3529330" y="2149158"/>
                    </a:lnTo>
                    <a:lnTo>
                      <a:pt x="3533458" y="2156778"/>
                    </a:lnTo>
                    <a:lnTo>
                      <a:pt x="3537268" y="2164398"/>
                    </a:lnTo>
                    <a:lnTo>
                      <a:pt x="3539808" y="2172653"/>
                    </a:lnTo>
                    <a:lnTo>
                      <a:pt x="3541712" y="2180908"/>
                    </a:lnTo>
                    <a:lnTo>
                      <a:pt x="3542982" y="2189480"/>
                    </a:lnTo>
                    <a:lnTo>
                      <a:pt x="3543300" y="2198053"/>
                    </a:lnTo>
                    <a:lnTo>
                      <a:pt x="3542665" y="2206625"/>
                    </a:lnTo>
                    <a:lnTo>
                      <a:pt x="3542030" y="2211388"/>
                    </a:lnTo>
                    <a:lnTo>
                      <a:pt x="3541078" y="2215833"/>
                    </a:lnTo>
                    <a:lnTo>
                      <a:pt x="3539808" y="2220278"/>
                    </a:lnTo>
                    <a:lnTo>
                      <a:pt x="3538855" y="2224405"/>
                    </a:lnTo>
                    <a:lnTo>
                      <a:pt x="3445510" y="2512060"/>
                    </a:lnTo>
                    <a:lnTo>
                      <a:pt x="3443922" y="2516188"/>
                    </a:lnTo>
                    <a:lnTo>
                      <a:pt x="3442335" y="2520315"/>
                    </a:lnTo>
                    <a:lnTo>
                      <a:pt x="3438208" y="2528253"/>
                    </a:lnTo>
                    <a:lnTo>
                      <a:pt x="3433445" y="2535555"/>
                    </a:lnTo>
                    <a:lnTo>
                      <a:pt x="3428048" y="2542540"/>
                    </a:lnTo>
                    <a:lnTo>
                      <a:pt x="3422015" y="2548890"/>
                    </a:lnTo>
                    <a:lnTo>
                      <a:pt x="3415665" y="2554605"/>
                    </a:lnTo>
                    <a:lnTo>
                      <a:pt x="3408680" y="2559368"/>
                    </a:lnTo>
                    <a:lnTo>
                      <a:pt x="3401060" y="2563495"/>
                    </a:lnTo>
                    <a:lnTo>
                      <a:pt x="3393440" y="2567305"/>
                    </a:lnTo>
                    <a:lnTo>
                      <a:pt x="3385185" y="2569845"/>
                    </a:lnTo>
                    <a:lnTo>
                      <a:pt x="3376930" y="2571750"/>
                    </a:lnTo>
                    <a:lnTo>
                      <a:pt x="3368358" y="2573020"/>
                    </a:lnTo>
                    <a:lnTo>
                      <a:pt x="3359785" y="2573338"/>
                    </a:lnTo>
                    <a:lnTo>
                      <a:pt x="3350578" y="2573020"/>
                    </a:lnTo>
                    <a:lnTo>
                      <a:pt x="3346450" y="2572068"/>
                    </a:lnTo>
                    <a:lnTo>
                      <a:pt x="3342005" y="2571433"/>
                    </a:lnTo>
                    <a:lnTo>
                      <a:pt x="3337560" y="2570163"/>
                    </a:lnTo>
                    <a:lnTo>
                      <a:pt x="3333115" y="2568893"/>
                    </a:lnTo>
                    <a:lnTo>
                      <a:pt x="3048952" y="2476500"/>
                    </a:lnTo>
                    <a:lnTo>
                      <a:pt x="3035935" y="2499995"/>
                    </a:lnTo>
                    <a:lnTo>
                      <a:pt x="3023235" y="2523173"/>
                    </a:lnTo>
                    <a:lnTo>
                      <a:pt x="3009900" y="2546033"/>
                    </a:lnTo>
                    <a:lnTo>
                      <a:pt x="2996248" y="2568893"/>
                    </a:lnTo>
                    <a:lnTo>
                      <a:pt x="2981960" y="2590800"/>
                    </a:lnTo>
                    <a:lnTo>
                      <a:pt x="2967355" y="2613025"/>
                    </a:lnTo>
                    <a:lnTo>
                      <a:pt x="2952115" y="2634933"/>
                    </a:lnTo>
                    <a:lnTo>
                      <a:pt x="2936875" y="2656523"/>
                    </a:lnTo>
                    <a:lnTo>
                      <a:pt x="2921318" y="2677478"/>
                    </a:lnTo>
                    <a:lnTo>
                      <a:pt x="2905125" y="2698115"/>
                    </a:lnTo>
                    <a:lnTo>
                      <a:pt x="2888615" y="2718753"/>
                    </a:lnTo>
                    <a:lnTo>
                      <a:pt x="2871788" y="2739073"/>
                    </a:lnTo>
                    <a:lnTo>
                      <a:pt x="2854325" y="2759076"/>
                    </a:lnTo>
                    <a:lnTo>
                      <a:pt x="2837180" y="2778761"/>
                    </a:lnTo>
                    <a:lnTo>
                      <a:pt x="2819082" y="2797811"/>
                    </a:lnTo>
                    <a:lnTo>
                      <a:pt x="2800985" y="2817178"/>
                    </a:lnTo>
                    <a:lnTo>
                      <a:pt x="2976880" y="3059431"/>
                    </a:lnTo>
                    <a:lnTo>
                      <a:pt x="2979738" y="3063241"/>
                    </a:lnTo>
                    <a:lnTo>
                      <a:pt x="2981960" y="3067368"/>
                    </a:lnTo>
                    <a:lnTo>
                      <a:pt x="2986088" y="3075306"/>
                    </a:lnTo>
                    <a:lnTo>
                      <a:pt x="2988945" y="3083243"/>
                    </a:lnTo>
                    <a:lnTo>
                      <a:pt x="2991802" y="3091816"/>
                    </a:lnTo>
                    <a:lnTo>
                      <a:pt x="2993072" y="3100071"/>
                    </a:lnTo>
                    <a:lnTo>
                      <a:pt x="2994025" y="3108643"/>
                    </a:lnTo>
                    <a:lnTo>
                      <a:pt x="2994025" y="3117216"/>
                    </a:lnTo>
                    <a:lnTo>
                      <a:pt x="2992755" y="3125788"/>
                    </a:lnTo>
                    <a:lnTo>
                      <a:pt x="2991168" y="3134043"/>
                    </a:lnTo>
                    <a:lnTo>
                      <a:pt x="2988628" y="3142298"/>
                    </a:lnTo>
                    <a:lnTo>
                      <a:pt x="2985770" y="3150236"/>
                    </a:lnTo>
                    <a:lnTo>
                      <a:pt x="2981642" y="3157538"/>
                    </a:lnTo>
                    <a:lnTo>
                      <a:pt x="2976562" y="3165158"/>
                    </a:lnTo>
                    <a:lnTo>
                      <a:pt x="2970848" y="3171826"/>
                    </a:lnTo>
                    <a:lnTo>
                      <a:pt x="2967990" y="3175001"/>
                    </a:lnTo>
                    <a:lnTo>
                      <a:pt x="2964498" y="3177858"/>
                    </a:lnTo>
                    <a:lnTo>
                      <a:pt x="2961322" y="3181033"/>
                    </a:lnTo>
                    <a:lnTo>
                      <a:pt x="2957512" y="3183573"/>
                    </a:lnTo>
                    <a:lnTo>
                      <a:pt x="2712720" y="3361056"/>
                    </a:lnTo>
                    <a:lnTo>
                      <a:pt x="2709228" y="3363913"/>
                    </a:lnTo>
                    <a:lnTo>
                      <a:pt x="2705100" y="3366453"/>
                    </a:lnTo>
                    <a:lnTo>
                      <a:pt x="2697162" y="3370581"/>
                    </a:lnTo>
                    <a:lnTo>
                      <a:pt x="2688908" y="3373756"/>
                    </a:lnTo>
                    <a:lnTo>
                      <a:pt x="2680652" y="3376296"/>
                    </a:lnTo>
                    <a:lnTo>
                      <a:pt x="2671762" y="3377883"/>
                    </a:lnTo>
                    <a:lnTo>
                      <a:pt x="2663508" y="3378518"/>
                    </a:lnTo>
                    <a:lnTo>
                      <a:pt x="2654935" y="3378518"/>
                    </a:lnTo>
                    <a:lnTo>
                      <a:pt x="2646362" y="3377248"/>
                    </a:lnTo>
                    <a:lnTo>
                      <a:pt x="2638108" y="3375978"/>
                    </a:lnTo>
                    <a:lnTo>
                      <a:pt x="2629852" y="3373121"/>
                    </a:lnTo>
                    <a:lnTo>
                      <a:pt x="2621915" y="3369946"/>
                    </a:lnTo>
                    <a:lnTo>
                      <a:pt x="2614295" y="3365818"/>
                    </a:lnTo>
                    <a:lnTo>
                      <a:pt x="2606992" y="3360738"/>
                    </a:lnTo>
                    <a:lnTo>
                      <a:pt x="2600325" y="3355023"/>
                    </a:lnTo>
                    <a:lnTo>
                      <a:pt x="2597468" y="3352166"/>
                    </a:lnTo>
                    <a:lnTo>
                      <a:pt x="2593975" y="3348673"/>
                    </a:lnTo>
                    <a:lnTo>
                      <a:pt x="2591435" y="3345498"/>
                    </a:lnTo>
                    <a:lnTo>
                      <a:pt x="2588260" y="3341688"/>
                    </a:lnTo>
                    <a:lnTo>
                      <a:pt x="2412682" y="3099753"/>
                    </a:lnTo>
                    <a:lnTo>
                      <a:pt x="2388870" y="3110866"/>
                    </a:lnTo>
                    <a:lnTo>
                      <a:pt x="2365692" y="3122296"/>
                    </a:lnTo>
                    <a:lnTo>
                      <a:pt x="2341562" y="3132773"/>
                    </a:lnTo>
                    <a:lnTo>
                      <a:pt x="2317432" y="3142933"/>
                    </a:lnTo>
                    <a:lnTo>
                      <a:pt x="2292985" y="3152776"/>
                    </a:lnTo>
                    <a:lnTo>
                      <a:pt x="2268538" y="3161666"/>
                    </a:lnTo>
                    <a:lnTo>
                      <a:pt x="2243772" y="3170873"/>
                    </a:lnTo>
                    <a:lnTo>
                      <a:pt x="2218690" y="3179128"/>
                    </a:lnTo>
                    <a:lnTo>
                      <a:pt x="2193608" y="3187066"/>
                    </a:lnTo>
                    <a:lnTo>
                      <a:pt x="2167890" y="3194368"/>
                    </a:lnTo>
                    <a:lnTo>
                      <a:pt x="2142490" y="3201671"/>
                    </a:lnTo>
                    <a:lnTo>
                      <a:pt x="2116772" y="3208021"/>
                    </a:lnTo>
                    <a:lnTo>
                      <a:pt x="2091055" y="3214371"/>
                    </a:lnTo>
                    <a:lnTo>
                      <a:pt x="2064702" y="3220086"/>
                    </a:lnTo>
                    <a:lnTo>
                      <a:pt x="2038350" y="3225483"/>
                    </a:lnTo>
                    <a:lnTo>
                      <a:pt x="2011998" y="3229928"/>
                    </a:lnTo>
                    <a:lnTo>
                      <a:pt x="2011998" y="3529013"/>
                    </a:lnTo>
                    <a:lnTo>
                      <a:pt x="2011998" y="3533458"/>
                    </a:lnTo>
                    <a:lnTo>
                      <a:pt x="2011362" y="3537903"/>
                    </a:lnTo>
                    <a:lnTo>
                      <a:pt x="2010728" y="3542666"/>
                    </a:lnTo>
                    <a:lnTo>
                      <a:pt x="2010092" y="3547111"/>
                    </a:lnTo>
                    <a:lnTo>
                      <a:pt x="2007870" y="3555366"/>
                    </a:lnTo>
                    <a:lnTo>
                      <a:pt x="2005012" y="3563621"/>
                    </a:lnTo>
                    <a:lnTo>
                      <a:pt x="2001202" y="3571558"/>
                    </a:lnTo>
                    <a:lnTo>
                      <a:pt x="1996758" y="3578543"/>
                    </a:lnTo>
                    <a:lnTo>
                      <a:pt x="1991678" y="3585846"/>
                    </a:lnTo>
                    <a:lnTo>
                      <a:pt x="1985962" y="3591878"/>
                    </a:lnTo>
                    <a:lnTo>
                      <a:pt x="1979612" y="3597911"/>
                    </a:lnTo>
                    <a:lnTo>
                      <a:pt x="1972628" y="3602673"/>
                    </a:lnTo>
                    <a:lnTo>
                      <a:pt x="1965325" y="3607118"/>
                    </a:lnTo>
                    <a:lnTo>
                      <a:pt x="1957705" y="3610928"/>
                    </a:lnTo>
                    <a:lnTo>
                      <a:pt x="1949450" y="3614103"/>
                    </a:lnTo>
                    <a:lnTo>
                      <a:pt x="1940878" y="3616326"/>
                    </a:lnTo>
                    <a:lnTo>
                      <a:pt x="1931670" y="3617278"/>
                    </a:lnTo>
                    <a:lnTo>
                      <a:pt x="1927225" y="3617913"/>
                    </a:lnTo>
                    <a:lnTo>
                      <a:pt x="1922780" y="3617913"/>
                    </a:lnTo>
                    <a:lnTo>
                      <a:pt x="1620520" y="3617913"/>
                    </a:lnTo>
                    <a:lnTo>
                      <a:pt x="1615758" y="3617913"/>
                    </a:lnTo>
                    <a:lnTo>
                      <a:pt x="1611630" y="3617278"/>
                    </a:lnTo>
                    <a:lnTo>
                      <a:pt x="1602422" y="3616326"/>
                    </a:lnTo>
                    <a:lnTo>
                      <a:pt x="1594168" y="3614103"/>
                    </a:lnTo>
                    <a:lnTo>
                      <a:pt x="1585912" y="3610928"/>
                    </a:lnTo>
                    <a:lnTo>
                      <a:pt x="1577975" y="3607118"/>
                    </a:lnTo>
                    <a:lnTo>
                      <a:pt x="1570990" y="3602673"/>
                    </a:lnTo>
                    <a:lnTo>
                      <a:pt x="1563688" y="3597911"/>
                    </a:lnTo>
                    <a:lnTo>
                      <a:pt x="1557655" y="3591878"/>
                    </a:lnTo>
                    <a:lnTo>
                      <a:pt x="1551622" y="3585846"/>
                    </a:lnTo>
                    <a:lnTo>
                      <a:pt x="1546860" y="3578543"/>
                    </a:lnTo>
                    <a:lnTo>
                      <a:pt x="1542415" y="3571558"/>
                    </a:lnTo>
                    <a:lnTo>
                      <a:pt x="1538605" y="3563621"/>
                    </a:lnTo>
                    <a:lnTo>
                      <a:pt x="1535430" y="3555366"/>
                    </a:lnTo>
                    <a:lnTo>
                      <a:pt x="1533208" y="3547111"/>
                    </a:lnTo>
                    <a:lnTo>
                      <a:pt x="1532572" y="3542666"/>
                    </a:lnTo>
                    <a:lnTo>
                      <a:pt x="1531620" y="3537903"/>
                    </a:lnTo>
                    <a:lnTo>
                      <a:pt x="1531302" y="3533458"/>
                    </a:lnTo>
                    <a:lnTo>
                      <a:pt x="1531302" y="3529013"/>
                    </a:lnTo>
                    <a:lnTo>
                      <a:pt x="1531302" y="3229928"/>
                    </a:lnTo>
                    <a:lnTo>
                      <a:pt x="1504950" y="3225483"/>
                    </a:lnTo>
                    <a:lnTo>
                      <a:pt x="1478598" y="3220086"/>
                    </a:lnTo>
                    <a:lnTo>
                      <a:pt x="1452245" y="3214371"/>
                    </a:lnTo>
                    <a:lnTo>
                      <a:pt x="1426845" y="3208021"/>
                    </a:lnTo>
                    <a:lnTo>
                      <a:pt x="1400810" y="3201671"/>
                    </a:lnTo>
                    <a:lnTo>
                      <a:pt x="1375092" y="3194368"/>
                    </a:lnTo>
                    <a:lnTo>
                      <a:pt x="1350010" y="3187066"/>
                    </a:lnTo>
                    <a:lnTo>
                      <a:pt x="1324928" y="3179128"/>
                    </a:lnTo>
                    <a:lnTo>
                      <a:pt x="1299528" y="3170873"/>
                    </a:lnTo>
                    <a:lnTo>
                      <a:pt x="1274762" y="3161666"/>
                    </a:lnTo>
                    <a:lnTo>
                      <a:pt x="1250315" y="3152776"/>
                    </a:lnTo>
                    <a:lnTo>
                      <a:pt x="1225868" y="3142933"/>
                    </a:lnTo>
                    <a:lnTo>
                      <a:pt x="1201738" y="3132773"/>
                    </a:lnTo>
                    <a:lnTo>
                      <a:pt x="1177925" y="3122296"/>
                    </a:lnTo>
                    <a:lnTo>
                      <a:pt x="1154430" y="3110866"/>
                    </a:lnTo>
                    <a:lnTo>
                      <a:pt x="1130618" y="3099753"/>
                    </a:lnTo>
                    <a:lnTo>
                      <a:pt x="955040" y="3342006"/>
                    </a:lnTo>
                    <a:lnTo>
                      <a:pt x="952182" y="3345816"/>
                    </a:lnTo>
                    <a:lnTo>
                      <a:pt x="949325" y="3349308"/>
                    </a:lnTo>
                    <a:lnTo>
                      <a:pt x="946150" y="3352483"/>
                    </a:lnTo>
                    <a:lnTo>
                      <a:pt x="942975" y="3355658"/>
                    </a:lnTo>
                    <a:lnTo>
                      <a:pt x="935990" y="3361056"/>
                    </a:lnTo>
                    <a:lnTo>
                      <a:pt x="929005" y="3366136"/>
                    </a:lnTo>
                    <a:lnTo>
                      <a:pt x="921385" y="3369946"/>
                    </a:lnTo>
                    <a:lnTo>
                      <a:pt x="913448" y="3373121"/>
                    </a:lnTo>
                    <a:lnTo>
                      <a:pt x="905192" y="3375978"/>
                    </a:lnTo>
                    <a:lnTo>
                      <a:pt x="896938" y="3377248"/>
                    </a:lnTo>
                    <a:lnTo>
                      <a:pt x="888365" y="3378518"/>
                    </a:lnTo>
                    <a:lnTo>
                      <a:pt x="879792" y="3378518"/>
                    </a:lnTo>
                    <a:lnTo>
                      <a:pt x="870902" y="3377883"/>
                    </a:lnTo>
                    <a:lnTo>
                      <a:pt x="862648" y="3376296"/>
                    </a:lnTo>
                    <a:lnTo>
                      <a:pt x="854075" y="3373756"/>
                    </a:lnTo>
                    <a:lnTo>
                      <a:pt x="846138" y="3370581"/>
                    </a:lnTo>
                    <a:lnTo>
                      <a:pt x="837882" y="3366453"/>
                    </a:lnTo>
                    <a:lnTo>
                      <a:pt x="834072" y="3363913"/>
                    </a:lnTo>
                    <a:lnTo>
                      <a:pt x="830262" y="3361056"/>
                    </a:lnTo>
                    <a:lnTo>
                      <a:pt x="586105" y="3183573"/>
                    </a:lnTo>
                    <a:lnTo>
                      <a:pt x="582930" y="3181033"/>
                    </a:lnTo>
                    <a:lnTo>
                      <a:pt x="579438" y="3177858"/>
                    </a:lnTo>
                    <a:lnTo>
                      <a:pt x="575945" y="3175001"/>
                    </a:lnTo>
                    <a:lnTo>
                      <a:pt x="573088" y="3171826"/>
                    </a:lnTo>
                    <a:lnTo>
                      <a:pt x="567372" y="3165158"/>
                    </a:lnTo>
                    <a:lnTo>
                      <a:pt x="562610" y="3157538"/>
                    </a:lnTo>
                    <a:lnTo>
                      <a:pt x="558482" y="3150236"/>
                    </a:lnTo>
                    <a:lnTo>
                      <a:pt x="554990" y="3142298"/>
                    </a:lnTo>
                    <a:lnTo>
                      <a:pt x="552450" y="3134043"/>
                    </a:lnTo>
                    <a:lnTo>
                      <a:pt x="550862" y="3125788"/>
                    </a:lnTo>
                    <a:lnTo>
                      <a:pt x="549592" y="3117216"/>
                    </a:lnTo>
                    <a:lnTo>
                      <a:pt x="549592" y="3108643"/>
                    </a:lnTo>
                    <a:lnTo>
                      <a:pt x="550545" y="3100071"/>
                    </a:lnTo>
                    <a:lnTo>
                      <a:pt x="551815" y="3091816"/>
                    </a:lnTo>
                    <a:lnTo>
                      <a:pt x="554355" y="3083243"/>
                    </a:lnTo>
                    <a:lnTo>
                      <a:pt x="557530" y="3075306"/>
                    </a:lnTo>
                    <a:lnTo>
                      <a:pt x="559435" y="3071178"/>
                    </a:lnTo>
                    <a:lnTo>
                      <a:pt x="561340" y="3067368"/>
                    </a:lnTo>
                    <a:lnTo>
                      <a:pt x="563880" y="3063241"/>
                    </a:lnTo>
                    <a:lnTo>
                      <a:pt x="566738" y="3059431"/>
                    </a:lnTo>
                    <a:lnTo>
                      <a:pt x="742632" y="2817178"/>
                    </a:lnTo>
                    <a:lnTo>
                      <a:pt x="724218" y="2797811"/>
                    </a:lnTo>
                    <a:lnTo>
                      <a:pt x="706755" y="2778761"/>
                    </a:lnTo>
                    <a:lnTo>
                      <a:pt x="688975" y="2759076"/>
                    </a:lnTo>
                    <a:lnTo>
                      <a:pt x="671512" y="2739073"/>
                    </a:lnTo>
                    <a:lnTo>
                      <a:pt x="655002" y="2718753"/>
                    </a:lnTo>
                    <a:lnTo>
                      <a:pt x="638492" y="2698115"/>
                    </a:lnTo>
                    <a:lnTo>
                      <a:pt x="622300" y="2677478"/>
                    </a:lnTo>
                    <a:lnTo>
                      <a:pt x="606425" y="2656523"/>
                    </a:lnTo>
                    <a:lnTo>
                      <a:pt x="591185" y="2634933"/>
                    </a:lnTo>
                    <a:lnTo>
                      <a:pt x="576580" y="2613025"/>
                    </a:lnTo>
                    <a:lnTo>
                      <a:pt x="561658" y="2590800"/>
                    </a:lnTo>
                    <a:lnTo>
                      <a:pt x="547370" y="2568893"/>
                    </a:lnTo>
                    <a:lnTo>
                      <a:pt x="534035" y="2546033"/>
                    </a:lnTo>
                    <a:lnTo>
                      <a:pt x="520382" y="2523173"/>
                    </a:lnTo>
                    <a:lnTo>
                      <a:pt x="507682" y="2499995"/>
                    </a:lnTo>
                    <a:lnTo>
                      <a:pt x="494665" y="2476500"/>
                    </a:lnTo>
                    <a:lnTo>
                      <a:pt x="209868" y="2568893"/>
                    </a:lnTo>
                    <a:lnTo>
                      <a:pt x="205740" y="2570163"/>
                    </a:lnTo>
                    <a:lnTo>
                      <a:pt x="201295" y="2571433"/>
                    </a:lnTo>
                    <a:lnTo>
                      <a:pt x="196850" y="2572068"/>
                    </a:lnTo>
                    <a:lnTo>
                      <a:pt x="192722" y="2573020"/>
                    </a:lnTo>
                    <a:lnTo>
                      <a:pt x="183515" y="2573338"/>
                    </a:lnTo>
                    <a:lnTo>
                      <a:pt x="174942" y="2573020"/>
                    </a:lnTo>
                    <a:lnTo>
                      <a:pt x="166688" y="2571750"/>
                    </a:lnTo>
                    <a:lnTo>
                      <a:pt x="158115" y="2569845"/>
                    </a:lnTo>
                    <a:lnTo>
                      <a:pt x="150177" y="2567305"/>
                    </a:lnTo>
                    <a:lnTo>
                      <a:pt x="142240" y="2563495"/>
                    </a:lnTo>
                    <a:lnTo>
                      <a:pt x="134620" y="2559368"/>
                    </a:lnTo>
                    <a:lnTo>
                      <a:pt x="127952" y="2554605"/>
                    </a:lnTo>
                    <a:lnTo>
                      <a:pt x="121602" y="2548890"/>
                    </a:lnTo>
                    <a:lnTo>
                      <a:pt x="115570" y="2542540"/>
                    </a:lnTo>
                    <a:lnTo>
                      <a:pt x="109855" y="2535555"/>
                    </a:lnTo>
                    <a:lnTo>
                      <a:pt x="105410" y="2528253"/>
                    </a:lnTo>
                    <a:lnTo>
                      <a:pt x="101282" y="2520315"/>
                    </a:lnTo>
                    <a:lnTo>
                      <a:pt x="99377" y="2516188"/>
                    </a:lnTo>
                    <a:lnTo>
                      <a:pt x="97790" y="2512060"/>
                    </a:lnTo>
                    <a:lnTo>
                      <a:pt x="4445" y="2224405"/>
                    </a:lnTo>
                    <a:lnTo>
                      <a:pt x="3492" y="2220278"/>
                    </a:lnTo>
                    <a:lnTo>
                      <a:pt x="2222" y="2215833"/>
                    </a:lnTo>
                    <a:lnTo>
                      <a:pt x="1587" y="2211388"/>
                    </a:lnTo>
                    <a:lnTo>
                      <a:pt x="635" y="2206625"/>
                    </a:lnTo>
                    <a:lnTo>
                      <a:pt x="0" y="2198053"/>
                    </a:lnTo>
                    <a:lnTo>
                      <a:pt x="317" y="2189480"/>
                    </a:lnTo>
                    <a:lnTo>
                      <a:pt x="1587" y="2180908"/>
                    </a:lnTo>
                    <a:lnTo>
                      <a:pt x="3810" y="2172653"/>
                    </a:lnTo>
                    <a:lnTo>
                      <a:pt x="6350" y="2164398"/>
                    </a:lnTo>
                    <a:lnTo>
                      <a:pt x="9842" y="2156778"/>
                    </a:lnTo>
                    <a:lnTo>
                      <a:pt x="13970" y="2149158"/>
                    </a:lnTo>
                    <a:lnTo>
                      <a:pt x="19050" y="2142173"/>
                    </a:lnTo>
                    <a:lnTo>
                      <a:pt x="24447" y="2135505"/>
                    </a:lnTo>
                    <a:lnTo>
                      <a:pt x="30797" y="2129790"/>
                    </a:lnTo>
                    <a:lnTo>
                      <a:pt x="37465" y="2124393"/>
                    </a:lnTo>
                    <a:lnTo>
                      <a:pt x="45085" y="2119630"/>
                    </a:lnTo>
                    <a:lnTo>
                      <a:pt x="49212" y="2117725"/>
                    </a:lnTo>
                    <a:lnTo>
                      <a:pt x="53340" y="2115820"/>
                    </a:lnTo>
                    <a:lnTo>
                      <a:pt x="57467" y="2113915"/>
                    </a:lnTo>
                    <a:lnTo>
                      <a:pt x="61595" y="2112328"/>
                    </a:lnTo>
                    <a:lnTo>
                      <a:pt x="346392" y="2019618"/>
                    </a:lnTo>
                    <a:lnTo>
                      <a:pt x="342900" y="1993900"/>
                    </a:lnTo>
                    <a:lnTo>
                      <a:pt x="339725" y="1967865"/>
                    </a:lnTo>
                    <a:lnTo>
                      <a:pt x="337185" y="1941830"/>
                    </a:lnTo>
                    <a:lnTo>
                      <a:pt x="334962" y="1915478"/>
                    </a:lnTo>
                    <a:lnTo>
                      <a:pt x="333375" y="1889125"/>
                    </a:lnTo>
                    <a:lnTo>
                      <a:pt x="331788" y="1862455"/>
                    </a:lnTo>
                    <a:lnTo>
                      <a:pt x="331152" y="1835785"/>
                    </a:lnTo>
                    <a:lnTo>
                      <a:pt x="331152" y="1809115"/>
                    </a:lnTo>
                    <a:lnTo>
                      <a:pt x="331152" y="1782445"/>
                    </a:lnTo>
                    <a:lnTo>
                      <a:pt x="331788" y="1755775"/>
                    </a:lnTo>
                    <a:lnTo>
                      <a:pt x="333375" y="1729423"/>
                    </a:lnTo>
                    <a:lnTo>
                      <a:pt x="334962" y="1703070"/>
                    </a:lnTo>
                    <a:lnTo>
                      <a:pt x="337185" y="1676718"/>
                    </a:lnTo>
                    <a:lnTo>
                      <a:pt x="339725" y="1650365"/>
                    </a:lnTo>
                    <a:lnTo>
                      <a:pt x="342900" y="1624330"/>
                    </a:lnTo>
                    <a:lnTo>
                      <a:pt x="346392" y="1598295"/>
                    </a:lnTo>
                    <a:lnTo>
                      <a:pt x="61595" y="1506220"/>
                    </a:lnTo>
                    <a:lnTo>
                      <a:pt x="57467" y="1504633"/>
                    </a:lnTo>
                    <a:lnTo>
                      <a:pt x="53340" y="1502728"/>
                    </a:lnTo>
                    <a:lnTo>
                      <a:pt x="45085" y="1498600"/>
                    </a:lnTo>
                    <a:lnTo>
                      <a:pt x="37465" y="1494155"/>
                    </a:lnTo>
                    <a:lnTo>
                      <a:pt x="30797" y="1488440"/>
                    </a:lnTo>
                    <a:lnTo>
                      <a:pt x="24447" y="1482408"/>
                    </a:lnTo>
                    <a:lnTo>
                      <a:pt x="19050" y="1476058"/>
                    </a:lnTo>
                    <a:lnTo>
                      <a:pt x="13970" y="1468755"/>
                    </a:lnTo>
                    <a:lnTo>
                      <a:pt x="9842" y="1461453"/>
                    </a:lnTo>
                    <a:lnTo>
                      <a:pt x="6350" y="1453833"/>
                    </a:lnTo>
                    <a:lnTo>
                      <a:pt x="3810" y="1445578"/>
                    </a:lnTo>
                    <a:lnTo>
                      <a:pt x="1587" y="1437323"/>
                    </a:lnTo>
                    <a:lnTo>
                      <a:pt x="317" y="1428750"/>
                    </a:lnTo>
                    <a:lnTo>
                      <a:pt x="0" y="1419860"/>
                    </a:lnTo>
                    <a:lnTo>
                      <a:pt x="635" y="1411288"/>
                    </a:lnTo>
                    <a:lnTo>
                      <a:pt x="1587" y="1406843"/>
                    </a:lnTo>
                    <a:lnTo>
                      <a:pt x="2222" y="1402398"/>
                    </a:lnTo>
                    <a:lnTo>
                      <a:pt x="3492" y="1397635"/>
                    </a:lnTo>
                    <a:lnTo>
                      <a:pt x="4445" y="1393508"/>
                    </a:lnTo>
                    <a:lnTo>
                      <a:pt x="97790" y="1106488"/>
                    </a:lnTo>
                    <a:lnTo>
                      <a:pt x="99377" y="1102043"/>
                    </a:lnTo>
                    <a:lnTo>
                      <a:pt x="101282" y="1097915"/>
                    </a:lnTo>
                    <a:lnTo>
                      <a:pt x="103187" y="1093788"/>
                    </a:lnTo>
                    <a:lnTo>
                      <a:pt x="105410" y="1089978"/>
                    </a:lnTo>
                    <a:lnTo>
                      <a:pt x="109855" y="1082358"/>
                    </a:lnTo>
                    <a:lnTo>
                      <a:pt x="115570" y="1075690"/>
                    </a:lnTo>
                    <a:lnTo>
                      <a:pt x="121602" y="1069340"/>
                    </a:lnTo>
                    <a:lnTo>
                      <a:pt x="127952" y="1063625"/>
                    </a:lnTo>
                    <a:lnTo>
                      <a:pt x="134620" y="1058863"/>
                    </a:lnTo>
                    <a:lnTo>
                      <a:pt x="142240" y="1054735"/>
                    </a:lnTo>
                    <a:lnTo>
                      <a:pt x="150177" y="1051243"/>
                    </a:lnTo>
                    <a:lnTo>
                      <a:pt x="158115" y="1048068"/>
                    </a:lnTo>
                    <a:lnTo>
                      <a:pt x="166688" y="1046480"/>
                    </a:lnTo>
                    <a:lnTo>
                      <a:pt x="174942" y="1045210"/>
                    </a:lnTo>
                    <a:lnTo>
                      <a:pt x="183515" y="1044893"/>
                    </a:lnTo>
                    <a:lnTo>
                      <a:pt x="192722" y="1045528"/>
                    </a:lnTo>
                    <a:lnTo>
                      <a:pt x="196850" y="1046480"/>
                    </a:lnTo>
                    <a:lnTo>
                      <a:pt x="201295" y="1047115"/>
                    </a:lnTo>
                    <a:lnTo>
                      <a:pt x="205740" y="1048068"/>
                    </a:lnTo>
                    <a:lnTo>
                      <a:pt x="209868" y="1049338"/>
                    </a:lnTo>
                    <a:lnTo>
                      <a:pt x="494665" y="1141413"/>
                    </a:lnTo>
                    <a:lnTo>
                      <a:pt x="507682" y="1118235"/>
                    </a:lnTo>
                    <a:lnTo>
                      <a:pt x="520382" y="1095375"/>
                    </a:lnTo>
                    <a:lnTo>
                      <a:pt x="534035" y="1072198"/>
                    </a:lnTo>
                    <a:lnTo>
                      <a:pt x="547370" y="1049655"/>
                    </a:lnTo>
                    <a:lnTo>
                      <a:pt x="561658" y="1027113"/>
                    </a:lnTo>
                    <a:lnTo>
                      <a:pt x="576580" y="1005205"/>
                    </a:lnTo>
                    <a:lnTo>
                      <a:pt x="591185" y="983615"/>
                    </a:lnTo>
                    <a:lnTo>
                      <a:pt x="606425" y="961707"/>
                    </a:lnTo>
                    <a:lnTo>
                      <a:pt x="622300" y="940752"/>
                    </a:lnTo>
                    <a:lnTo>
                      <a:pt x="638492" y="919797"/>
                    </a:lnTo>
                    <a:lnTo>
                      <a:pt x="655002" y="899160"/>
                    </a:lnTo>
                    <a:lnTo>
                      <a:pt x="671512" y="878840"/>
                    </a:lnTo>
                    <a:lnTo>
                      <a:pt x="688975" y="858837"/>
                    </a:lnTo>
                    <a:lnTo>
                      <a:pt x="706755" y="839470"/>
                    </a:lnTo>
                    <a:lnTo>
                      <a:pt x="724218" y="819785"/>
                    </a:lnTo>
                    <a:lnTo>
                      <a:pt x="742632" y="801052"/>
                    </a:lnTo>
                    <a:lnTo>
                      <a:pt x="566420" y="558800"/>
                    </a:lnTo>
                    <a:lnTo>
                      <a:pt x="563562" y="554990"/>
                    </a:lnTo>
                    <a:lnTo>
                      <a:pt x="561340" y="551180"/>
                    </a:lnTo>
                    <a:lnTo>
                      <a:pt x="559118" y="547370"/>
                    </a:lnTo>
                    <a:lnTo>
                      <a:pt x="557212" y="543242"/>
                    </a:lnTo>
                    <a:lnTo>
                      <a:pt x="554355" y="534987"/>
                    </a:lnTo>
                    <a:lnTo>
                      <a:pt x="551498" y="526732"/>
                    </a:lnTo>
                    <a:lnTo>
                      <a:pt x="550228" y="518160"/>
                    </a:lnTo>
                    <a:lnTo>
                      <a:pt x="549592" y="509270"/>
                    </a:lnTo>
                    <a:lnTo>
                      <a:pt x="549592" y="500697"/>
                    </a:lnTo>
                    <a:lnTo>
                      <a:pt x="550862" y="492442"/>
                    </a:lnTo>
                    <a:lnTo>
                      <a:pt x="552450" y="483870"/>
                    </a:lnTo>
                    <a:lnTo>
                      <a:pt x="554990" y="475932"/>
                    </a:lnTo>
                    <a:lnTo>
                      <a:pt x="558482" y="467677"/>
                    </a:lnTo>
                    <a:lnTo>
                      <a:pt x="562610" y="460057"/>
                    </a:lnTo>
                    <a:lnTo>
                      <a:pt x="567372" y="453072"/>
                    </a:lnTo>
                    <a:lnTo>
                      <a:pt x="573088" y="446087"/>
                    </a:lnTo>
                    <a:lnTo>
                      <a:pt x="575945" y="442912"/>
                    </a:lnTo>
                    <a:lnTo>
                      <a:pt x="579438" y="439737"/>
                    </a:lnTo>
                    <a:lnTo>
                      <a:pt x="582930" y="436880"/>
                    </a:lnTo>
                    <a:lnTo>
                      <a:pt x="586105" y="434022"/>
                    </a:lnTo>
                    <a:lnTo>
                      <a:pt x="830898" y="256857"/>
                    </a:lnTo>
                    <a:lnTo>
                      <a:pt x="834708" y="254317"/>
                    </a:lnTo>
                    <a:lnTo>
                      <a:pt x="838200" y="251777"/>
                    </a:lnTo>
                    <a:lnTo>
                      <a:pt x="842328" y="249872"/>
                    </a:lnTo>
                    <a:lnTo>
                      <a:pt x="846138" y="247967"/>
                    </a:lnTo>
                    <a:lnTo>
                      <a:pt x="854392" y="244475"/>
                    </a:lnTo>
                    <a:lnTo>
                      <a:pt x="862648" y="242252"/>
                    </a:lnTo>
                    <a:lnTo>
                      <a:pt x="871538" y="240665"/>
                    </a:lnTo>
                    <a:lnTo>
                      <a:pt x="880110" y="240030"/>
                    </a:lnTo>
                    <a:lnTo>
                      <a:pt x="888365" y="240030"/>
                    </a:lnTo>
                    <a:lnTo>
                      <a:pt x="896938" y="240665"/>
                    </a:lnTo>
                    <a:lnTo>
                      <a:pt x="905192" y="242570"/>
                    </a:lnTo>
                    <a:lnTo>
                      <a:pt x="913448" y="245110"/>
                    </a:lnTo>
                    <a:lnTo>
                      <a:pt x="921385" y="248602"/>
                    </a:lnTo>
                    <a:lnTo>
                      <a:pt x="929005" y="252412"/>
                    </a:lnTo>
                    <a:lnTo>
                      <a:pt x="935990" y="257175"/>
                    </a:lnTo>
                    <a:lnTo>
                      <a:pt x="942975" y="262890"/>
                    </a:lnTo>
                    <a:lnTo>
                      <a:pt x="946150" y="266065"/>
                    </a:lnTo>
                    <a:lnTo>
                      <a:pt x="949325" y="269240"/>
                    </a:lnTo>
                    <a:lnTo>
                      <a:pt x="952182" y="272732"/>
                    </a:lnTo>
                    <a:lnTo>
                      <a:pt x="955040" y="276542"/>
                    </a:lnTo>
                    <a:lnTo>
                      <a:pt x="1130618" y="518477"/>
                    </a:lnTo>
                    <a:lnTo>
                      <a:pt x="1154430" y="507047"/>
                    </a:lnTo>
                    <a:lnTo>
                      <a:pt x="1177925" y="496252"/>
                    </a:lnTo>
                    <a:lnTo>
                      <a:pt x="1201738" y="485457"/>
                    </a:lnTo>
                    <a:lnTo>
                      <a:pt x="1225868" y="475615"/>
                    </a:lnTo>
                    <a:lnTo>
                      <a:pt x="1250315" y="465772"/>
                    </a:lnTo>
                    <a:lnTo>
                      <a:pt x="1274762" y="456247"/>
                    </a:lnTo>
                    <a:lnTo>
                      <a:pt x="1299528" y="447675"/>
                    </a:lnTo>
                    <a:lnTo>
                      <a:pt x="1324928" y="439102"/>
                    </a:lnTo>
                    <a:lnTo>
                      <a:pt x="1350010" y="431165"/>
                    </a:lnTo>
                    <a:lnTo>
                      <a:pt x="1375092" y="423545"/>
                    </a:lnTo>
                    <a:lnTo>
                      <a:pt x="1400810" y="416877"/>
                    </a:lnTo>
                    <a:lnTo>
                      <a:pt x="1426845" y="410210"/>
                    </a:lnTo>
                    <a:lnTo>
                      <a:pt x="1452245" y="404177"/>
                    </a:lnTo>
                    <a:lnTo>
                      <a:pt x="1478598" y="398462"/>
                    </a:lnTo>
                    <a:lnTo>
                      <a:pt x="1504950" y="393065"/>
                    </a:lnTo>
                    <a:lnTo>
                      <a:pt x="1531302" y="388620"/>
                    </a:lnTo>
                    <a:lnTo>
                      <a:pt x="1531302" y="89217"/>
                    </a:lnTo>
                    <a:lnTo>
                      <a:pt x="1531302" y="84455"/>
                    </a:lnTo>
                    <a:lnTo>
                      <a:pt x="1531620" y="80010"/>
                    </a:lnTo>
                    <a:lnTo>
                      <a:pt x="1532572" y="75565"/>
                    </a:lnTo>
                    <a:lnTo>
                      <a:pt x="1533208" y="71120"/>
                    </a:lnTo>
                    <a:lnTo>
                      <a:pt x="1535430" y="62865"/>
                    </a:lnTo>
                    <a:lnTo>
                      <a:pt x="1538605" y="54610"/>
                    </a:lnTo>
                    <a:lnTo>
                      <a:pt x="1542415" y="46672"/>
                    </a:lnTo>
                    <a:lnTo>
                      <a:pt x="1546860" y="39370"/>
                    </a:lnTo>
                    <a:lnTo>
                      <a:pt x="1551622" y="32385"/>
                    </a:lnTo>
                    <a:lnTo>
                      <a:pt x="1557655" y="26352"/>
                    </a:lnTo>
                    <a:lnTo>
                      <a:pt x="1563688" y="20320"/>
                    </a:lnTo>
                    <a:lnTo>
                      <a:pt x="1570990" y="15240"/>
                    </a:lnTo>
                    <a:lnTo>
                      <a:pt x="1577975" y="10795"/>
                    </a:lnTo>
                    <a:lnTo>
                      <a:pt x="1585912" y="6985"/>
                    </a:lnTo>
                    <a:lnTo>
                      <a:pt x="1594168" y="4127"/>
                    </a:lnTo>
                    <a:lnTo>
                      <a:pt x="1602422" y="1905"/>
                    </a:lnTo>
                    <a:lnTo>
                      <a:pt x="1607185" y="952"/>
                    </a:lnTo>
                    <a:lnTo>
                      <a:pt x="1611630" y="317"/>
                    </a:lnTo>
                    <a:lnTo>
                      <a:pt x="1615758" y="0"/>
                    </a:lnTo>
                    <a:close/>
                  </a:path>
                </a:pathLst>
              </a:custGeom>
              <a:solidFill>
                <a:srgbClr val="BE8944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endParaRPr lang="zh-CN" altLang="en-US" sz="70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829461" y="2813145"/>
              <a:ext cx="1210588" cy="1116633"/>
              <a:chOff x="1869647" y="2843723"/>
              <a:chExt cx="1210588" cy="1116633"/>
            </a:xfrm>
          </p:grpSpPr>
          <p:grpSp>
            <p:nvGrpSpPr>
              <p:cNvPr id="35" name="组合 3"/>
              <p:cNvGrpSpPr/>
              <p:nvPr/>
            </p:nvGrpSpPr>
            <p:grpSpPr bwMode="auto">
              <a:xfrm>
                <a:off x="2304364" y="2843723"/>
                <a:ext cx="341154" cy="535593"/>
                <a:chOff x="0" y="0"/>
                <a:chExt cx="275189" cy="433741"/>
              </a:xfrm>
              <a:solidFill>
                <a:srgbClr val="BE8944"/>
              </a:solidFill>
            </p:grpSpPr>
            <p:sp>
              <p:nvSpPr>
                <p:cNvPr id="45" name="Freeform 121"/>
                <p:cNvSpPr>
                  <a:spLocks noEditPoints="1"/>
                </p:cNvSpPr>
                <p:nvPr/>
              </p:nvSpPr>
              <p:spPr bwMode="auto">
                <a:xfrm>
                  <a:off x="0" y="0"/>
                  <a:ext cx="275189" cy="377245"/>
                </a:xfrm>
                <a:custGeom>
                  <a:avLst/>
                  <a:gdLst>
                    <a:gd name="T0" fmla="*/ 126 w 128"/>
                    <a:gd name="T1" fmla="*/ 94 h 175"/>
                    <a:gd name="T2" fmla="*/ 120 w 128"/>
                    <a:gd name="T3" fmla="*/ 88 h 175"/>
                    <a:gd name="T4" fmla="*/ 95 w 128"/>
                    <a:gd name="T5" fmla="*/ 75 h 175"/>
                    <a:gd name="T6" fmla="*/ 93 w 128"/>
                    <a:gd name="T7" fmla="*/ 75 h 175"/>
                    <a:gd name="T8" fmla="*/ 93 w 128"/>
                    <a:gd name="T9" fmla="*/ 0 h 175"/>
                    <a:gd name="T10" fmla="*/ 0 w 128"/>
                    <a:gd name="T11" fmla="*/ 0 h 175"/>
                    <a:gd name="T12" fmla="*/ 0 w 128"/>
                    <a:gd name="T13" fmla="*/ 137 h 175"/>
                    <a:gd name="T14" fmla="*/ 60 w 128"/>
                    <a:gd name="T15" fmla="*/ 137 h 175"/>
                    <a:gd name="T16" fmla="*/ 60 w 128"/>
                    <a:gd name="T17" fmla="*/ 175 h 175"/>
                    <a:gd name="T18" fmla="*/ 105 w 128"/>
                    <a:gd name="T19" fmla="*/ 175 h 175"/>
                    <a:gd name="T20" fmla="*/ 127 w 128"/>
                    <a:gd name="T21" fmla="*/ 106 h 175"/>
                    <a:gd name="T22" fmla="*/ 126 w 128"/>
                    <a:gd name="T23" fmla="*/ 94 h 175"/>
                    <a:gd name="T24" fmla="*/ 7 w 128"/>
                    <a:gd name="T25" fmla="*/ 7 h 175"/>
                    <a:gd name="T26" fmla="*/ 86 w 128"/>
                    <a:gd name="T27" fmla="*/ 7 h 175"/>
                    <a:gd name="T28" fmla="*/ 86 w 128"/>
                    <a:gd name="T29" fmla="*/ 125 h 175"/>
                    <a:gd name="T30" fmla="*/ 81 w 128"/>
                    <a:gd name="T31" fmla="*/ 120 h 175"/>
                    <a:gd name="T32" fmla="*/ 81 w 128"/>
                    <a:gd name="T33" fmla="*/ 98 h 175"/>
                    <a:gd name="T34" fmla="*/ 74 w 128"/>
                    <a:gd name="T35" fmla="*/ 84 h 175"/>
                    <a:gd name="T36" fmla="*/ 60 w 128"/>
                    <a:gd name="T37" fmla="*/ 98 h 175"/>
                    <a:gd name="T38" fmla="*/ 60 w 128"/>
                    <a:gd name="T39" fmla="*/ 130 h 175"/>
                    <a:gd name="T40" fmla="*/ 7 w 128"/>
                    <a:gd name="T41" fmla="*/ 130 h 175"/>
                    <a:gd name="T42" fmla="*/ 7 w 128"/>
                    <a:gd name="T43" fmla="*/ 7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28" h="175">
                      <a:moveTo>
                        <a:pt x="126" y="94"/>
                      </a:moveTo>
                      <a:cubicBezTo>
                        <a:pt x="125" y="91"/>
                        <a:pt x="123" y="89"/>
                        <a:pt x="120" y="88"/>
                      </a:cubicBezTo>
                      <a:cubicBezTo>
                        <a:pt x="95" y="75"/>
                        <a:pt x="95" y="75"/>
                        <a:pt x="95" y="75"/>
                      </a:cubicBezTo>
                      <a:cubicBezTo>
                        <a:pt x="95" y="75"/>
                        <a:pt x="94" y="75"/>
                        <a:pt x="93" y="75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60" y="137"/>
                        <a:pt x="60" y="137"/>
                        <a:pt x="60" y="137"/>
                      </a:cubicBezTo>
                      <a:cubicBezTo>
                        <a:pt x="60" y="143"/>
                        <a:pt x="60" y="175"/>
                        <a:pt x="60" y="175"/>
                      </a:cubicBezTo>
                      <a:cubicBezTo>
                        <a:pt x="105" y="175"/>
                        <a:pt x="105" y="175"/>
                        <a:pt x="105" y="175"/>
                      </a:cubicBezTo>
                      <a:cubicBezTo>
                        <a:pt x="127" y="106"/>
                        <a:pt x="127" y="106"/>
                        <a:pt x="127" y="106"/>
                      </a:cubicBezTo>
                      <a:cubicBezTo>
                        <a:pt x="128" y="102"/>
                        <a:pt x="128" y="98"/>
                        <a:pt x="126" y="94"/>
                      </a:cubicBezTo>
                      <a:close/>
                      <a:moveTo>
                        <a:pt x="7" y="7"/>
                      </a:move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125"/>
                        <a:pt x="86" y="125"/>
                        <a:pt x="86" y="125"/>
                      </a:cubicBezTo>
                      <a:cubicBezTo>
                        <a:pt x="85" y="124"/>
                        <a:pt x="83" y="123"/>
                        <a:pt x="81" y="120"/>
                      </a:cubicBezTo>
                      <a:cubicBezTo>
                        <a:pt x="81" y="98"/>
                        <a:pt x="81" y="98"/>
                        <a:pt x="81" y="98"/>
                      </a:cubicBezTo>
                      <a:cubicBezTo>
                        <a:pt x="81" y="90"/>
                        <a:pt x="82" y="84"/>
                        <a:pt x="74" y="84"/>
                      </a:cubicBezTo>
                      <a:cubicBezTo>
                        <a:pt x="66" y="84"/>
                        <a:pt x="60" y="90"/>
                        <a:pt x="60" y="98"/>
                      </a:cubicBezTo>
                      <a:cubicBezTo>
                        <a:pt x="60" y="130"/>
                        <a:pt x="60" y="130"/>
                        <a:pt x="60" y="130"/>
                      </a:cubicBezTo>
                      <a:cubicBezTo>
                        <a:pt x="7" y="130"/>
                        <a:pt x="7" y="130"/>
                        <a:pt x="7" y="130"/>
                      </a:cubicBezTo>
                      <a:lnTo>
                        <a:pt x="7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18459" y="390002"/>
                  <a:ext cx="126660" cy="43739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endParaRPr lang="zh-CN" altLang="en-US">
                    <a:solidFill>
                      <a:srgbClr val="000000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文本框 46"/>
              <p:cNvSpPr txBox="1"/>
              <p:nvPr/>
            </p:nvSpPr>
            <p:spPr>
              <a:xfrm>
                <a:off x="1869647" y="3419281"/>
                <a:ext cx="12105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自我</a:t>
                </a:r>
                <a:r>
                  <a:rPr lang="zh-CN" altLang="en-US" sz="1400" b="1" spc="600" dirty="0">
                    <a:solidFill>
                      <a:schemeClr val="bg1"/>
                    </a:solidFill>
                    <a:cs typeface="+mn-ea"/>
                    <a:sym typeface="+mn-lt"/>
                  </a:rPr>
                  <a:t>介绍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2005903" y="3760301"/>
                <a:ext cx="938077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bg1"/>
                    </a:solidFill>
                    <a:cs typeface="+mn-ea"/>
                    <a:sym typeface="+mn-lt"/>
                  </a:rPr>
                  <a:t>Self-introduction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自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我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介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绍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66782" y="2726758"/>
              <a:ext cx="1912292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  <a:cs typeface="+mn-ea"/>
                  <a:sym typeface="+mn-lt"/>
                </a:rPr>
                <a:t>Self-introduction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BE89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729018" y="3168073"/>
            <a:ext cx="7462982" cy="925710"/>
            <a:chOff x="4729018" y="3168073"/>
            <a:chExt cx="7462982" cy="925710"/>
          </a:xfrm>
        </p:grpSpPr>
        <p:sp>
          <p:nvSpPr>
            <p:cNvPr id="26" name="矩形 25"/>
            <p:cNvSpPr/>
            <p:nvPr/>
          </p:nvSpPr>
          <p:spPr>
            <a:xfrm>
              <a:off x="4729018" y="3168073"/>
              <a:ext cx="7462982" cy="925710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5128235" y="3172835"/>
              <a:ext cx="7063765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5128236" y="4093783"/>
              <a:ext cx="7063764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33879" y="603295"/>
            <a:ext cx="2909310" cy="606035"/>
            <a:chOff x="633879" y="603295"/>
            <a:chExt cx="2909310" cy="606035"/>
          </a:xfrm>
        </p:grpSpPr>
        <p:grpSp>
          <p:nvGrpSpPr>
            <p:cNvPr id="2" name="组合 1"/>
            <p:cNvGrpSpPr/>
            <p:nvPr/>
          </p:nvGrpSpPr>
          <p:grpSpPr>
            <a:xfrm>
              <a:off x="633879" y="603296"/>
              <a:ext cx="2867968" cy="606034"/>
              <a:chOff x="4550342" y="2918781"/>
              <a:chExt cx="3226761" cy="681852"/>
            </a:xfrm>
          </p:grpSpPr>
          <p:sp>
            <p:nvSpPr>
              <p:cNvPr id="3" name="L 形 2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1715" y="2987815"/>
                <a:ext cx="2965388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自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我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介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绍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280517" y="3358236"/>
                <a:ext cx="1877851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Self-introduction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pic>
        <p:nvPicPr>
          <p:cNvPr id="12" name="图片 11" descr="图片包含 树, 户外, 人员, 男士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4363"/>
            <a:ext cx="5128235" cy="341745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5931797" y="2576945"/>
            <a:ext cx="2806828" cy="307778"/>
            <a:chOff x="6156211" y="2124363"/>
            <a:chExt cx="2806828" cy="307778"/>
          </a:xfrm>
        </p:grpSpPr>
        <p:sp>
          <p:nvSpPr>
            <p:cNvPr id="15" name="文本框 14"/>
            <p:cNvSpPr txBox="1"/>
            <p:nvPr/>
          </p:nvSpPr>
          <p:spPr>
            <a:xfrm>
              <a:off x="6156211" y="2124364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姓名：段子梨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028168" y="2124363"/>
              <a:ext cx="9348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年龄：</a:t>
              </a:r>
              <a:r>
                <a:rPr lang="en-US" altLang="zh-CN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23</a:t>
              </a:r>
              <a:endParaRPr lang="zh-CN" altLang="en-US" sz="1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04089" y="3497893"/>
            <a:ext cx="4565322" cy="307778"/>
            <a:chOff x="6156211" y="3492832"/>
            <a:chExt cx="4565322" cy="307778"/>
          </a:xfrm>
        </p:grpSpPr>
        <p:sp>
          <p:nvSpPr>
            <p:cNvPr id="17" name="文本框 16"/>
            <p:cNvSpPr txBox="1"/>
            <p:nvPr/>
          </p:nvSpPr>
          <p:spPr>
            <a:xfrm>
              <a:off x="6156211" y="3492833"/>
              <a:ext cx="1963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手机：</a:t>
              </a:r>
              <a:r>
                <a:rPr lang="en-US" altLang="zh-CN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135XXXXXXXX</a:t>
              </a:r>
              <a:endParaRPr lang="zh-CN" altLang="en-US" sz="1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127553" y="3492832"/>
              <a:ext cx="2593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邮箱：</a:t>
              </a:r>
              <a:r>
                <a:rPr lang="en-US" altLang="zh-CN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123123123@123.com</a:t>
              </a:r>
              <a:endParaRPr lang="zh-CN" altLang="en-US" sz="14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904089" y="4423628"/>
            <a:ext cx="578914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rPr>
              <a:t>Frequently, your initial font choice is taken out of your awesome hands also we are companies often specify a typeface, or even a set of fonts, Frequently, your initial font choice is taken out of your awesome hands</a:t>
            </a:r>
            <a:endParaRPr lang="zh-CN" altLang="en-US" sz="1100" dirty="0">
              <a:solidFill>
                <a:schemeClr val="bg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教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育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背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景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164684" y="2726758"/>
              <a:ext cx="2451452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  <a:cs typeface="+mn-ea"/>
                  <a:sym typeface="+mn-lt"/>
                </a:rPr>
                <a:t>Education Background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BE89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7" name="组合 6"/>
            <p:cNvGrpSpPr/>
            <p:nvPr/>
          </p:nvGrpSpPr>
          <p:grpSpPr>
            <a:xfrm>
              <a:off x="633879" y="603295"/>
              <a:ext cx="2867968" cy="606034"/>
              <a:chOff x="4550342" y="2918781"/>
              <a:chExt cx="3226761" cy="681852"/>
            </a:xfrm>
          </p:grpSpPr>
          <p:sp>
            <p:nvSpPr>
              <p:cNvPr id="8" name="L 形 7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811715" y="2987815"/>
                <a:ext cx="2965388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教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育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背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景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5058494" y="3358236"/>
                <a:ext cx="2316112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Education Background</a:t>
                </a:r>
              </a:p>
            </p:txBody>
          </p:sp>
        </p:grpSp>
        <p:sp>
          <p:nvSpPr>
            <p:cNvPr id="12" name="L 形 11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pic>
        <p:nvPicPr>
          <p:cNvPr id="3" name="图片 2" descr="图片包含 建筑物, 户外, 道路, 街道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33" y="1825528"/>
            <a:ext cx="3074555" cy="20497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733" y="4005309"/>
            <a:ext cx="3074555" cy="20497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96291" y="1810905"/>
            <a:ext cx="6354618" cy="4230254"/>
          </a:xfrm>
          <a:prstGeom prst="rect">
            <a:avLst/>
          </a:prstGeom>
          <a:solidFill>
            <a:srgbClr val="BE894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1585986" y="2134637"/>
            <a:ext cx="6175228" cy="13625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4" name="Subtitle 2"/>
          <p:cNvSpPr txBox="1"/>
          <p:nvPr/>
        </p:nvSpPr>
        <p:spPr>
          <a:xfrm>
            <a:off x="1588652" y="4097134"/>
            <a:ext cx="6175228" cy="13625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900420" y="3739689"/>
            <a:ext cx="1726931" cy="372686"/>
            <a:chOff x="1900420" y="3739689"/>
            <a:chExt cx="1726931" cy="372686"/>
          </a:xfrm>
        </p:grpSpPr>
        <p:sp>
          <p:nvSpPr>
            <p:cNvPr id="15" name="Shape 2583"/>
            <p:cNvSpPr/>
            <p:nvPr/>
          </p:nvSpPr>
          <p:spPr>
            <a:xfrm>
              <a:off x="1900420" y="3739689"/>
              <a:ext cx="372686" cy="372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427" y="17673"/>
                    <a:pt x="11549" y="17618"/>
                    <a:pt x="11638" y="17529"/>
                  </a:cubicBezTo>
                  <a:lnTo>
                    <a:pt x="14583" y="14583"/>
                  </a:lnTo>
                  <a:cubicBezTo>
                    <a:pt x="14673" y="14495"/>
                    <a:pt x="14727" y="14372"/>
                    <a:pt x="14727" y="14236"/>
                  </a:cubicBezTo>
                  <a:cubicBezTo>
                    <a:pt x="14727" y="13966"/>
                    <a:pt x="14508" y="13745"/>
                    <a:pt x="14236" y="13745"/>
                  </a:cubicBezTo>
                  <a:cubicBezTo>
                    <a:pt x="14101" y="13745"/>
                    <a:pt x="13978" y="13801"/>
                    <a:pt x="13889" y="13890"/>
                  </a:cubicBezTo>
                  <a:lnTo>
                    <a:pt x="10944" y="16835"/>
                  </a:lnTo>
                  <a:cubicBezTo>
                    <a:pt x="10855" y="16924"/>
                    <a:pt x="10800" y="17047"/>
                    <a:pt x="10800" y="17183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8980" y="14871"/>
                  </a:moveTo>
                  <a:cubicBezTo>
                    <a:pt x="8891" y="14961"/>
                    <a:pt x="8836" y="15083"/>
                    <a:pt x="8836" y="15218"/>
                  </a:cubicBezTo>
                  <a:cubicBezTo>
                    <a:pt x="8836" y="15490"/>
                    <a:pt x="9056" y="15709"/>
                    <a:pt x="9327" y="15709"/>
                  </a:cubicBezTo>
                  <a:cubicBezTo>
                    <a:pt x="9463" y="15709"/>
                    <a:pt x="9586" y="15655"/>
                    <a:pt x="9674" y="15565"/>
                  </a:cubicBezTo>
                  <a:lnTo>
                    <a:pt x="10656" y="14583"/>
                  </a:lnTo>
                  <a:cubicBezTo>
                    <a:pt x="10745" y="14495"/>
                    <a:pt x="10800" y="14372"/>
                    <a:pt x="10800" y="14236"/>
                  </a:cubicBezTo>
                  <a:cubicBezTo>
                    <a:pt x="10800" y="13966"/>
                    <a:pt x="10580" y="13745"/>
                    <a:pt x="10309" y="13745"/>
                  </a:cubicBezTo>
                  <a:cubicBezTo>
                    <a:pt x="10174" y="13745"/>
                    <a:pt x="10051" y="13801"/>
                    <a:pt x="9962" y="13890"/>
                  </a:cubicBezTo>
                  <a:cubicBezTo>
                    <a:pt x="9962" y="13890"/>
                    <a:pt x="8980" y="14871"/>
                    <a:pt x="8980" y="14871"/>
                  </a:cubicBezTo>
                  <a:close/>
                  <a:moveTo>
                    <a:pt x="11291" y="20415"/>
                  </a:moveTo>
                  <a:lnTo>
                    <a:pt x="982" y="10106"/>
                  </a:lnTo>
                  <a:lnTo>
                    <a:pt x="982" y="1473"/>
                  </a:lnTo>
                  <a:cubicBezTo>
                    <a:pt x="982" y="1202"/>
                    <a:pt x="1201" y="982"/>
                    <a:pt x="1473" y="982"/>
                  </a:cubicBezTo>
                  <a:lnTo>
                    <a:pt x="10106" y="982"/>
                  </a:lnTo>
                  <a:lnTo>
                    <a:pt x="20415" y="11291"/>
                  </a:lnTo>
                  <a:cubicBezTo>
                    <a:pt x="20415" y="11291"/>
                    <a:pt x="11291" y="20415"/>
                    <a:pt x="11291" y="20415"/>
                  </a:cubicBezTo>
                  <a:close/>
                  <a:moveTo>
                    <a:pt x="21456" y="10944"/>
                  </a:moveTo>
                  <a:lnTo>
                    <a:pt x="10656" y="144"/>
                  </a:lnTo>
                  <a:cubicBezTo>
                    <a:pt x="10567" y="55"/>
                    <a:pt x="10445" y="0"/>
                    <a:pt x="10309" y="0"/>
                  </a:cubicBezTo>
                  <a:lnTo>
                    <a:pt x="1473" y="0"/>
                  </a:lnTo>
                  <a:cubicBezTo>
                    <a:pt x="660" y="0"/>
                    <a:pt x="0" y="660"/>
                    <a:pt x="0" y="1473"/>
                  </a:cubicBezTo>
                  <a:lnTo>
                    <a:pt x="0" y="10310"/>
                  </a:lnTo>
                  <a:cubicBezTo>
                    <a:pt x="0" y="10445"/>
                    <a:pt x="55" y="10567"/>
                    <a:pt x="144" y="10656"/>
                  </a:cubicBezTo>
                  <a:lnTo>
                    <a:pt x="10944" y="21456"/>
                  </a:lnTo>
                  <a:cubicBezTo>
                    <a:pt x="11033" y="21546"/>
                    <a:pt x="11155" y="21600"/>
                    <a:pt x="11291" y="21600"/>
                  </a:cubicBezTo>
                  <a:cubicBezTo>
                    <a:pt x="11427" y="21600"/>
                    <a:pt x="11549" y="21546"/>
                    <a:pt x="11638" y="21456"/>
                  </a:cubicBezTo>
                  <a:lnTo>
                    <a:pt x="21456" y="11638"/>
                  </a:lnTo>
                  <a:cubicBezTo>
                    <a:pt x="21545" y="11549"/>
                    <a:pt x="21600" y="11427"/>
                    <a:pt x="21600" y="11291"/>
                  </a:cubicBezTo>
                  <a:cubicBezTo>
                    <a:pt x="21600" y="11156"/>
                    <a:pt x="21545" y="11033"/>
                    <a:pt x="21456" y="10944"/>
                  </a:cubicBezTo>
                  <a:moveTo>
                    <a:pt x="11782" y="13255"/>
                  </a:moveTo>
                  <a:cubicBezTo>
                    <a:pt x="11917" y="13255"/>
                    <a:pt x="12040" y="13200"/>
                    <a:pt x="12129" y="13111"/>
                  </a:cubicBezTo>
                  <a:lnTo>
                    <a:pt x="14093" y="11147"/>
                  </a:lnTo>
                  <a:cubicBezTo>
                    <a:pt x="14182" y="11058"/>
                    <a:pt x="14236" y="10936"/>
                    <a:pt x="14236" y="10800"/>
                  </a:cubicBezTo>
                  <a:cubicBezTo>
                    <a:pt x="14236" y="10529"/>
                    <a:pt x="14017" y="10310"/>
                    <a:pt x="13745" y="10310"/>
                  </a:cubicBezTo>
                  <a:cubicBezTo>
                    <a:pt x="13610" y="10310"/>
                    <a:pt x="13487" y="10364"/>
                    <a:pt x="13398" y="10453"/>
                  </a:cubicBezTo>
                  <a:lnTo>
                    <a:pt x="11435" y="12417"/>
                  </a:lnTo>
                  <a:cubicBezTo>
                    <a:pt x="11346" y="12506"/>
                    <a:pt x="11291" y="12629"/>
                    <a:pt x="11291" y="12764"/>
                  </a:cubicBezTo>
                  <a:cubicBezTo>
                    <a:pt x="11291" y="13035"/>
                    <a:pt x="11510" y="13255"/>
                    <a:pt x="11782" y="13255"/>
                  </a:cubicBezTo>
                  <a:moveTo>
                    <a:pt x="4418" y="4909"/>
                  </a:moveTo>
                  <a:cubicBezTo>
                    <a:pt x="4147" y="4909"/>
                    <a:pt x="3927" y="4690"/>
                    <a:pt x="3927" y="4418"/>
                  </a:cubicBezTo>
                  <a:cubicBezTo>
                    <a:pt x="3927" y="4147"/>
                    <a:pt x="4147" y="3927"/>
                    <a:pt x="4418" y="3927"/>
                  </a:cubicBezTo>
                  <a:cubicBezTo>
                    <a:pt x="4690" y="3927"/>
                    <a:pt x="4909" y="4147"/>
                    <a:pt x="4909" y="4418"/>
                  </a:cubicBezTo>
                  <a:cubicBezTo>
                    <a:pt x="4909" y="4690"/>
                    <a:pt x="4690" y="4909"/>
                    <a:pt x="4418" y="4909"/>
                  </a:cubicBezTo>
                  <a:moveTo>
                    <a:pt x="4418" y="2945"/>
                  </a:moveTo>
                  <a:cubicBezTo>
                    <a:pt x="3605" y="2945"/>
                    <a:pt x="2945" y="3605"/>
                    <a:pt x="2945" y="4418"/>
                  </a:cubicBezTo>
                  <a:cubicBezTo>
                    <a:pt x="2945" y="5232"/>
                    <a:pt x="3605" y="5891"/>
                    <a:pt x="4418" y="5891"/>
                  </a:cubicBezTo>
                  <a:cubicBezTo>
                    <a:pt x="5231" y="5891"/>
                    <a:pt x="5891" y="5232"/>
                    <a:pt x="5891" y="4418"/>
                  </a:cubicBezTo>
                  <a:cubicBezTo>
                    <a:pt x="5891" y="3605"/>
                    <a:pt x="5231" y="2945"/>
                    <a:pt x="4418" y="2945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365467" y="380459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2" name="组合 1"/>
            <p:cNvGrpSpPr/>
            <p:nvPr/>
          </p:nvGrpSpPr>
          <p:grpSpPr>
            <a:xfrm>
              <a:off x="633879" y="603295"/>
              <a:ext cx="2867968" cy="606034"/>
              <a:chOff x="4550342" y="2918781"/>
              <a:chExt cx="3226761" cy="681852"/>
            </a:xfrm>
          </p:grpSpPr>
          <p:sp>
            <p:nvSpPr>
              <p:cNvPr id="3" name="L 形 2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1715" y="2987815"/>
                <a:ext cx="2965388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教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育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背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景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058494" y="3358236"/>
                <a:ext cx="2316112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Education Background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pic>
        <p:nvPicPr>
          <p:cNvPr id="8" name="图片 7" descr="图片包含 室内, 餐桌, 就坐, 墙壁&#10;&#10;已生成极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62" y="1617275"/>
            <a:ext cx="6498938" cy="4332625"/>
          </a:xfrm>
          <a:prstGeom prst="rect">
            <a:avLst/>
          </a:prstGeom>
        </p:spPr>
      </p:pic>
      <p:sp>
        <p:nvSpPr>
          <p:cNvPr id="9" name="Subtitle 2"/>
          <p:cNvSpPr txBox="1"/>
          <p:nvPr/>
        </p:nvSpPr>
        <p:spPr>
          <a:xfrm>
            <a:off x="866189" y="2097691"/>
            <a:ext cx="6175228" cy="13625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0" name="Subtitle 2"/>
          <p:cNvSpPr txBox="1"/>
          <p:nvPr/>
        </p:nvSpPr>
        <p:spPr>
          <a:xfrm>
            <a:off x="866190" y="3918909"/>
            <a:ext cx="3973666" cy="136255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50000"/>
              </a:lnSpc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Frequently, your initial font choice is taken out of your awesome hands also we are companies often specify a typeface, or even a set of fonts.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01027" y="3584257"/>
            <a:ext cx="1702903" cy="353220"/>
            <a:chOff x="1101027" y="3584257"/>
            <a:chExt cx="1702903" cy="353220"/>
          </a:xfrm>
        </p:grpSpPr>
        <p:sp>
          <p:nvSpPr>
            <p:cNvPr id="11" name="Shape 2727"/>
            <p:cNvSpPr/>
            <p:nvPr/>
          </p:nvSpPr>
          <p:spPr>
            <a:xfrm>
              <a:off x="1101027" y="3584257"/>
              <a:ext cx="353220" cy="353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5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0" y="13745"/>
                    <a:pt x="10800" y="14405"/>
                    <a:pt x="10800" y="15218"/>
                  </a:cubicBezTo>
                  <a:cubicBezTo>
                    <a:pt x="10800" y="16031"/>
                    <a:pt x="10140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3" y="4424"/>
                  </a:lnTo>
                  <a:lnTo>
                    <a:pt x="11483" y="3967"/>
                  </a:lnTo>
                  <a:cubicBezTo>
                    <a:pt x="11424" y="3942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6" y="8306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2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90" y="4418"/>
                    <a:pt x="15218" y="4418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2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30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42046" y="3629700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02785" y="2169529"/>
            <a:ext cx="7786430" cy="2518943"/>
            <a:chOff x="4590472" y="2726758"/>
            <a:chExt cx="3105781" cy="1004733"/>
          </a:xfrm>
        </p:grpSpPr>
        <p:sp>
          <p:nvSpPr>
            <p:cNvPr id="3" name="L 形 2"/>
            <p:cNvSpPr/>
            <p:nvPr/>
          </p:nvSpPr>
          <p:spPr>
            <a:xfrm flipV="1">
              <a:off x="4590472" y="2843905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742873" y="3124515"/>
              <a:ext cx="2855010" cy="4419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工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作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经 </a:t>
              </a:r>
              <a:r>
                <a:rPr lang="en-US" altLang="zh-CN" sz="6600" spc="600" dirty="0">
                  <a:solidFill>
                    <a:srgbClr val="BE8944"/>
                  </a:solidFill>
                  <a:cs typeface="+mn-ea"/>
                  <a:sym typeface="+mn-lt"/>
                </a:rPr>
                <a:t>/</a:t>
              </a:r>
              <a:r>
                <a:rPr lang="en-US" altLang="zh-CN" sz="6600" spc="600" dirty="0">
                  <a:solidFill>
                    <a:srgbClr val="FFFFFF"/>
                  </a:solidFill>
                  <a:cs typeface="+mn-ea"/>
                  <a:sym typeface="+mn-lt"/>
                </a:rPr>
                <a:t> </a:t>
              </a:r>
              <a:r>
                <a:rPr lang="zh-CN" altLang="en-US" sz="6600" spc="600" dirty="0">
                  <a:solidFill>
                    <a:srgbClr val="FFFFFF"/>
                  </a:solidFill>
                  <a:cs typeface="+mn-ea"/>
                  <a:sym typeface="+mn-lt"/>
                </a:rPr>
                <a:t>历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452045" y="2726758"/>
              <a:ext cx="1846281" cy="23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spc="600" dirty="0">
                  <a:solidFill>
                    <a:srgbClr val="FFFFFF"/>
                  </a:solidFill>
                  <a:cs typeface="+mn-ea"/>
                  <a:sym typeface="+mn-lt"/>
                </a:rPr>
                <a:t>Work Experience</a:t>
              </a:r>
            </a:p>
          </p:txBody>
        </p:sp>
        <p:sp>
          <p:nvSpPr>
            <p:cNvPr id="6" name="L 形 5"/>
            <p:cNvSpPr/>
            <p:nvPr/>
          </p:nvSpPr>
          <p:spPr>
            <a:xfrm flipH="1">
              <a:off x="7391451" y="2843383"/>
              <a:ext cx="304802" cy="887586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400"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472383" y="450249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 ·  </a:t>
            </a: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·</a:t>
            </a:r>
            <a:r>
              <a:rPr lang="en-US" altLang="zh-CN" b="1" dirty="0">
                <a:solidFill>
                  <a:srgbClr val="BE8944"/>
                </a:solidFill>
                <a:cs typeface="+mn-ea"/>
                <a:sym typeface="+mn-lt"/>
              </a:rPr>
              <a:t> </a:t>
            </a:r>
            <a:endParaRPr lang="zh-CN" altLang="en-US" b="1" dirty="0">
              <a:solidFill>
                <a:srgbClr val="BE894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33879" y="603295"/>
            <a:ext cx="2909310" cy="606034"/>
            <a:chOff x="633879" y="603295"/>
            <a:chExt cx="2909310" cy="606034"/>
          </a:xfrm>
        </p:grpSpPr>
        <p:grpSp>
          <p:nvGrpSpPr>
            <p:cNvPr id="2" name="组合 1"/>
            <p:cNvGrpSpPr/>
            <p:nvPr/>
          </p:nvGrpSpPr>
          <p:grpSpPr>
            <a:xfrm>
              <a:off x="633879" y="603295"/>
              <a:ext cx="2867969" cy="606034"/>
              <a:chOff x="4550342" y="2918781"/>
              <a:chExt cx="3226762" cy="681852"/>
            </a:xfrm>
          </p:grpSpPr>
          <p:sp>
            <p:nvSpPr>
              <p:cNvPr id="3" name="L 形 2"/>
              <p:cNvSpPr/>
              <p:nvPr/>
            </p:nvSpPr>
            <p:spPr>
              <a:xfrm flipV="1">
                <a:off x="4550342" y="2918781"/>
                <a:ext cx="192531" cy="560654"/>
              </a:xfrm>
              <a:prstGeom prst="corner">
                <a:avLst>
                  <a:gd name="adj1" fmla="val 8981"/>
                  <a:gd name="adj2" fmla="val 9615"/>
                </a:avLst>
              </a:prstGeom>
              <a:solidFill>
                <a:srgbClr val="BE8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4811715" y="2987815"/>
                <a:ext cx="2965389" cy="380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工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作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经 </a:t>
                </a:r>
                <a:r>
                  <a:rPr lang="en-US" altLang="zh-CN" sz="1600" spc="600" dirty="0">
                    <a:solidFill>
                      <a:srgbClr val="BE8944"/>
                    </a:solidFill>
                    <a:cs typeface="+mn-ea"/>
                    <a:sym typeface="+mn-lt"/>
                  </a:rPr>
                  <a:t>/</a:t>
                </a:r>
                <a:r>
                  <a:rPr lang="en-US" altLang="zh-CN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 </a:t>
                </a:r>
                <a:r>
                  <a:rPr lang="zh-CN" altLang="en-US" sz="1600" spc="600" dirty="0">
                    <a:solidFill>
                      <a:srgbClr val="FFFFFF"/>
                    </a:solidFill>
                    <a:cs typeface="+mn-ea"/>
                    <a:sym typeface="+mn-lt"/>
                  </a:rPr>
                  <a:t>历</a:t>
                </a: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5319294" y="3358236"/>
                <a:ext cx="1780458" cy="2423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spc="300" dirty="0">
                    <a:solidFill>
                      <a:srgbClr val="FFFFFF"/>
                    </a:solidFill>
                    <a:cs typeface="+mn-ea"/>
                    <a:sym typeface="+mn-lt"/>
                  </a:rPr>
                  <a:t>Work Experience</a:t>
                </a:r>
              </a:p>
            </p:txBody>
          </p:sp>
        </p:grpSp>
        <p:sp>
          <p:nvSpPr>
            <p:cNvPr id="6" name="L 形 5"/>
            <p:cNvSpPr/>
            <p:nvPr/>
          </p:nvSpPr>
          <p:spPr>
            <a:xfrm flipH="1">
              <a:off x="3372066" y="603295"/>
              <a:ext cx="171123" cy="498313"/>
            </a:xfrm>
            <a:prstGeom prst="corner">
              <a:avLst>
                <a:gd name="adj1" fmla="val 8981"/>
                <a:gd name="adj2" fmla="val 9615"/>
              </a:avLst>
            </a:prstGeom>
            <a:solidFill>
              <a:srgbClr val="BE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36404" y="2178338"/>
            <a:ext cx="2157218" cy="3118824"/>
            <a:chOff x="1536404" y="2178338"/>
            <a:chExt cx="2157218" cy="3118824"/>
          </a:xfrm>
        </p:grpSpPr>
        <p:sp>
          <p:nvSpPr>
            <p:cNvPr id="8" name="矩形 7"/>
            <p:cNvSpPr/>
            <p:nvPr/>
          </p:nvSpPr>
          <p:spPr>
            <a:xfrm>
              <a:off x="1536404" y="2178338"/>
              <a:ext cx="2157218" cy="311882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1643170" y="2489606"/>
              <a:ext cx="1943685" cy="252793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35578" y="2178338"/>
            <a:ext cx="2157217" cy="3118824"/>
            <a:chOff x="6435578" y="2178338"/>
            <a:chExt cx="2157217" cy="3118824"/>
          </a:xfrm>
        </p:grpSpPr>
        <p:sp>
          <p:nvSpPr>
            <p:cNvPr id="11" name="矩形 10"/>
            <p:cNvSpPr/>
            <p:nvPr/>
          </p:nvSpPr>
          <p:spPr>
            <a:xfrm>
              <a:off x="6435578" y="2178338"/>
              <a:ext cx="2157217" cy="3118824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Subtitle 2"/>
            <p:cNvSpPr txBox="1"/>
            <p:nvPr/>
          </p:nvSpPr>
          <p:spPr>
            <a:xfrm>
              <a:off x="6542343" y="2457957"/>
              <a:ext cx="1943685" cy="2527938"/>
            </a:xfrm>
            <a:prstGeom prst="rect">
              <a:avLst/>
            </a:prstGeom>
          </p:spPr>
          <p:txBody>
            <a:bodyPr vert="horz" wrap="square" lIns="217490" tIns="108745" rIns="217490" bIns="108745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25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Frequently, your initial font choice is taken out of your awesome hands also we are companies often specify a typeface, or even a set of fonts.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79397" y="2457957"/>
            <a:ext cx="1770406" cy="2559588"/>
            <a:chOff x="4179397" y="2457957"/>
            <a:chExt cx="1770406" cy="2559588"/>
          </a:xfrm>
        </p:grpSpPr>
        <p:sp>
          <p:nvSpPr>
            <p:cNvPr id="9" name="矩形 8"/>
            <p:cNvSpPr/>
            <p:nvPr/>
          </p:nvSpPr>
          <p:spPr>
            <a:xfrm>
              <a:off x="4179397" y="2457957"/>
              <a:ext cx="1770406" cy="2559588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887550" y="3213264"/>
              <a:ext cx="568959" cy="481357"/>
              <a:chOff x="4887550" y="3213264"/>
              <a:chExt cx="568959" cy="481357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4887550" y="3213264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172457" y="3325289"/>
                <a:ext cx="284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75000"/>
                      </a:schemeClr>
                    </a:solidFill>
                    <a:cs typeface="+mn-ea"/>
                    <a:sym typeface="+mn-lt"/>
                  </a:rPr>
                  <a:t>/</a:t>
                </a:r>
                <a:endParaRPr lang="zh-CN" altLang="en-US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4489370" y="3838405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78569" y="2457957"/>
            <a:ext cx="1770406" cy="2559587"/>
            <a:chOff x="9078569" y="2457957"/>
            <a:chExt cx="1770406" cy="2559587"/>
          </a:xfrm>
        </p:grpSpPr>
        <p:sp>
          <p:nvSpPr>
            <p:cNvPr id="10" name="矩形 9"/>
            <p:cNvSpPr/>
            <p:nvPr/>
          </p:nvSpPr>
          <p:spPr>
            <a:xfrm>
              <a:off x="9078569" y="2457957"/>
              <a:ext cx="1770406" cy="2559587"/>
            </a:xfrm>
            <a:prstGeom prst="rect">
              <a:avLst/>
            </a:prstGeom>
            <a:solidFill>
              <a:srgbClr val="BE8944">
                <a:alpha val="24000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726250" y="3213264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011157" y="332528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/</a:t>
              </a:r>
              <a:endParaRPr lang="zh-CN" altLang="en-US" dirty="0">
                <a:solidFill>
                  <a:schemeClr val="bg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328070" y="3838405"/>
              <a:ext cx="1261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2">
                      <a:lumMod val="75000"/>
                    </a:schemeClr>
                  </a:solidFill>
                  <a:cs typeface="+mn-ea"/>
                  <a:sym typeface="+mn-lt"/>
                </a:rPr>
                <a:t>添加标题内容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window dir="vert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个人简历2"/>
</p:tagLst>
</file>

<file path=ppt/theme/theme1.xml><?xml version="1.0" encoding="utf-8"?>
<a:theme xmlns:a="http://schemas.openxmlformats.org/drawingml/2006/main" name="www.2ppt.com    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vwnfsrh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1072</Words>
  <Application>Microsoft Office PowerPoint</Application>
  <PresentationFormat>宽屏</PresentationFormat>
  <Paragraphs>128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Gill Sans</vt:lpstr>
      <vt:lpstr>等线</vt:lpstr>
      <vt:lpstr>宋体</vt:lpstr>
      <vt:lpstr>微软雅黑</vt:lpstr>
      <vt:lpstr>Arial</vt:lpstr>
      <vt:lpstr>Calibri</vt:lpstr>
      <vt:lpstr>www.2ppt.com   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2017-08-18T03:02:00Z</dcterms:created>
  <dcterms:modified xsi:type="dcterms:W3CDTF">2023-01-10T05:13:26Z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81C599064511419491E2C9A2E8DFA836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