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7" r:id="rId2"/>
    <p:sldId id="387" r:id="rId3"/>
    <p:sldId id="376" r:id="rId4"/>
    <p:sldId id="343" r:id="rId5"/>
    <p:sldId id="337" r:id="rId6"/>
    <p:sldId id="369" r:id="rId7"/>
    <p:sldId id="301" r:id="rId8"/>
    <p:sldId id="370" r:id="rId9"/>
    <p:sldId id="389" r:id="rId10"/>
    <p:sldId id="295" r:id="rId11"/>
    <p:sldId id="361" r:id="rId12"/>
    <p:sldId id="353" r:id="rId13"/>
    <p:sldId id="352" r:id="rId14"/>
    <p:sldId id="390" r:id="rId15"/>
    <p:sldId id="360" r:id="rId16"/>
    <p:sldId id="354" r:id="rId17"/>
    <p:sldId id="359" r:id="rId18"/>
    <p:sldId id="364" r:id="rId19"/>
    <p:sldId id="380" r:id="rId20"/>
    <p:sldId id="340" r:id="rId21"/>
    <p:sldId id="368" r:id="rId22"/>
    <p:sldId id="388" r:id="rId23"/>
    <p:sldId id="341" r:id="rId24"/>
    <p:sldId id="365" r:id="rId25"/>
    <p:sldId id="378" r:id="rId26"/>
    <p:sldId id="391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886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772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1658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5544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9430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3316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7202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310880" algn="l" defTabSz="103886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F3F2F7"/>
    <a:srgbClr val="FBFBFB"/>
    <a:srgbClr val="FEFEFE"/>
    <a:srgbClr val="477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4" autoAdjust="0"/>
    <p:restoredTop sz="96926" autoAdjust="0"/>
  </p:normalViewPr>
  <p:slideViewPr>
    <p:cSldViewPr snapToGrid="0" snapToObjects="1">
      <p:cViewPr varScale="1">
        <p:scale>
          <a:sx n="46" d="100"/>
          <a:sy n="46" d="100"/>
        </p:scale>
        <p:origin x="102" y="84"/>
      </p:cViewPr>
      <p:guideLst>
        <p:guide orient="horz"/>
        <p:guide pos="7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10799-13E2-8043-AA05-2ECA20138C40}" type="doc">
      <dgm:prSet loTypeId="urn:microsoft.com/office/officeart/2005/8/layout/cycle2" loCatId="" qsTypeId="urn:microsoft.com/office/officeart/2005/8/quickstyle/simple4#1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AC032014-DC96-4641-A2BD-783F2C34C99E}">
      <dgm:prSet phldrT="[Text]" custT="1"/>
      <dgm:spPr>
        <a:solidFill>
          <a:schemeClr val="accent6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26014C0-689E-7D4E-9FDC-8FFA8EDFDA3B}" type="parTrans" cxnId="{24EF53DC-A0F2-7345-BAED-DE50F34FEF6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D00D9EC4-2AB7-6C49-B493-93497BB31C75}" type="sibTrans" cxnId="{24EF53DC-A0F2-7345-BAED-DE50F34FEF6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EE5BB78B-3119-D844-9A6C-1D7A3098769C}">
      <dgm:prSet phldrT="[Text]" custT="1"/>
      <dgm:spPr>
        <a:solidFill>
          <a:schemeClr val="accent2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23C9186D-B4C5-204E-B0B4-6611B6108B24}" type="parTrans" cxnId="{FC408BF0-F827-A64B-BC13-20378066B89E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E49327C-44BD-BB43-BD11-9DD2128668F5}" type="sibTrans" cxnId="{FC408BF0-F827-A64B-BC13-20378066B89E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7E4C30D-FA13-D74F-A6C1-7129CA82003C}">
      <dgm:prSet phldrT="[Text]" custT="1"/>
      <dgm:spPr>
        <a:solidFill>
          <a:schemeClr val="accent3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0A4568C-1FD3-BD4D-A06E-9963175D5984}" type="parTrans" cxnId="{50AB0E80-5060-FE43-9129-D61EDDC4846B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8995F148-6161-CC46-80D4-4C4106A00EB8}" type="sibTrans" cxnId="{50AB0E80-5060-FE43-9129-D61EDDC4846B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0289295C-B1A5-8C46-A996-40769CC234F6}">
      <dgm:prSet phldrT="[Text]" custT="1"/>
      <dgm:spPr>
        <a:solidFill>
          <a:schemeClr val="accent4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57F64E41-6227-D040-AF44-30CED465B1F6}" type="parTrans" cxnId="{722E2302-3516-3E4B-A1E2-A15FB5B6E88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4C4AE3-E3BD-9441-9DDA-705D9773E6F2}" type="sibTrans" cxnId="{722E2302-3516-3E4B-A1E2-A15FB5B6E88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BDA83D-2120-2043-B29C-01F362F6259C}">
      <dgm:prSet phldrT="[Text]" custT="1"/>
      <dgm:spPr>
        <a:solidFill>
          <a:schemeClr val="accent5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3A8BE8F-94F1-3645-B37E-1596A27E7A6D}" type="parTrans" cxnId="{B78CB709-C338-F240-919A-AB87175A6665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C731E6E8-0690-1546-AD8D-5C7C656574AB}" type="sibTrans" cxnId="{B78CB709-C338-F240-919A-AB87175A6665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D54EDB-1552-1945-9DC0-730FBE81CF2F}" type="pres">
      <dgm:prSet presAssocID="{53910799-13E2-8043-AA05-2ECA20138C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E12D-5589-5641-8968-2C60F278AFCE}" type="pres">
      <dgm:prSet presAssocID="{AC032014-DC96-4641-A2BD-783F2C34C9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DF994-6F8E-5B4D-ABFB-382DF50DFC53}" type="pres">
      <dgm:prSet presAssocID="{D00D9EC4-2AB7-6C49-B493-93497BB31C7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7E1845-21F9-A149-B7CC-1ECC74715ADB}" type="pres">
      <dgm:prSet presAssocID="{D00D9EC4-2AB7-6C49-B493-93497BB31C7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073FDA0-EACE-5A43-8600-63F382AFB715}" type="pres">
      <dgm:prSet presAssocID="{EE5BB78B-3119-D844-9A6C-1D7A309876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38E4-677B-CA49-89FB-FF552B3AAFD5}" type="pres">
      <dgm:prSet presAssocID="{AE49327C-44BD-BB43-BD11-9DD2128668F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781F130-4930-EC43-812C-B52542704B87}" type="pres">
      <dgm:prSet presAssocID="{AE49327C-44BD-BB43-BD11-9DD2128668F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CEA2B4A-09EF-7A4C-912C-329F81962BD6}" type="pres">
      <dgm:prSet presAssocID="{A7E4C30D-FA13-D74F-A6C1-7129CA8200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88890-915B-0644-952D-813A63D379C7}" type="pres">
      <dgm:prSet presAssocID="{8995F148-6161-CC46-80D4-4C4106A00E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B362976-FD20-8B40-8D2B-DF561781F9DB}" type="pres">
      <dgm:prSet presAssocID="{8995F148-6161-CC46-80D4-4C4106A00E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F3AC3B1-5A94-044F-A1AF-2678FFB5C50D}" type="pres">
      <dgm:prSet presAssocID="{0289295C-B1A5-8C46-A996-40769CC234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C940-A6EB-684C-BCC5-F13CD753AEF9}" type="pres">
      <dgm:prSet presAssocID="{104C4AE3-E3BD-9441-9DDA-705D9773E6F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4309FF5-16F0-7048-9CF1-BB80C87C8171}" type="pres">
      <dgm:prSet presAssocID="{104C4AE3-E3BD-9441-9DDA-705D9773E6F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F592C04-4A00-AA4A-9E95-2165FE63E037}" type="pres">
      <dgm:prSet presAssocID="{10BDA83D-2120-2043-B29C-01F362F625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CF15A-095A-AE49-B1EE-B238D7D3DC47}" type="pres">
      <dgm:prSet presAssocID="{C731E6E8-0690-1546-AD8D-5C7C656574A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F6D0037-E795-D444-833C-6F7E6775DF09}" type="pres">
      <dgm:prSet presAssocID="{C731E6E8-0690-1546-AD8D-5C7C656574A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70EFE1C-B703-5942-8AA5-6F5EBD146E3C}" type="presOf" srcId="{D00D9EC4-2AB7-6C49-B493-93497BB31C75}" destId="{417E1845-21F9-A149-B7CC-1ECC74715ADB}" srcOrd="1" destOrd="0" presId="urn:microsoft.com/office/officeart/2005/8/layout/cycle2"/>
    <dgm:cxn modelId="{FC408BF0-F827-A64B-BC13-20378066B89E}" srcId="{53910799-13E2-8043-AA05-2ECA20138C40}" destId="{EE5BB78B-3119-D844-9A6C-1D7A3098769C}" srcOrd="1" destOrd="0" parTransId="{23C9186D-B4C5-204E-B0B4-6611B6108B24}" sibTransId="{AE49327C-44BD-BB43-BD11-9DD2128668F5}"/>
    <dgm:cxn modelId="{F565744D-F31C-5C4E-BBB0-B3CCF833747D}" type="presOf" srcId="{53910799-13E2-8043-AA05-2ECA20138C40}" destId="{10D54EDB-1552-1945-9DC0-730FBE81CF2F}" srcOrd="0" destOrd="0" presId="urn:microsoft.com/office/officeart/2005/8/layout/cycle2"/>
    <dgm:cxn modelId="{7F5E5EC1-BA97-784D-9E61-CAA02FBE2162}" type="presOf" srcId="{0289295C-B1A5-8C46-A996-40769CC234F6}" destId="{1F3AC3B1-5A94-044F-A1AF-2678FFB5C50D}" srcOrd="0" destOrd="0" presId="urn:microsoft.com/office/officeart/2005/8/layout/cycle2"/>
    <dgm:cxn modelId="{60F03BF0-5A9E-2D46-85D4-6AA4CB94B67A}" type="presOf" srcId="{A7E4C30D-FA13-D74F-A6C1-7129CA82003C}" destId="{4CEA2B4A-09EF-7A4C-912C-329F81962BD6}" srcOrd="0" destOrd="0" presId="urn:microsoft.com/office/officeart/2005/8/layout/cycle2"/>
    <dgm:cxn modelId="{50AB0E80-5060-FE43-9129-D61EDDC4846B}" srcId="{53910799-13E2-8043-AA05-2ECA20138C40}" destId="{A7E4C30D-FA13-D74F-A6C1-7129CA82003C}" srcOrd="2" destOrd="0" parTransId="{60A4568C-1FD3-BD4D-A06E-9963175D5984}" sibTransId="{8995F148-6161-CC46-80D4-4C4106A00EB8}"/>
    <dgm:cxn modelId="{3025EF00-888D-F647-A66C-FDDFE269370A}" type="presOf" srcId="{104C4AE3-E3BD-9441-9DDA-705D9773E6F2}" destId="{C4309FF5-16F0-7048-9CF1-BB80C87C8171}" srcOrd="1" destOrd="0" presId="urn:microsoft.com/office/officeart/2005/8/layout/cycle2"/>
    <dgm:cxn modelId="{BAE6C7AA-A820-E94E-BB1E-A2AED9491040}" type="presOf" srcId="{8995F148-6161-CC46-80D4-4C4106A00EB8}" destId="{ACF88890-915B-0644-952D-813A63D379C7}" srcOrd="0" destOrd="0" presId="urn:microsoft.com/office/officeart/2005/8/layout/cycle2"/>
    <dgm:cxn modelId="{722E2302-3516-3E4B-A1E2-A15FB5B6E889}" srcId="{53910799-13E2-8043-AA05-2ECA20138C40}" destId="{0289295C-B1A5-8C46-A996-40769CC234F6}" srcOrd="3" destOrd="0" parTransId="{57F64E41-6227-D040-AF44-30CED465B1F6}" sibTransId="{104C4AE3-E3BD-9441-9DDA-705D9773E6F2}"/>
    <dgm:cxn modelId="{E421DBDA-7EBD-8841-A7B6-31FBF4AC3AFB}" type="presOf" srcId="{10BDA83D-2120-2043-B29C-01F362F6259C}" destId="{1F592C04-4A00-AA4A-9E95-2165FE63E037}" srcOrd="0" destOrd="0" presId="urn:microsoft.com/office/officeart/2005/8/layout/cycle2"/>
    <dgm:cxn modelId="{A04B98BF-5248-F04E-80D7-2F9449C1569A}" type="presOf" srcId="{C731E6E8-0690-1546-AD8D-5C7C656574AB}" destId="{CFACF15A-095A-AE49-B1EE-B238D7D3DC47}" srcOrd="0" destOrd="0" presId="urn:microsoft.com/office/officeart/2005/8/layout/cycle2"/>
    <dgm:cxn modelId="{BE661819-7B24-1048-AC3F-A27B97271A57}" type="presOf" srcId="{104C4AE3-E3BD-9441-9DDA-705D9773E6F2}" destId="{7566C940-A6EB-684C-BCC5-F13CD753AEF9}" srcOrd="0" destOrd="0" presId="urn:microsoft.com/office/officeart/2005/8/layout/cycle2"/>
    <dgm:cxn modelId="{B78CB709-C338-F240-919A-AB87175A6665}" srcId="{53910799-13E2-8043-AA05-2ECA20138C40}" destId="{10BDA83D-2120-2043-B29C-01F362F6259C}" srcOrd="4" destOrd="0" parTransId="{63A8BE8F-94F1-3645-B37E-1596A27E7A6D}" sibTransId="{C731E6E8-0690-1546-AD8D-5C7C656574AB}"/>
    <dgm:cxn modelId="{B2B63591-411B-7741-91E3-DB4BB9ADE5E7}" type="presOf" srcId="{AC032014-DC96-4641-A2BD-783F2C34C99E}" destId="{7822E12D-5589-5641-8968-2C60F278AFCE}" srcOrd="0" destOrd="0" presId="urn:microsoft.com/office/officeart/2005/8/layout/cycle2"/>
    <dgm:cxn modelId="{EE2E77B8-EFAE-5B43-B5A3-8697FAA62D4F}" type="presOf" srcId="{EE5BB78B-3119-D844-9A6C-1D7A3098769C}" destId="{C073FDA0-EACE-5A43-8600-63F382AFB715}" srcOrd="0" destOrd="0" presId="urn:microsoft.com/office/officeart/2005/8/layout/cycle2"/>
    <dgm:cxn modelId="{24EF53DC-A0F2-7345-BAED-DE50F34FEF69}" srcId="{53910799-13E2-8043-AA05-2ECA20138C40}" destId="{AC032014-DC96-4641-A2BD-783F2C34C99E}" srcOrd="0" destOrd="0" parTransId="{626014C0-689E-7D4E-9FDC-8FFA8EDFDA3B}" sibTransId="{D00D9EC4-2AB7-6C49-B493-93497BB31C75}"/>
    <dgm:cxn modelId="{E1741378-2902-434B-986F-93EAEF0B2206}" type="presOf" srcId="{AE49327C-44BD-BB43-BD11-9DD2128668F5}" destId="{3E5E38E4-677B-CA49-89FB-FF552B3AAFD5}" srcOrd="0" destOrd="0" presId="urn:microsoft.com/office/officeart/2005/8/layout/cycle2"/>
    <dgm:cxn modelId="{39AB3D93-E925-0542-8092-BE28F3FCE03F}" type="presOf" srcId="{AE49327C-44BD-BB43-BD11-9DD2128668F5}" destId="{5781F130-4930-EC43-812C-B52542704B87}" srcOrd="1" destOrd="0" presId="urn:microsoft.com/office/officeart/2005/8/layout/cycle2"/>
    <dgm:cxn modelId="{DB8B2E51-0C38-DA4C-A901-9B56D987B74A}" type="presOf" srcId="{8995F148-6161-CC46-80D4-4C4106A00EB8}" destId="{DB362976-FD20-8B40-8D2B-DF561781F9DB}" srcOrd="1" destOrd="0" presId="urn:microsoft.com/office/officeart/2005/8/layout/cycle2"/>
    <dgm:cxn modelId="{FF0F239C-4F22-E84D-BBAA-7FCAB1E1BC63}" type="presOf" srcId="{C731E6E8-0690-1546-AD8D-5C7C656574AB}" destId="{EF6D0037-E795-D444-833C-6F7E6775DF09}" srcOrd="1" destOrd="0" presId="urn:microsoft.com/office/officeart/2005/8/layout/cycle2"/>
    <dgm:cxn modelId="{40AB42D9-C210-0745-B64B-15F4B6E2F91E}" type="presOf" srcId="{D00D9EC4-2AB7-6C49-B493-93497BB31C75}" destId="{F09DF994-6F8E-5B4D-ABFB-382DF50DFC53}" srcOrd="0" destOrd="0" presId="urn:microsoft.com/office/officeart/2005/8/layout/cycle2"/>
    <dgm:cxn modelId="{6BC27E70-5E78-A74B-9770-A667EAC830D9}" type="presParOf" srcId="{10D54EDB-1552-1945-9DC0-730FBE81CF2F}" destId="{7822E12D-5589-5641-8968-2C60F278AFCE}" srcOrd="0" destOrd="0" presId="urn:microsoft.com/office/officeart/2005/8/layout/cycle2"/>
    <dgm:cxn modelId="{439A2909-414C-8148-94CC-A4DE3DD70A37}" type="presParOf" srcId="{10D54EDB-1552-1945-9DC0-730FBE81CF2F}" destId="{F09DF994-6F8E-5B4D-ABFB-382DF50DFC53}" srcOrd="1" destOrd="0" presId="urn:microsoft.com/office/officeart/2005/8/layout/cycle2"/>
    <dgm:cxn modelId="{4CA66717-BD6B-C84F-BE79-B1736C4A5F9E}" type="presParOf" srcId="{F09DF994-6F8E-5B4D-ABFB-382DF50DFC53}" destId="{417E1845-21F9-A149-B7CC-1ECC74715ADB}" srcOrd="0" destOrd="0" presId="urn:microsoft.com/office/officeart/2005/8/layout/cycle2"/>
    <dgm:cxn modelId="{16A1CBED-5C04-0C42-8CC5-CE2F8767D873}" type="presParOf" srcId="{10D54EDB-1552-1945-9DC0-730FBE81CF2F}" destId="{C073FDA0-EACE-5A43-8600-63F382AFB715}" srcOrd="2" destOrd="0" presId="urn:microsoft.com/office/officeart/2005/8/layout/cycle2"/>
    <dgm:cxn modelId="{72C5B1A5-6D8B-B64F-B634-F5220B7CA268}" type="presParOf" srcId="{10D54EDB-1552-1945-9DC0-730FBE81CF2F}" destId="{3E5E38E4-677B-CA49-89FB-FF552B3AAFD5}" srcOrd="3" destOrd="0" presId="urn:microsoft.com/office/officeart/2005/8/layout/cycle2"/>
    <dgm:cxn modelId="{09D58C8C-C442-8343-A2B0-4FF8D29149DD}" type="presParOf" srcId="{3E5E38E4-677B-CA49-89FB-FF552B3AAFD5}" destId="{5781F130-4930-EC43-812C-B52542704B87}" srcOrd="0" destOrd="0" presId="urn:microsoft.com/office/officeart/2005/8/layout/cycle2"/>
    <dgm:cxn modelId="{7A5E5F4E-4972-3F44-9D37-8BD53CFE19BC}" type="presParOf" srcId="{10D54EDB-1552-1945-9DC0-730FBE81CF2F}" destId="{4CEA2B4A-09EF-7A4C-912C-329F81962BD6}" srcOrd="4" destOrd="0" presId="urn:microsoft.com/office/officeart/2005/8/layout/cycle2"/>
    <dgm:cxn modelId="{B811B453-C7E7-1648-A194-C7B34BFC69B9}" type="presParOf" srcId="{10D54EDB-1552-1945-9DC0-730FBE81CF2F}" destId="{ACF88890-915B-0644-952D-813A63D379C7}" srcOrd="5" destOrd="0" presId="urn:microsoft.com/office/officeart/2005/8/layout/cycle2"/>
    <dgm:cxn modelId="{A9F3B2A5-C118-CD4C-87FA-DE2F882C95CE}" type="presParOf" srcId="{ACF88890-915B-0644-952D-813A63D379C7}" destId="{DB362976-FD20-8B40-8D2B-DF561781F9DB}" srcOrd="0" destOrd="0" presId="urn:microsoft.com/office/officeart/2005/8/layout/cycle2"/>
    <dgm:cxn modelId="{B00B2F06-831A-DD4E-850D-57899EBE017B}" type="presParOf" srcId="{10D54EDB-1552-1945-9DC0-730FBE81CF2F}" destId="{1F3AC3B1-5A94-044F-A1AF-2678FFB5C50D}" srcOrd="6" destOrd="0" presId="urn:microsoft.com/office/officeart/2005/8/layout/cycle2"/>
    <dgm:cxn modelId="{574A3893-D467-EE4D-B53D-DF7660E14E63}" type="presParOf" srcId="{10D54EDB-1552-1945-9DC0-730FBE81CF2F}" destId="{7566C940-A6EB-684C-BCC5-F13CD753AEF9}" srcOrd="7" destOrd="0" presId="urn:microsoft.com/office/officeart/2005/8/layout/cycle2"/>
    <dgm:cxn modelId="{ECC7B46C-6E86-6647-9D2A-92BF88683A78}" type="presParOf" srcId="{7566C940-A6EB-684C-BCC5-F13CD753AEF9}" destId="{C4309FF5-16F0-7048-9CF1-BB80C87C8171}" srcOrd="0" destOrd="0" presId="urn:microsoft.com/office/officeart/2005/8/layout/cycle2"/>
    <dgm:cxn modelId="{C1237E2D-3AAE-BB49-93B5-37CB771630EC}" type="presParOf" srcId="{10D54EDB-1552-1945-9DC0-730FBE81CF2F}" destId="{1F592C04-4A00-AA4A-9E95-2165FE63E037}" srcOrd="8" destOrd="0" presId="urn:microsoft.com/office/officeart/2005/8/layout/cycle2"/>
    <dgm:cxn modelId="{33469C08-C707-6544-8385-D6E0B08F836B}" type="presParOf" srcId="{10D54EDB-1552-1945-9DC0-730FBE81CF2F}" destId="{CFACF15A-095A-AE49-B1EE-B238D7D3DC47}" srcOrd="9" destOrd="0" presId="urn:microsoft.com/office/officeart/2005/8/layout/cycle2"/>
    <dgm:cxn modelId="{7CE81AF7-C42D-D84C-88A3-06F28EE11688}" type="presParOf" srcId="{CFACF15A-095A-AE49-B1EE-B238D7D3DC47}" destId="{EF6D0037-E795-D444-833C-6F7E6775DF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3FDCD-F2E3-B543-8756-F3EC7E24D202}" type="doc">
      <dgm:prSet loTypeId="urn:microsoft.com/office/officeart/2005/8/layout/hProcess6" loCatId="" qsTypeId="urn:microsoft.com/office/officeart/2005/8/quickstyle/simple4#2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40753C61-0562-534F-8B46-AEBE693E8E2E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67229-424D-5245-A802-AFFC54274A1E}" type="par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D5F59AE-F96E-004E-B0B1-F5957971DA9F}" type="sib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67D1C04-10BF-F644-8605-5804445148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5EC17B7-56A3-5E47-96F9-2D18501E8285}" type="par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362BEF9-4F02-3343-9FBE-D33663E16BF0}" type="sib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FDE5FF8-4F4D-E94E-9DA8-98976C97C7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55C4322-F164-6D49-8707-36EEF3BD0014}" type="par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D34076D-0F48-0341-8419-2F98D6EA94D2}" type="sib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4B682DF-C728-F841-A37A-46AC0C60F8B5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622E29B-1331-0142-9A6E-E62F57A03C5F}" type="par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170C118-85D8-AE44-A01C-5EDF41B736B5}" type="sib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AA1C336-AB36-AF4E-AB0F-11EDC7E118B4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556022B-A6B0-1B47-9C09-59D82F90E0AC}" type="par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D09DD7F-848C-0B40-B853-46DB0C742E42}" type="sib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13ABF95-499D-034E-9CF7-58BE6E86513B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6174535-6A75-7749-A836-FFC7C9F2CBAD}" type="par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07693D3-A763-1640-9146-ED64233D4D68}" type="sib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F303DEF-81E5-C945-A0E8-8EFCB1EEEF44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315CA57-CE66-7D45-8B95-67E2185070AA}" type="par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D99B24A-EB6C-694D-BB75-35E3BE9062E7}" type="sib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EB32F71-7A12-2A4F-9749-F3D3DE29B03E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6708E08-0BCF-6746-8F16-6FBE1BAE0BE4}" type="par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320ABBE-B336-F543-BAB5-623563634985}" type="sib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33E76F9-7BCF-9E47-8B4C-87D299BCA56F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EBBA7DA-AA33-6D4C-93E6-A595111F0958}" type="par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AA65CD2-D805-AC48-ABC3-242F5A3069A7}" type="sib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828543E-4944-CA40-97E9-EF7230F352BE}">
      <dgm:prSet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0ECAF-429B-AA4A-A158-4B9F28D302B9}" type="par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4F9AEB-0F3F-764D-AF15-C96A0A5F484F}" type="sib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28A99C-CDCF-3740-8BF3-8C27A5E146A0}" type="pres">
      <dgm:prSet presAssocID="{4773FDCD-F2E3-B543-8756-F3EC7E24D2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5919C-E359-5443-9663-39BA3C0DCE87}" type="pres">
      <dgm:prSet presAssocID="{40753C61-0562-534F-8B46-AEBE693E8E2E}" presName="compNode" presStyleCnt="0"/>
      <dgm:spPr/>
    </dgm:pt>
    <dgm:pt modelId="{2B257E00-C7B4-8845-803B-34DF9154E858}" type="pres">
      <dgm:prSet presAssocID="{40753C61-0562-534F-8B46-AEBE693E8E2E}" presName="noGeometry" presStyleCnt="0"/>
      <dgm:spPr/>
    </dgm:pt>
    <dgm:pt modelId="{5E6FC755-9153-8247-8A02-F89A857C01C5}" type="pres">
      <dgm:prSet presAssocID="{40753C61-0562-534F-8B46-AEBE693E8E2E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498A-1EA8-B749-9C21-1C0D370268FC}" type="pres">
      <dgm:prSet presAssocID="{40753C61-0562-534F-8B46-AEBE693E8E2E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DDEF8714-54D5-5C49-9699-CD9920B51D84}" type="pres">
      <dgm:prSet presAssocID="{40753C61-0562-534F-8B46-AEBE693E8E2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2A9DC-8752-0047-A52C-80EC0292BAF7}" type="pres">
      <dgm:prSet presAssocID="{40753C61-0562-534F-8B46-AEBE693E8E2E}" presName="aSpace" presStyleCnt="0"/>
      <dgm:spPr/>
    </dgm:pt>
    <dgm:pt modelId="{C61A8F0D-4B76-794E-8A45-E4AE101D9D41}" type="pres">
      <dgm:prSet presAssocID="{54B682DF-C728-F841-A37A-46AC0C60F8B5}" presName="compNode" presStyleCnt="0"/>
      <dgm:spPr/>
    </dgm:pt>
    <dgm:pt modelId="{C59DBA4B-78FE-ED47-8E43-CF415A164DDC}" type="pres">
      <dgm:prSet presAssocID="{54B682DF-C728-F841-A37A-46AC0C60F8B5}" presName="noGeometry" presStyleCnt="0"/>
      <dgm:spPr/>
    </dgm:pt>
    <dgm:pt modelId="{981DF769-64E2-3943-AD42-34BB73F5913F}" type="pres">
      <dgm:prSet presAssocID="{54B682DF-C728-F841-A37A-46AC0C60F8B5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D489D-977D-4D4D-8F9C-8F2FF5089E86}" type="pres">
      <dgm:prSet presAssocID="{54B682DF-C728-F841-A37A-46AC0C60F8B5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0ACB4A5E-4DDA-DB4D-9E96-9BD98BF53CBD}" type="pres">
      <dgm:prSet presAssocID="{54B682DF-C728-F841-A37A-46AC0C60F8B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A424E-5515-414D-A820-C7002E7F6525}" type="pres">
      <dgm:prSet presAssocID="{54B682DF-C728-F841-A37A-46AC0C60F8B5}" presName="aSpace" presStyleCnt="0"/>
      <dgm:spPr/>
    </dgm:pt>
    <dgm:pt modelId="{F6616FD5-A118-F646-B1EF-759E28DA6D2F}" type="pres">
      <dgm:prSet presAssocID="{BF303DEF-81E5-C945-A0E8-8EFCB1EEEF44}" presName="compNode" presStyleCnt="0"/>
      <dgm:spPr/>
    </dgm:pt>
    <dgm:pt modelId="{17642866-C229-024E-96AC-C413D115A75F}" type="pres">
      <dgm:prSet presAssocID="{BF303DEF-81E5-C945-A0E8-8EFCB1EEEF44}" presName="noGeometry" presStyleCnt="0"/>
      <dgm:spPr/>
    </dgm:pt>
    <dgm:pt modelId="{FF79C277-9F5F-D247-BF3E-718478CD9770}" type="pres">
      <dgm:prSet presAssocID="{BF303DEF-81E5-C945-A0E8-8EFCB1EEEF44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06CE8-0243-F741-B60B-CD0DC6470346}" type="pres">
      <dgm:prSet presAssocID="{BF303DEF-81E5-C945-A0E8-8EFCB1EEEF44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7EC446CB-C33A-964F-83B2-8F780FC99CCB}" type="pres">
      <dgm:prSet presAssocID="{BF303DEF-81E5-C945-A0E8-8EFCB1EEEF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D69F-005C-9F44-8647-D7F7AD6AD1FA}" type="pres">
      <dgm:prSet presAssocID="{BF303DEF-81E5-C945-A0E8-8EFCB1EEEF44}" presName="aSpace" presStyleCnt="0"/>
      <dgm:spPr/>
    </dgm:pt>
    <dgm:pt modelId="{15EF3F01-4E18-6C4B-9AF5-335D65E5D972}" type="pres">
      <dgm:prSet presAssocID="{E828543E-4944-CA40-97E9-EF7230F352BE}" presName="compNode" presStyleCnt="0"/>
      <dgm:spPr/>
    </dgm:pt>
    <dgm:pt modelId="{841F215A-7493-3A4F-A41A-8F97071C1E54}" type="pres">
      <dgm:prSet presAssocID="{E828543E-4944-CA40-97E9-EF7230F352BE}" presName="noGeometry" presStyleCnt="0"/>
      <dgm:spPr/>
    </dgm:pt>
    <dgm:pt modelId="{B78A7BC2-EA64-B84A-BED4-43043A9C473C}" type="pres">
      <dgm:prSet presAssocID="{E828543E-4944-CA40-97E9-EF7230F352BE}" presName="childTextVisible" presStyleLbl="bgAccFollowNode1" presStyleIdx="3" presStyleCnt="4">
        <dgm:presLayoutVars>
          <dgm:bulletEnabled val="1"/>
        </dgm:presLayoutVars>
      </dgm:prSet>
      <dgm:spPr/>
    </dgm:pt>
    <dgm:pt modelId="{68DBBE1B-6BE0-2845-B7B0-8F2765A84CCF}" type="pres">
      <dgm:prSet presAssocID="{E828543E-4944-CA40-97E9-EF7230F352BE}" presName="childTextHidden" presStyleLbl="bgAccFollowNode1" presStyleIdx="3" presStyleCnt="4"/>
      <dgm:spPr/>
    </dgm:pt>
    <dgm:pt modelId="{A3D8578D-9DAF-A642-A64D-DAC7BB31BD92}" type="pres">
      <dgm:prSet presAssocID="{E828543E-4944-CA40-97E9-EF7230F352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73876-00B2-5C4F-A3A3-757B1FE0ABBE}" srcId="{4773FDCD-F2E3-B543-8756-F3EC7E24D202}" destId="{E828543E-4944-CA40-97E9-EF7230F352BE}" srcOrd="3" destOrd="0" parTransId="{C910ECAF-429B-AA4A-A158-4B9F28D302B9}" sibTransId="{3E4F9AEB-0F3F-764D-AF15-C96A0A5F484F}"/>
    <dgm:cxn modelId="{E3BAB409-4FF6-3B44-9903-4C9D07483684}" type="presOf" srcId="{4773FDCD-F2E3-B543-8756-F3EC7E24D202}" destId="{3E28A99C-CDCF-3740-8BF3-8C27A5E146A0}" srcOrd="0" destOrd="0" presId="urn:microsoft.com/office/officeart/2005/8/layout/hProcess6"/>
    <dgm:cxn modelId="{E1312829-AFFA-9B46-90C4-115EBA81FB01}" srcId="{54B682DF-C728-F841-A37A-46AC0C60F8B5}" destId="{413ABF95-499D-034E-9CF7-58BE6E86513B}" srcOrd="1" destOrd="0" parTransId="{66174535-6A75-7749-A836-FFC7C9F2CBAD}" sibTransId="{307693D3-A763-1640-9146-ED64233D4D68}"/>
    <dgm:cxn modelId="{503B87B6-117A-EF46-9A4D-369F1D854CCD}" type="presOf" srcId="{40753C61-0562-534F-8B46-AEBE693E8E2E}" destId="{DDEF8714-54D5-5C49-9699-CD9920B51D84}" srcOrd="0" destOrd="0" presId="urn:microsoft.com/office/officeart/2005/8/layout/hProcess6"/>
    <dgm:cxn modelId="{1AF1F6BC-C2F4-BA43-A3F1-D0A904236658}" srcId="{40753C61-0562-534F-8B46-AEBE693E8E2E}" destId="{767D1C04-10BF-F644-8605-5804445148FC}" srcOrd="0" destOrd="0" parTransId="{45EC17B7-56A3-5E47-96F9-2D18501E8285}" sibTransId="{6362BEF9-4F02-3343-9FBE-D33663E16BF0}"/>
    <dgm:cxn modelId="{74A6B270-58EC-2247-98CA-8FC969EAF5C6}" srcId="{BF303DEF-81E5-C945-A0E8-8EFCB1EEEF44}" destId="{033E76F9-7BCF-9E47-8B4C-87D299BCA56F}" srcOrd="1" destOrd="0" parTransId="{FEBBA7DA-AA33-6D4C-93E6-A595111F0958}" sibTransId="{AAA65CD2-D805-AC48-ABC3-242F5A3069A7}"/>
    <dgm:cxn modelId="{876F7229-B8DC-6B4A-B664-6EBB97BC6413}" type="presOf" srcId="{033E76F9-7BCF-9E47-8B4C-87D299BCA56F}" destId="{FF79C277-9F5F-D247-BF3E-718478CD9770}" srcOrd="0" destOrd="1" presId="urn:microsoft.com/office/officeart/2005/8/layout/hProcess6"/>
    <dgm:cxn modelId="{42647CF9-DA57-F84C-914E-F7478E7B1EB9}" type="presOf" srcId="{767D1C04-10BF-F644-8605-5804445148FC}" destId="{5A13498A-1EA8-B749-9C21-1C0D370268FC}" srcOrd="1" destOrd="0" presId="urn:microsoft.com/office/officeart/2005/8/layout/hProcess6"/>
    <dgm:cxn modelId="{2662B3F6-5185-674C-8507-3B8EE03864AE}" srcId="{4773FDCD-F2E3-B543-8756-F3EC7E24D202}" destId="{40753C61-0562-534F-8B46-AEBE693E8E2E}" srcOrd="0" destOrd="0" parTransId="{C9167229-424D-5245-A802-AFFC54274A1E}" sibTransId="{0D5F59AE-F96E-004E-B0B1-F5957971DA9F}"/>
    <dgm:cxn modelId="{1C585132-21CA-5F40-8908-34578B7BC28F}" type="presOf" srcId="{54B682DF-C728-F841-A37A-46AC0C60F8B5}" destId="{0ACB4A5E-4DDA-DB4D-9E96-9BD98BF53CBD}" srcOrd="0" destOrd="0" presId="urn:microsoft.com/office/officeart/2005/8/layout/hProcess6"/>
    <dgm:cxn modelId="{FD8EC14D-32F9-834E-A0E9-984E72690E62}" type="presOf" srcId="{413ABF95-499D-034E-9CF7-58BE6E86513B}" destId="{30ED489D-977D-4D4D-8F9C-8F2FF5089E86}" srcOrd="1" destOrd="1" presId="urn:microsoft.com/office/officeart/2005/8/layout/hProcess6"/>
    <dgm:cxn modelId="{FEC7D6D2-07E7-3C4D-B728-3064755AEB4B}" type="presOf" srcId="{7EB32F71-7A12-2A4F-9749-F3D3DE29B03E}" destId="{FF79C277-9F5F-D247-BF3E-718478CD9770}" srcOrd="0" destOrd="0" presId="urn:microsoft.com/office/officeart/2005/8/layout/hProcess6"/>
    <dgm:cxn modelId="{D907EB22-527D-5C46-ADFC-3DAFC89F60F3}" type="presOf" srcId="{DFDE5FF8-4F4D-E94E-9DA8-98976C97C7FC}" destId="{5E6FC755-9153-8247-8A02-F89A857C01C5}" srcOrd="0" destOrd="1" presId="urn:microsoft.com/office/officeart/2005/8/layout/hProcess6"/>
    <dgm:cxn modelId="{D027D193-742B-CF4B-9B0C-C0D966ADA832}" srcId="{BF303DEF-81E5-C945-A0E8-8EFCB1EEEF44}" destId="{7EB32F71-7A12-2A4F-9749-F3D3DE29B03E}" srcOrd="0" destOrd="0" parTransId="{36708E08-0BCF-6746-8F16-6FBE1BAE0BE4}" sibTransId="{3320ABBE-B336-F543-BAB5-623563634985}"/>
    <dgm:cxn modelId="{12D31839-EBA3-4944-A7FD-CF0DF0CFB2D2}" type="presOf" srcId="{033E76F9-7BCF-9E47-8B4C-87D299BCA56F}" destId="{75706CE8-0243-F741-B60B-CD0DC6470346}" srcOrd="1" destOrd="1" presId="urn:microsoft.com/office/officeart/2005/8/layout/hProcess6"/>
    <dgm:cxn modelId="{D48569A6-D7D4-DC44-9239-45BF0A6DB7CD}" srcId="{4773FDCD-F2E3-B543-8756-F3EC7E24D202}" destId="{BF303DEF-81E5-C945-A0E8-8EFCB1EEEF44}" srcOrd="2" destOrd="0" parTransId="{A315CA57-CE66-7D45-8B95-67E2185070AA}" sibTransId="{FD99B24A-EB6C-694D-BB75-35E3BE9062E7}"/>
    <dgm:cxn modelId="{9F0969BE-50E6-4049-8EAF-DE2CABD2C88B}" type="presOf" srcId="{7EB32F71-7A12-2A4F-9749-F3D3DE29B03E}" destId="{75706CE8-0243-F741-B60B-CD0DC6470346}" srcOrd="1" destOrd="0" presId="urn:microsoft.com/office/officeart/2005/8/layout/hProcess6"/>
    <dgm:cxn modelId="{9678C5C4-A77D-074B-8FBD-EABF86CF28A6}" type="presOf" srcId="{DFDE5FF8-4F4D-E94E-9DA8-98976C97C7FC}" destId="{5A13498A-1EA8-B749-9C21-1C0D370268FC}" srcOrd="1" destOrd="1" presId="urn:microsoft.com/office/officeart/2005/8/layout/hProcess6"/>
    <dgm:cxn modelId="{FFAA4665-078D-2B4C-A21A-F9123CFFFE68}" type="presOf" srcId="{2AA1C336-AB36-AF4E-AB0F-11EDC7E118B4}" destId="{981DF769-64E2-3943-AD42-34BB73F5913F}" srcOrd="0" destOrd="0" presId="urn:microsoft.com/office/officeart/2005/8/layout/hProcess6"/>
    <dgm:cxn modelId="{1816970F-C98D-8D42-BB94-BE800ADBC02A}" type="presOf" srcId="{BF303DEF-81E5-C945-A0E8-8EFCB1EEEF44}" destId="{7EC446CB-C33A-964F-83B2-8F780FC99CCB}" srcOrd="0" destOrd="0" presId="urn:microsoft.com/office/officeart/2005/8/layout/hProcess6"/>
    <dgm:cxn modelId="{2E4EAE39-B575-3B49-B818-5A5027829522}" srcId="{54B682DF-C728-F841-A37A-46AC0C60F8B5}" destId="{2AA1C336-AB36-AF4E-AB0F-11EDC7E118B4}" srcOrd="0" destOrd="0" parTransId="{D556022B-A6B0-1B47-9C09-59D82F90E0AC}" sibTransId="{2D09DD7F-848C-0B40-B853-46DB0C742E42}"/>
    <dgm:cxn modelId="{03897EF6-4E6B-CA40-B6DE-E6D017E92F62}" type="presOf" srcId="{767D1C04-10BF-F644-8605-5804445148FC}" destId="{5E6FC755-9153-8247-8A02-F89A857C01C5}" srcOrd="0" destOrd="0" presId="urn:microsoft.com/office/officeart/2005/8/layout/hProcess6"/>
    <dgm:cxn modelId="{1CC8EB72-2A8D-2541-8181-4E3A1D554D4A}" type="presOf" srcId="{2AA1C336-AB36-AF4E-AB0F-11EDC7E118B4}" destId="{30ED489D-977D-4D4D-8F9C-8F2FF5089E86}" srcOrd="1" destOrd="0" presId="urn:microsoft.com/office/officeart/2005/8/layout/hProcess6"/>
    <dgm:cxn modelId="{10A0CCCA-6C0B-8E49-807E-61B9BBC8DC14}" type="presOf" srcId="{E828543E-4944-CA40-97E9-EF7230F352BE}" destId="{A3D8578D-9DAF-A642-A64D-DAC7BB31BD92}" srcOrd="0" destOrd="0" presId="urn:microsoft.com/office/officeart/2005/8/layout/hProcess6"/>
    <dgm:cxn modelId="{E60D1E56-F24F-AE4F-A1CF-0B3E6FF3CDE1}" srcId="{4773FDCD-F2E3-B543-8756-F3EC7E24D202}" destId="{54B682DF-C728-F841-A37A-46AC0C60F8B5}" srcOrd="1" destOrd="0" parTransId="{5622E29B-1331-0142-9A6E-E62F57A03C5F}" sibTransId="{B170C118-85D8-AE44-A01C-5EDF41B736B5}"/>
    <dgm:cxn modelId="{C0018AB0-F30B-464E-91BB-EFEE819B0DA7}" type="presOf" srcId="{413ABF95-499D-034E-9CF7-58BE6E86513B}" destId="{981DF769-64E2-3943-AD42-34BB73F5913F}" srcOrd="0" destOrd="1" presId="urn:microsoft.com/office/officeart/2005/8/layout/hProcess6"/>
    <dgm:cxn modelId="{5B616890-6C6F-704A-97D1-8E321CDDB564}" srcId="{40753C61-0562-534F-8B46-AEBE693E8E2E}" destId="{DFDE5FF8-4F4D-E94E-9DA8-98976C97C7FC}" srcOrd="1" destOrd="0" parTransId="{B55C4322-F164-6D49-8707-36EEF3BD0014}" sibTransId="{ED34076D-0F48-0341-8419-2F98D6EA94D2}"/>
    <dgm:cxn modelId="{8B8D8F44-F723-0C40-AA5A-639221DFDCA7}" type="presParOf" srcId="{3E28A99C-CDCF-3740-8BF3-8C27A5E146A0}" destId="{2355919C-E359-5443-9663-39BA3C0DCE87}" srcOrd="0" destOrd="0" presId="urn:microsoft.com/office/officeart/2005/8/layout/hProcess6"/>
    <dgm:cxn modelId="{1B576FB8-479F-5F4B-8086-DA9B8046BF4D}" type="presParOf" srcId="{2355919C-E359-5443-9663-39BA3C0DCE87}" destId="{2B257E00-C7B4-8845-803B-34DF9154E858}" srcOrd="0" destOrd="0" presId="urn:microsoft.com/office/officeart/2005/8/layout/hProcess6"/>
    <dgm:cxn modelId="{5C462BCA-952B-4F49-805A-28706864FC40}" type="presParOf" srcId="{2355919C-E359-5443-9663-39BA3C0DCE87}" destId="{5E6FC755-9153-8247-8A02-F89A857C01C5}" srcOrd="1" destOrd="0" presId="urn:microsoft.com/office/officeart/2005/8/layout/hProcess6"/>
    <dgm:cxn modelId="{E72AD0B8-C25E-5D4A-A46C-F98484BA84D1}" type="presParOf" srcId="{2355919C-E359-5443-9663-39BA3C0DCE87}" destId="{5A13498A-1EA8-B749-9C21-1C0D370268FC}" srcOrd="2" destOrd="0" presId="urn:microsoft.com/office/officeart/2005/8/layout/hProcess6"/>
    <dgm:cxn modelId="{E169AF77-29FB-6341-9DE9-C28635B9663E}" type="presParOf" srcId="{2355919C-E359-5443-9663-39BA3C0DCE87}" destId="{DDEF8714-54D5-5C49-9699-CD9920B51D84}" srcOrd="3" destOrd="0" presId="urn:microsoft.com/office/officeart/2005/8/layout/hProcess6"/>
    <dgm:cxn modelId="{E1BE44EB-E1AA-1A4A-A0AE-20DF46658E9E}" type="presParOf" srcId="{3E28A99C-CDCF-3740-8BF3-8C27A5E146A0}" destId="{CA12A9DC-8752-0047-A52C-80EC0292BAF7}" srcOrd="1" destOrd="0" presId="urn:microsoft.com/office/officeart/2005/8/layout/hProcess6"/>
    <dgm:cxn modelId="{29B14749-449D-DE46-BA87-79D4B451ECC8}" type="presParOf" srcId="{3E28A99C-CDCF-3740-8BF3-8C27A5E146A0}" destId="{C61A8F0D-4B76-794E-8A45-E4AE101D9D41}" srcOrd="2" destOrd="0" presId="urn:microsoft.com/office/officeart/2005/8/layout/hProcess6"/>
    <dgm:cxn modelId="{75A33FE1-D871-4B41-8F98-ABF13C8F25D7}" type="presParOf" srcId="{C61A8F0D-4B76-794E-8A45-E4AE101D9D41}" destId="{C59DBA4B-78FE-ED47-8E43-CF415A164DDC}" srcOrd="0" destOrd="0" presId="urn:microsoft.com/office/officeart/2005/8/layout/hProcess6"/>
    <dgm:cxn modelId="{009A250F-A898-F242-927F-5CA35F57F821}" type="presParOf" srcId="{C61A8F0D-4B76-794E-8A45-E4AE101D9D41}" destId="{981DF769-64E2-3943-AD42-34BB73F5913F}" srcOrd="1" destOrd="0" presId="urn:microsoft.com/office/officeart/2005/8/layout/hProcess6"/>
    <dgm:cxn modelId="{92FDE739-D5C4-804E-B965-2666BD0DCA16}" type="presParOf" srcId="{C61A8F0D-4B76-794E-8A45-E4AE101D9D41}" destId="{30ED489D-977D-4D4D-8F9C-8F2FF5089E86}" srcOrd="2" destOrd="0" presId="urn:microsoft.com/office/officeart/2005/8/layout/hProcess6"/>
    <dgm:cxn modelId="{C06D9346-00CD-3B42-9C74-FD0FCE96237D}" type="presParOf" srcId="{C61A8F0D-4B76-794E-8A45-E4AE101D9D41}" destId="{0ACB4A5E-4DDA-DB4D-9E96-9BD98BF53CBD}" srcOrd="3" destOrd="0" presId="urn:microsoft.com/office/officeart/2005/8/layout/hProcess6"/>
    <dgm:cxn modelId="{AC3D8EBB-EA9B-604D-B60F-37B62EDA8808}" type="presParOf" srcId="{3E28A99C-CDCF-3740-8BF3-8C27A5E146A0}" destId="{48DA424E-5515-414D-A820-C7002E7F6525}" srcOrd="3" destOrd="0" presId="urn:microsoft.com/office/officeart/2005/8/layout/hProcess6"/>
    <dgm:cxn modelId="{723B7E80-A3AC-A346-AB5A-C12063C15391}" type="presParOf" srcId="{3E28A99C-CDCF-3740-8BF3-8C27A5E146A0}" destId="{F6616FD5-A118-F646-B1EF-759E28DA6D2F}" srcOrd="4" destOrd="0" presId="urn:microsoft.com/office/officeart/2005/8/layout/hProcess6"/>
    <dgm:cxn modelId="{B4AA44A3-2AD8-CA44-AB25-08737F49903A}" type="presParOf" srcId="{F6616FD5-A118-F646-B1EF-759E28DA6D2F}" destId="{17642866-C229-024E-96AC-C413D115A75F}" srcOrd="0" destOrd="0" presId="urn:microsoft.com/office/officeart/2005/8/layout/hProcess6"/>
    <dgm:cxn modelId="{F526744E-A006-0941-95E8-F4BC00652BC7}" type="presParOf" srcId="{F6616FD5-A118-F646-B1EF-759E28DA6D2F}" destId="{FF79C277-9F5F-D247-BF3E-718478CD9770}" srcOrd="1" destOrd="0" presId="urn:microsoft.com/office/officeart/2005/8/layout/hProcess6"/>
    <dgm:cxn modelId="{A46AA124-3079-A044-B6BF-7FA2EF58A9D5}" type="presParOf" srcId="{F6616FD5-A118-F646-B1EF-759E28DA6D2F}" destId="{75706CE8-0243-F741-B60B-CD0DC6470346}" srcOrd="2" destOrd="0" presId="urn:microsoft.com/office/officeart/2005/8/layout/hProcess6"/>
    <dgm:cxn modelId="{69B119FA-0C0F-CE4F-85AE-4ED9DFB74FF8}" type="presParOf" srcId="{F6616FD5-A118-F646-B1EF-759E28DA6D2F}" destId="{7EC446CB-C33A-964F-83B2-8F780FC99CCB}" srcOrd="3" destOrd="0" presId="urn:microsoft.com/office/officeart/2005/8/layout/hProcess6"/>
    <dgm:cxn modelId="{4DCBCBEF-B5B6-6C42-971B-75BBF039146D}" type="presParOf" srcId="{3E28A99C-CDCF-3740-8BF3-8C27A5E146A0}" destId="{1E20D69F-005C-9F44-8647-D7F7AD6AD1FA}" srcOrd="5" destOrd="0" presId="urn:microsoft.com/office/officeart/2005/8/layout/hProcess6"/>
    <dgm:cxn modelId="{77B28336-C8F4-E84B-88C2-6B39A54C3A88}" type="presParOf" srcId="{3E28A99C-CDCF-3740-8BF3-8C27A5E146A0}" destId="{15EF3F01-4E18-6C4B-9AF5-335D65E5D972}" srcOrd="6" destOrd="0" presId="urn:microsoft.com/office/officeart/2005/8/layout/hProcess6"/>
    <dgm:cxn modelId="{AEC5D094-51C6-2E43-BF88-854E1551B0A1}" type="presParOf" srcId="{15EF3F01-4E18-6C4B-9AF5-335D65E5D972}" destId="{841F215A-7493-3A4F-A41A-8F97071C1E54}" srcOrd="0" destOrd="0" presId="urn:microsoft.com/office/officeart/2005/8/layout/hProcess6"/>
    <dgm:cxn modelId="{AF3E186D-491E-0041-8B74-3F42F3849089}" type="presParOf" srcId="{15EF3F01-4E18-6C4B-9AF5-335D65E5D972}" destId="{B78A7BC2-EA64-B84A-BED4-43043A9C473C}" srcOrd="1" destOrd="0" presId="urn:microsoft.com/office/officeart/2005/8/layout/hProcess6"/>
    <dgm:cxn modelId="{F1D0E6B7-B330-C24B-BBF2-62AEE0486B6C}" type="presParOf" srcId="{15EF3F01-4E18-6C4B-9AF5-335D65E5D972}" destId="{68DBBE1B-6BE0-2845-B7B0-8F2765A84CCF}" srcOrd="2" destOrd="0" presId="urn:microsoft.com/office/officeart/2005/8/layout/hProcess6"/>
    <dgm:cxn modelId="{644F33D0-9A8A-D144-8DFA-E1B36DAD62E2}" type="presParOf" srcId="{15EF3F01-4E18-6C4B-9AF5-335D65E5D972}" destId="{A3D8578D-9DAF-A642-A64D-DAC7BB31BD9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E12D-5589-5641-8968-2C60F278AFCE}">
      <dsp:nvSpPr>
        <dsp:cNvPr id="0" name=""/>
        <dsp:cNvSpPr/>
      </dsp:nvSpPr>
      <dsp:spPr>
        <a:xfrm>
          <a:off x="2322360" y="240"/>
          <a:ext cx="1169697" cy="116969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2493658" y="171538"/>
        <a:ext cx="827101" cy="827101"/>
      </dsp:txXfrm>
    </dsp:sp>
    <dsp:sp modelId="{F09DF994-6F8E-5B4D-ABFB-382DF50DFC53}">
      <dsp:nvSpPr>
        <dsp:cNvPr id="0" name=""/>
        <dsp:cNvSpPr/>
      </dsp:nvSpPr>
      <dsp:spPr>
        <a:xfrm rot="2160000">
          <a:off x="3455279" y="899143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>
        <a:off x="3464209" y="950612"/>
        <a:ext cx="218213" cy="236864"/>
      </dsp:txXfrm>
    </dsp:sp>
    <dsp:sp modelId="{C073FDA0-EACE-5A43-8600-63F382AFB715}">
      <dsp:nvSpPr>
        <dsp:cNvPr id="0" name=""/>
        <dsp:cNvSpPr/>
      </dsp:nvSpPr>
      <dsp:spPr>
        <a:xfrm>
          <a:off x="3744510" y="1033493"/>
          <a:ext cx="1169697" cy="1169697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3915808" y="1204791"/>
        <a:ext cx="827101" cy="827101"/>
      </dsp:txXfrm>
    </dsp:sp>
    <dsp:sp modelId="{3E5E38E4-677B-CA49-89FB-FF552B3AAFD5}">
      <dsp:nvSpPr>
        <dsp:cNvPr id="0" name=""/>
        <dsp:cNvSpPr/>
      </dsp:nvSpPr>
      <dsp:spPr>
        <a:xfrm rot="6480000">
          <a:off x="3904612" y="2248483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3965822" y="2282966"/>
        <a:ext cx="218213" cy="236864"/>
      </dsp:txXfrm>
    </dsp:sp>
    <dsp:sp modelId="{4CEA2B4A-09EF-7A4C-912C-329F81962BD6}">
      <dsp:nvSpPr>
        <dsp:cNvPr id="0" name=""/>
        <dsp:cNvSpPr/>
      </dsp:nvSpPr>
      <dsp:spPr>
        <a:xfrm>
          <a:off x="3201297" y="2705331"/>
          <a:ext cx="1169697" cy="1169697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3372595" y="2876629"/>
        <a:ext cx="827101" cy="827101"/>
      </dsp:txXfrm>
    </dsp:sp>
    <dsp:sp modelId="{ACF88890-915B-0644-952D-813A63D379C7}">
      <dsp:nvSpPr>
        <dsp:cNvPr id="0" name=""/>
        <dsp:cNvSpPr/>
      </dsp:nvSpPr>
      <dsp:spPr>
        <a:xfrm rot="10800000">
          <a:off x="2760164" y="3092793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2853684" y="3171747"/>
        <a:ext cx="218213" cy="236864"/>
      </dsp:txXfrm>
    </dsp:sp>
    <dsp:sp modelId="{1F3AC3B1-5A94-044F-A1AF-2678FFB5C50D}">
      <dsp:nvSpPr>
        <dsp:cNvPr id="0" name=""/>
        <dsp:cNvSpPr/>
      </dsp:nvSpPr>
      <dsp:spPr>
        <a:xfrm>
          <a:off x="1443423" y="2705331"/>
          <a:ext cx="1169697" cy="1169697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1614721" y="2876629"/>
        <a:ext cx="827101" cy="827101"/>
      </dsp:txXfrm>
    </dsp:sp>
    <dsp:sp modelId="{7566C940-A6EB-684C-BCC5-F13CD753AEF9}">
      <dsp:nvSpPr>
        <dsp:cNvPr id="0" name=""/>
        <dsp:cNvSpPr/>
      </dsp:nvSpPr>
      <dsp:spPr>
        <a:xfrm rot="15120000">
          <a:off x="1603524" y="2265265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1664734" y="2388690"/>
        <a:ext cx="218213" cy="236864"/>
      </dsp:txXfrm>
    </dsp:sp>
    <dsp:sp modelId="{1F592C04-4A00-AA4A-9E95-2165FE63E037}">
      <dsp:nvSpPr>
        <dsp:cNvPr id="0" name=""/>
        <dsp:cNvSpPr/>
      </dsp:nvSpPr>
      <dsp:spPr>
        <a:xfrm>
          <a:off x="900210" y="1033493"/>
          <a:ext cx="1169697" cy="1169697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1071508" y="1204791"/>
        <a:ext cx="827101" cy="827101"/>
      </dsp:txXfrm>
    </dsp:sp>
    <dsp:sp modelId="{CFACF15A-095A-AE49-B1EE-B238D7D3DC47}">
      <dsp:nvSpPr>
        <dsp:cNvPr id="0" name=""/>
        <dsp:cNvSpPr/>
      </dsp:nvSpPr>
      <dsp:spPr>
        <a:xfrm rot="19440000">
          <a:off x="2033129" y="909514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>
        <a:off x="2042059" y="1015953"/>
        <a:ext cx="218213" cy="236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C755-9153-8247-8A02-F89A857C01C5}">
      <dsp:nvSpPr>
        <dsp:cNvPr id="0" name=""/>
        <dsp:cNvSpPr/>
      </dsp:nvSpPr>
      <dsp:spPr>
        <a:xfrm>
          <a:off x="521210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037058" y="686807"/>
        <a:ext cx="1005903" cy="1262565"/>
      </dsp:txXfrm>
    </dsp:sp>
    <dsp:sp modelId="{DDEF8714-54D5-5C49-9699-CD9920B51D84}">
      <dsp:nvSpPr>
        <dsp:cNvPr id="0" name=""/>
        <dsp:cNvSpPr/>
      </dsp:nvSpPr>
      <dsp:spPr>
        <a:xfrm>
          <a:off x="5362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56450" y="953330"/>
        <a:ext cx="729519" cy="729519"/>
      </dsp:txXfrm>
    </dsp:sp>
    <dsp:sp modelId="{981DF769-64E2-3943-AD42-34BB73F5913F}">
      <dsp:nvSpPr>
        <dsp:cNvPr id="0" name=""/>
        <dsp:cNvSpPr/>
      </dsp:nvSpPr>
      <dsp:spPr>
        <a:xfrm>
          <a:off x="3229411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3745259" y="686807"/>
        <a:ext cx="1005903" cy="1262565"/>
      </dsp:txXfrm>
    </dsp:sp>
    <dsp:sp modelId="{0ACB4A5E-4DDA-DB4D-9E96-9BD98BF53CBD}">
      <dsp:nvSpPr>
        <dsp:cNvPr id="0" name=""/>
        <dsp:cNvSpPr/>
      </dsp:nvSpPr>
      <dsp:spPr>
        <a:xfrm>
          <a:off x="2713563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2864651" y="953330"/>
        <a:ext cx="729519" cy="729519"/>
      </dsp:txXfrm>
    </dsp:sp>
    <dsp:sp modelId="{FF79C277-9F5F-D247-BF3E-718478CD9770}">
      <dsp:nvSpPr>
        <dsp:cNvPr id="0" name=""/>
        <dsp:cNvSpPr/>
      </dsp:nvSpPr>
      <dsp:spPr>
        <a:xfrm>
          <a:off x="5937612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6453460" y="686807"/>
        <a:ext cx="1005903" cy="1262565"/>
      </dsp:txXfrm>
    </dsp:sp>
    <dsp:sp modelId="{7EC446CB-C33A-964F-83B2-8F780FC99CCB}">
      <dsp:nvSpPr>
        <dsp:cNvPr id="0" name=""/>
        <dsp:cNvSpPr/>
      </dsp:nvSpPr>
      <dsp:spPr>
        <a:xfrm>
          <a:off x="5421764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5572852" y="953330"/>
        <a:ext cx="729519" cy="729519"/>
      </dsp:txXfrm>
    </dsp:sp>
    <dsp:sp modelId="{B78A7BC2-EA64-B84A-BED4-43043A9C473C}">
      <dsp:nvSpPr>
        <dsp:cNvPr id="0" name=""/>
        <dsp:cNvSpPr/>
      </dsp:nvSpPr>
      <dsp:spPr>
        <a:xfrm>
          <a:off x="8645813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578D-9DAF-A642-A64D-DAC7BB31BD92}">
      <dsp:nvSpPr>
        <dsp:cNvPr id="0" name=""/>
        <dsp:cNvSpPr/>
      </dsp:nvSpPr>
      <dsp:spPr>
        <a:xfrm>
          <a:off x="8129965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8281053" y="953330"/>
        <a:ext cx="729519" cy="72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3886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07772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11658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15544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19430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23316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27202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310880" algn="l" defTabSz="103886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5436" y="2411316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05436" y="2760576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736295" y="1563868"/>
            <a:ext cx="720001" cy="654546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4179725" y="3072158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05444" y="3187445"/>
            <a:ext cx="7200900" cy="155389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9735" y="165946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ldLvl="0" animBg="1"/>
      <p:bldP spid="13" grpId="0" bldLvl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s Keys for suc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46281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/>
          </a:p>
        </p:txBody>
      </p:sp>
      <p:sp>
        <p:nvSpPr>
          <p:cNvPr id="27" name="Flowchart: Off-page Connector 20"/>
          <p:cNvSpPr/>
          <p:nvPr userDrawn="1"/>
        </p:nvSpPr>
        <p:spPr>
          <a:xfrm rot="10800000" flipH="1">
            <a:off x="3528542" y="1374209"/>
            <a:ext cx="2449798" cy="3249493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u="sng"/>
          </a:p>
        </p:txBody>
      </p:sp>
      <p:sp>
        <p:nvSpPr>
          <p:cNvPr id="28" name="Flowchart: Off-page Connector 32"/>
          <p:cNvSpPr/>
          <p:nvPr userDrawn="1"/>
        </p:nvSpPr>
        <p:spPr>
          <a:xfrm rot="10800000" flipH="1">
            <a:off x="8983789" y="1374209"/>
            <a:ext cx="2449798" cy="3249493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u="sng"/>
          </a:p>
        </p:txBody>
      </p:sp>
      <p:sp>
        <p:nvSpPr>
          <p:cNvPr id="29" name="Flowchart: Off-page Connector 29"/>
          <p:cNvSpPr/>
          <p:nvPr userDrawn="1"/>
        </p:nvSpPr>
        <p:spPr>
          <a:xfrm rot="10800000" flipH="1">
            <a:off x="6245022" y="1374209"/>
            <a:ext cx="2449798" cy="3249493"/>
          </a:xfrm>
          <a:prstGeom prst="flowChartOffpage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u="sng"/>
          </a:p>
        </p:txBody>
      </p:sp>
      <p:sp>
        <p:nvSpPr>
          <p:cNvPr id="30" name="Flowchart: Off-page Connector 13"/>
          <p:cNvSpPr/>
          <p:nvPr userDrawn="1"/>
        </p:nvSpPr>
        <p:spPr>
          <a:xfrm rot="10800000" flipH="1">
            <a:off x="759970" y="1374209"/>
            <a:ext cx="2449798" cy="3249493"/>
          </a:xfrm>
          <a:prstGeom prst="flowChartOffpage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u="sng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41973" y="2075515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49805" y="2864103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49805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212189" y="2075515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720019" y="2864103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720019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946717" y="2075515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454547" y="2864103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54547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700964" y="2075515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9208794" y="2864103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9208794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487" y="4971694"/>
            <a:ext cx="8656456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Sli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0" y="0"/>
            <a:ext cx="12192000" cy="462616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1304794" y="1916993"/>
            <a:ext cx="1260325" cy="12599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1346" y="2072714"/>
            <a:ext cx="972629" cy="9186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80014" y="3287471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80014" y="3652380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4037106" y="1916993"/>
            <a:ext cx="1260325" cy="1259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193657" y="2072714"/>
            <a:ext cx="972629" cy="9186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712326" y="3287471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712326" y="3652380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6788660" y="1916993"/>
            <a:ext cx="1260325" cy="125999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945211" y="2072714"/>
            <a:ext cx="972629" cy="9186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463879" y="3287471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63879" y="3652380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 userDrawn="1"/>
        </p:nvSpPr>
        <p:spPr>
          <a:xfrm>
            <a:off x="9520972" y="1916993"/>
            <a:ext cx="1260325" cy="125999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677523" y="2072714"/>
            <a:ext cx="972629" cy="9186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9196192" y="3287471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9196192" y="3652380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487" y="5010182"/>
            <a:ext cx="8656456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ldLvl="0" animBg="1"/>
      <p:bldP spid="19" grpId="0" bldLvl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444734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932021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640" y="1716418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1" y="1823311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5113" y="1670983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5113" y="2035893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8114" y="1716418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0264" y="1823311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6" y="1670983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6" y="2035893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640" y="320655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791" y="331344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5113" y="3161118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5113" y="3526027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8114" y="320655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70264" y="331344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6" y="3161118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6" y="3526027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351" y="4685395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502" y="4792288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825" y="463996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825" y="500487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8114" y="4685395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70264" y="4792288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6" y="463996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6" y="500487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4179725" y="1232758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ldLvl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ldLvl="0" animBg="1"/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406246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893533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1" y="172632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5113" y="170947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5113" y="207438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0264" y="172632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6" y="170947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6" y="207438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791" y="3216460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5113" y="3199606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5113" y="3564515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70264" y="3216460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6" y="3199606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6" y="3564515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502" y="469530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825" y="467845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825" y="504335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70264" y="469530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6" y="467845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6" y="504335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4179725" y="1271246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29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406246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893533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1" y="172632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5113" y="170947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5113" y="207438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0264" y="172632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6" y="170947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6" y="207438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791" y="3216460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5113" y="3199606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5113" y="3564515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70264" y="3216460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6" y="3199606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6" y="3564515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502" y="469530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825" y="467845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825" y="504335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70264" y="469530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6" y="467845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6" y="504335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4179725" y="1271246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367758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855045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640" y="1773374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1" y="188026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5113" y="1651739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5113" y="201664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8114" y="1773374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0264" y="188026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6" y="1651739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6" y="201664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640" y="3263507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791" y="3370400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5113" y="3141874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5113" y="3506783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8114" y="3263507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70264" y="3370400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6" y="3141874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6" y="3506783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351" y="4742351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502" y="484924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825" y="4620718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825" y="4985627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8114" y="4742351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70264" y="4849244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6" y="4620718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6" y="4985627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4179725" y="1175026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ldLvl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ldLvl="0" animBg="1"/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3" y="1193515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913241" y="1193515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069419" y="1193515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48175" y="1193515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9425438" y="1193515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3" y="4285776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3" y="4525233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3" y="4942919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913241" y="4285776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913241" y="4525233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913241" y="4942919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69418" y="4285776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5069419" y="4525233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069419" y="4942919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248175" y="4285776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7248175" y="4525233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248175" y="4942919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9425437" y="4285776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9425438" y="4525233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25438" y="4942919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13302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24704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136107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058190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669592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4280996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214367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825770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437172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7393123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004526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615928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70386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0181788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10793191" y="5596242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5" grpId="0"/>
      <p:bldP spid="166" grpId="0"/>
      <p:bldP spid="167" grpId="0"/>
      <p:bldP spid="168" grpId="0"/>
      <p:bldP spid="169" grpId="0"/>
      <p:bldP spid="17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367758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855045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62504" y="1670983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962504" y="2035892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962503" y="2517701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573905" y="2517701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185308" y="2517701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6" y="1670983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6" y="2035892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5" y="2517701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084988" y="2517701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96391" y="2517701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962504" y="3048229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962504" y="3413136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962503" y="389489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573905" y="389489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185308" y="389489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73586" y="3048229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73586" y="3413136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vitae.</a:t>
            </a:r>
            <a:endParaRPr lang="en-US" dirty="0"/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73585" y="389489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8084988" y="389489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696391" y="389489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962504" y="445934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962504" y="4824248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962503" y="530605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2573905" y="530605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185308" y="530605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73586" y="445934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l" defTabSz="10388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l" defTabSz="103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0"/>
            <a:endParaRPr lang="es-ES_tradnl" dirty="0" smtClean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473586" y="4824248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473585" y="530605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8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8084988" y="530605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696391" y="5306057"/>
            <a:ext cx="611403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4" y="1670981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1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6288619" y="1670981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2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768354" y="3048225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6288619" y="3048225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4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68354" y="4459337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5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288619" y="4459337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4179725" y="1194270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4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0" grpId="0"/>
      <p:bldP spid="241" grpId="0"/>
      <p:bldP spid="242" grpId="0"/>
      <p:bldP spid="243" grpId="0"/>
      <p:bldP spid="244" grpId="0"/>
      <p:bldP spid="245" grpId="0"/>
      <p:bldP spid="40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353" y="1484578"/>
            <a:ext cx="10714567" cy="467343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  <a:lvl2pPr marL="51943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103886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55829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207772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179725" y="1155782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275783" y="3752340"/>
            <a:ext cx="6396310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275783" y="4297360"/>
            <a:ext cx="639631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75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75783" y="4645124"/>
            <a:ext cx="6396310" cy="6307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38483" y="-18956"/>
            <a:ext cx="12330865" cy="6966246"/>
          </a:xfrm>
          <a:custGeom>
            <a:avLst/>
            <a:gdLst>
              <a:gd name="connsiteX0" fmla="*/ 0 w 21431925"/>
              <a:gd name="connsiteY0" fmla="*/ 0 h 5733342"/>
              <a:gd name="connsiteX1" fmla="*/ 21431925 w 21431925"/>
              <a:gd name="connsiteY1" fmla="*/ 0 h 5733342"/>
              <a:gd name="connsiteX2" fmla="*/ 21431925 w 21431925"/>
              <a:gd name="connsiteY2" fmla="*/ 5733342 h 5733342"/>
              <a:gd name="connsiteX3" fmla="*/ 0 w 21431925"/>
              <a:gd name="connsiteY3" fmla="*/ 5733342 h 5733342"/>
              <a:gd name="connsiteX4" fmla="*/ 0 w 21431925"/>
              <a:gd name="connsiteY4" fmla="*/ 0 h 5733342"/>
              <a:gd name="connsiteX0-1" fmla="*/ 0 w 21431925"/>
              <a:gd name="connsiteY0-2" fmla="*/ 0 h 13815727"/>
              <a:gd name="connsiteX1-3" fmla="*/ 21431925 w 21431925"/>
              <a:gd name="connsiteY1-4" fmla="*/ 0 h 13815727"/>
              <a:gd name="connsiteX2-5" fmla="*/ 21431925 w 21431925"/>
              <a:gd name="connsiteY2-6" fmla="*/ 5733342 h 13815727"/>
              <a:gd name="connsiteX3-7" fmla="*/ 0 w 21431925"/>
              <a:gd name="connsiteY3-8" fmla="*/ 13815727 h 13815727"/>
              <a:gd name="connsiteX4-9" fmla="*/ 0 w 21431925"/>
              <a:gd name="connsiteY4-10" fmla="*/ 0 h 13815727"/>
              <a:gd name="connsiteX0-11" fmla="*/ 0 w 21431925"/>
              <a:gd name="connsiteY0-12" fmla="*/ 615800 h 14431527"/>
              <a:gd name="connsiteX1-13" fmla="*/ 8153446 w 21431925"/>
              <a:gd name="connsiteY1-14" fmla="*/ 0 h 14431527"/>
              <a:gd name="connsiteX2-15" fmla="*/ 21431925 w 21431925"/>
              <a:gd name="connsiteY2-16" fmla="*/ 6349142 h 14431527"/>
              <a:gd name="connsiteX3-17" fmla="*/ 0 w 21431925"/>
              <a:gd name="connsiteY3-18" fmla="*/ 14431527 h 14431527"/>
              <a:gd name="connsiteX4-19" fmla="*/ 0 w 21431925"/>
              <a:gd name="connsiteY4-20" fmla="*/ 615800 h 14431527"/>
              <a:gd name="connsiteX0-21" fmla="*/ 0 w 9231119"/>
              <a:gd name="connsiteY0-22" fmla="*/ 615800 h 14431527"/>
              <a:gd name="connsiteX1-23" fmla="*/ 8153446 w 9231119"/>
              <a:gd name="connsiteY1-24" fmla="*/ 0 h 14431527"/>
              <a:gd name="connsiteX2-25" fmla="*/ 9231119 w 9231119"/>
              <a:gd name="connsiteY2-26" fmla="*/ 383572 h 14431527"/>
              <a:gd name="connsiteX3-27" fmla="*/ 0 w 9231119"/>
              <a:gd name="connsiteY3-28" fmla="*/ 14431527 h 14431527"/>
              <a:gd name="connsiteX4-29" fmla="*/ 0 w 9231119"/>
              <a:gd name="connsiteY4-30" fmla="*/ 615800 h 14431527"/>
              <a:gd name="connsiteX0-31" fmla="*/ 0 w 9231119"/>
              <a:gd name="connsiteY0-32" fmla="*/ 232228 h 14047955"/>
              <a:gd name="connsiteX1-33" fmla="*/ 7114260 w 9231119"/>
              <a:gd name="connsiteY1-34" fmla="*/ 116766 h 14047955"/>
              <a:gd name="connsiteX2-35" fmla="*/ 9231119 w 9231119"/>
              <a:gd name="connsiteY2-36" fmla="*/ 0 h 14047955"/>
              <a:gd name="connsiteX3-37" fmla="*/ 0 w 9231119"/>
              <a:gd name="connsiteY3-38" fmla="*/ 14047955 h 14047955"/>
              <a:gd name="connsiteX4-39" fmla="*/ 0 w 9231119"/>
              <a:gd name="connsiteY4-40" fmla="*/ 232228 h 14047955"/>
              <a:gd name="connsiteX0-41" fmla="*/ 0 w 16312974"/>
              <a:gd name="connsiteY0-42" fmla="*/ 115462 h 13931189"/>
              <a:gd name="connsiteX1-43" fmla="*/ 7114260 w 16312974"/>
              <a:gd name="connsiteY1-44" fmla="*/ 0 h 13931189"/>
              <a:gd name="connsiteX2-45" fmla="*/ 16312974 w 16312974"/>
              <a:gd name="connsiteY2-46" fmla="*/ 114159 h 13931189"/>
              <a:gd name="connsiteX3-47" fmla="*/ 0 w 16312974"/>
              <a:gd name="connsiteY3-48" fmla="*/ 13931189 h 13931189"/>
              <a:gd name="connsiteX4-49" fmla="*/ 0 w 16312974"/>
              <a:gd name="connsiteY4-50" fmla="*/ 115462 h 13931189"/>
              <a:gd name="connsiteX0-51" fmla="*/ 0 w 17159717"/>
              <a:gd name="connsiteY0-52" fmla="*/ 115462 h 13931189"/>
              <a:gd name="connsiteX1-53" fmla="*/ 7114260 w 17159717"/>
              <a:gd name="connsiteY1-54" fmla="*/ 0 h 13931189"/>
              <a:gd name="connsiteX2-55" fmla="*/ 17159717 w 17159717"/>
              <a:gd name="connsiteY2-56" fmla="*/ 37184 h 13931189"/>
              <a:gd name="connsiteX3-57" fmla="*/ 0 w 17159717"/>
              <a:gd name="connsiteY3-58" fmla="*/ 13931189 h 13931189"/>
              <a:gd name="connsiteX4-59" fmla="*/ 0 w 17159717"/>
              <a:gd name="connsiteY4-60" fmla="*/ 115462 h 13931189"/>
              <a:gd name="connsiteX0-61" fmla="*/ 0 w 17159717"/>
              <a:gd name="connsiteY0-62" fmla="*/ 78278 h 13894005"/>
              <a:gd name="connsiteX1-63" fmla="*/ 7306701 w 17159717"/>
              <a:gd name="connsiteY1-64" fmla="*/ 39791 h 13894005"/>
              <a:gd name="connsiteX2-65" fmla="*/ 17159717 w 17159717"/>
              <a:gd name="connsiteY2-66" fmla="*/ 0 h 13894005"/>
              <a:gd name="connsiteX3-67" fmla="*/ 0 w 17159717"/>
              <a:gd name="connsiteY3-68" fmla="*/ 13894005 h 13894005"/>
              <a:gd name="connsiteX4-69" fmla="*/ 0 w 17159717"/>
              <a:gd name="connsiteY4-70" fmla="*/ 78278 h 13894005"/>
              <a:gd name="connsiteX0-71" fmla="*/ 0 w 17159717"/>
              <a:gd name="connsiteY0-72" fmla="*/ 78278 h 13894005"/>
              <a:gd name="connsiteX1-73" fmla="*/ 17159717 w 17159717"/>
              <a:gd name="connsiteY1-74" fmla="*/ 0 h 13894005"/>
              <a:gd name="connsiteX2-75" fmla="*/ 0 w 17159717"/>
              <a:gd name="connsiteY2-76" fmla="*/ 13894005 h 13894005"/>
              <a:gd name="connsiteX3-77" fmla="*/ 0 w 17159717"/>
              <a:gd name="connsiteY3-78" fmla="*/ 78278 h 13894005"/>
              <a:gd name="connsiteX0-79" fmla="*/ 0 w 17313669"/>
              <a:gd name="connsiteY0-80" fmla="*/ 0 h 13815727"/>
              <a:gd name="connsiteX1-81" fmla="*/ 17313669 w 17313669"/>
              <a:gd name="connsiteY1-82" fmla="*/ 75672 h 13815727"/>
              <a:gd name="connsiteX2-83" fmla="*/ 0 w 17313669"/>
              <a:gd name="connsiteY2-84" fmla="*/ 13815727 h 13815727"/>
              <a:gd name="connsiteX3-85" fmla="*/ 0 w 17313669"/>
              <a:gd name="connsiteY3-86" fmla="*/ 0 h 13815727"/>
              <a:gd name="connsiteX0-87" fmla="*/ 0 w 17352156"/>
              <a:gd name="connsiteY0-88" fmla="*/ 0 h 13815727"/>
              <a:gd name="connsiteX1-89" fmla="*/ 17352156 w 17352156"/>
              <a:gd name="connsiteY1-90" fmla="*/ 37184 h 13815727"/>
              <a:gd name="connsiteX2-91" fmla="*/ 0 w 17352156"/>
              <a:gd name="connsiteY2-92" fmla="*/ 13815727 h 13815727"/>
              <a:gd name="connsiteX3-93" fmla="*/ 0 w 17352156"/>
              <a:gd name="connsiteY3-94" fmla="*/ 0 h 13815727"/>
              <a:gd name="connsiteX0-95" fmla="*/ 0 w 24587964"/>
              <a:gd name="connsiteY0-96" fmla="*/ 39791 h 13855518"/>
              <a:gd name="connsiteX1-97" fmla="*/ 24587964 w 24587964"/>
              <a:gd name="connsiteY1-98" fmla="*/ 0 h 13855518"/>
              <a:gd name="connsiteX2-99" fmla="*/ 0 w 24587964"/>
              <a:gd name="connsiteY2-100" fmla="*/ 13855518 h 13855518"/>
              <a:gd name="connsiteX3-101" fmla="*/ 0 w 24587964"/>
              <a:gd name="connsiteY3-102" fmla="*/ 39791 h 13855518"/>
              <a:gd name="connsiteX0-103" fmla="*/ 0 w 24587964"/>
              <a:gd name="connsiteY0-104" fmla="*/ 39791 h 13855518"/>
              <a:gd name="connsiteX1-105" fmla="*/ 24587964 w 24587964"/>
              <a:gd name="connsiteY1-106" fmla="*/ 0 h 13855518"/>
              <a:gd name="connsiteX2-107" fmla="*/ 0 w 24587964"/>
              <a:gd name="connsiteY2-108" fmla="*/ 13855518 h 13855518"/>
              <a:gd name="connsiteX3-109" fmla="*/ 0 w 24587964"/>
              <a:gd name="connsiteY3-110" fmla="*/ 39791 h 13855518"/>
              <a:gd name="connsiteX0-111" fmla="*/ 0 w 24587964"/>
              <a:gd name="connsiteY0-112" fmla="*/ 39791 h 12008115"/>
              <a:gd name="connsiteX1-113" fmla="*/ 24587964 w 24587964"/>
              <a:gd name="connsiteY1-114" fmla="*/ 0 h 12008115"/>
              <a:gd name="connsiteX2-115" fmla="*/ 11777433 w 24587964"/>
              <a:gd name="connsiteY2-116" fmla="*/ 12008115 h 12008115"/>
              <a:gd name="connsiteX3-117" fmla="*/ 0 w 24587964"/>
              <a:gd name="connsiteY3-118" fmla="*/ 39791 h 12008115"/>
              <a:gd name="connsiteX0-119" fmla="*/ 0 w 24587964"/>
              <a:gd name="connsiteY0-120" fmla="*/ 39791 h 13855517"/>
              <a:gd name="connsiteX1-121" fmla="*/ 24587964 w 24587964"/>
              <a:gd name="connsiteY1-122" fmla="*/ 0 h 13855517"/>
              <a:gd name="connsiteX2-123" fmla="*/ 8505924 w 24587964"/>
              <a:gd name="connsiteY2-124" fmla="*/ 13855517 h 13855517"/>
              <a:gd name="connsiteX3-125" fmla="*/ 0 w 24587964"/>
              <a:gd name="connsiteY3-126" fmla="*/ 39791 h 13855517"/>
              <a:gd name="connsiteX0-127" fmla="*/ 0 w 24587964"/>
              <a:gd name="connsiteY0-128" fmla="*/ 39791 h 13855517"/>
              <a:gd name="connsiteX1-129" fmla="*/ 24587964 w 24587964"/>
              <a:gd name="connsiteY1-130" fmla="*/ 0 h 13855517"/>
              <a:gd name="connsiteX2-131" fmla="*/ 8505924 w 24587964"/>
              <a:gd name="connsiteY2-132" fmla="*/ 13855517 h 13855517"/>
              <a:gd name="connsiteX3-133" fmla="*/ 0 w 24587964"/>
              <a:gd name="connsiteY3-134" fmla="*/ 39791 h 13855517"/>
              <a:gd name="connsiteX0-135" fmla="*/ 0 w 24587964"/>
              <a:gd name="connsiteY0-136" fmla="*/ 39791 h 13932492"/>
              <a:gd name="connsiteX1-137" fmla="*/ 24587964 w 24587964"/>
              <a:gd name="connsiteY1-138" fmla="*/ 0 h 13932492"/>
              <a:gd name="connsiteX2-139" fmla="*/ 4387671 w 24587964"/>
              <a:gd name="connsiteY2-140" fmla="*/ 13932492 h 13932492"/>
              <a:gd name="connsiteX3-141" fmla="*/ 0 w 24587964"/>
              <a:gd name="connsiteY3-142" fmla="*/ 39791 h 13932492"/>
              <a:gd name="connsiteX0-143" fmla="*/ 0 w 24587964"/>
              <a:gd name="connsiteY0-144" fmla="*/ 39791 h 13932492"/>
              <a:gd name="connsiteX1-145" fmla="*/ 24587964 w 24587964"/>
              <a:gd name="connsiteY1-146" fmla="*/ 0 h 13932492"/>
              <a:gd name="connsiteX2-147" fmla="*/ 4387671 w 24587964"/>
              <a:gd name="connsiteY2-148" fmla="*/ 13932492 h 13932492"/>
              <a:gd name="connsiteX3-149" fmla="*/ 2001392 w 24587964"/>
              <a:gd name="connsiteY3-150" fmla="*/ 6657771 h 13932492"/>
              <a:gd name="connsiteX4-151" fmla="*/ 0 w 24587964"/>
              <a:gd name="connsiteY4-152" fmla="*/ 39791 h 13932492"/>
              <a:gd name="connsiteX0-153" fmla="*/ 76978 w 24664942"/>
              <a:gd name="connsiteY0-154" fmla="*/ 39791 h 13932492"/>
              <a:gd name="connsiteX1-155" fmla="*/ 24664942 w 24664942"/>
              <a:gd name="connsiteY1-156" fmla="*/ 0 h 13932492"/>
              <a:gd name="connsiteX2-157" fmla="*/ 4464649 w 24664942"/>
              <a:gd name="connsiteY2-158" fmla="*/ 13932492 h 13932492"/>
              <a:gd name="connsiteX3-159" fmla="*/ 0 w 24664942"/>
              <a:gd name="connsiteY3-160" fmla="*/ 13854943 h 13932492"/>
              <a:gd name="connsiteX4-161" fmla="*/ 76978 w 24664942"/>
              <a:gd name="connsiteY4-162" fmla="*/ 39791 h 13932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64942" h="13932492">
                <a:moveTo>
                  <a:pt x="76978" y="39791"/>
                </a:moveTo>
                <a:lnTo>
                  <a:pt x="24664942" y="0"/>
                </a:lnTo>
                <a:cubicBezTo>
                  <a:pt x="6692915" y="3155979"/>
                  <a:pt x="12660637" y="9313986"/>
                  <a:pt x="4464649" y="13932492"/>
                </a:cubicBezTo>
                <a:lnTo>
                  <a:pt x="0" y="13854943"/>
                </a:lnTo>
                <a:lnTo>
                  <a:pt x="76978" y="39791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ight Triangle 1"/>
          <p:cNvSpPr/>
          <p:nvPr userDrawn="1"/>
        </p:nvSpPr>
        <p:spPr bwMode="auto">
          <a:xfrm rot="13941397" flipH="1">
            <a:off x="9498944" y="-921999"/>
            <a:ext cx="1870272" cy="4115696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-1" fmla="*/ 461860 w 2309300"/>
              <a:gd name="connsiteY0-2" fmla="*/ 8090169 h 8090169"/>
              <a:gd name="connsiteX1-3" fmla="*/ 0 w 2309300"/>
              <a:gd name="connsiteY1-4" fmla="*/ 0 h 8090169"/>
              <a:gd name="connsiteX2-5" fmla="*/ 2309300 w 2309300"/>
              <a:gd name="connsiteY2-6" fmla="*/ 8090169 h 8090169"/>
              <a:gd name="connsiteX3-7" fmla="*/ 461860 w 2309300"/>
              <a:gd name="connsiteY3-8" fmla="*/ 8090169 h 8090169"/>
              <a:gd name="connsiteX0-9" fmla="*/ 461860 w 2309300"/>
              <a:gd name="connsiteY0-10" fmla="*/ 8090169 h 8090169"/>
              <a:gd name="connsiteX1-11" fmla="*/ 0 w 2309300"/>
              <a:gd name="connsiteY1-12" fmla="*/ 0 h 8090169"/>
              <a:gd name="connsiteX2-13" fmla="*/ 2309300 w 2309300"/>
              <a:gd name="connsiteY2-14" fmla="*/ 8090169 h 8090169"/>
              <a:gd name="connsiteX3-15" fmla="*/ 461860 w 2309300"/>
              <a:gd name="connsiteY3-16" fmla="*/ 8090169 h 8090169"/>
              <a:gd name="connsiteX0-17" fmla="*/ 461860 w 2309300"/>
              <a:gd name="connsiteY0-18" fmla="*/ 8090169 h 8090169"/>
              <a:gd name="connsiteX1-19" fmla="*/ 0 w 2309300"/>
              <a:gd name="connsiteY1-20" fmla="*/ 0 h 8090169"/>
              <a:gd name="connsiteX2-21" fmla="*/ 2309300 w 2309300"/>
              <a:gd name="connsiteY2-22" fmla="*/ 8090169 h 8090169"/>
              <a:gd name="connsiteX3-23" fmla="*/ 461860 w 2309300"/>
              <a:gd name="connsiteY3-24" fmla="*/ 8090169 h 8090169"/>
              <a:gd name="connsiteX0-25" fmla="*/ 0 w 1847440"/>
              <a:gd name="connsiteY0-26" fmla="*/ 5742428 h 5742428"/>
              <a:gd name="connsiteX1-27" fmla="*/ 384883 w 1847440"/>
              <a:gd name="connsiteY1-28" fmla="*/ 0 h 5742428"/>
              <a:gd name="connsiteX2-29" fmla="*/ 1847440 w 1847440"/>
              <a:gd name="connsiteY2-30" fmla="*/ 5742428 h 5742428"/>
              <a:gd name="connsiteX3-31" fmla="*/ 0 w 1847440"/>
              <a:gd name="connsiteY3-32" fmla="*/ 5742428 h 5742428"/>
              <a:gd name="connsiteX0-33" fmla="*/ 0 w 1847440"/>
              <a:gd name="connsiteY0-34" fmla="*/ 5742428 h 5742428"/>
              <a:gd name="connsiteX1-35" fmla="*/ 384883 w 1847440"/>
              <a:gd name="connsiteY1-36" fmla="*/ 0 h 5742428"/>
              <a:gd name="connsiteX2-37" fmla="*/ 1847440 w 1847440"/>
              <a:gd name="connsiteY2-38" fmla="*/ 5742428 h 5742428"/>
              <a:gd name="connsiteX3-39" fmla="*/ 0 w 1847440"/>
              <a:gd name="connsiteY3-40" fmla="*/ 5742428 h 5742428"/>
              <a:gd name="connsiteX0-41" fmla="*/ 0 w 1847440"/>
              <a:gd name="connsiteY0-42" fmla="*/ 5742428 h 5742428"/>
              <a:gd name="connsiteX1-43" fmla="*/ 384883 w 1847440"/>
              <a:gd name="connsiteY1-44" fmla="*/ 0 h 5742428"/>
              <a:gd name="connsiteX2-45" fmla="*/ 1847440 w 1847440"/>
              <a:gd name="connsiteY2-46" fmla="*/ 5742428 h 5742428"/>
              <a:gd name="connsiteX3-47" fmla="*/ 0 w 1847440"/>
              <a:gd name="connsiteY3-48" fmla="*/ 5742428 h 5742428"/>
              <a:gd name="connsiteX0-49" fmla="*/ 556857 w 1557553"/>
              <a:gd name="connsiteY0-50" fmla="*/ 5819403 h 5819403"/>
              <a:gd name="connsiteX1-51" fmla="*/ 94996 w 1557553"/>
              <a:gd name="connsiteY1-52" fmla="*/ 0 h 5819403"/>
              <a:gd name="connsiteX2-53" fmla="*/ 1557553 w 1557553"/>
              <a:gd name="connsiteY2-54" fmla="*/ 5742428 h 5819403"/>
              <a:gd name="connsiteX3-55" fmla="*/ 556857 w 1557553"/>
              <a:gd name="connsiteY3-56" fmla="*/ 5819403 h 5819403"/>
              <a:gd name="connsiteX0-57" fmla="*/ 680126 w 1680822"/>
              <a:gd name="connsiteY0-58" fmla="*/ 5819403 h 5819403"/>
              <a:gd name="connsiteX1-59" fmla="*/ 218265 w 1680822"/>
              <a:gd name="connsiteY1-60" fmla="*/ 0 h 5819403"/>
              <a:gd name="connsiteX2-61" fmla="*/ 1680822 w 1680822"/>
              <a:gd name="connsiteY2-62" fmla="*/ 5742428 h 5819403"/>
              <a:gd name="connsiteX3-63" fmla="*/ 680126 w 1680822"/>
              <a:gd name="connsiteY3-64" fmla="*/ 5819403 h 5819403"/>
              <a:gd name="connsiteX0-65" fmla="*/ 680126 w 1680822"/>
              <a:gd name="connsiteY0-66" fmla="*/ 5819403 h 5819403"/>
              <a:gd name="connsiteX1-67" fmla="*/ 218265 w 1680822"/>
              <a:gd name="connsiteY1-68" fmla="*/ 0 h 5819403"/>
              <a:gd name="connsiteX2-69" fmla="*/ 1680822 w 1680822"/>
              <a:gd name="connsiteY2-70" fmla="*/ 5742428 h 5819403"/>
              <a:gd name="connsiteX3-71" fmla="*/ 680126 w 1680822"/>
              <a:gd name="connsiteY3-72" fmla="*/ 5819403 h 5819403"/>
              <a:gd name="connsiteX0-73" fmla="*/ 2415894 w 3416590"/>
              <a:gd name="connsiteY0-74" fmla="*/ 7656719 h 7656719"/>
              <a:gd name="connsiteX1-75" fmla="*/ 50833 w 3416590"/>
              <a:gd name="connsiteY1-76" fmla="*/ 0 h 7656719"/>
              <a:gd name="connsiteX2-77" fmla="*/ 3416590 w 3416590"/>
              <a:gd name="connsiteY2-78" fmla="*/ 7579744 h 7656719"/>
              <a:gd name="connsiteX3-79" fmla="*/ 2415894 w 3416590"/>
              <a:gd name="connsiteY3-80" fmla="*/ 7656719 h 7656719"/>
              <a:gd name="connsiteX0-81" fmla="*/ 2365061 w 3365757"/>
              <a:gd name="connsiteY0-82" fmla="*/ 7656719 h 7656719"/>
              <a:gd name="connsiteX1-83" fmla="*/ 0 w 3365757"/>
              <a:gd name="connsiteY1-84" fmla="*/ 0 h 7656719"/>
              <a:gd name="connsiteX2-85" fmla="*/ 3365757 w 3365757"/>
              <a:gd name="connsiteY2-86" fmla="*/ 7579744 h 7656719"/>
              <a:gd name="connsiteX3-87" fmla="*/ 2365061 w 3365757"/>
              <a:gd name="connsiteY3-88" fmla="*/ 7656719 h 7656719"/>
              <a:gd name="connsiteX0-89" fmla="*/ 2565281 w 3365757"/>
              <a:gd name="connsiteY0-90" fmla="*/ 8231392 h 8231392"/>
              <a:gd name="connsiteX1-91" fmla="*/ 0 w 3365757"/>
              <a:gd name="connsiteY1-92" fmla="*/ 0 h 8231392"/>
              <a:gd name="connsiteX2-93" fmla="*/ 3365757 w 3365757"/>
              <a:gd name="connsiteY2-94" fmla="*/ 7579744 h 8231392"/>
              <a:gd name="connsiteX3-95" fmla="*/ 2565281 w 3365757"/>
              <a:gd name="connsiteY3-96" fmla="*/ 8231392 h 8231392"/>
              <a:gd name="connsiteX0-97" fmla="*/ 2565281 w 3365757"/>
              <a:gd name="connsiteY0-98" fmla="*/ 8231392 h 8231392"/>
              <a:gd name="connsiteX1-99" fmla="*/ 0 w 3365757"/>
              <a:gd name="connsiteY1-100" fmla="*/ 0 h 8231392"/>
              <a:gd name="connsiteX2-101" fmla="*/ 3365757 w 3365757"/>
              <a:gd name="connsiteY2-102" fmla="*/ 7579744 h 8231392"/>
              <a:gd name="connsiteX3-103" fmla="*/ 2565281 w 3365757"/>
              <a:gd name="connsiteY3-104" fmla="*/ 8231392 h 8231392"/>
              <a:gd name="connsiteX0-105" fmla="*/ 2565281 w 3741032"/>
              <a:gd name="connsiteY0-106" fmla="*/ 8231392 h 8231392"/>
              <a:gd name="connsiteX1-107" fmla="*/ 0 w 3741032"/>
              <a:gd name="connsiteY1-108" fmla="*/ 0 h 8231392"/>
              <a:gd name="connsiteX2-109" fmla="*/ 3741032 w 3741032"/>
              <a:gd name="connsiteY2-110" fmla="*/ 7436111 h 8231392"/>
              <a:gd name="connsiteX3-111" fmla="*/ 2565281 w 3741032"/>
              <a:gd name="connsiteY3-112" fmla="*/ 8231392 h 8231392"/>
              <a:gd name="connsiteX0-113" fmla="*/ 2565281 w 3741032"/>
              <a:gd name="connsiteY0-114" fmla="*/ 8231392 h 8231392"/>
              <a:gd name="connsiteX1-115" fmla="*/ 0 w 3741032"/>
              <a:gd name="connsiteY1-116" fmla="*/ 0 h 8231392"/>
              <a:gd name="connsiteX2-117" fmla="*/ 3741032 w 3741032"/>
              <a:gd name="connsiteY2-118" fmla="*/ 7436111 h 8231392"/>
              <a:gd name="connsiteX3-119" fmla="*/ 2565281 w 3741032"/>
              <a:gd name="connsiteY3-120" fmla="*/ 8231392 h 8231392"/>
              <a:gd name="connsiteX0-121" fmla="*/ 2565281 w 3741032"/>
              <a:gd name="connsiteY0-122" fmla="*/ 8231392 h 8231392"/>
              <a:gd name="connsiteX1-123" fmla="*/ 0 w 3741032"/>
              <a:gd name="connsiteY1-124" fmla="*/ 0 h 8231392"/>
              <a:gd name="connsiteX2-125" fmla="*/ 3741032 w 3741032"/>
              <a:gd name="connsiteY2-126" fmla="*/ 7436111 h 8231392"/>
              <a:gd name="connsiteX3-127" fmla="*/ 2565281 w 3741032"/>
              <a:gd name="connsiteY3-128" fmla="*/ 8231392 h 8231392"/>
              <a:gd name="connsiteX0-129" fmla="*/ 2565281 w 3741032"/>
              <a:gd name="connsiteY0-130" fmla="*/ 8231392 h 8231392"/>
              <a:gd name="connsiteX1-131" fmla="*/ 0 w 3741032"/>
              <a:gd name="connsiteY1-132" fmla="*/ 0 h 8231392"/>
              <a:gd name="connsiteX2-133" fmla="*/ 3741032 w 3741032"/>
              <a:gd name="connsiteY2-134" fmla="*/ 7436111 h 8231392"/>
              <a:gd name="connsiteX3-135" fmla="*/ 2565281 w 3741032"/>
              <a:gd name="connsiteY3-136" fmla="*/ 8231392 h 82313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41032" h="8231392">
                <a:moveTo>
                  <a:pt x="2565281" y="8231392"/>
                </a:moveTo>
                <a:cubicBezTo>
                  <a:pt x="1846831" y="6509687"/>
                  <a:pt x="8868" y="3224981"/>
                  <a:pt x="0" y="0"/>
                </a:cubicBezTo>
                <a:cubicBezTo>
                  <a:pt x="17284" y="1651663"/>
                  <a:pt x="1926727" y="5262481"/>
                  <a:pt x="3741032" y="7436111"/>
                </a:cubicBezTo>
                <a:lnTo>
                  <a:pt x="2565281" y="823139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45714" tIns="22857" rIns="45714" bIns="22857" numCol="1" rtlCol="0" anchor="t" anchorCtr="0" compatLnSpc="1"/>
          <a:lstStyle/>
          <a:p>
            <a:pPr algn="ctr"/>
            <a:endParaRPr lang="en-US" sz="5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353" y="1195918"/>
            <a:ext cx="10714567" cy="496781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lvl1pPr>
            <a:lvl2pPr marL="51943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103886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55829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207772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ldLvl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385551"/>
            <a:ext cx="10714567" cy="475321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endParaRPr lang="en-US" dirty="0" smtClean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415092"/>
            <a:ext cx="10714567" cy="4858381"/>
          </a:xfrm>
          <a:prstGeom prst="rect">
            <a:avLst/>
          </a:prstGeom>
        </p:spPr>
        <p:txBody>
          <a:bodyPr vert="horz" lIns="243798" tIns="121900" rIns="243798" bIns="121900" numCol="2" spcCol="7200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357360"/>
            <a:ext cx="10714567" cy="4858381"/>
          </a:xfrm>
          <a:prstGeom prst="rect">
            <a:avLst/>
          </a:prstGeom>
        </p:spPr>
        <p:txBody>
          <a:bodyPr vert="horz" lIns="243798" tIns="121900" rIns="243798" bIns="121900" numCol="3" spcCol="7200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endParaRPr lang="en-US" dirty="0" smtClean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ldLvl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167598"/>
            <a:ext cx="10714567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7" y="2218187"/>
            <a:ext cx="10714567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5253231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5560420"/>
            <a:ext cx="10714567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hendreritn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167598"/>
            <a:ext cx="10714567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18849" y="2218187"/>
            <a:ext cx="5364076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5253231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5560420"/>
            <a:ext cx="10714567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hendreritn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0" y="2202279"/>
            <a:ext cx="5259918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7457" y="2202279"/>
            <a:ext cx="5215463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129110"/>
            <a:ext cx="10714567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5214743"/>
            <a:ext cx="525992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0" y="5510646"/>
            <a:ext cx="5259918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7456" y="5214743"/>
            <a:ext cx="5215465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67457" y="5510646"/>
            <a:ext cx="5215463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0" y="1259323"/>
            <a:ext cx="5259918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7457" y="1259323"/>
            <a:ext cx="5215463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4214055"/>
            <a:ext cx="525992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7456" y="4214055"/>
            <a:ext cx="5215465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/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275783" y="4175708"/>
            <a:ext cx="6396310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275783" y="4720728"/>
            <a:ext cx="639631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750" b="0">
                <a:solidFill>
                  <a:schemeClr val="accent5">
                    <a:lumMod val="20000"/>
                    <a:lumOff val="8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75783" y="5068492"/>
            <a:ext cx="6396310" cy="6307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2619" y="0"/>
            <a:ext cx="12214619" cy="7004734"/>
          </a:xfrm>
          <a:custGeom>
            <a:avLst/>
            <a:gdLst>
              <a:gd name="connsiteX0" fmla="*/ 0 w 24355441"/>
              <a:gd name="connsiteY0" fmla="*/ 0 h 6850784"/>
              <a:gd name="connsiteX1" fmla="*/ 24355441 w 24355441"/>
              <a:gd name="connsiteY1" fmla="*/ 0 h 6850784"/>
              <a:gd name="connsiteX2" fmla="*/ 24355441 w 24355441"/>
              <a:gd name="connsiteY2" fmla="*/ 6850784 h 6850784"/>
              <a:gd name="connsiteX3" fmla="*/ 0 w 24355441"/>
              <a:gd name="connsiteY3" fmla="*/ 6850784 h 6850784"/>
              <a:gd name="connsiteX4" fmla="*/ 0 w 24355441"/>
              <a:gd name="connsiteY4" fmla="*/ 0 h 6850784"/>
              <a:gd name="connsiteX0-1" fmla="*/ 76977 w 24432418"/>
              <a:gd name="connsiteY0-2" fmla="*/ 0 h 14009468"/>
              <a:gd name="connsiteX1-3" fmla="*/ 24432418 w 24432418"/>
              <a:gd name="connsiteY1-4" fmla="*/ 0 h 14009468"/>
              <a:gd name="connsiteX2-5" fmla="*/ 24432418 w 24432418"/>
              <a:gd name="connsiteY2-6" fmla="*/ 6850784 h 14009468"/>
              <a:gd name="connsiteX3-7" fmla="*/ 0 w 24432418"/>
              <a:gd name="connsiteY3-8" fmla="*/ 14009468 h 14009468"/>
              <a:gd name="connsiteX4-9" fmla="*/ 76977 w 24432418"/>
              <a:gd name="connsiteY4-10" fmla="*/ 0 h 14009468"/>
              <a:gd name="connsiteX0-11" fmla="*/ 76977 w 24432418"/>
              <a:gd name="connsiteY0-12" fmla="*/ 0 h 14009468"/>
              <a:gd name="connsiteX1-13" fmla="*/ 24432418 w 24432418"/>
              <a:gd name="connsiteY1-14" fmla="*/ 0 h 14009468"/>
              <a:gd name="connsiteX2-15" fmla="*/ 24432418 w 24432418"/>
              <a:gd name="connsiteY2-16" fmla="*/ 6850784 h 14009468"/>
              <a:gd name="connsiteX3-17" fmla="*/ 0 w 24432418"/>
              <a:gd name="connsiteY3-18" fmla="*/ 14009468 h 14009468"/>
              <a:gd name="connsiteX4-19" fmla="*/ 76977 w 24432418"/>
              <a:gd name="connsiteY4-20" fmla="*/ 0 h 14009468"/>
              <a:gd name="connsiteX0-21" fmla="*/ 76977 w 24432418"/>
              <a:gd name="connsiteY0-22" fmla="*/ 0 h 14009468"/>
              <a:gd name="connsiteX1-23" fmla="*/ 24432418 w 24432418"/>
              <a:gd name="connsiteY1-24" fmla="*/ 0 h 14009468"/>
              <a:gd name="connsiteX2-25" fmla="*/ 24432418 w 24432418"/>
              <a:gd name="connsiteY2-26" fmla="*/ 6850784 h 14009468"/>
              <a:gd name="connsiteX3-27" fmla="*/ 0 w 24432418"/>
              <a:gd name="connsiteY3-28" fmla="*/ 14009468 h 14009468"/>
              <a:gd name="connsiteX4-29" fmla="*/ 76977 w 24432418"/>
              <a:gd name="connsiteY4-30" fmla="*/ 0 h 14009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432418" h="14009468">
                <a:moveTo>
                  <a:pt x="76977" y="0"/>
                </a:moveTo>
                <a:lnTo>
                  <a:pt x="24432418" y="0"/>
                </a:lnTo>
                <a:lnTo>
                  <a:pt x="24432418" y="6850784"/>
                </a:lnTo>
                <a:cubicBezTo>
                  <a:pt x="16288279" y="9237012"/>
                  <a:pt x="13955878" y="-423363"/>
                  <a:pt x="0" y="14009468"/>
                </a:cubicBezTo>
                <a:lnTo>
                  <a:pt x="76977" y="0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Right Triangle 1"/>
          <p:cNvSpPr/>
          <p:nvPr userDrawn="1"/>
        </p:nvSpPr>
        <p:spPr bwMode="auto">
          <a:xfrm rot="14091932" flipH="1" flipV="1">
            <a:off x="1498452" y="4007025"/>
            <a:ext cx="1342121" cy="4353594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-1" fmla="*/ 461860 w 2309300"/>
              <a:gd name="connsiteY0-2" fmla="*/ 8090169 h 8090169"/>
              <a:gd name="connsiteX1-3" fmla="*/ 0 w 2309300"/>
              <a:gd name="connsiteY1-4" fmla="*/ 0 h 8090169"/>
              <a:gd name="connsiteX2-5" fmla="*/ 2309300 w 2309300"/>
              <a:gd name="connsiteY2-6" fmla="*/ 8090169 h 8090169"/>
              <a:gd name="connsiteX3-7" fmla="*/ 461860 w 2309300"/>
              <a:gd name="connsiteY3-8" fmla="*/ 8090169 h 8090169"/>
              <a:gd name="connsiteX0-9" fmla="*/ 461860 w 2309300"/>
              <a:gd name="connsiteY0-10" fmla="*/ 8090169 h 8090169"/>
              <a:gd name="connsiteX1-11" fmla="*/ 0 w 2309300"/>
              <a:gd name="connsiteY1-12" fmla="*/ 0 h 8090169"/>
              <a:gd name="connsiteX2-13" fmla="*/ 2309300 w 2309300"/>
              <a:gd name="connsiteY2-14" fmla="*/ 8090169 h 8090169"/>
              <a:gd name="connsiteX3-15" fmla="*/ 461860 w 2309300"/>
              <a:gd name="connsiteY3-16" fmla="*/ 8090169 h 8090169"/>
              <a:gd name="connsiteX0-17" fmla="*/ 461860 w 2309300"/>
              <a:gd name="connsiteY0-18" fmla="*/ 8090169 h 8090169"/>
              <a:gd name="connsiteX1-19" fmla="*/ 0 w 2309300"/>
              <a:gd name="connsiteY1-20" fmla="*/ 0 h 8090169"/>
              <a:gd name="connsiteX2-21" fmla="*/ 2309300 w 2309300"/>
              <a:gd name="connsiteY2-22" fmla="*/ 8090169 h 8090169"/>
              <a:gd name="connsiteX3-23" fmla="*/ 461860 w 2309300"/>
              <a:gd name="connsiteY3-24" fmla="*/ 8090169 h 8090169"/>
              <a:gd name="connsiteX0-25" fmla="*/ 0 w 1847440"/>
              <a:gd name="connsiteY0-26" fmla="*/ 5742428 h 5742428"/>
              <a:gd name="connsiteX1-27" fmla="*/ 384883 w 1847440"/>
              <a:gd name="connsiteY1-28" fmla="*/ 0 h 5742428"/>
              <a:gd name="connsiteX2-29" fmla="*/ 1847440 w 1847440"/>
              <a:gd name="connsiteY2-30" fmla="*/ 5742428 h 5742428"/>
              <a:gd name="connsiteX3-31" fmla="*/ 0 w 1847440"/>
              <a:gd name="connsiteY3-32" fmla="*/ 5742428 h 5742428"/>
              <a:gd name="connsiteX0-33" fmla="*/ 0 w 1847440"/>
              <a:gd name="connsiteY0-34" fmla="*/ 5742428 h 5742428"/>
              <a:gd name="connsiteX1-35" fmla="*/ 384883 w 1847440"/>
              <a:gd name="connsiteY1-36" fmla="*/ 0 h 5742428"/>
              <a:gd name="connsiteX2-37" fmla="*/ 1847440 w 1847440"/>
              <a:gd name="connsiteY2-38" fmla="*/ 5742428 h 5742428"/>
              <a:gd name="connsiteX3-39" fmla="*/ 0 w 1847440"/>
              <a:gd name="connsiteY3-40" fmla="*/ 5742428 h 5742428"/>
              <a:gd name="connsiteX0-41" fmla="*/ 0 w 1847440"/>
              <a:gd name="connsiteY0-42" fmla="*/ 5742428 h 5742428"/>
              <a:gd name="connsiteX1-43" fmla="*/ 384883 w 1847440"/>
              <a:gd name="connsiteY1-44" fmla="*/ 0 h 5742428"/>
              <a:gd name="connsiteX2-45" fmla="*/ 1847440 w 1847440"/>
              <a:gd name="connsiteY2-46" fmla="*/ 5742428 h 5742428"/>
              <a:gd name="connsiteX3-47" fmla="*/ 0 w 1847440"/>
              <a:gd name="connsiteY3-48" fmla="*/ 5742428 h 5742428"/>
              <a:gd name="connsiteX0-49" fmla="*/ 556857 w 1557553"/>
              <a:gd name="connsiteY0-50" fmla="*/ 5819403 h 5819403"/>
              <a:gd name="connsiteX1-51" fmla="*/ 94996 w 1557553"/>
              <a:gd name="connsiteY1-52" fmla="*/ 0 h 5819403"/>
              <a:gd name="connsiteX2-53" fmla="*/ 1557553 w 1557553"/>
              <a:gd name="connsiteY2-54" fmla="*/ 5742428 h 5819403"/>
              <a:gd name="connsiteX3-55" fmla="*/ 556857 w 1557553"/>
              <a:gd name="connsiteY3-56" fmla="*/ 5819403 h 5819403"/>
              <a:gd name="connsiteX0-57" fmla="*/ 680126 w 1680822"/>
              <a:gd name="connsiteY0-58" fmla="*/ 5819403 h 5819403"/>
              <a:gd name="connsiteX1-59" fmla="*/ 218265 w 1680822"/>
              <a:gd name="connsiteY1-60" fmla="*/ 0 h 5819403"/>
              <a:gd name="connsiteX2-61" fmla="*/ 1680822 w 1680822"/>
              <a:gd name="connsiteY2-62" fmla="*/ 5742428 h 5819403"/>
              <a:gd name="connsiteX3-63" fmla="*/ 680126 w 1680822"/>
              <a:gd name="connsiteY3-64" fmla="*/ 5819403 h 5819403"/>
              <a:gd name="connsiteX0-65" fmla="*/ 680126 w 1680822"/>
              <a:gd name="connsiteY0-66" fmla="*/ 5819403 h 5819403"/>
              <a:gd name="connsiteX1-67" fmla="*/ 218265 w 1680822"/>
              <a:gd name="connsiteY1-68" fmla="*/ 0 h 5819403"/>
              <a:gd name="connsiteX2-69" fmla="*/ 1680822 w 1680822"/>
              <a:gd name="connsiteY2-70" fmla="*/ 5742428 h 5819403"/>
              <a:gd name="connsiteX3-71" fmla="*/ 680126 w 1680822"/>
              <a:gd name="connsiteY3-72" fmla="*/ 5819403 h 5819403"/>
              <a:gd name="connsiteX0-73" fmla="*/ 639784 w 1640480"/>
              <a:gd name="connsiteY0-74" fmla="*/ 5819403 h 5819403"/>
              <a:gd name="connsiteX1-75" fmla="*/ 177923 w 1640480"/>
              <a:gd name="connsiteY1-76" fmla="*/ 0 h 5819403"/>
              <a:gd name="connsiteX2-77" fmla="*/ 1640480 w 1640480"/>
              <a:gd name="connsiteY2-78" fmla="*/ 5742428 h 5819403"/>
              <a:gd name="connsiteX3-79" fmla="*/ 639784 w 1640480"/>
              <a:gd name="connsiteY3-80" fmla="*/ 5819403 h 5819403"/>
              <a:gd name="connsiteX0-81" fmla="*/ 639784 w 1856701"/>
              <a:gd name="connsiteY0-82" fmla="*/ 5819403 h 5819403"/>
              <a:gd name="connsiteX1-83" fmla="*/ 177923 w 1856701"/>
              <a:gd name="connsiteY1-84" fmla="*/ 0 h 5819403"/>
              <a:gd name="connsiteX2-85" fmla="*/ 1856701 w 1856701"/>
              <a:gd name="connsiteY2-86" fmla="*/ 5613004 h 5819403"/>
              <a:gd name="connsiteX3-87" fmla="*/ 639784 w 1856701"/>
              <a:gd name="connsiteY3-88" fmla="*/ 5819403 h 5819403"/>
              <a:gd name="connsiteX0-89" fmla="*/ 783853 w 2000770"/>
              <a:gd name="connsiteY0-90" fmla="*/ 5788402 h 5788402"/>
              <a:gd name="connsiteX1-91" fmla="*/ 143746 w 2000770"/>
              <a:gd name="connsiteY1-92" fmla="*/ 0 h 5788402"/>
              <a:gd name="connsiteX2-93" fmla="*/ 2000770 w 2000770"/>
              <a:gd name="connsiteY2-94" fmla="*/ 5582003 h 5788402"/>
              <a:gd name="connsiteX3-95" fmla="*/ 783853 w 2000770"/>
              <a:gd name="connsiteY3-96" fmla="*/ 5788402 h 5788402"/>
              <a:gd name="connsiteX0-97" fmla="*/ 672367 w 1889284"/>
              <a:gd name="connsiteY0-98" fmla="*/ 5788402 h 5788402"/>
              <a:gd name="connsiteX1-99" fmla="*/ 32260 w 1889284"/>
              <a:gd name="connsiteY1-100" fmla="*/ 0 h 5788402"/>
              <a:gd name="connsiteX2-101" fmla="*/ 1889284 w 1889284"/>
              <a:gd name="connsiteY2-102" fmla="*/ 5582003 h 5788402"/>
              <a:gd name="connsiteX3-103" fmla="*/ 672367 w 1889284"/>
              <a:gd name="connsiteY3-104" fmla="*/ 5788402 h 5788402"/>
              <a:gd name="connsiteX0-105" fmla="*/ 672367 w 1784675"/>
              <a:gd name="connsiteY0-106" fmla="*/ 5788402 h 5788402"/>
              <a:gd name="connsiteX1-107" fmla="*/ 32260 w 1784675"/>
              <a:gd name="connsiteY1-108" fmla="*/ 0 h 5788402"/>
              <a:gd name="connsiteX2-109" fmla="*/ 1784675 w 1784675"/>
              <a:gd name="connsiteY2-110" fmla="*/ 4663646 h 5788402"/>
              <a:gd name="connsiteX3-111" fmla="*/ 672367 w 1784675"/>
              <a:gd name="connsiteY3-112" fmla="*/ 5788402 h 57884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84675" h="5788402">
                <a:moveTo>
                  <a:pt x="672367" y="5788402"/>
                </a:moveTo>
                <a:cubicBezTo>
                  <a:pt x="132164" y="4035697"/>
                  <a:pt x="-88785" y="2767842"/>
                  <a:pt x="32260" y="0"/>
                </a:cubicBezTo>
                <a:cubicBezTo>
                  <a:pt x="186214" y="2080923"/>
                  <a:pt x="514559" y="2313311"/>
                  <a:pt x="1784675" y="4663646"/>
                </a:cubicBezTo>
                <a:lnTo>
                  <a:pt x="672367" y="578840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45714" tIns="22857" rIns="45714" bIns="22857" numCol="1" rtlCol="0" anchor="t" anchorCtr="0" compatLnSpc="1"/>
          <a:lstStyle/>
          <a:p>
            <a:pPr algn="ctr"/>
            <a:endParaRPr lang="en-US" sz="5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th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167598"/>
            <a:ext cx="10714567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2" y="2240767"/>
            <a:ext cx="3295649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5253231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2" y="5549134"/>
            <a:ext cx="32956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8178" y="2240767"/>
            <a:ext cx="3295649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8174" y="5253231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8178" y="5549134"/>
            <a:ext cx="32956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7276" y="2240767"/>
            <a:ext cx="3295649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7272" y="5253231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7276" y="5549134"/>
            <a:ext cx="32956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167598"/>
            <a:ext cx="10714567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0" y="224076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5253231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0" y="554913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78400" y="224076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78398" y="5253231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78400" y="554913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28242" y="224076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328241" y="5253231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328242" y="554913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045224" y="224076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45222" y="5253231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45224" y="554913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148354"/>
            <a:ext cx="10714567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1" y="2221523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9" y="5233987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1" y="5529890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947109" y="2221523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947106" y="5233987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947109" y="5529890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14222" y="2221523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14220" y="5233987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14222" y="5529890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338133" y="2221523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338132" y="5233987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338133" y="5529890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519359" y="2221523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19357" y="5233987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9519359" y="5529890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2" y="1193518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2761716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2" y="3057620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8178" y="1193518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8174" y="2761716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8178" y="3057620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7276" y="1193518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7272" y="2761716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7276" y="3057620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68352" y="3722230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68348" y="5290428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68352" y="5586332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48178" y="3722230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448174" y="5290428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8178" y="5586332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187276" y="3722230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187272" y="5290428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187276" y="5586332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883"/>
          <p:cNvSpPr/>
          <p:nvPr userDrawn="1"/>
        </p:nvSpPr>
        <p:spPr>
          <a:xfrm>
            <a:off x="1224407" y="1195918"/>
            <a:ext cx="9726978" cy="5279788"/>
          </a:xfrm>
          <a:prstGeom prst="rect">
            <a:avLst/>
          </a:prstGeom>
          <a:blipFill>
            <a:blip r:embed="rId2">
              <a:alphaModFix amt="10000"/>
            </a:blip>
            <a:stretch>
              <a:fillRect/>
            </a:stretch>
          </a:blipFill>
          <a:ln w="12700">
            <a:miter lim="400000"/>
          </a:ln>
        </p:spPr>
        <p:txBody>
          <a:bodyPr lIns="35714" tIns="35714" rIns="35714" bIns="35714" anchor="ctr"/>
          <a:lstStyle/>
          <a:p>
            <a:pPr lvl="0" defTabSz="584200">
              <a:defRPr sz="3200">
                <a:solidFill>
                  <a:srgbClr val="40546A"/>
                </a:solidFill>
              </a:defRPr>
            </a:pPr>
            <a:endParaRPr sz="16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1" dur="4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dvAuto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209116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696403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pic>
        <p:nvPicPr>
          <p:cNvPr id="6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58359" y="1467960"/>
            <a:ext cx="2221288" cy="472825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6200" y="2136422"/>
            <a:ext cx="1899344" cy="336267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pic>
        <p:nvPicPr>
          <p:cNvPr id="11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216628" y="1467960"/>
            <a:ext cx="2221288" cy="472825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94470" y="2136422"/>
            <a:ext cx="1899344" cy="336267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9500" y="2164803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00" y="2503160"/>
            <a:ext cx="4988431" cy="1852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6529501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81651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764739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99542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701766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753917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9818834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870984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079793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850081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4179725" y="1040318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3" grpId="0"/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ldLvl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ldLvl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ldLvl="0" animBg="1"/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rgbClr val="A1A1A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pic>
        <p:nvPicPr>
          <p:cNvPr id="6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783091" y="1397528"/>
            <a:ext cx="2221288" cy="472825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960932" y="2065990"/>
            <a:ext cx="1899344" cy="332226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179725" y="1155782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14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130575" y="1397528"/>
            <a:ext cx="2221288" cy="472825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08416" y="2065990"/>
            <a:ext cx="1899344" cy="332226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bldLvl="0" animBg="1"/>
      <p:bldP spid="1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9500" y="2164803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00" y="2503160"/>
            <a:ext cx="4988431" cy="1852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6529501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81651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764739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99542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8701766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753917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9818834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870984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1079793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850081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373465" y="1336057"/>
            <a:ext cx="6156035" cy="4789857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2856" tIns="22856" rIns="22856" bIns="22856" numCol="1" anchor="ctr">
              <a:noAutofit/>
            </a:bodyPr>
            <a:lstStyle/>
            <a:p>
              <a:pPr lvl="0" defTabSz="1828165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 sz="1800"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54838" y="2208901"/>
            <a:ext cx="4092728" cy="253886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ldLvl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ldLvl="0" animBg="1"/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118280" y="811867"/>
            <a:ext cx="7582306" cy="5899603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2856" tIns="22856" rIns="22856" bIns="22856" numCol="1" anchor="ctr">
              <a:noAutofit/>
            </a:bodyPr>
            <a:lstStyle/>
            <a:p>
              <a:pPr lvl="0" defTabSz="1828165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 sz="1800"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42669" y="1902579"/>
            <a:ext cx="5025311" cy="311144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/>
      <p:bldP spid="20" grpId="0" bldLvl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118280" y="811867"/>
            <a:ext cx="7582306" cy="5899603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2856" tIns="22856" rIns="22856" bIns="22856" numCol="1" anchor="ctr">
              <a:noAutofit/>
            </a:bodyPr>
            <a:lstStyle/>
            <a:p>
              <a:pPr lvl="0" defTabSz="1828165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 sz="1800"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42669" y="1902579"/>
            <a:ext cx="5025311" cy="311144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851960" y="1845740"/>
            <a:ext cx="822065" cy="8229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815294" y="1822427"/>
            <a:ext cx="41111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815294" y="2160785"/>
            <a:ext cx="4111141" cy="514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1960" y="3019611"/>
            <a:ext cx="822065" cy="82291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815294" y="2996298"/>
            <a:ext cx="41111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815294" y="3334656"/>
            <a:ext cx="4111141" cy="514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51960" y="4268733"/>
            <a:ext cx="822065" cy="82291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815294" y="4245420"/>
            <a:ext cx="41111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815294" y="4583778"/>
            <a:ext cx="4111141" cy="514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51959" y="1913221"/>
            <a:ext cx="822065" cy="67845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51959" y="3100100"/>
            <a:ext cx="822065" cy="67845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51959" y="4342344"/>
            <a:ext cx="822065" cy="67845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/>
      <p:bldP spid="10" grpId="0" bldLvl="0" animBg="1"/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ldLvl="0" animBg="1"/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ldLvl="0" animBg="1"/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84608" y="2305575"/>
            <a:ext cx="4749125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buNone/>
              <a:defRPr sz="4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4608" y="2850595"/>
            <a:ext cx="4749125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750" b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4608" y="3198359"/>
            <a:ext cx="4749125" cy="101602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r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71083" y="-33098"/>
            <a:ext cx="8945786" cy="6891098"/>
          </a:xfrm>
          <a:custGeom>
            <a:avLst/>
            <a:gdLst>
              <a:gd name="connsiteX0" fmla="*/ 0 w 14583903"/>
              <a:gd name="connsiteY0" fmla="*/ 0 h 13782196"/>
              <a:gd name="connsiteX1" fmla="*/ 14583903 w 14583903"/>
              <a:gd name="connsiteY1" fmla="*/ 0 h 13782196"/>
              <a:gd name="connsiteX2" fmla="*/ 14583903 w 14583903"/>
              <a:gd name="connsiteY2" fmla="*/ 13782196 h 13782196"/>
              <a:gd name="connsiteX3" fmla="*/ 0 w 14583903"/>
              <a:gd name="connsiteY3" fmla="*/ 13782196 h 13782196"/>
              <a:gd name="connsiteX4" fmla="*/ 0 w 14583903"/>
              <a:gd name="connsiteY4" fmla="*/ 0 h 13782196"/>
              <a:gd name="connsiteX0-1" fmla="*/ 4503136 w 14583903"/>
              <a:gd name="connsiteY0-2" fmla="*/ 0 h 13782196"/>
              <a:gd name="connsiteX1-3" fmla="*/ 14583903 w 14583903"/>
              <a:gd name="connsiteY1-4" fmla="*/ 0 h 13782196"/>
              <a:gd name="connsiteX2-5" fmla="*/ 14583903 w 14583903"/>
              <a:gd name="connsiteY2-6" fmla="*/ 13782196 h 13782196"/>
              <a:gd name="connsiteX3-7" fmla="*/ 0 w 14583903"/>
              <a:gd name="connsiteY3-8" fmla="*/ 13782196 h 13782196"/>
              <a:gd name="connsiteX4-9" fmla="*/ 4503136 w 14583903"/>
              <a:gd name="connsiteY4-10" fmla="*/ 0 h 13782196"/>
              <a:gd name="connsiteX0-11" fmla="*/ 7813134 w 17893901"/>
              <a:gd name="connsiteY0-12" fmla="*/ 0 h 13782196"/>
              <a:gd name="connsiteX1-13" fmla="*/ 17893901 w 17893901"/>
              <a:gd name="connsiteY1-14" fmla="*/ 0 h 13782196"/>
              <a:gd name="connsiteX2-15" fmla="*/ 17893901 w 17893901"/>
              <a:gd name="connsiteY2-16" fmla="*/ 13782196 h 13782196"/>
              <a:gd name="connsiteX3-17" fmla="*/ 0 w 17893901"/>
              <a:gd name="connsiteY3-18" fmla="*/ 13782196 h 13782196"/>
              <a:gd name="connsiteX4-19" fmla="*/ 7813134 w 17893901"/>
              <a:gd name="connsiteY4-20" fmla="*/ 0 h 13782196"/>
              <a:gd name="connsiteX0-21" fmla="*/ 7813134 w 17893901"/>
              <a:gd name="connsiteY0-22" fmla="*/ 0 h 13782196"/>
              <a:gd name="connsiteX1-23" fmla="*/ 17893901 w 17893901"/>
              <a:gd name="connsiteY1-24" fmla="*/ 0 h 13782196"/>
              <a:gd name="connsiteX2-25" fmla="*/ 17893901 w 17893901"/>
              <a:gd name="connsiteY2-26" fmla="*/ 13782196 h 13782196"/>
              <a:gd name="connsiteX3-27" fmla="*/ 0 w 17893901"/>
              <a:gd name="connsiteY3-28" fmla="*/ 13782196 h 13782196"/>
              <a:gd name="connsiteX4-29" fmla="*/ 7813134 w 17893901"/>
              <a:gd name="connsiteY4-30" fmla="*/ 0 h 137821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893901" h="13782196">
                <a:moveTo>
                  <a:pt x="7813134" y="0"/>
                </a:moveTo>
                <a:lnTo>
                  <a:pt x="17893901" y="0"/>
                </a:lnTo>
                <a:lnTo>
                  <a:pt x="17893901" y="13782196"/>
                </a:lnTo>
                <a:lnTo>
                  <a:pt x="0" y="13782196"/>
                </a:lnTo>
                <a:cubicBezTo>
                  <a:pt x="8685536" y="8803256"/>
                  <a:pt x="5208756" y="4594065"/>
                  <a:pt x="7813134" y="0"/>
                </a:cubicBez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" name="Right Triangle 1"/>
          <p:cNvSpPr/>
          <p:nvPr userDrawn="1"/>
        </p:nvSpPr>
        <p:spPr bwMode="auto">
          <a:xfrm rot="10800000" flipH="1">
            <a:off x="6202147" y="-211684"/>
            <a:ext cx="840302" cy="2909702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-1" fmla="*/ 461860 w 2309300"/>
              <a:gd name="connsiteY0-2" fmla="*/ 8090169 h 8090169"/>
              <a:gd name="connsiteX1-3" fmla="*/ 0 w 2309300"/>
              <a:gd name="connsiteY1-4" fmla="*/ 0 h 8090169"/>
              <a:gd name="connsiteX2-5" fmla="*/ 2309300 w 2309300"/>
              <a:gd name="connsiteY2-6" fmla="*/ 8090169 h 8090169"/>
              <a:gd name="connsiteX3-7" fmla="*/ 461860 w 2309300"/>
              <a:gd name="connsiteY3-8" fmla="*/ 8090169 h 8090169"/>
              <a:gd name="connsiteX0-9" fmla="*/ 461860 w 2309300"/>
              <a:gd name="connsiteY0-10" fmla="*/ 8090169 h 8090169"/>
              <a:gd name="connsiteX1-11" fmla="*/ 0 w 2309300"/>
              <a:gd name="connsiteY1-12" fmla="*/ 0 h 8090169"/>
              <a:gd name="connsiteX2-13" fmla="*/ 2309300 w 2309300"/>
              <a:gd name="connsiteY2-14" fmla="*/ 8090169 h 8090169"/>
              <a:gd name="connsiteX3-15" fmla="*/ 461860 w 2309300"/>
              <a:gd name="connsiteY3-16" fmla="*/ 8090169 h 8090169"/>
              <a:gd name="connsiteX0-17" fmla="*/ 461860 w 2309300"/>
              <a:gd name="connsiteY0-18" fmla="*/ 8090169 h 8090169"/>
              <a:gd name="connsiteX1-19" fmla="*/ 0 w 2309300"/>
              <a:gd name="connsiteY1-20" fmla="*/ 0 h 8090169"/>
              <a:gd name="connsiteX2-21" fmla="*/ 2309300 w 2309300"/>
              <a:gd name="connsiteY2-22" fmla="*/ 8090169 h 8090169"/>
              <a:gd name="connsiteX3-23" fmla="*/ 461860 w 2309300"/>
              <a:gd name="connsiteY3-24" fmla="*/ 8090169 h 8090169"/>
              <a:gd name="connsiteX0-25" fmla="*/ 0 w 1847440"/>
              <a:gd name="connsiteY0-26" fmla="*/ 5742428 h 5742428"/>
              <a:gd name="connsiteX1-27" fmla="*/ 384883 w 1847440"/>
              <a:gd name="connsiteY1-28" fmla="*/ 0 h 5742428"/>
              <a:gd name="connsiteX2-29" fmla="*/ 1847440 w 1847440"/>
              <a:gd name="connsiteY2-30" fmla="*/ 5742428 h 5742428"/>
              <a:gd name="connsiteX3-31" fmla="*/ 0 w 1847440"/>
              <a:gd name="connsiteY3-32" fmla="*/ 5742428 h 5742428"/>
              <a:gd name="connsiteX0-33" fmla="*/ 0 w 1847440"/>
              <a:gd name="connsiteY0-34" fmla="*/ 5742428 h 5742428"/>
              <a:gd name="connsiteX1-35" fmla="*/ 384883 w 1847440"/>
              <a:gd name="connsiteY1-36" fmla="*/ 0 h 5742428"/>
              <a:gd name="connsiteX2-37" fmla="*/ 1847440 w 1847440"/>
              <a:gd name="connsiteY2-38" fmla="*/ 5742428 h 5742428"/>
              <a:gd name="connsiteX3-39" fmla="*/ 0 w 1847440"/>
              <a:gd name="connsiteY3-40" fmla="*/ 5742428 h 5742428"/>
              <a:gd name="connsiteX0-41" fmla="*/ 0 w 1847440"/>
              <a:gd name="connsiteY0-42" fmla="*/ 5742428 h 5742428"/>
              <a:gd name="connsiteX1-43" fmla="*/ 384883 w 1847440"/>
              <a:gd name="connsiteY1-44" fmla="*/ 0 h 5742428"/>
              <a:gd name="connsiteX2-45" fmla="*/ 1847440 w 1847440"/>
              <a:gd name="connsiteY2-46" fmla="*/ 5742428 h 5742428"/>
              <a:gd name="connsiteX3-47" fmla="*/ 0 w 1847440"/>
              <a:gd name="connsiteY3-48" fmla="*/ 5742428 h 5742428"/>
              <a:gd name="connsiteX0-49" fmla="*/ 556857 w 1557553"/>
              <a:gd name="connsiteY0-50" fmla="*/ 5819403 h 5819403"/>
              <a:gd name="connsiteX1-51" fmla="*/ 94996 w 1557553"/>
              <a:gd name="connsiteY1-52" fmla="*/ 0 h 5819403"/>
              <a:gd name="connsiteX2-53" fmla="*/ 1557553 w 1557553"/>
              <a:gd name="connsiteY2-54" fmla="*/ 5742428 h 5819403"/>
              <a:gd name="connsiteX3-55" fmla="*/ 556857 w 1557553"/>
              <a:gd name="connsiteY3-56" fmla="*/ 5819403 h 5819403"/>
              <a:gd name="connsiteX0-57" fmla="*/ 680126 w 1680822"/>
              <a:gd name="connsiteY0-58" fmla="*/ 5819403 h 5819403"/>
              <a:gd name="connsiteX1-59" fmla="*/ 218265 w 1680822"/>
              <a:gd name="connsiteY1-60" fmla="*/ 0 h 5819403"/>
              <a:gd name="connsiteX2-61" fmla="*/ 1680822 w 1680822"/>
              <a:gd name="connsiteY2-62" fmla="*/ 5742428 h 5819403"/>
              <a:gd name="connsiteX3-63" fmla="*/ 680126 w 1680822"/>
              <a:gd name="connsiteY3-64" fmla="*/ 5819403 h 5819403"/>
              <a:gd name="connsiteX0-65" fmla="*/ 680126 w 1680822"/>
              <a:gd name="connsiteY0-66" fmla="*/ 5819403 h 5819403"/>
              <a:gd name="connsiteX1-67" fmla="*/ 218265 w 1680822"/>
              <a:gd name="connsiteY1-68" fmla="*/ 0 h 5819403"/>
              <a:gd name="connsiteX2-69" fmla="*/ 1680822 w 1680822"/>
              <a:gd name="connsiteY2-70" fmla="*/ 5742428 h 5819403"/>
              <a:gd name="connsiteX3-71" fmla="*/ 680126 w 1680822"/>
              <a:gd name="connsiteY3-72" fmla="*/ 5819403 h 58194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0822" h="5819403">
                <a:moveTo>
                  <a:pt x="680126" y="5819403"/>
                </a:moveTo>
                <a:cubicBezTo>
                  <a:pt x="-38324" y="4097698"/>
                  <a:pt x="-179448" y="2760869"/>
                  <a:pt x="218265" y="0"/>
                </a:cubicBezTo>
                <a:cubicBezTo>
                  <a:pt x="372219" y="2080923"/>
                  <a:pt x="410706" y="3392093"/>
                  <a:pt x="1680822" y="5742428"/>
                </a:cubicBezTo>
                <a:lnTo>
                  <a:pt x="680126" y="581940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45714" tIns="22857" rIns="45714" bIns="22857" numCol="1" rtlCol="0" anchor="t" anchorCtr="0" compatLnSpc="1"/>
          <a:lstStyle/>
          <a:p>
            <a:pPr algn="ctr"/>
            <a:endParaRPr lang="en-US" sz="5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660859" y="1845740"/>
            <a:ext cx="822065" cy="8229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376545" y="1841671"/>
            <a:ext cx="41111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376545" y="2180029"/>
            <a:ext cx="4111141" cy="514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0660859" y="3019611"/>
            <a:ext cx="822065" cy="82291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376545" y="3015542"/>
            <a:ext cx="41111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376545" y="3353900"/>
            <a:ext cx="4111141" cy="514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10660859" y="4268733"/>
            <a:ext cx="822065" cy="82291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376545" y="4264664"/>
            <a:ext cx="41111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376545" y="4603022"/>
            <a:ext cx="4111141" cy="514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660859" y="1913221"/>
            <a:ext cx="822065" cy="67845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0660859" y="3100100"/>
            <a:ext cx="822065" cy="67845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660859" y="4342344"/>
            <a:ext cx="822065" cy="67845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ldLvl="0" animBg="1"/>
      <p:bldP spid="10" grpId="0" bldLvl="0" animBg="1"/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ldLvl="0" animBg="1"/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ldLvl="0" animBg="1"/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pic>
        <p:nvPicPr>
          <p:cNvPr id="29" name="image3.png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68357" y="2044507"/>
            <a:ext cx="5033665" cy="7457918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3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9500" y="2164803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00" y="2503160"/>
            <a:ext cx="4988431" cy="1852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6529501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81651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64739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99542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8701766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753917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9818834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870984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1079793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850081" y="46269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24551" y="2764700"/>
            <a:ext cx="4526795" cy="41949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ldLvl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1" y="5177248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Triple Chart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4654330"/>
            <a:ext cx="3372922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2108748" y="3852938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160899" y="3959831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5"/>
          </p:nvPr>
        </p:nvSpPr>
        <p:spPr>
          <a:xfrm>
            <a:off x="768357" y="1597872"/>
            <a:ext cx="3372922" cy="21463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39613" y="4654330"/>
            <a:ext cx="3372922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4" name="Rounded Rectangle 63"/>
          <p:cNvSpPr/>
          <p:nvPr userDrawn="1"/>
        </p:nvSpPr>
        <p:spPr>
          <a:xfrm>
            <a:off x="5780004" y="3852938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832155" y="3959831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6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4439613" y="1597872"/>
            <a:ext cx="3372922" cy="21463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135409" y="4654330"/>
            <a:ext cx="3372922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8" name="Rounded Rectangle 67"/>
          <p:cNvSpPr/>
          <p:nvPr userDrawn="1"/>
        </p:nvSpPr>
        <p:spPr>
          <a:xfrm>
            <a:off x="9475800" y="3852938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27950" y="3959831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0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8135409" y="1597872"/>
            <a:ext cx="3372922" cy="21463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ldLvl="0" animBg="1"/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ldLvl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ldLvl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goals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2016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Shape 782"/>
          <p:cNvSpPr/>
          <p:nvPr userDrawn="1"/>
        </p:nvSpPr>
        <p:spPr>
          <a:xfrm>
            <a:off x="768357" y="1369367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31832" y="1976918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65652" y="2582688"/>
            <a:ext cx="1723118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65652" y="2976463"/>
            <a:ext cx="1723118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4" name="Shape 782"/>
          <p:cNvSpPr/>
          <p:nvPr userDrawn="1"/>
        </p:nvSpPr>
        <p:spPr>
          <a:xfrm>
            <a:off x="2991427" y="1369367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445277" y="1976918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079099" y="2582688"/>
            <a:ext cx="1723118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79099" y="2976463"/>
            <a:ext cx="1723118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60" name="Shape 782"/>
          <p:cNvSpPr/>
          <p:nvPr userDrawn="1"/>
        </p:nvSpPr>
        <p:spPr>
          <a:xfrm>
            <a:off x="5204872" y="1369367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668347" y="1976918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302168" y="2582688"/>
            <a:ext cx="1723118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302168" y="2976463"/>
            <a:ext cx="1723118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80" name="Shape 782"/>
          <p:cNvSpPr/>
          <p:nvPr userDrawn="1"/>
        </p:nvSpPr>
        <p:spPr>
          <a:xfrm>
            <a:off x="7408696" y="1369367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872170" y="1976918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505991" y="2582688"/>
            <a:ext cx="1723118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7505991" y="2976463"/>
            <a:ext cx="1723118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88" name="Shape 782"/>
          <p:cNvSpPr/>
          <p:nvPr userDrawn="1"/>
        </p:nvSpPr>
        <p:spPr>
          <a:xfrm>
            <a:off x="9577427" y="1369367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27874" y="1976918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661695" y="2582688"/>
            <a:ext cx="1723118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661695" y="2976463"/>
            <a:ext cx="1723118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9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4984808"/>
            <a:ext cx="10714567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endParaRPr lang="en-US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68357" y="4641373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ldLvl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ldLvl="0" animBg="1"/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ldLvl="0" animBg="1"/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ldLvl="0" animBg="1"/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ldLvl="0" animBg="1"/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circle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Cycle</a:t>
            </a:r>
            <a:r>
              <a:rPr lang="es-ES_tradnl" dirty="0" smtClean="0"/>
              <a:t> SmartArt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aphicFrame>
        <p:nvGraphicFramePr>
          <p:cNvPr id="2" name="Diagram 1"/>
          <p:cNvGraphicFramePr/>
          <p:nvPr userDrawn="1"/>
        </p:nvGraphicFramePr>
        <p:xfrm>
          <a:off x="3188791" y="1260467"/>
          <a:ext cx="5814418" cy="387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1" y="5254224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642291" y="1559421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6595" y="2627451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508423" y="4282415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750102" y="4292037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211175" y="2627451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1691" y="2735323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41691" y="2958987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815847" y="187544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03210" y="2735323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03210" y="2958987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77365" y="187544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2" grpId="0">
        <p:bldSub>
          <a:bldDgm bld="one"/>
        </p:bldSub>
      </p:bldGraphic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Basic Pie SmartArt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1" y="5023296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2831543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3055207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42513" y="197166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03210" y="2831543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03210" y="3055207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77365" y="197166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ldLvl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ith thre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Radial SmartArt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1" y="5023296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2388935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261259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018336" y="2388935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18336" y="261259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ldLvl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with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Radial SmartArt </a:t>
            </a:r>
            <a:r>
              <a:rPr lang="es-ES_tradnl" dirty="0" err="1" smtClean="0"/>
              <a:t>Example</a:t>
            </a:r>
            <a:r>
              <a:rPr lang="es-ES_tradnl" dirty="0" smtClean="0"/>
              <a:t> without </a:t>
            </a:r>
            <a:r>
              <a:rPr lang="es-ES_tradnl" dirty="0" err="1" smtClean="0"/>
              <a:t>footer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2475533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2699196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018336" y="2475533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18336" y="2699196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ldLvl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with four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box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1705780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1987175"/>
            <a:ext cx="2464588" cy="976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018337" y="1705780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18337" y="1987175"/>
            <a:ext cx="2464588" cy="976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8357" y="4534615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7" y="4816010"/>
            <a:ext cx="2464588" cy="976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18337" y="4534615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7" y="4816010"/>
            <a:ext cx="2464588" cy="976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32253" y="3536450"/>
            <a:ext cx="6396310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253" y="4081470"/>
            <a:ext cx="639631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75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2253" y="4429234"/>
            <a:ext cx="6396310" cy="6307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ight Triangle 1"/>
          <p:cNvSpPr/>
          <p:nvPr userDrawn="1"/>
        </p:nvSpPr>
        <p:spPr bwMode="auto">
          <a:xfrm rot="17983745" flipH="1" flipV="1">
            <a:off x="493844" y="450992"/>
            <a:ext cx="1870272" cy="4233015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-1" fmla="*/ 461860 w 2309300"/>
              <a:gd name="connsiteY0-2" fmla="*/ 8090169 h 8090169"/>
              <a:gd name="connsiteX1-3" fmla="*/ 0 w 2309300"/>
              <a:gd name="connsiteY1-4" fmla="*/ 0 h 8090169"/>
              <a:gd name="connsiteX2-5" fmla="*/ 2309300 w 2309300"/>
              <a:gd name="connsiteY2-6" fmla="*/ 8090169 h 8090169"/>
              <a:gd name="connsiteX3-7" fmla="*/ 461860 w 2309300"/>
              <a:gd name="connsiteY3-8" fmla="*/ 8090169 h 8090169"/>
              <a:gd name="connsiteX0-9" fmla="*/ 461860 w 2309300"/>
              <a:gd name="connsiteY0-10" fmla="*/ 8090169 h 8090169"/>
              <a:gd name="connsiteX1-11" fmla="*/ 0 w 2309300"/>
              <a:gd name="connsiteY1-12" fmla="*/ 0 h 8090169"/>
              <a:gd name="connsiteX2-13" fmla="*/ 2309300 w 2309300"/>
              <a:gd name="connsiteY2-14" fmla="*/ 8090169 h 8090169"/>
              <a:gd name="connsiteX3-15" fmla="*/ 461860 w 2309300"/>
              <a:gd name="connsiteY3-16" fmla="*/ 8090169 h 8090169"/>
              <a:gd name="connsiteX0-17" fmla="*/ 461860 w 2309300"/>
              <a:gd name="connsiteY0-18" fmla="*/ 8090169 h 8090169"/>
              <a:gd name="connsiteX1-19" fmla="*/ 0 w 2309300"/>
              <a:gd name="connsiteY1-20" fmla="*/ 0 h 8090169"/>
              <a:gd name="connsiteX2-21" fmla="*/ 2309300 w 2309300"/>
              <a:gd name="connsiteY2-22" fmla="*/ 8090169 h 8090169"/>
              <a:gd name="connsiteX3-23" fmla="*/ 461860 w 2309300"/>
              <a:gd name="connsiteY3-24" fmla="*/ 8090169 h 8090169"/>
              <a:gd name="connsiteX0-25" fmla="*/ 0 w 1847440"/>
              <a:gd name="connsiteY0-26" fmla="*/ 5742428 h 5742428"/>
              <a:gd name="connsiteX1-27" fmla="*/ 384883 w 1847440"/>
              <a:gd name="connsiteY1-28" fmla="*/ 0 h 5742428"/>
              <a:gd name="connsiteX2-29" fmla="*/ 1847440 w 1847440"/>
              <a:gd name="connsiteY2-30" fmla="*/ 5742428 h 5742428"/>
              <a:gd name="connsiteX3-31" fmla="*/ 0 w 1847440"/>
              <a:gd name="connsiteY3-32" fmla="*/ 5742428 h 5742428"/>
              <a:gd name="connsiteX0-33" fmla="*/ 0 w 1847440"/>
              <a:gd name="connsiteY0-34" fmla="*/ 5742428 h 5742428"/>
              <a:gd name="connsiteX1-35" fmla="*/ 384883 w 1847440"/>
              <a:gd name="connsiteY1-36" fmla="*/ 0 h 5742428"/>
              <a:gd name="connsiteX2-37" fmla="*/ 1847440 w 1847440"/>
              <a:gd name="connsiteY2-38" fmla="*/ 5742428 h 5742428"/>
              <a:gd name="connsiteX3-39" fmla="*/ 0 w 1847440"/>
              <a:gd name="connsiteY3-40" fmla="*/ 5742428 h 5742428"/>
              <a:gd name="connsiteX0-41" fmla="*/ 0 w 1847440"/>
              <a:gd name="connsiteY0-42" fmla="*/ 5742428 h 5742428"/>
              <a:gd name="connsiteX1-43" fmla="*/ 384883 w 1847440"/>
              <a:gd name="connsiteY1-44" fmla="*/ 0 h 5742428"/>
              <a:gd name="connsiteX2-45" fmla="*/ 1847440 w 1847440"/>
              <a:gd name="connsiteY2-46" fmla="*/ 5742428 h 5742428"/>
              <a:gd name="connsiteX3-47" fmla="*/ 0 w 1847440"/>
              <a:gd name="connsiteY3-48" fmla="*/ 5742428 h 5742428"/>
              <a:gd name="connsiteX0-49" fmla="*/ 556857 w 1557553"/>
              <a:gd name="connsiteY0-50" fmla="*/ 5819403 h 5819403"/>
              <a:gd name="connsiteX1-51" fmla="*/ 94996 w 1557553"/>
              <a:gd name="connsiteY1-52" fmla="*/ 0 h 5819403"/>
              <a:gd name="connsiteX2-53" fmla="*/ 1557553 w 1557553"/>
              <a:gd name="connsiteY2-54" fmla="*/ 5742428 h 5819403"/>
              <a:gd name="connsiteX3-55" fmla="*/ 556857 w 1557553"/>
              <a:gd name="connsiteY3-56" fmla="*/ 5819403 h 5819403"/>
              <a:gd name="connsiteX0-57" fmla="*/ 680126 w 1680822"/>
              <a:gd name="connsiteY0-58" fmla="*/ 5819403 h 5819403"/>
              <a:gd name="connsiteX1-59" fmla="*/ 218265 w 1680822"/>
              <a:gd name="connsiteY1-60" fmla="*/ 0 h 5819403"/>
              <a:gd name="connsiteX2-61" fmla="*/ 1680822 w 1680822"/>
              <a:gd name="connsiteY2-62" fmla="*/ 5742428 h 5819403"/>
              <a:gd name="connsiteX3-63" fmla="*/ 680126 w 1680822"/>
              <a:gd name="connsiteY3-64" fmla="*/ 5819403 h 5819403"/>
              <a:gd name="connsiteX0-65" fmla="*/ 680126 w 1680822"/>
              <a:gd name="connsiteY0-66" fmla="*/ 5819403 h 5819403"/>
              <a:gd name="connsiteX1-67" fmla="*/ 218265 w 1680822"/>
              <a:gd name="connsiteY1-68" fmla="*/ 0 h 5819403"/>
              <a:gd name="connsiteX2-69" fmla="*/ 1680822 w 1680822"/>
              <a:gd name="connsiteY2-70" fmla="*/ 5742428 h 5819403"/>
              <a:gd name="connsiteX3-71" fmla="*/ 680126 w 1680822"/>
              <a:gd name="connsiteY3-72" fmla="*/ 5819403 h 5819403"/>
              <a:gd name="connsiteX0-73" fmla="*/ 2415894 w 3416590"/>
              <a:gd name="connsiteY0-74" fmla="*/ 7656719 h 7656719"/>
              <a:gd name="connsiteX1-75" fmla="*/ 50833 w 3416590"/>
              <a:gd name="connsiteY1-76" fmla="*/ 0 h 7656719"/>
              <a:gd name="connsiteX2-77" fmla="*/ 3416590 w 3416590"/>
              <a:gd name="connsiteY2-78" fmla="*/ 7579744 h 7656719"/>
              <a:gd name="connsiteX3-79" fmla="*/ 2415894 w 3416590"/>
              <a:gd name="connsiteY3-80" fmla="*/ 7656719 h 7656719"/>
              <a:gd name="connsiteX0-81" fmla="*/ 2365061 w 3365757"/>
              <a:gd name="connsiteY0-82" fmla="*/ 7656719 h 7656719"/>
              <a:gd name="connsiteX1-83" fmla="*/ 0 w 3365757"/>
              <a:gd name="connsiteY1-84" fmla="*/ 0 h 7656719"/>
              <a:gd name="connsiteX2-85" fmla="*/ 3365757 w 3365757"/>
              <a:gd name="connsiteY2-86" fmla="*/ 7579744 h 7656719"/>
              <a:gd name="connsiteX3-87" fmla="*/ 2365061 w 3365757"/>
              <a:gd name="connsiteY3-88" fmla="*/ 7656719 h 7656719"/>
              <a:gd name="connsiteX0-89" fmla="*/ 2565281 w 3365757"/>
              <a:gd name="connsiteY0-90" fmla="*/ 8231392 h 8231392"/>
              <a:gd name="connsiteX1-91" fmla="*/ 0 w 3365757"/>
              <a:gd name="connsiteY1-92" fmla="*/ 0 h 8231392"/>
              <a:gd name="connsiteX2-93" fmla="*/ 3365757 w 3365757"/>
              <a:gd name="connsiteY2-94" fmla="*/ 7579744 h 8231392"/>
              <a:gd name="connsiteX3-95" fmla="*/ 2565281 w 3365757"/>
              <a:gd name="connsiteY3-96" fmla="*/ 8231392 h 8231392"/>
              <a:gd name="connsiteX0-97" fmla="*/ 2565281 w 3365757"/>
              <a:gd name="connsiteY0-98" fmla="*/ 8231392 h 8231392"/>
              <a:gd name="connsiteX1-99" fmla="*/ 0 w 3365757"/>
              <a:gd name="connsiteY1-100" fmla="*/ 0 h 8231392"/>
              <a:gd name="connsiteX2-101" fmla="*/ 3365757 w 3365757"/>
              <a:gd name="connsiteY2-102" fmla="*/ 7579744 h 8231392"/>
              <a:gd name="connsiteX3-103" fmla="*/ 2565281 w 3365757"/>
              <a:gd name="connsiteY3-104" fmla="*/ 8231392 h 8231392"/>
              <a:gd name="connsiteX0-105" fmla="*/ 2565281 w 3741032"/>
              <a:gd name="connsiteY0-106" fmla="*/ 8231392 h 8231392"/>
              <a:gd name="connsiteX1-107" fmla="*/ 0 w 3741032"/>
              <a:gd name="connsiteY1-108" fmla="*/ 0 h 8231392"/>
              <a:gd name="connsiteX2-109" fmla="*/ 3741032 w 3741032"/>
              <a:gd name="connsiteY2-110" fmla="*/ 7436111 h 8231392"/>
              <a:gd name="connsiteX3-111" fmla="*/ 2565281 w 3741032"/>
              <a:gd name="connsiteY3-112" fmla="*/ 8231392 h 8231392"/>
              <a:gd name="connsiteX0-113" fmla="*/ 2565281 w 3741032"/>
              <a:gd name="connsiteY0-114" fmla="*/ 8231392 h 8231392"/>
              <a:gd name="connsiteX1-115" fmla="*/ 0 w 3741032"/>
              <a:gd name="connsiteY1-116" fmla="*/ 0 h 8231392"/>
              <a:gd name="connsiteX2-117" fmla="*/ 3741032 w 3741032"/>
              <a:gd name="connsiteY2-118" fmla="*/ 7436111 h 8231392"/>
              <a:gd name="connsiteX3-119" fmla="*/ 2565281 w 3741032"/>
              <a:gd name="connsiteY3-120" fmla="*/ 8231392 h 8231392"/>
              <a:gd name="connsiteX0-121" fmla="*/ 2565281 w 3741032"/>
              <a:gd name="connsiteY0-122" fmla="*/ 8231392 h 8231392"/>
              <a:gd name="connsiteX1-123" fmla="*/ 0 w 3741032"/>
              <a:gd name="connsiteY1-124" fmla="*/ 0 h 8231392"/>
              <a:gd name="connsiteX2-125" fmla="*/ 3741032 w 3741032"/>
              <a:gd name="connsiteY2-126" fmla="*/ 7436111 h 8231392"/>
              <a:gd name="connsiteX3-127" fmla="*/ 2565281 w 3741032"/>
              <a:gd name="connsiteY3-128" fmla="*/ 8231392 h 8231392"/>
              <a:gd name="connsiteX0-129" fmla="*/ 2565281 w 3741032"/>
              <a:gd name="connsiteY0-130" fmla="*/ 8231392 h 8231392"/>
              <a:gd name="connsiteX1-131" fmla="*/ 0 w 3741032"/>
              <a:gd name="connsiteY1-132" fmla="*/ 0 h 8231392"/>
              <a:gd name="connsiteX2-133" fmla="*/ 3741032 w 3741032"/>
              <a:gd name="connsiteY2-134" fmla="*/ 7436111 h 8231392"/>
              <a:gd name="connsiteX3-135" fmla="*/ 2565281 w 3741032"/>
              <a:gd name="connsiteY3-136" fmla="*/ 8231392 h 82313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41032" h="8231392">
                <a:moveTo>
                  <a:pt x="2565281" y="8231392"/>
                </a:moveTo>
                <a:cubicBezTo>
                  <a:pt x="1846831" y="6509687"/>
                  <a:pt x="8868" y="3224981"/>
                  <a:pt x="0" y="0"/>
                </a:cubicBezTo>
                <a:cubicBezTo>
                  <a:pt x="17284" y="1651663"/>
                  <a:pt x="1926727" y="5262481"/>
                  <a:pt x="3741032" y="7436111"/>
                </a:cubicBezTo>
                <a:lnTo>
                  <a:pt x="2565281" y="82313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45714" tIns="22857" rIns="45714" bIns="22857" numCol="1" rtlCol="0" anchor="t" anchorCtr="0" compatLnSpc="1"/>
          <a:lstStyle/>
          <a:p>
            <a:pPr algn="ctr"/>
            <a:endParaRPr lang="en-US" sz="5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38484" y="0"/>
            <a:ext cx="12230483" cy="6858749"/>
          </a:xfrm>
          <a:custGeom>
            <a:avLst/>
            <a:gdLst>
              <a:gd name="connsiteX0" fmla="*/ 0 w 24387175"/>
              <a:gd name="connsiteY0" fmla="*/ 0 h 13716000"/>
              <a:gd name="connsiteX1" fmla="*/ 24387175 w 24387175"/>
              <a:gd name="connsiteY1" fmla="*/ 0 h 13716000"/>
              <a:gd name="connsiteX2" fmla="*/ 24387175 w 24387175"/>
              <a:gd name="connsiteY2" fmla="*/ 13716000 h 13716000"/>
              <a:gd name="connsiteX3" fmla="*/ 0 w 24387175"/>
              <a:gd name="connsiteY3" fmla="*/ 13716000 h 13716000"/>
              <a:gd name="connsiteX4" fmla="*/ 0 w 24387175"/>
              <a:gd name="connsiteY4" fmla="*/ 0 h 13716000"/>
              <a:gd name="connsiteX0-1" fmla="*/ 38488 w 24425663"/>
              <a:gd name="connsiteY0-2" fmla="*/ 0 h 13716000"/>
              <a:gd name="connsiteX1-3" fmla="*/ 24425663 w 24425663"/>
              <a:gd name="connsiteY1-4" fmla="*/ 0 h 13716000"/>
              <a:gd name="connsiteX2-5" fmla="*/ 24425663 w 24425663"/>
              <a:gd name="connsiteY2-6" fmla="*/ 13716000 h 13716000"/>
              <a:gd name="connsiteX3-7" fmla="*/ 0 w 24425663"/>
              <a:gd name="connsiteY3-8" fmla="*/ 5210252 h 13716000"/>
              <a:gd name="connsiteX4-9" fmla="*/ 38488 w 24425663"/>
              <a:gd name="connsiteY4-10" fmla="*/ 0 h 13716000"/>
              <a:gd name="connsiteX0-11" fmla="*/ 0 w 24387175"/>
              <a:gd name="connsiteY0-12" fmla="*/ 0 h 13716000"/>
              <a:gd name="connsiteX1-13" fmla="*/ 24387175 w 24387175"/>
              <a:gd name="connsiteY1-14" fmla="*/ 0 h 13716000"/>
              <a:gd name="connsiteX2-15" fmla="*/ 24387175 w 24387175"/>
              <a:gd name="connsiteY2-16" fmla="*/ 13716000 h 13716000"/>
              <a:gd name="connsiteX3-17" fmla="*/ 115465 w 24387175"/>
              <a:gd name="connsiteY3-18" fmla="*/ 822672 h 13716000"/>
              <a:gd name="connsiteX4-19" fmla="*/ 0 w 24387175"/>
              <a:gd name="connsiteY4-20" fmla="*/ 0 h 13716000"/>
              <a:gd name="connsiteX0-21" fmla="*/ 0 w 24387175"/>
              <a:gd name="connsiteY0-22" fmla="*/ 0 h 13716000"/>
              <a:gd name="connsiteX1-23" fmla="*/ 24387175 w 24387175"/>
              <a:gd name="connsiteY1-24" fmla="*/ 0 h 13716000"/>
              <a:gd name="connsiteX2-25" fmla="*/ 24387175 w 24387175"/>
              <a:gd name="connsiteY2-26" fmla="*/ 13716000 h 13716000"/>
              <a:gd name="connsiteX3-27" fmla="*/ 115465 w 24387175"/>
              <a:gd name="connsiteY3-28" fmla="*/ 822672 h 13716000"/>
              <a:gd name="connsiteX4-29" fmla="*/ 0 w 24387175"/>
              <a:gd name="connsiteY4-30" fmla="*/ 0 h 13716000"/>
              <a:gd name="connsiteX0-31" fmla="*/ 153953 w 24541128"/>
              <a:gd name="connsiteY0-32" fmla="*/ 0 h 13716000"/>
              <a:gd name="connsiteX1-33" fmla="*/ 24541128 w 24541128"/>
              <a:gd name="connsiteY1-34" fmla="*/ 0 h 13716000"/>
              <a:gd name="connsiteX2-35" fmla="*/ 24541128 w 24541128"/>
              <a:gd name="connsiteY2-36" fmla="*/ 13716000 h 13716000"/>
              <a:gd name="connsiteX3-37" fmla="*/ 0 w 24541128"/>
              <a:gd name="connsiteY3-38" fmla="*/ 784184 h 13716000"/>
              <a:gd name="connsiteX4-39" fmla="*/ 153953 w 24541128"/>
              <a:gd name="connsiteY4-40" fmla="*/ 0 h 13716000"/>
              <a:gd name="connsiteX0-41" fmla="*/ 153953 w 24541128"/>
              <a:gd name="connsiteY0-42" fmla="*/ 0 h 13717282"/>
              <a:gd name="connsiteX1-43" fmla="*/ 24541128 w 24541128"/>
              <a:gd name="connsiteY1-44" fmla="*/ 0 h 13717282"/>
              <a:gd name="connsiteX2-45" fmla="*/ 24541128 w 24541128"/>
              <a:gd name="connsiteY2-46" fmla="*/ 13716000 h 13717282"/>
              <a:gd name="connsiteX3-47" fmla="*/ 0 w 24541128"/>
              <a:gd name="connsiteY3-48" fmla="*/ 784184 h 13717282"/>
              <a:gd name="connsiteX4-49" fmla="*/ 153953 w 24541128"/>
              <a:gd name="connsiteY4-50" fmla="*/ 0 h 13717282"/>
              <a:gd name="connsiteX0-51" fmla="*/ 76977 w 24464152"/>
              <a:gd name="connsiteY0-52" fmla="*/ 0 h 13717741"/>
              <a:gd name="connsiteX1-53" fmla="*/ 24464152 w 24464152"/>
              <a:gd name="connsiteY1-54" fmla="*/ 0 h 13717741"/>
              <a:gd name="connsiteX2-55" fmla="*/ 24464152 w 24464152"/>
              <a:gd name="connsiteY2-56" fmla="*/ 13716000 h 13717741"/>
              <a:gd name="connsiteX3-57" fmla="*/ 0 w 24464152"/>
              <a:gd name="connsiteY3-58" fmla="*/ 3324362 h 13717741"/>
              <a:gd name="connsiteX4-59" fmla="*/ 76977 w 24464152"/>
              <a:gd name="connsiteY4-60" fmla="*/ 0 h 13717741"/>
              <a:gd name="connsiteX0-61" fmla="*/ 76977 w 24464152"/>
              <a:gd name="connsiteY0-62" fmla="*/ 0 h 13717498"/>
              <a:gd name="connsiteX1-63" fmla="*/ 24464152 w 24464152"/>
              <a:gd name="connsiteY1-64" fmla="*/ 0 h 13717498"/>
              <a:gd name="connsiteX2-65" fmla="*/ 24464152 w 24464152"/>
              <a:gd name="connsiteY2-66" fmla="*/ 13716000 h 13717498"/>
              <a:gd name="connsiteX3-67" fmla="*/ 0 w 24464152"/>
              <a:gd name="connsiteY3-68" fmla="*/ 3324362 h 13717498"/>
              <a:gd name="connsiteX4-69" fmla="*/ 76977 w 24464152"/>
              <a:gd name="connsiteY4-70" fmla="*/ 0 h 137174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464152" h="13717498">
                <a:moveTo>
                  <a:pt x="76977" y="0"/>
                </a:moveTo>
                <a:lnTo>
                  <a:pt x="24464152" y="0"/>
                </a:lnTo>
                <a:lnTo>
                  <a:pt x="24464152" y="13716000"/>
                </a:lnTo>
                <a:cubicBezTo>
                  <a:pt x="10831261" y="13844292"/>
                  <a:pt x="22100325" y="5697760"/>
                  <a:pt x="0" y="3324362"/>
                </a:cubicBezTo>
                <a:lnTo>
                  <a:pt x="76977" y="0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adial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Left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2388935"/>
            <a:ext cx="5004142" cy="25015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2612598"/>
            <a:ext cx="5004142" cy="198666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adial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Right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78783" y="2388935"/>
            <a:ext cx="5004142" cy="25015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478783" y="2612598"/>
            <a:ext cx="5004142" cy="198666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338117"/>
            <a:ext cx="10749574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4251930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451591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3841" y="4251930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3841" y="451591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5087" y="4251930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5087" y="451591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6" y="4251930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8336" y="451591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ldLvl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338117"/>
            <a:ext cx="10749574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39284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415209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3841" y="39284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3841" y="415209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5087" y="39284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5087" y="415209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6" y="39284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8336" y="4152091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65631" y="3084337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308380" y="3084337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099247" y="3084337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74629" y="3084337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ldLvl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with fou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4380661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4604325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3841" y="4380661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3841" y="4604325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5087" y="4380661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5087" y="4604325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6" y="4380661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8336" y="4604325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65631" y="353657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308380" y="353657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099247" y="353657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74629" y="3536571"/>
            <a:ext cx="929934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ldLvl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with thre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468" y="4380661"/>
            <a:ext cx="3280366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60468" y="4604325"/>
            <a:ext cx="3280366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241100" y="4380661"/>
            <a:ext cx="3280366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241100" y="4604325"/>
            <a:ext cx="3280366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02558" y="4380661"/>
            <a:ext cx="3280366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02558" y="4604325"/>
            <a:ext cx="3280366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411727" y="3536571"/>
            <a:ext cx="1237742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289625" y="3536571"/>
            <a:ext cx="1237742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9260703" y="3536571"/>
            <a:ext cx="1237742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ldLvl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with three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468" y="4380661"/>
            <a:ext cx="3280366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60468" y="4604325"/>
            <a:ext cx="3280366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241100" y="4380661"/>
            <a:ext cx="3280366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241100" y="4604325"/>
            <a:ext cx="3280366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02558" y="4380661"/>
            <a:ext cx="3280366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02558" y="4604325"/>
            <a:ext cx="3280366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ldLvl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ith four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7" y="4419149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4642813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3841" y="4419149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3841" y="4642813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5087" y="4419149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5087" y="4642813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6" y="4419149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8336" y="4642813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ldLvl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lar Pictur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4876991"/>
            <a:ext cx="10749574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ldLvl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c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Price </a:t>
            </a:r>
            <a:r>
              <a:rPr lang="es-ES_tradnl" dirty="0" err="1" smtClean="0"/>
              <a:t>list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68454" y="1644788"/>
            <a:ext cx="2513678" cy="44028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68454" y="1612067"/>
            <a:ext cx="2513678" cy="366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68454" y="5262295"/>
            <a:ext cx="2513678" cy="7853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454" y="2843347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68454" y="3478558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68454" y="4033249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68454" y="4587941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6986" y="3044145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6986" y="3621458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76986" y="4198771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86" y="4814572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2056519"/>
            <a:ext cx="2513775" cy="671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$5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8358" y="1612067"/>
            <a:ext cx="2513775" cy="36681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Editable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8" y="5499309"/>
            <a:ext cx="2513775" cy="36681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MONTHLY</a:t>
            </a:r>
          </a:p>
        </p:txBody>
      </p:sp>
      <p:sp>
        <p:nvSpPr>
          <p:cNvPr id="80" name="Rectangle 79"/>
          <p:cNvSpPr/>
          <p:nvPr userDrawn="1"/>
        </p:nvSpPr>
        <p:spPr>
          <a:xfrm>
            <a:off x="3500771" y="1644788"/>
            <a:ext cx="2513678" cy="44028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500771" y="1612067"/>
            <a:ext cx="2513678" cy="366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500771" y="5262295"/>
            <a:ext cx="2513678" cy="78535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3500771" y="2843347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3500771" y="3478558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3500771" y="4033249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>
            <a:off x="3500771" y="4587941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809302" y="3044145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809302" y="3621458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809302" y="4198771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809302" y="4814572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9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500674" y="2056519"/>
            <a:ext cx="2513775" cy="671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$10</a:t>
            </a:r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00675" y="1612067"/>
            <a:ext cx="2513775" cy="36681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Editable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500675" y="5499309"/>
            <a:ext cx="2513775" cy="36681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MONTHLY</a:t>
            </a:r>
          </a:p>
        </p:txBody>
      </p:sp>
      <p:sp>
        <p:nvSpPr>
          <p:cNvPr id="94" name="Rectangle 93"/>
          <p:cNvSpPr/>
          <p:nvPr userDrawn="1"/>
        </p:nvSpPr>
        <p:spPr>
          <a:xfrm>
            <a:off x="6252330" y="1644788"/>
            <a:ext cx="2513678" cy="44028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6252330" y="1612067"/>
            <a:ext cx="2513678" cy="366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6252330" y="5262295"/>
            <a:ext cx="2513678" cy="785357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97" name="Straight Connector 96"/>
          <p:cNvCxnSpPr/>
          <p:nvPr userDrawn="1"/>
        </p:nvCxnSpPr>
        <p:spPr>
          <a:xfrm>
            <a:off x="6252330" y="2843347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6252330" y="3478558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6252330" y="4033249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6252330" y="4587941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560862" y="3044145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0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560862" y="3621458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560862" y="4198771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0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560862" y="4814572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0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252234" y="2056519"/>
            <a:ext cx="2513775" cy="671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3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$15</a:t>
            </a:r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252234" y="1612067"/>
            <a:ext cx="2513775" cy="36681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Editable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252234" y="5499309"/>
            <a:ext cx="2513775" cy="36681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accent3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MONTHLY</a:t>
            </a:r>
          </a:p>
        </p:txBody>
      </p:sp>
      <p:sp>
        <p:nvSpPr>
          <p:cNvPr id="108" name="Rectangle 107"/>
          <p:cNvSpPr/>
          <p:nvPr userDrawn="1"/>
        </p:nvSpPr>
        <p:spPr>
          <a:xfrm>
            <a:off x="8969246" y="1644788"/>
            <a:ext cx="2513678" cy="44028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8969246" y="1612067"/>
            <a:ext cx="2513678" cy="3668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8969246" y="5262295"/>
            <a:ext cx="2513678" cy="78535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8969246" y="2843347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>
            <a:off x="8969246" y="3478558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 userDrawn="1"/>
        </p:nvCxnSpPr>
        <p:spPr>
          <a:xfrm>
            <a:off x="8969246" y="4033249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 userDrawn="1"/>
        </p:nvCxnSpPr>
        <p:spPr>
          <a:xfrm>
            <a:off x="8969246" y="4587941"/>
            <a:ext cx="25136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9277778" y="3044145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16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277778" y="3621458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277778" y="4198771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277778" y="4814572"/>
            <a:ext cx="201273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5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Editable Content</a:t>
            </a:r>
          </a:p>
        </p:txBody>
      </p:sp>
      <p:sp>
        <p:nvSpPr>
          <p:cNvPr id="1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969150" y="2056519"/>
            <a:ext cx="2513775" cy="67136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4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$20</a:t>
            </a:r>
          </a:p>
        </p:txBody>
      </p:sp>
      <p:sp>
        <p:nvSpPr>
          <p:cNvPr id="12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969150" y="1612067"/>
            <a:ext cx="2513775" cy="366813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Editable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2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969150" y="5499309"/>
            <a:ext cx="2513775" cy="36681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600" b="0">
                <a:solidFill>
                  <a:schemeClr val="accent4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 smtClean="0"/>
              <a:t>MONTHLY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2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7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2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7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7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2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7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2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7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200"/>
                            </p:stCondLst>
                            <p:childTnLst>
                              <p:par>
                                <p:cTn id="2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700"/>
                            </p:stCondLst>
                            <p:childTnLst>
                              <p:par>
                                <p:cTn id="2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8200"/>
                            </p:stCondLst>
                            <p:childTnLst>
                              <p:par>
                                <p:cTn id="2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7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92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97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2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7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2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00"/>
                            </p:stCondLst>
                            <p:childTnLst>
                              <p:par>
                                <p:cTn id="3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500"/>
                            </p:stCondLst>
                            <p:childTnLst>
                              <p:par>
                                <p:cTn id="3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000"/>
                            </p:stCondLst>
                            <p:childTnLst>
                              <p:par>
                                <p:cTn id="3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500"/>
                            </p:stCondLst>
                            <p:childTnLst>
                              <p:par>
                                <p:cTn id="3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700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ldLvl="0" animBg="1"/>
      <p:bldP spid="6" grpId="0" bldLvl="0" animBg="1"/>
      <p:bldP spid="7" grpId="0" bldLvl="0" animBg="1"/>
      <p:bldP spid="8" grpId="0" bldLvl="0" animBg="1"/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ldLvl="0" animBg="1"/>
      <p:bldP spid="81" grpId="0" bldLvl="0" animBg="1"/>
      <p:bldP spid="82" grpId="0" bldLvl="0" animBg="1"/>
      <p:bldP spid="8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ldLvl="0" animBg="1"/>
      <p:bldP spid="95" grpId="0" bldLvl="0" animBg="1"/>
      <p:bldP spid="96" grpId="0" bldLvl="0" animBg="1"/>
      <p:bldP spid="10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ldLvl="0" animBg="1"/>
      <p:bldP spid="109" grpId="0" bldLvl="0" animBg="1"/>
      <p:bldP spid="110" grpId="0" bldLvl="0" animBg="1"/>
      <p:bldP spid="1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275783" y="4175708"/>
            <a:ext cx="6396310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275783" y="4720728"/>
            <a:ext cx="639631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75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75783" y="5068492"/>
            <a:ext cx="6396310" cy="6307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2619" y="0"/>
            <a:ext cx="12214619" cy="7004734"/>
          </a:xfrm>
          <a:custGeom>
            <a:avLst/>
            <a:gdLst>
              <a:gd name="connsiteX0" fmla="*/ 0 w 24355441"/>
              <a:gd name="connsiteY0" fmla="*/ 0 h 6850784"/>
              <a:gd name="connsiteX1" fmla="*/ 24355441 w 24355441"/>
              <a:gd name="connsiteY1" fmla="*/ 0 h 6850784"/>
              <a:gd name="connsiteX2" fmla="*/ 24355441 w 24355441"/>
              <a:gd name="connsiteY2" fmla="*/ 6850784 h 6850784"/>
              <a:gd name="connsiteX3" fmla="*/ 0 w 24355441"/>
              <a:gd name="connsiteY3" fmla="*/ 6850784 h 6850784"/>
              <a:gd name="connsiteX4" fmla="*/ 0 w 24355441"/>
              <a:gd name="connsiteY4" fmla="*/ 0 h 6850784"/>
              <a:gd name="connsiteX0-1" fmla="*/ 76977 w 24432418"/>
              <a:gd name="connsiteY0-2" fmla="*/ 0 h 14009468"/>
              <a:gd name="connsiteX1-3" fmla="*/ 24432418 w 24432418"/>
              <a:gd name="connsiteY1-4" fmla="*/ 0 h 14009468"/>
              <a:gd name="connsiteX2-5" fmla="*/ 24432418 w 24432418"/>
              <a:gd name="connsiteY2-6" fmla="*/ 6850784 h 14009468"/>
              <a:gd name="connsiteX3-7" fmla="*/ 0 w 24432418"/>
              <a:gd name="connsiteY3-8" fmla="*/ 14009468 h 14009468"/>
              <a:gd name="connsiteX4-9" fmla="*/ 76977 w 24432418"/>
              <a:gd name="connsiteY4-10" fmla="*/ 0 h 14009468"/>
              <a:gd name="connsiteX0-11" fmla="*/ 76977 w 24432418"/>
              <a:gd name="connsiteY0-12" fmla="*/ 0 h 14009468"/>
              <a:gd name="connsiteX1-13" fmla="*/ 24432418 w 24432418"/>
              <a:gd name="connsiteY1-14" fmla="*/ 0 h 14009468"/>
              <a:gd name="connsiteX2-15" fmla="*/ 24432418 w 24432418"/>
              <a:gd name="connsiteY2-16" fmla="*/ 6850784 h 14009468"/>
              <a:gd name="connsiteX3-17" fmla="*/ 0 w 24432418"/>
              <a:gd name="connsiteY3-18" fmla="*/ 14009468 h 14009468"/>
              <a:gd name="connsiteX4-19" fmla="*/ 76977 w 24432418"/>
              <a:gd name="connsiteY4-20" fmla="*/ 0 h 14009468"/>
              <a:gd name="connsiteX0-21" fmla="*/ 76977 w 24432418"/>
              <a:gd name="connsiteY0-22" fmla="*/ 0 h 14009468"/>
              <a:gd name="connsiteX1-23" fmla="*/ 24432418 w 24432418"/>
              <a:gd name="connsiteY1-24" fmla="*/ 0 h 14009468"/>
              <a:gd name="connsiteX2-25" fmla="*/ 24432418 w 24432418"/>
              <a:gd name="connsiteY2-26" fmla="*/ 6850784 h 14009468"/>
              <a:gd name="connsiteX3-27" fmla="*/ 0 w 24432418"/>
              <a:gd name="connsiteY3-28" fmla="*/ 14009468 h 14009468"/>
              <a:gd name="connsiteX4-29" fmla="*/ 76977 w 24432418"/>
              <a:gd name="connsiteY4-30" fmla="*/ 0 h 14009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432418" h="14009468">
                <a:moveTo>
                  <a:pt x="76977" y="0"/>
                </a:moveTo>
                <a:lnTo>
                  <a:pt x="24432418" y="0"/>
                </a:lnTo>
                <a:lnTo>
                  <a:pt x="24432418" y="6850784"/>
                </a:lnTo>
                <a:cubicBezTo>
                  <a:pt x="16288279" y="9237012"/>
                  <a:pt x="13955878" y="-423363"/>
                  <a:pt x="0" y="14009468"/>
                </a:cubicBezTo>
                <a:lnTo>
                  <a:pt x="76977" y="0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Right Triangle 1"/>
          <p:cNvSpPr/>
          <p:nvPr userDrawn="1"/>
        </p:nvSpPr>
        <p:spPr bwMode="auto">
          <a:xfrm rot="14091932" flipH="1" flipV="1">
            <a:off x="1498452" y="4007025"/>
            <a:ext cx="1342121" cy="4353594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-1" fmla="*/ 461860 w 2309300"/>
              <a:gd name="connsiteY0-2" fmla="*/ 8090169 h 8090169"/>
              <a:gd name="connsiteX1-3" fmla="*/ 0 w 2309300"/>
              <a:gd name="connsiteY1-4" fmla="*/ 0 h 8090169"/>
              <a:gd name="connsiteX2-5" fmla="*/ 2309300 w 2309300"/>
              <a:gd name="connsiteY2-6" fmla="*/ 8090169 h 8090169"/>
              <a:gd name="connsiteX3-7" fmla="*/ 461860 w 2309300"/>
              <a:gd name="connsiteY3-8" fmla="*/ 8090169 h 8090169"/>
              <a:gd name="connsiteX0-9" fmla="*/ 461860 w 2309300"/>
              <a:gd name="connsiteY0-10" fmla="*/ 8090169 h 8090169"/>
              <a:gd name="connsiteX1-11" fmla="*/ 0 w 2309300"/>
              <a:gd name="connsiteY1-12" fmla="*/ 0 h 8090169"/>
              <a:gd name="connsiteX2-13" fmla="*/ 2309300 w 2309300"/>
              <a:gd name="connsiteY2-14" fmla="*/ 8090169 h 8090169"/>
              <a:gd name="connsiteX3-15" fmla="*/ 461860 w 2309300"/>
              <a:gd name="connsiteY3-16" fmla="*/ 8090169 h 8090169"/>
              <a:gd name="connsiteX0-17" fmla="*/ 461860 w 2309300"/>
              <a:gd name="connsiteY0-18" fmla="*/ 8090169 h 8090169"/>
              <a:gd name="connsiteX1-19" fmla="*/ 0 w 2309300"/>
              <a:gd name="connsiteY1-20" fmla="*/ 0 h 8090169"/>
              <a:gd name="connsiteX2-21" fmla="*/ 2309300 w 2309300"/>
              <a:gd name="connsiteY2-22" fmla="*/ 8090169 h 8090169"/>
              <a:gd name="connsiteX3-23" fmla="*/ 461860 w 2309300"/>
              <a:gd name="connsiteY3-24" fmla="*/ 8090169 h 8090169"/>
              <a:gd name="connsiteX0-25" fmla="*/ 0 w 1847440"/>
              <a:gd name="connsiteY0-26" fmla="*/ 5742428 h 5742428"/>
              <a:gd name="connsiteX1-27" fmla="*/ 384883 w 1847440"/>
              <a:gd name="connsiteY1-28" fmla="*/ 0 h 5742428"/>
              <a:gd name="connsiteX2-29" fmla="*/ 1847440 w 1847440"/>
              <a:gd name="connsiteY2-30" fmla="*/ 5742428 h 5742428"/>
              <a:gd name="connsiteX3-31" fmla="*/ 0 w 1847440"/>
              <a:gd name="connsiteY3-32" fmla="*/ 5742428 h 5742428"/>
              <a:gd name="connsiteX0-33" fmla="*/ 0 w 1847440"/>
              <a:gd name="connsiteY0-34" fmla="*/ 5742428 h 5742428"/>
              <a:gd name="connsiteX1-35" fmla="*/ 384883 w 1847440"/>
              <a:gd name="connsiteY1-36" fmla="*/ 0 h 5742428"/>
              <a:gd name="connsiteX2-37" fmla="*/ 1847440 w 1847440"/>
              <a:gd name="connsiteY2-38" fmla="*/ 5742428 h 5742428"/>
              <a:gd name="connsiteX3-39" fmla="*/ 0 w 1847440"/>
              <a:gd name="connsiteY3-40" fmla="*/ 5742428 h 5742428"/>
              <a:gd name="connsiteX0-41" fmla="*/ 0 w 1847440"/>
              <a:gd name="connsiteY0-42" fmla="*/ 5742428 h 5742428"/>
              <a:gd name="connsiteX1-43" fmla="*/ 384883 w 1847440"/>
              <a:gd name="connsiteY1-44" fmla="*/ 0 h 5742428"/>
              <a:gd name="connsiteX2-45" fmla="*/ 1847440 w 1847440"/>
              <a:gd name="connsiteY2-46" fmla="*/ 5742428 h 5742428"/>
              <a:gd name="connsiteX3-47" fmla="*/ 0 w 1847440"/>
              <a:gd name="connsiteY3-48" fmla="*/ 5742428 h 5742428"/>
              <a:gd name="connsiteX0-49" fmla="*/ 556857 w 1557553"/>
              <a:gd name="connsiteY0-50" fmla="*/ 5819403 h 5819403"/>
              <a:gd name="connsiteX1-51" fmla="*/ 94996 w 1557553"/>
              <a:gd name="connsiteY1-52" fmla="*/ 0 h 5819403"/>
              <a:gd name="connsiteX2-53" fmla="*/ 1557553 w 1557553"/>
              <a:gd name="connsiteY2-54" fmla="*/ 5742428 h 5819403"/>
              <a:gd name="connsiteX3-55" fmla="*/ 556857 w 1557553"/>
              <a:gd name="connsiteY3-56" fmla="*/ 5819403 h 5819403"/>
              <a:gd name="connsiteX0-57" fmla="*/ 680126 w 1680822"/>
              <a:gd name="connsiteY0-58" fmla="*/ 5819403 h 5819403"/>
              <a:gd name="connsiteX1-59" fmla="*/ 218265 w 1680822"/>
              <a:gd name="connsiteY1-60" fmla="*/ 0 h 5819403"/>
              <a:gd name="connsiteX2-61" fmla="*/ 1680822 w 1680822"/>
              <a:gd name="connsiteY2-62" fmla="*/ 5742428 h 5819403"/>
              <a:gd name="connsiteX3-63" fmla="*/ 680126 w 1680822"/>
              <a:gd name="connsiteY3-64" fmla="*/ 5819403 h 5819403"/>
              <a:gd name="connsiteX0-65" fmla="*/ 680126 w 1680822"/>
              <a:gd name="connsiteY0-66" fmla="*/ 5819403 h 5819403"/>
              <a:gd name="connsiteX1-67" fmla="*/ 218265 w 1680822"/>
              <a:gd name="connsiteY1-68" fmla="*/ 0 h 5819403"/>
              <a:gd name="connsiteX2-69" fmla="*/ 1680822 w 1680822"/>
              <a:gd name="connsiteY2-70" fmla="*/ 5742428 h 5819403"/>
              <a:gd name="connsiteX3-71" fmla="*/ 680126 w 1680822"/>
              <a:gd name="connsiteY3-72" fmla="*/ 5819403 h 5819403"/>
              <a:gd name="connsiteX0-73" fmla="*/ 639784 w 1640480"/>
              <a:gd name="connsiteY0-74" fmla="*/ 5819403 h 5819403"/>
              <a:gd name="connsiteX1-75" fmla="*/ 177923 w 1640480"/>
              <a:gd name="connsiteY1-76" fmla="*/ 0 h 5819403"/>
              <a:gd name="connsiteX2-77" fmla="*/ 1640480 w 1640480"/>
              <a:gd name="connsiteY2-78" fmla="*/ 5742428 h 5819403"/>
              <a:gd name="connsiteX3-79" fmla="*/ 639784 w 1640480"/>
              <a:gd name="connsiteY3-80" fmla="*/ 5819403 h 5819403"/>
              <a:gd name="connsiteX0-81" fmla="*/ 639784 w 1856701"/>
              <a:gd name="connsiteY0-82" fmla="*/ 5819403 h 5819403"/>
              <a:gd name="connsiteX1-83" fmla="*/ 177923 w 1856701"/>
              <a:gd name="connsiteY1-84" fmla="*/ 0 h 5819403"/>
              <a:gd name="connsiteX2-85" fmla="*/ 1856701 w 1856701"/>
              <a:gd name="connsiteY2-86" fmla="*/ 5613004 h 5819403"/>
              <a:gd name="connsiteX3-87" fmla="*/ 639784 w 1856701"/>
              <a:gd name="connsiteY3-88" fmla="*/ 5819403 h 5819403"/>
              <a:gd name="connsiteX0-89" fmla="*/ 783853 w 2000770"/>
              <a:gd name="connsiteY0-90" fmla="*/ 5788402 h 5788402"/>
              <a:gd name="connsiteX1-91" fmla="*/ 143746 w 2000770"/>
              <a:gd name="connsiteY1-92" fmla="*/ 0 h 5788402"/>
              <a:gd name="connsiteX2-93" fmla="*/ 2000770 w 2000770"/>
              <a:gd name="connsiteY2-94" fmla="*/ 5582003 h 5788402"/>
              <a:gd name="connsiteX3-95" fmla="*/ 783853 w 2000770"/>
              <a:gd name="connsiteY3-96" fmla="*/ 5788402 h 5788402"/>
              <a:gd name="connsiteX0-97" fmla="*/ 672367 w 1889284"/>
              <a:gd name="connsiteY0-98" fmla="*/ 5788402 h 5788402"/>
              <a:gd name="connsiteX1-99" fmla="*/ 32260 w 1889284"/>
              <a:gd name="connsiteY1-100" fmla="*/ 0 h 5788402"/>
              <a:gd name="connsiteX2-101" fmla="*/ 1889284 w 1889284"/>
              <a:gd name="connsiteY2-102" fmla="*/ 5582003 h 5788402"/>
              <a:gd name="connsiteX3-103" fmla="*/ 672367 w 1889284"/>
              <a:gd name="connsiteY3-104" fmla="*/ 5788402 h 5788402"/>
              <a:gd name="connsiteX0-105" fmla="*/ 672367 w 1784675"/>
              <a:gd name="connsiteY0-106" fmla="*/ 5788402 h 5788402"/>
              <a:gd name="connsiteX1-107" fmla="*/ 32260 w 1784675"/>
              <a:gd name="connsiteY1-108" fmla="*/ 0 h 5788402"/>
              <a:gd name="connsiteX2-109" fmla="*/ 1784675 w 1784675"/>
              <a:gd name="connsiteY2-110" fmla="*/ 4663646 h 5788402"/>
              <a:gd name="connsiteX3-111" fmla="*/ 672367 w 1784675"/>
              <a:gd name="connsiteY3-112" fmla="*/ 5788402 h 57884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84675" h="5788402">
                <a:moveTo>
                  <a:pt x="672367" y="5788402"/>
                </a:moveTo>
                <a:cubicBezTo>
                  <a:pt x="132164" y="4035697"/>
                  <a:pt x="-88785" y="2767842"/>
                  <a:pt x="32260" y="0"/>
                </a:cubicBezTo>
                <a:cubicBezTo>
                  <a:pt x="186214" y="2080923"/>
                  <a:pt x="514559" y="2313311"/>
                  <a:pt x="1784675" y="4663646"/>
                </a:cubicBezTo>
                <a:lnTo>
                  <a:pt x="672367" y="57884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rtlCol="0" anchor="t" anchorCtr="0" compatLnSpc="1"/>
          <a:lstStyle/>
          <a:p>
            <a:pPr algn="ctr"/>
            <a:endParaRPr lang="en-US" sz="5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4684551"/>
            <a:ext cx="10749574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Diagram 3"/>
          <p:cNvGraphicFramePr/>
          <p:nvPr userDrawn="1"/>
        </p:nvGraphicFramePr>
        <p:xfrm>
          <a:off x="768357" y="1715911"/>
          <a:ext cx="10714567" cy="263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212142" y="1855523"/>
            <a:ext cx="3756217" cy="3832873"/>
          </a:xfrm>
          <a:custGeom>
            <a:avLst/>
            <a:gdLst/>
            <a:ahLst/>
            <a:cxnLst/>
            <a:rect l="l" t="t" r="r" b="b"/>
            <a:pathLst>
              <a:path w="7513412" h="7665746">
                <a:moveTo>
                  <a:pt x="3756706" y="0"/>
                </a:moveTo>
                <a:cubicBezTo>
                  <a:pt x="4550623" y="0"/>
                  <a:pt x="5288171" y="241318"/>
                  <a:pt x="5899981" y="654595"/>
                </a:cubicBezTo>
                <a:lnTo>
                  <a:pt x="6053244" y="769188"/>
                </a:lnTo>
                <a:lnTo>
                  <a:pt x="6020915" y="795862"/>
                </a:lnTo>
                <a:cubicBezTo>
                  <a:pt x="5873416" y="943360"/>
                  <a:pt x="5782187" y="1147127"/>
                  <a:pt x="5782187" y="1372202"/>
                </a:cubicBezTo>
                <a:cubicBezTo>
                  <a:pt x="5782187" y="1822352"/>
                  <a:pt x="6147105" y="2187270"/>
                  <a:pt x="6597255" y="2187270"/>
                </a:cubicBezTo>
                <a:lnTo>
                  <a:pt x="6597471" y="2187270"/>
                </a:lnTo>
                <a:cubicBezTo>
                  <a:pt x="6766277" y="2187270"/>
                  <a:pt x="6923098" y="2135954"/>
                  <a:pt x="7053183" y="2048070"/>
                </a:cubicBezTo>
                <a:lnTo>
                  <a:pt x="7119972" y="1992964"/>
                </a:lnTo>
                <a:lnTo>
                  <a:pt x="7127411" y="2005898"/>
                </a:lnTo>
                <a:cubicBezTo>
                  <a:pt x="7274943" y="2277445"/>
                  <a:pt x="7390610" y="2568811"/>
                  <a:pt x="7469393" y="2874979"/>
                </a:cubicBezTo>
                <a:lnTo>
                  <a:pt x="7513412" y="3071289"/>
                </a:lnTo>
                <a:lnTo>
                  <a:pt x="7506634" y="3071631"/>
                </a:lnTo>
                <a:cubicBezTo>
                  <a:pt x="7095631" y="3113371"/>
                  <a:pt x="6774902" y="3460476"/>
                  <a:pt x="6774902" y="3882491"/>
                </a:cubicBezTo>
                <a:cubicBezTo>
                  <a:pt x="6774902" y="4276372"/>
                  <a:pt x="7054292" y="4604998"/>
                  <a:pt x="7425705" y="4681000"/>
                </a:cubicBezTo>
                <a:lnTo>
                  <a:pt x="7492382" y="4691176"/>
                </a:lnTo>
                <a:lnTo>
                  <a:pt x="7469393" y="4790768"/>
                </a:lnTo>
                <a:cubicBezTo>
                  <a:pt x="7389624" y="5100763"/>
                  <a:pt x="7272045" y="5395584"/>
                  <a:pt x="7121863" y="5670022"/>
                </a:cubicBezTo>
                <a:lnTo>
                  <a:pt x="7041188" y="5804158"/>
                </a:lnTo>
                <a:lnTo>
                  <a:pt x="7040483" y="5803577"/>
                </a:lnTo>
                <a:cubicBezTo>
                  <a:pt x="6910398" y="5715693"/>
                  <a:pt x="6753577" y="5664376"/>
                  <a:pt x="6584771" y="5664376"/>
                </a:cubicBezTo>
                <a:lnTo>
                  <a:pt x="6584555" y="5664376"/>
                </a:lnTo>
                <a:cubicBezTo>
                  <a:pt x="6134405" y="5664376"/>
                  <a:pt x="5769487" y="6029294"/>
                  <a:pt x="5769487" y="6479444"/>
                </a:cubicBezTo>
                <a:cubicBezTo>
                  <a:pt x="5769487" y="6648250"/>
                  <a:pt x="5820804" y="6805071"/>
                  <a:pt x="5908688" y="6935157"/>
                </a:cubicBezTo>
                <a:lnTo>
                  <a:pt x="5943930" y="6977870"/>
                </a:lnTo>
                <a:lnTo>
                  <a:pt x="5871210" y="7030398"/>
                </a:lnTo>
                <a:cubicBezTo>
                  <a:pt x="5265109" y="7431911"/>
                  <a:pt x="4538218" y="7665746"/>
                  <a:pt x="3756706" y="7665746"/>
                </a:cubicBezTo>
                <a:cubicBezTo>
                  <a:pt x="2975194" y="7665746"/>
                  <a:pt x="2248303" y="7431911"/>
                  <a:pt x="1642202" y="7030398"/>
                </a:cubicBezTo>
                <a:lnTo>
                  <a:pt x="1627312" y="7019642"/>
                </a:lnTo>
                <a:lnTo>
                  <a:pt x="1697019" y="6935157"/>
                </a:lnTo>
                <a:cubicBezTo>
                  <a:pt x="1784903" y="6805071"/>
                  <a:pt x="1836220" y="6648250"/>
                  <a:pt x="1836220" y="6479444"/>
                </a:cubicBezTo>
                <a:cubicBezTo>
                  <a:pt x="1836220" y="6029294"/>
                  <a:pt x="1471302" y="5664376"/>
                  <a:pt x="1021152" y="5664376"/>
                </a:cubicBezTo>
                <a:lnTo>
                  <a:pt x="1020936" y="5664376"/>
                </a:lnTo>
                <a:cubicBezTo>
                  <a:pt x="852130" y="5664376"/>
                  <a:pt x="695309" y="5715693"/>
                  <a:pt x="565223" y="5803577"/>
                </a:cubicBezTo>
                <a:lnTo>
                  <a:pt x="502834" y="5855053"/>
                </a:lnTo>
                <a:lnTo>
                  <a:pt x="391549" y="5670022"/>
                </a:lnTo>
                <a:cubicBezTo>
                  <a:pt x="241367" y="5395584"/>
                  <a:pt x="123788" y="5100763"/>
                  <a:pt x="44019" y="4790768"/>
                </a:cubicBezTo>
                <a:lnTo>
                  <a:pt x="21030" y="4691176"/>
                </a:lnTo>
                <a:lnTo>
                  <a:pt x="87707" y="4681000"/>
                </a:lnTo>
                <a:cubicBezTo>
                  <a:pt x="459120" y="4604998"/>
                  <a:pt x="738510" y="4276372"/>
                  <a:pt x="738510" y="3882491"/>
                </a:cubicBezTo>
                <a:cubicBezTo>
                  <a:pt x="738510" y="3460476"/>
                  <a:pt x="417781" y="3113371"/>
                  <a:pt x="6778" y="3071631"/>
                </a:cubicBezTo>
                <a:lnTo>
                  <a:pt x="0" y="3071289"/>
                </a:lnTo>
                <a:lnTo>
                  <a:pt x="44018" y="2874979"/>
                </a:lnTo>
                <a:cubicBezTo>
                  <a:pt x="122802" y="2568811"/>
                  <a:pt x="238469" y="2277445"/>
                  <a:pt x="386001" y="2005898"/>
                </a:cubicBezTo>
                <a:lnTo>
                  <a:pt x="429504" y="1930251"/>
                </a:lnTo>
                <a:lnTo>
                  <a:pt x="444596" y="1948543"/>
                </a:lnTo>
                <a:cubicBezTo>
                  <a:pt x="592094" y="2096041"/>
                  <a:pt x="795861" y="2187270"/>
                  <a:pt x="1020936" y="2187270"/>
                </a:cubicBezTo>
                <a:lnTo>
                  <a:pt x="1021152" y="2187270"/>
                </a:lnTo>
                <a:cubicBezTo>
                  <a:pt x="1471302" y="2187270"/>
                  <a:pt x="1836220" y="1822352"/>
                  <a:pt x="1836220" y="1372202"/>
                </a:cubicBezTo>
                <a:cubicBezTo>
                  <a:pt x="1836220" y="1147127"/>
                  <a:pt x="1744990" y="943360"/>
                  <a:pt x="1597492" y="795862"/>
                </a:cubicBezTo>
                <a:lnTo>
                  <a:pt x="1515249" y="728005"/>
                </a:lnTo>
                <a:lnTo>
                  <a:pt x="1613431" y="654595"/>
                </a:lnTo>
                <a:cubicBezTo>
                  <a:pt x="2225241" y="241318"/>
                  <a:pt x="2962789" y="0"/>
                  <a:pt x="3756706" y="0"/>
                </a:cubicBezTo>
                <a:close/>
              </a:path>
            </a:pathLst>
          </a:custGeom>
          <a:ln>
            <a:noFill/>
          </a:ln>
        </p:spPr>
        <p:txBody>
          <a:bodyPr lIns="243798" tIns="121900" rIns="243798" bIns="121900" anchor="t">
            <a:normAutofit/>
          </a:bodyPr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4362596" y="2181624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414747" y="228851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75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smtClean="0"/>
              <a:t>ICON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7147303" y="2181624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199453" y="2288517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75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smtClean="0"/>
              <a:t>ICON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813813" y="3436279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865963" y="3543172"/>
            <a:ext cx="611403" cy="452934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75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smtClean="0"/>
              <a:t>ICON</a:t>
            </a:r>
          </a:p>
        </p:txBody>
      </p:sp>
      <p:sp>
        <p:nvSpPr>
          <p:cNvPr id="37" name="Rounded Rectangle 36"/>
          <p:cNvSpPr/>
          <p:nvPr userDrawn="1"/>
        </p:nvSpPr>
        <p:spPr>
          <a:xfrm>
            <a:off x="7646686" y="3436279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698836" y="3543172"/>
            <a:ext cx="611403" cy="452934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75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smtClean="0"/>
              <a:t>ICON</a:t>
            </a:r>
          </a:p>
        </p:txBody>
      </p:sp>
      <p:sp>
        <p:nvSpPr>
          <p:cNvPr id="39" name="Rounded Rectangle 38"/>
          <p:cNvSpPr/>
          <p:nvPr userDrawn="1"/>
        </p:nvSpPr>
        <p:spPr>
          <a:xfrm>
            <a:off x="4362596" y="473740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747" y="4844294"/>
            <a:ext cx="611403" cy="452934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75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smtClean="0"/>
              <a:t>ICON</a:t>
            </a:r>
          </a:p>
        </p:txBody>
      </p:sp>
      <p:sp>
        <p:nvSpPr>
          <p:cNvPr id="41" name="Rounded Rectangle 40"/>
          <p:cNvSpPr/>
          <p:nvPr userDrawn="1"/>
        </p:nvSpPr>
        <p:spPr>
          <a:xfrm>
            <a:off x="7147303" y="473740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199453" y="4844294"/>
            <a:ext cx="611403" cy="452934"/>
          </a:xfrm>
          <a:prstGeom prst="rect">
            <a:avLst/>
          </a:prstGeom>
          <a:noFill/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75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dirty="0" smtClean="0"/>
              <a:t>ICON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7" y="2001055"/>
            <a:ext cx="3405456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8358" y="2365965"/>
            <a:ext cx="3405456" cy="64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077469" y="2001055"/>
            <a:ext cx="3405456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8077469" y="2365965"/>
            <a:ext cx="3405456" cy="64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68357" y="3310229"/>
            <a:ext cx="284007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68358" y="3675139"/>
            <a:ext cx="2840071" cy="64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8642853" y="3310229"/>
            <a:ext cx="284007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8642854" y="3675139"/>
            <a:ext cx="2840071" cy="64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68357" y="4616409"/>
            <a:ext cx="3405456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768358" y="4981319"/>
            <a:ext cx="3405456" cy="64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077469" y="4616409"/>
            <a:ext cx="3405456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8077469" y="4981319"/>
            <a:ext cx="3405456" cy="64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ldLvl="0" animBg="1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ldLvl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90659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39387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8114" y="2119766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0264" y="222665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6" y="199813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6" y="2363041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8114" y="3609899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70264" y="3716792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6" y="3488266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6" y="3853175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8114" y="5088743"/>
            <a:ext cx="720001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70264" y="5195636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6" y="496711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6" y="5332019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ldLvl="0" animBg="1"/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3" y="-142315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2" y="1501419"/>
            <a:ext cx="3295649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8178" y="1501419"/>
            <a:ext cx="3295649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7276" y="1501419"/>
            <a:ext cx="3295649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4593680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2" y="4833137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8174" y="4593680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ctr" defTabSz="10388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ctr" defTabSz="103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8178" y="4833137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7272" y="4593680"/>
            <a:ext cx="329565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7276" y="4833137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2" y="5250822"/>
            <a:ext cx="3295649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48178" y="5250822"/>
            <a:ext cx="3295649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87276" y="5250822"/>
            <a:ext cx="3295649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43898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055300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66702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382097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993499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604902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904230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515632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0127035" y="5847699"/>
            <a:ext cx="611403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9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ldLvl="0" animBg="1"/>
      <p:bldP spid="96" grpId="0"/>
      <p:bldP spid="97" grpId="0"/>
      <p:bldP spid="98" grpId="0"/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ve triang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4593680"/>
            <a:ext cx="3028054" cy="23945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 baseline="0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2" y="4833137"/>
            <a:ext cx="30280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Put </a:t>
            </a:r>
            <a:r>
              <a:rPr lang="en-US" dirty="0" err="1" smtClean="0"/>
              <a:t>secundary</a:t>
            </a:r>
            <a:r>
              <a:rPr lang="en-US" dirty="0" smtClean="0"/>
              <a:t> subtitle here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2" y="5250822"/>
            <a:ext cx="3028050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2612989" y="1419736"/>
            <a:ext cx="3106743" cy="2815488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2969" y="1419736"/>
            <a:ext cx="3103434" cy="282951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38406" y="1419736"/>
            <a:ext cx="3103434" cy="282951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8379492" y="1438980"/>
            <a:ext cx="3103434" cy="282951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49" name="Picture Placeholder 53"/>
          <p:cNvSpPr>
            <a:spLocks noGrp="1"/>
          </p:cNvSpPr>
          <p:nvPr>
            <p:ph type="pic" sz="quarter" idx="40"/>
          </p:nvPr>
        </p:nvSpPr>
        <p:spPr>
          <a:xfrm>
            <a:off x="6412249" y="1419736"/>
            <a:ext cx="3106743" cy="2815488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38406" y="4593680"/>
            <a:ext cx="3028054" cy="23945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38410" y="4833137"/>
            <a:ext cx="30280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Put </a:t>
            </a:r>
            <a:r>
              <a:rPr lang="en-US" dirty="0" err="1" smtClean="0"/>
              <a:t>secundary</a:t>
            </a:r>
            <a:r>
              <a:rPr lang="en-US" dirty="0" smtClean="0"/>
              <a:t> subtitle here</a:t>
            </a:r>
            <a:endParaRPr lang="en-US" dirty="0"/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4538410" y="5250822"/>
            <a:ext cx="3028050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8379492" y="4593680"/>
            <a:ext cx="3028054" cy="23945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379496" y="4833137"/>
            <a:ext cx="30280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Put </a:t>
            </a:r>
            <a:r>
              <a:rPr lang="en-US" dirty="0" err="1" smtClean="0"/>
              <a:t>secundary</a:t>
            </a:r>
            <a:r>
              <a:rPr lang="en-US" dirty="0" smtClean="0"/>
              <a:t> subtitle here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8379496" y="5250822"/>
            <a:ext cx="3028050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ct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9" grpId="0"/>
      <p:bldP spid="47" grpId="0"/>
      <p:bldP spid="48" grpId="0"/>
      <p:bldP spid="49" grpId="0"/>
      <p:bldP spid="5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</p:spPr>
        <p:txBody>
          <a:bodyPr lIns="91432" tIns="45716" rIns="91432" bIns="45716" anchor="b">
            <a:noAutofit/>
          </a:bodyPr>
          <a:lstStyle>
            <a:lvl1pPr>
              <a:lnSpc>
                <a:spcPct val="100000"/>
              </a:lnSpc>
              <a:defRPr sz="1066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1" cy="1219200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4" y="6356351"/>
            <a:ext cx="2781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544213AF-26F6-41FA-8D85-E2C5388D6E58}" type="datetimeFigureOut">
              <a:rPr lang="en-US" smtClean="0"/>
              <a:t>1/10/2023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pPr eaLnBrk="1" latinLnBrk="0" hangingPunct="1"/>
            <a:fld id="{D5BBC35B-A44B-4119-B8DA-DE9E3DFADA20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78888" y="6356351"/>
            <a:ext cx="3797301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2"/>
            <a:ext cx="10363200" cy="81756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8"/>
            <a:ext cx="10363200" cy="198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275783" y="3752340"/>
            <a:ext cx="6396310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275783" y="4297360"/>
            <a:ext cx="639631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750" b="0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75783" y="4645124"/>
            <a:ext cx="6396310" cy="6307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38483" y="-18956"/>
            <a:ext cx="12330865" cy="6966246"/>
          </a:xfrm>
          <a:custGeom>
            <a:avLst/>
            <a:gdLst>
              <a:gd name="connsiteX0" fmla="*/ 0 w 21431925"/>
              <a:gd name="connsiteY0" fmla="*/ 0 h 5733342"/>
              <a:gd name="connsiteX1" fmla="*/ 21431925 w 21431925"/>
              <a:gd name="connsiteY1" fmla="*/ 0 h 5733342"/>
              <a:gd name="connsiteX2" fmla="*/ 21431925 w 21431925"/>
              <a:gd name="connsiteY2" fmla="*/ 5733342 h 5733342"/>
              <a:gd name="connsiteX3" fmla="*/ 0 w 21431925"/>
              <a:gd name="connsiteY3" fmla="*/ 5733342 h 5733342"/>
              <a:gd name="connsiteX4" fmla="*/ 0 w 21431925"/>
              <a:gd name="connsiteY4" fmla="*/ 0 h 5733342"/>
              <a:gd name="connsiteX0-1" fmla="*/ 0 w 21431925"/>
              <a:gd name="connsiteY0-2" fmla="*/ 0 h 13815727"/>
              <a:gd name="connsiteX1-3" fmla="*/ 21431925 w 21431925"/>
              <a:gd name="connsiteY1-4" fmla="*/ 0 h 13815727"/>
              <a:gd name="connsiteX2-5" fmla="*/ 21431925 w 21431925"/>
              <a:gd name="connsiteY2-6" fmla="*/ 5733342 h 13815727"/>
              <a:gd name="connsiteX3-7" fmla="*/ 0 w 21431925"/>
              <a:gd name="connsiteY3-8" fmla="*/ 13815727 h 13815727"/>
              <a:gd name="connsiteX4-9" fmla="*/ 0 w 21431925"/>
              <a:gd name="connsiteY4-10" fmla="*/ 0 h 13815727"/>
              <a:gd name="connsiteX0-11" fmla="*/ 0 w 21431925"/>
              <a:gd name="connsiteY0-12" fmla="*/ 615800 h 14431527"/>
              <a:gd name="connsiteX1-13" fmla="*/ 8153446 w 21431925"/>
              <a:gd name="connsiteY1-14" fmla="*/ 0 h 14431527"/>
              <a:gd name="connsiteX2-15" fmla="*/ 21431925 w 21431925"/>
              <a:gd name="connsiteY2-16" fmla="*/ 6349142 h 14431527"/>
              <a:gd name="connsiteX3-17" fmla="*/ 0 w 21431925"/>
              <a:gd name="connsiteY3-18" fmla="*/ 14431527 h 14431527"/>
              <a:gd name="connsiteX4-19" fmla="*/ 0 w 21431925"/>
              <a:gd name="connsiteY4-20" fmla="*/ 615800 h 14431527"/>
              <a:gd name="connsiteX0-21" fmla="*/ 0 w 9231119"/>
              <a:gd name="connsiteY0-22" fmla="*/ 615800 h 14431527"/>
              <a:gd name="connsiteX1-23" fmla="*/ 8153446 w 9231119"/>
              <a:gd name="connsiteY1-24" fmla="*/ 0 h 14431527"/>
              <a:gd name="connsiteX2-25" fmla="*/ 9231119 w 9231119"/>
              <a:gd name="connsiteY2-26" fmla="*/ 383572 h 14431527"/>
              <a:gd name="connsiteX3-27" fmla="*/ 0 w 9231119"/>
              <a:gd name="connsiteY3-28" fmla="*/ 14431527 h 14431527"/>
              <a:gd name="connsiteX4-29" fmla="*/ 0 w 9231119"/>
              <a:gd name="connsiteY4-30" fmla="*/ 615800 h 14431527"/>
              <a:gd name="connsiteX0-31" fmla="*/ 0 w 9231119"/>
              <a:gd name="connsiteY0-32" fmla="*/ 232228 h 14047955"/>
              <a:gd name="connsiteX1-33" fmla="*/ 7114260 w 9231119"/>
              <a:gd name="connsiteY1-34" fmla="*/ 116766 h 14047955"/>
              <a:gd name="connsiteX2-35" fmla="*/ 9231119 w 9231119"/>
              <a:gd name="connsiteY2-36" fmla="*/ 0 h 14047955"/>
              <a:gd name="connsiteX3-37" fmla="*/ 0 w 9231119"/>
              <a:gd name="connsiteY3-38" fmla="*/ 14047955 h 14047955"/>
              <a:gd name="connsiteX4-39" fmla="*/ 0 w 9231119"/>
              <a:gd name="connsiteY4-40" fmla="*/ 232228 h 14047955"/>
              <a:gd name="connsiteX0-41" fmla="*/ 0 w 16312974"/>
              <a:gd name="connsiteY0-42" fmla="*/ 115462 h 13931189"/>
              <a:gd name="connsiteX1-43" fmla="*/ 7114260 w 16312974"/>
              <a:gd name="connsiteY1-44" fmla="*/ 0 h 13931189"/>
              <a:gd name="connsiteX2-45" fmla="*/ 16312974 w 16312974"/>
              <a:gd name="connsiteY2-46" fmla="*/ 114159 h 13931189"/>
              <a:gd name="connsiteX3-47" fmla="*/ 0 w 16312974"/>
              <a:gd name="connsiteY3-48" fmla="*/ 13931189 h 13931189"/>
              <a:gd name="connsiteX4-49" fmla="*/ 0 w 16312974"/>
              <a:gd name="connsiteY4-50" fmla="*/ 115462 h 13931189"/>
              <a:gd name="connsiteX0-51" fmla="*/ 0 w 17159717"/>
              <a:gd name="connsiteY0-52" fmla="*/ 115462 h 13931189"/>
              <a:gd name="connsiteX1-53" fmla="*/ 7114260 w 17159717"/>
              <a:gd name="connsiteY1-54" fmla="*/ 0 h 13931189"/>
              <a:gd name="connsiteX2-55" fmla="*/ 17159717 w 17159717"/>
              <a:gd name="connsiteY2-56" fmla="*/ 37184 h 13931189"/>
              <a:gd name="connsiteX3-57" fmla="*/ 0 w 17159717"/>
              <a:gd name="connsiteY3-58" fmla="*/ 13931189 h 13931189"/>
              <a:gd name="connsiteX4-59" fmla="*/ 0 w 17159717"/>
              <a:gd name="connsiteY4-60" fmla="*/ 115462 h 13931189"/>
              <a:gd name="connsiteX0-61" fmla="*/ 0 w 17159717"/>
              <a:gd name="connsiteY0-62" fmla="*/ 78278 h 13894005"/>
              <a:gd name="connsiteX1-63" fmla="*/ 7306701 w 17159717"/>
              <a:gd name="connsiteY1-64" fmla="*/ 39791 h 13894005"/>
              <a:gd name="connsiteX2-65" fmla="*/ 17159717 w 17159717"/>
              <a:gd name="connsiteY2-66" fmla="*/ 0 h 13894005"/>
              <a:gd name="connsiteX3-67" fmla="*/ 0 w 17159717"/>
              <a:gd name="connsiteY3-68" fmla="*/ 13894005 h 13894005"/>
              <a:gd name="connsiteX4-69" fmla="*/ 0 w 17159717"/>
              <a:gd name="connsiteY4-70" fmla="*/ 78278 h 13894005"/>
              <a:gd name="connsiteX0-71" fmla="*/ 0 w 17159717"/>
              <a:gd name="connsiteY0-72" fmla="*/ 78278 h 13894005"/>
              <a:gd name="connsiteX1-73" fmla="*/ 17159717 w 17159717"/>
              <a:gd name="connsiteY1-74" fmla="*/ 0 h 13894005"/>
              <a:gd name="connsiteX2-75" fmla="*/ 0 w 17159717"/>
              <a:gd name="connsiteY2-76" fmla="*/ 13894005 h 13894005"/>
              <a:gd name="connsiteX3-77" fmla="*/ 0 w 17159717"/>
              <a:gd name="connsiteY3-78" fmla="*/ 78278 h 13894005"/>
              <a:gd name="connsiteX0-79" fmla="*/ 0 w 17313669"/>
              <a:gd name="connsiteY0-80" fmla="*/ 0 h 13815727"/>
              <a:gd name="connsiteX1-81" fmla="*/ 17313669 w 17313669"/>
              <a:gd name="connsiteY1-82" fmla="*/ 75672 h 13815727"/>
              <a:gd name="connsiteX2-83" fmla="*/ 0 w 17313669"/>
              <a:gd name="connsiteY2-84" fmla="*/ 13815727 h 13815727"/>
              <a:gd name="connsiteX3-85" fmla="*/ 0 w 17313669"/>
              <a:gd name="connsiteY3-86" fmla="*/ 0 h 13815727"/>
              <a:gd name="connsiteX0-87" fmla="*/ 0 w 17352156"/>
              <a:gd name="connsiteY0-88" fmla="*/ 0 h 13815727"/>
              <a:gd name="connsiteX1-89" fmla="*/ 17352156 w 17352156"/>
              <a:gd name="connsiteY1-90" fmla="*/ 37184 h 13815727"/>
              <a:gd name="connsiteX2-91" fmla="*/ 0 w 17352156"/>
              <a:gd name="connsiteY2-92" fmla="*/ 13815727 h 13815727"/>
              <a:gd name="connsiteX3-93" fmla="*/ 0 w 17352156"/>
              <a:gd name="connsiteY3-94" fmla="*/ 0 h 13815727"/>
              <a:gd name="connsiteX0-95" fmla="*/ 0 w 24587964"/>
              <a:gd name="connsiteY0-96" fmla="*/ 39791 h 13855518"/>
              <a:gd name="connsiteX1-97" fmla="*/ 24587964 w 24587964"/>
              <a:gd name="connsiteY1-98" fmla="*/ 0 h 13855518"/>
              <a:gd name="connsiteX2-99" fmla="*/ 0 w 24587964"/>
              <a:gd name="connsiteY2-100" fmla="*/ 13855518 h 13855518"/>
              <a:gd name="connsiteX3-101" fmla="*/ 0 w 24587964"/>
              <a:gd name="connsiteY3-102" fmla="*/ 39791 h 13855518"/>
              <a:gd name="connsiteX0-103" fmla="*/ 0 w 24587964"/>
              <a:gd name="connsiteY0-104" fmla="*/ 39791 h 13855518"/>
              <a:gd name="connsiteX1-105" fmla="*/ 24587964 w 24587964"/>
              <a:gd name="connsiteY1-106" fmla="*/ 0 h 13855518"/>
              <a:gd name="connsiteX2-107" fmla="*/ 0 w 24587964"/>
              <a:gd name="connsiteY2-108" fmla="*/ 13855518 h 13855518"/>
              <a:gd name="connsiteX3-109" fmla="*/ 0 w 24587964"/>
              <a:gd name="connsiteY3-110" fmla="*/ 39791 h 13855518"/>
              <a:gd name="connsiteX0-111" fmla="*/ 0 w 24587964"/>
              <a:gd name="connsiteY0-112" fmla="*/ 39791 h 12008115"/>
              <a:gd name="connsiteX1-113" fmla="*/ 24587964 w 24587964"/>
              <a:gd name="connsiteY1-114" fmla="*/ 0 h 12008115"/>
              <a:gd name="connsiteX2-115" fmla="*/ 11777433 w 24587964"/>
              <a:gd name="connsiteY2-116" fmla="*/ 12008115 h 12008115"/>
              <a:gd name="connsiteX3-117" fmla="*/ 0 w 24587964"/>
              <a:gd name="connsiteY3-118" fmla="*/ 39791 h 12008115"/>
              <a:gd name="connsiteX0-119" fmla="*/ 0 w 24587964"/>
              <a:gd name="connsiteY0-120" fmla="*/ 39791 h 13855517"/>
              <a:gd name="connsiteX1-121" fmla="*/ 24587964 w 24587964"/>
              <a:gd name="connsiteY1-122" fmla="*/ 0 h 13855517"/>
              <a:gd name="connsiteX2-123" fmla="*/ 8505924 w 24587964"/>
              <a:gd name="connsiteY2-124" fmla="*/ 13855517 h 13855517"/>
              <a:gd name="connsiteX3-125" fmla="*/ 0 w 24587964"/>
              <a:gd name="connsiteY3-126" fmla="*/ 39791 h 13855517"/>
              <a:gd name="connsiteX0-127" fmla="*/ 0 w 24587964"/>
              <a:gd name="connsiteY0-128" fmla="*/ 39791 h 13855517"/>
              <a:gd name="connsiteX1-129" fmla="*/ 24587964 w 24587964"/>
              <a:gd name="connsiteY1-130" fmla="*/ 0 h 13855517"/>
              <a:gd name="connsiteX2-131" fmla="*/ 8505924 w 24587964"/>
              <a:gd name="connsiteY2-132" fmla="*/ 13855517 h 13855517"/>
              <a:gd name="connsiteX3-133" fmla="*/ 0 w 24587964"/>
              <a:gd name="connsiteY3-134" fmla="*/ 39791 h 13855517"/>
              <a:gd name="connsiteX0-135" fmla="*/ 0 w 24587964"/>
              <a:gd name="connsiteY0-136" fmla="*/ 39791 h 13932492"/>
              <a:gd name="connsiteX1-137" fmla="*/ 24587964 w 24587964"/>
              <a:gd name="connsiteY1-138" fmla="*/ 0 h 13932492"/>
              <a:gd name="connsiteX2-139" fmla="*/ 4387671 w 24587964"/>
              <a:gd name="connsiteY2-140" fmla="*/ 13932492 h 13932492"/>
              <a:gd name="connsiteX3-141" fmla="*/ 0 w 24587964"/>
              <a:gd name="connsiteY3-142" fmla="*/ 39791 h 13932492"/>
              <a:gd name="connsiteX0-143" fmla="*/ 0 w 24587964"/>
              <a:gd name="connsiteY0-144" fmla="*/ 39791 h 13932492"/>
              <a:gd name="connsiteX1-145" fmla="*/ 24587964 w 24587964"/>
              <a:gd name="connsiteY1-146" fmla="*/ 0 h 13932492"/>
              <a:gd name="connsiteX2-147" fmla="*/ 4387671 w 24587964"/>
              <a:gd name="connsiteY2-148" fmla="*/ 13932492 h 13932492"/>
              <a:gd name="connsiteX3-149" fmla="*/ 2001392 w 24587964"/>
              <a:gd name="connsiteY3-150" fmla="*/ 6657771 h 13932492"/>
              <a:gd name="connsiteX4-151" fmla="*/ 0 w 24587964"/>
              <a:gd name="connsiteY4-152" fmla="*/ 39791 h 13932492"/>
              <a:gd name="connsiteX0-153" fmla="*/ 76978 w 24664942"/>
              <a:gd name="connsiteY0-154" fmla="*/ 39791 h 13932492"/>
              <a:gd name="connsiteX1-155" fmla="*/ 24664942 w 24664942"/>
              <a:gd name="connsiteY1-156" fmla="*/ 0 h 13932492"/>
              <a:gd name="connsiteX2-157" fmla="*/ 4464649 w 24664942"/>
              <a:gd name="connsiteY2-158" fmla="*/ 13932492 h 13932492"/>
              <a:gd name="connsiteX3-159" fmla="*/ 0 w 24664942"/>
              <a:gd name="connsiteY3-160" fmla="*/ 13854943 h 13932492"/>
              <a:gd name="connsiteX4-161" fmla="*/ 76978 w 24664942"/>
              <a:gd name="connsiteY4-162" fmla="*/ 39791 h 13932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64942" h="13932492">
                <a:moveTo>
                  <a:pt x="76978" y="39791"/>
                </a:moveTo>
                <a:lnTo>
                  <a:pt x="24664942" y="0"/>
                </a:lnTo>
                <a:cubicBezTo>
                  <a:pt x="6692915" y="3155979"/>
                  <a:pt x="12660637" y="9313986"/>
                  <a:pt x="4464649" y="13932492"/>
                </a:cubicBezTo>
                <a:lnTo>
                  <a:pt x="0" y="13854943"/>
                </a:lnTo>
                <a:lnTo>
                  <a:pt x="76978" y="39791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ight Triangle 1"/>
          <p:cNvSpPr/>
          <p:nvPr userDrawn="1"/>
        </p:nvSpPr>
        <p:spPr bwMode="auto">
          <a:xfrm rot="13941397" flipH="1">
            <a:off x="9498944" y="-921999"/>
            <a:ext cx="1870272" cy="4115696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-1" fmla="*/ 461860 w 2309300"/>
              <a:gd name="connsiteY0-2" fmla="*/ 8090169 h 8090169"/>
              <a:gd name="connsiteX1-3" fmla="*/ 0 w 2309300"/>
              <a:gd name="connsiteY1-4" fmla="*/ 0 h 8090169"/>
              <a:gd name="connsiteX2-5" fmla="*/ 2309300 w 2309300"/>
              <a:gd name="connsiteY2-6" fmla="*/ 8090169 h 8090169"/>
              <a:gd name="connsiteX3-7" fmla="*/ 461860 w 2309300"/>
              <a:gd name="connsiteY3-8" fmla="*/ 8090169 h 8090169"/>
              <a:gd name="connsiteX0-9" fmla="*/ 461860 w 2309300"/>
              <a:gd name="connsiteY0-10" fmla="*/ 8090169 h 8090169"/>
              <a:gd name="connsiteX1-11" fmla="*/ 0 w 2309300"/>
              <a:gd name="connsiteY1-12" fmla="*/ 0 h 8090169"/>
              <a:gd name="connsiteX2-13" fmla="*/ 2309300 w 2309300"/>
              <a:gd name="connsiteY2-14" fmla="*/ 8090169 h 8090169"/>
              <a:gd name="connsiteX3-15" fmla="*/ 461860 w 2309300"/>
              <a:gd name="connsiteY3-16" fmla="*/ 8090169 h 8090169"/>
              <a:gd name="connsiteX0-17" fmla="*/ 461860 w 2309300"/>
              <a:gd name="connsiteY0-18" fmla="*/ 8090169 h 8090169"/>
              <a:gd name="connsiteX1-19" fmla="*/ 0 w 2309300"/>
              <a:gd name="connsiteY1-20" fmla="*/ 0 h 8090169"/>
              <a:gd name="connsiteX2-21" fmla="*/ 2309300 w 2309300"/>
              <a:gd name="connsiteY2-22" fmla="*/ 8090169 h 8090169"/>
              <a:gd name="connsiteX3-23" fmla="*/ 461860 w 2309300"/>
              <a:gd name="connsiteY3-24" fmla="*/ 8090169 h 8090169"/>
              <a:gd name="connsiteX0-25" fmla="*/ 0 w 1847440"/>
              <a:gd name="connsiteY0-26" fmla="*/ 5742428 h 5742428"/>
              <a:gd name="connsiteX1-27" fmla="*/ 384883 w 1847440"/>
              <a:gd name="connsiteY1-28" fmla="*/ 0 h 5742428"/>
              <a:gd name="connsiteX2-29" fmla="*/ 1847440 w 1847440"/>
              <a:gd name="connsiteY2-30" fmla="*/ 5742428 h 5742428"/>
              <a:gd name="connsiteX3-31" fmla="*/ 0 w 1847440"/>
              <a:gd name="connsiteY3-32" fmla="*/ 5742428 h 5742428"/>
              <a:gd name="connsiteX0-33" fmla="*/ 0 w 1847440"/>
              <a:gd name="connsiteY0-34" fmla="*/ 5742428 h 5742428"/>
              <a:gd name="connsiteX1-35" fmla="*/ 384883 w 1847440"/>
              <a:gd name="connsiteY1-36" fmla="*/ 0 h 5742428"/>
              <a:gd name="connsiteX2-37" fmla="*/ 1847440 w 1847440"/>
              <a:gd name="connsiteY2-38" fmla="*/ 5742428 h 5742428"/>
              <a:gd name="connsiteX3-39" fmla="*/ 0 w 1847440"/>
              <a:gd name="connsiteY3-40" fmla="*/ 5742428 h 5742428"/>
              <a:gd name="connsiteX0-41" fmla="*/ 0 w 1847440"/>
              <a:gd name="connsiteY0-42" fmla="*/ 5742428 h 5742428"/>
              <a:gd name="connsiteX1-43" fmla="*/ 384883 w 1847440"/>
              <a:gd name="connsiteY1-44" fmla="*/ 0 h 5742428"/>
              <a:gd name="connsiteX2-45" fmla="*/ 1847440 w 1847440"/>
              <a:gd name="connsiteY2-46" fmla="*/ 5742428 h 5742428"/>
              <a:gd name="connsiteX3-47" fmla="*/ 0 w 1847440"/>
              <a:gd name="connsiteY3-48" fmla="*/ 5742428 h 5742428"/>
              <a:gd name="connsiteX0-49" fmla="*/ 556857 w 1557553"/>
              <a:gd name="connsiteY0-50" fmla="*/ 5819403 h 5819403"/>
              <a:gd name="connsiteX1-51" fmla="*/ 94996 w 1557553"/>
              <a:gd name="connsiteY1-52" fmla="*/ 0 h 5819403"/>
              <a:gd name="connsiteX2-53" fmla="*/ 1557553 w 1557553"/>
              <a:gd name="connsiteY2-54" fmla="*/ 5742428 h 5819403"/>
              <a:gd name="connsiteX3-55" fmla="*/ 556857 w 1557553"/>
              <a:gd name="connsiteY3-56" fmla="*/ 5819403 h 5819403"/>
              <a:gd name="connsiteX0-57" fmla="*/ 680126 w 1680822"/>
              <a:gd name="connsiteY0-58" fmla="*/ 5819403 h 5819403"/>
              <a:gd name="connsiteX1-59" fmla="*/ 218265 w 1680822"/>
              <a:gd name="connsiteY1-60" fmla="*/ 0 h 5819403"/>
              <a:gd name="connsiteX2-61" fmla="*/ 1680822 w 1680822"/>
              <a:gd name="connsiteY2-62" fmla="*/ 5742428 h 5819403"/>
              <a:gd name="connsiteX3-63" fmla="*/ 680126 w 1680822"/>
              <a:gd name="connsiteY3-64" fmla="*/ 5819403 h 5819403"/>
              <a:gd name="connsiteX0-65" fmla="*/ 680126 w 1680822"/>
              <a:gd name="connsiteY0-66" fmla="*/ 5819403 h 5819403"/>
              <a:gd name="connsiteX1-67" fmla="*/ 218265 w 1680822"/>
              <a:gd name="connsiteY1-68" fmla="*/ 0 h 5819403"/>
              <a:gd name="connsiteX2-69" fmla="*/ 1680822 w 1680822"/>
              <a:gd name="connsiteY2-70" fmla="*/ 5742428 h 5819403"/>
              <a:gd name="connsiteX3-71" fmla="*/ 680126 w 1680822"/>
              <a:gd name="connsiteY3-72" fmla="*/ 5819403 h 5819403"/>
              <a:gd name="connsiteX0-73" fmla="*/ 2415894 w 3416590"/>
              <a:gd name="connsiteY0-74" fmla="*/ 7656719 h 7656719"/>
              <a:gd name="connsiteX1-75" fmla="*/ 50833 w 3416590"/>
              <a:gd name="connsiteY1-76" fmla="*/ 0 h 7656719"/>
              <a:gd name="connsiteX2-77" fmla="*/ 3416590 w 3416590"/>
              <a:gd name="connsiteY2-78" fmla="*/ 7579744 h 7656719"/>
              <a:gd name="connsiteX3-79" fmla="*/ 2415894 w 3416590"/>
              <a:gd name="connsiteY3-80" fmla="*/ 7656719 h 7656719"/>
              <a:gd name="connsiteX0-81" fmla="*/ 2365061 w 3365757"/>
              <a:gd name="connsiteY0-82" fmla="*/ 7656719 h 7656719"/>
              <a:gd name="connsiteX1-83" fmla="*/ 0 w 3365757"/>
              <a:gd name="connsiteY1-84" fmla="*/ 0 h 7656719"/>
              <a:gd name="connsiteX2-85" fmla="*/ 3365757 w 3365757"/>
              <a:gd name="connsiteY2-86" fmla="*/ 7579744 h 7656719"/>
              <a:gd name="connsiteX3-87" fmla="*/ 2365061 w 3365757"/>
              <a:gd name="connsiteY3-88" fmla="*/ 7656719 h 7656719"/>
              <a:gd name="connsiteX0-89" fmla="*/ 2565281 w 3365757"/>
              <a:gd name="connsiteY0-90" fmla="*/ 8231392 h 8231392"/>
              <a:gd name="connsiteX1-91" fmla="*/ 0 w 3365757"/>
              <a:gd name="connsiteY1-92" fmla="*/ 0 h 8231392"/>
              <a:gd name="connsiteX2-93" fmla="*/ 3365757 w 3365757"/>
              <a:gd name="connsiteY2-94" fmla="*/ 7579744 h 8231392"/>
              <a:gd name="connsiteX3-95" fmla="*/ 2565281 w 3365757"/>
              <a:gd name="connsiteY3-96" fmla="*/ 8231392 h 8231392"/>
              <a:gd name="connsiteX0-97" fmla="*/ 2565281 w 3365757"/>
              <a:gd name="connsiteY0-98" fmla="*/ 8231392 h 8231392"/>
              <a:gd name="connsiteX1-99" fmla="*/ 0 w 3365757"/>
              <a:gd name="connsiteY1-100" fmla="*/ 0 h 8231392"/>
              <a:gd name="connsiteX2-101" fmla="*/ 3365757 w 3365757"/>
              <a:gd name="connsiteY2-102" fmla="*/ 7579744 h 8231392"/>
              <a:gd name="connsiteX3-103" fmla="*/ 2565281 w 3365757"/>
              <a:gd name="connsiteY3-104" fmla="*/ 8231392 h 8231392"/>
              <a:gd name="connsiteX0-105" fmla="*/ 2565281 w 3741032"/>
              <a:gd name="connsiteY0-106" fmla="*/ 8231392 h 8231392"/>
              <a:gd name="connsiteX1-107" fmla="*/ 0 w 3741032"/>
              <a:gd name="connsiteY1-108" fmla="*/ 0 h 8231392"/>
              <a:gd name="connsiteX2-109" fmla="*/ 3741032 w 3741032"/>
              <a:gd name="connsiteY2-110" fmla="*/ 7436111 h 8231392"/>
              <a:gd name="connsiteX3-111" fmla="*/ 2565281 w 3741032"/>
              <a:gd name="connsiteY3-112" fmla="*/ 8231392 h 8231392"/>
              <a:gd name="connsiteX0-113" fmla="*/ 2565281 w 3741032"/>
              <a:gd name="connsiteY0-114" fmla="*/ 8231392 h 8231392"/>
              <a:gd name="connsiteX1-115" fmla="*/ 0 w 3741032"/>
              <a:gd name="connsiteY1-116" fmla="*/ 0 h 8231392"/>
              <a:gd name="connsiteX2-117" fmla="*/ 3741032 w 3741032"/>
              <a:gd name="connsiteY2-118" fmla="*/ 7436111 h 8231392"/>
              <a:gd name="connsiteX3-119" fmla="*/ 2565281 w 3741032"/>
              <a:gd name="connsiteY3-120" fmla="*/ 8231392 h 8231392"/>
              <a:gd name="connsiteX0-121" fmla="*/ 2565281 w 3741032"/>
              <a:gd name="connsiteY0-122" fmla="*/ 8231392 h 8231392"/>
              <a:gd name="connsiteX1-123" fmla="*/ 0 w 3741032"/>
              <a:gd name="connsiteY1-124" fmla="*/ 0 h 8231392"/>
              <a:gd name="connsiteX2-125" fmla="*/ 3741032 w 3741032"/>
              <a:gd name="connsiteY2-126" fmla="*/ 7436111 h 8231392"/>
              <a:gd name="connsiteX3-127" fmla="*/ 2565281 w 3741032"/>
              <a:gd name="connsiteY3-128" fmla="*/ 8231392 h 8231392"/>
              <a:gd name="connsiteX0-129" fmla="*/ 2565281 w 3741032"/>
              <a:gd name="connsiteY0-130" fmla="*/ 8231392 h 8231392"/>
              <a:gd name="connsiteX1-131" fmla="*/ 0 w 3741032"/>
              <a:gd name="connsiteY1-132" fmla="*/ 0 h 8231392"/>
              <a:gd name="connsiteX2-133" fmla="*/ 3741032 w 3741032"/>
              <a:gd name="connsiteY2-134" fmla="*/ 7436111 h 8231392"/>
              <a:gd name="connsiteX3-135" fmla="*/ 2565281 w 3741032"/>
              <a:gd name="connsiteY3-136" fmla="*/ 8231392 h 82313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41032" h="8231392">
                <a:moveTo>
                  <a:pt x="2565281" y="8231392"/>
                </a:moveTo>
                <a:cubicBezTo>
                  <a:pt x="1846831" y="6509687"/>
                  <a:pt x="8868" y="3224981"/>
                  <a:pt x="0" y="0"/>
                </a:cubicBezTo>
                <a:cubicBezTo>
                  <a:pt x="17284" y="1651663"/>
                  <a:pt x="1926727" y="5262481"/>
                  <a:pt x="3741032" y="7436111"/>
                </a:cubicBezTo>
                <a:lnTo>
                  <a:pt x="2565281" y="8231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rtlCol="0" anchor="t" anchorCtr="0" compatLnSpc="1"/>
          <a:lstStyle/>
          <a:p>
            <a:pPr algn="ctr"/>
            <a:endParaRPr lang="en-US" sz="5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7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7"/>
            <a:ext cx="1071456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4179725" y="1117294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578548" y="6405638"/>
            <a:ext cx="279398" cy="2846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625080" y="6397171"/>
            <a:ext cx="194387" cy="29309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120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7525" y="6392334"/>
            <a:ext cx="272329" cy="272328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67682" y="6392334"/>
            <a:ext cx="272329" cy="2723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02072" y="6392334"/>
            <a:ext cx="272329" cy="27232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44927" y="6392334"/>
            <a:ext cx="272329" cy="2723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9317" y="6392334"/>
            <a:ext cx="272329" cy="2723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01008" y="6392334"/>
            <a:ext cx="272329" cy="27232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/>
          <a:p>
            <a:pPr algn="ctr"/>
            <a:endParaRPr lang="en-US" sz="20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bldLvl="0" animBg="1"/>
      <p:bldP spid="11" grpId="0" bldLvl="0" animBg="1"/>
      <p:bldP spid="13" grpId="0" bldLvl="0" animBg="1"/>
      <p:bldP spid="15" grpId="0" bldLvl="0" animBg="1"/>
      <p:bldP spid="17" grpId="0" bldLvl="0" animBg="1"/>
    </p:bldLst>
  </p:timing>
  <p:hf hdr="0" ftr="0" dt="0"/>
  <p:txStyles>
    <p:titleStyle>
      <a:lvl1pPr algn="ctr" defTabSz="51943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890" indent="-389255" algn="l" defTabSz="519430" rtl="0" eaLnBrk="1" latinLnBrk="0" hangingPunct="1">
        <a:spcBef>
          <a:spcPct val="10000"/>
        </a:spcBef>
        <a:buFont typeface="Arial" panose="020B0604020202020204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915" indent="-324485" algn="l" defTabSz="519430" rtl="0" eaLnBrk="1" latinLnBrk="0" hangingPunct="1">
        <a:spcBef>
          <a:spcPct val="10000"/>
        </a:spcBef>
        <a:buFont typeface="Arial" panose="020B0604020202020204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75" indent="-259715" algn="l" defTabSz="519430" rtl="0" eaLnBrk="1" latinLnBrk="0" hangingPunct="1">
        <a:spcBef>
          <a:spcPct val="1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005" indent="-259715" algn="l" defTabSz="519430" rtl="0" eaLnBrk="1" latinLnBrk="0" hangingPunct="1">
        <a:spcBef>
          <a:spcPct val="10000"/>
        </a:spcBef>
        <a:buFont typeface="Arial" panose="020B0604020202020204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435" indent="-259715" algn="l" defTabSz="519430" rtl="0" eaLnBrk="1" latinLnBrk="0" hangingPunct="1">
        <a:spcBef>
          <a:spcPct val="10000"/>
        </a:spcBef>
        <a:buFont typeface="Arial" panose="020B0604020202020204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865" indent="-259715" algn="l" defTabSz="519430" rtl="0" eaLnBrk="1" latinLnBrk="0" hangingPunct="1">
        <a:spcBef>
          <a:spcPct val="10000"/>
        </a:spcBef>
        <a:buFont typeface="Arial" panose="020B0604020202020204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295" indent="-259715" algn="l" defTabSz="519430" rtl="0" eaLnBrk="1" latinLnBrk="0" hangingPunct="1">
        <a:spcBef>
          <a:spcPct val="10000"/>
        </a:spcBef>
        <a:buFont typeface="Arial" panose="020B0604020202020204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725" indent="-259715" algn="l" defTabSz="519430" rtl="0" eaLnBrk="1" latinLnBrk="0" hangingPunct="1">
        <a:spcBef>
          <a:spcPct val="10000"/>
        </a:spcBef>
        <a:buFont typeface="Arial" panose="020B0604020202020204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155" indent="-259715" algn="l" defTabSz="519430" rtl="0" eaLnBrk="1" latinLnBrk="0" hangingPunct="1">
        <a:spcBef>
          <a:spcPct val="10000"/>
        </a:spcBef>
        <a:buFont typeface="Arial" panose="020B0604020202020204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3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6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29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2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15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58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01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440" algn="l" defTabSz="5194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"/>
            <a:ext cx="14434888" cy="6856661"/>
          </a:xfrm>
          <a:prstGeom prst="rect">
            <a:avLst/>
          </a:prstGeom>
        </p:spPr>
      </p:pic>
      <p:sp>
        <p:nvSpPr>
          <p:cNvPr id="33" name="TextBox 7"/>
          <p:cNvSpPr>
            <a:spLocks noChangeArrowheads="1"/>
          </p:cNvSpPr>
          <p:nvPr/>
        </p:nvSpPr>
        <p:spPr bwMode="auto">
          <a:xfrm>
            <a:off x="2270140" y="3596960"/>
            <a:ext cx="612910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34" name="TextBox 7"/>
          <p:cNvSpPr>
            <a:spLocks noChangeArrowheads="1"/>
          </p:cNvSpPr>
          <p:nvPr/>
        </p:nvSpPr>
        <p:spPr bwMode="auto">
          <a:xfrm>
            <a:off x="2270140" y="2813750"/>
            <a:ext cx="8012597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体育运动小报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2270140" y="2349337"/>
            <a:ext cx="713299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Title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faucibus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egestas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orci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enim</a:t>
            </a:r>
            <a:r>
              <a:rPr lang="en-US" dirty="0">
                <a:solidFill>
                  <a:schemeClr val="tx1"/>
                </a:solidFill>
              </a:rPr>
              <a:t> id, dictum quam. </a:t>
            </a:r>
            <a:r>
              <a:rPr lang="en-US" dirty="0" err="1">
                <a:solidFill>
                  <a:schemeClr val="tx1"/>
                </a:solidFill>
              </a:rPr>
              <a:t>Praesent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tincidunt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tortor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viverra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Nulla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facilisi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Etiam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molestie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est.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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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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 t="18994" b="18994"/>
          <a:stretch>
            <a:fillRect/>
          </a:stretch>
        </p:blipFill>
        <p:spPr/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7015" y="2722197"/>
            <a:ext cx="2701603" cy="270160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819"/>
          <p:cNvSpPr/>
          <p:nvPr/>
        </p:nvSpPr>
        <p:spPr>
          <a:xfrm>
            <a:off x="2658181" y="1987988"/>
            <a:ext cx="2151828" cy="1333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87" y="2281"/>
                </a:moveTo>
                <a:cubicBezTo>
                  <a:pt x="5545" y="2280"/>
                  <a:pt x="5503" y="2284"/>
                  <a:pt x="5460" y="2283"/>
                </a:cubicBezTo>
                <a:lnTo>
                  <a:pt x="5466" y="0"/>
                </a:lnTo>
                <a:lnTo>
                  <a:pt x="3920" y="2353"/>
                </a:lnTo>
                <a:lnTo>
                  <a:pt x="0" y="8324"/>
                </a:lnTo>
                <a:lnTo>
                  <a:pt x="3614" y="13914"/>
                </a:lnTo>
                <a:lnTo>
                  <a:pt x="5426" y="16716"/>
                </a:lnTo>
                <a:lnTo>
                  <a:pt x="5433" y="13753"/>
                </a:lnTo>
                <a:cubicBezTo>
                  <a:pt x="5442" y="13753"/>
                  <a:pt x="5450" y="13753"/>
                  <a:pt x="5459" y="13753"/>
                </a:cubicBezTo>
                <a:cubicBezTo>
                  <a:pt x="9460" y="13870"/>
                  <a:pt x="13003" y="16916"/>
                  <a:pt x="15316" y="21600"/>
                </a:cubicBezTo>
                <a:lnTo>
                  <a:pt x="16396" y="13716"/>
                </a:lnTo>
                <a:lnTo>
                  <a:pt x="21600" y="16018"/>
                </a:lnTo>
                <a:cubicBezTo>
                  <a:pt x="18053" y="7873"/>
                  <a:pt x="12230" y="2475"/>
                  <a:pt x="5587" y="228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7" tIns="19047" rIns="19047" bIns="19047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1820"/>
          <p:cNvSpPr/>
          <p:nvPr/>
        </p:nvSpPr>
        <p:spPr>
          <a:xfrm>
            <a:off x="1500750" y="4841251"/>
            <a:ext cx="2151828" cy="1334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6" y="7685"/>
                </a:moveTo>
                <a:lnTo>
                  <a:pt x="16175" y="4884"/>
                </a:lnTo>
                <a:lnTo>
                  <a:pt x="16168" y="7847"/>
                </a:lnTo>
                <a:cubicBezTo>
                  <a:pt x="16159" y="7847"/>
                  <a:pt x="16150" y="7847"/>
                  <a:pt x="16141" y="7847"/>
                </a:cubicBezTo>
                <a:cubicBezTo>
                  <a:pt x="12140" y="7731"/>
                  <a:pt x="8598" y="4684"/>
                  <a:pt x="6286" y="0"/>
                </a:cubicBezTo>
                <a:lnTo>
                  <a:pt x="5204" y="7882"/>
                </a:lnTo>
                <a:lnTo>
                  <a:pt x="0" y="5582"/>
                </a:lnTo>
                <a:cubicBezTo>
                  <a:pt x="3547" y="13726"/>
                  <a:pt x="9371" y="19123"/>
                  <a:pt x="16013" y="19318"/>
                </a:cubicBezTo>
                <a:cubicBezTo>
                  <a:pt x="16056" y="19318"/>
                  <a:pt x="16098" y="19316"/>
                  <a:pt x="16140" y="19316"/>
                </a:cubicBezTo>
                <a:lnTo>
                  <a:pt x="16135" y="21600"/>
                </a:lnTo>
                <a:lnTo>
                  <a:pt x="17680" y="19245"/>
                </a:lnTo>
                <a:lnTo>
                  <a:pt x="21600" y="13275"/>
                </a:lnTo>
                <a:cubicBezTo>
                  <a:pt x="21600" y="13275"/>
                  <a:pt x="17986" y="7685"/>
                  <a:pt x="17986" y="768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7" tIns="19047" rIns="19047" bIns="19047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1821"/>
          <p:cNvSpPr/>
          <p:nvPr/>
        </p:nvSpPr>
        <p:spPr>
          <a:xfrm>
            <a:off x="1312182" y="2125763"/>
            <a:ext cx="1740558" cy="16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2966" y="574"/>
                  <a:pt x="5509" y="5737"/>
                  <a:pt x="1538" y="13192"/>
                </a:cubicBezTo>
                <a:lnTo>
                  <a:pt x="0" y="12335"/>
                </a:lnTo>
                <a:lnTo>
                  <a:pt x="687" y="14940"/>
                </a:lnTo>
                <a:lnTo>
                  <a:pt x="2444" y="21600"/>
                </a:lnTo>
                <a:lnTo>
                  <a:pt x="8324" y="19614"/>
                </a:lnTo>
                <a:lnTo>
                  <a:pt x="11277" y="18616"/>
                </a:lnTo>
                <a:lnTo>
                  <a:pt x="9278" y="17503"/>
                </a:lnTo>
                <a:cubicBezTo>
                  <a:pt x="11696" y="13008"/>
                  <a:pt x="16088" y="9817"/>
                  <a:pt x="21221" y="9155"/>
                </a:cubicBezTo>
                <a:lnTo>
                  <a:pt x="16753" y="4729"/>
                </a:lnTo>
                <a:cubicBezTo>
                  <a:pt x="16753" y="4729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7" tIns="19047" rIns="19047" bIns="19047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1822"/>
          <p:cNvSpPr/>
          <p:nvPr/>
        </p:nvSpPr>
        <p:spPr>
          <a:xfrm>
            <a:off x="3262398" y="4347295"/>
            <a:ext cx="1740611" cy="168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12" y="6659"/>
                </a:moveTo>
                <a:lnTo>
                  <a:pt x="19155" y="0"/>
                </a:lnTo>
                <a:lnTo>
                  <a:pt x="13277" y="1985"/>
                </a:lnTo>
                <a:lnTo>
                  <a:pt x="10322" y="2984"/>
                </a:lnTo>
                <a:lnTo>
                  <a:pt x="12323" y="4098"/>
                </a:lnTo>
                <a:cubicBezTo>
                  <a:pt x="9903" y="8591"/>
                  <a:pt x="5512" y="11783"/>
                  <a:pt x="379" y="12444"/>
                </a:cubicBezTo>
                <a:lnTo>
                  <a:pt x="4847" y="16872"/>
                </a:lnTo>
                <a:lnTo>
                  <a:pt x="0" y="21600"/>
                </a:lnTo>
                <a:cubicBezTo>
                  <a:pt x="8634" y="21027"/>
                  <a:pt x="16091" y="15863"/>
                  <a:pt x="20061" y="8409"/>
                </a:cubicBezTo>
                <a:lnTo>
                  <a:pt x="21600" y="9264"/>
                </a:lnTo>
                <a:cubicBezTo>
                  <a:pt x="21600" y="9264"/>
                  <a:pt x="20912" y="6659"/>
                  <a:pt x="20912" y="665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7" tIns="19047" rIns="19047" bIns="19047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1823"/>
          <p:cNvSpPr/>
          <p:nvPr/>
        </p:nvSpPr>
        <p:spPr>
          <a:xfrm>
            <a:off x="1187105" y="3283194"/>
            <a:ext cx="1041785" cy="2109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600" extrusionOk="0">
                <a:moveTo>
                  <a:pt x="18233" y="15082"/>
                </a:moveTo>
                <a:cubicBezTo>
                  <a:pt x="15846" y="13063"/>
                  <a:pt x="14512" y="10703"/>
                  <a:pt x="14603" y="8190"/>
                </a:cubicBezTo>
                <a:cubicBezTo>
                  <a:pt x="14660" y="6620"/>
                  <a:pt x="15271" y="5119"/>
                  <a:pt x="16338" y="3733"/>
                </a:cubicBezTo>
                <a:lnTo>
                  <a:pt x="6577" y="5319"/>
                </a:lnTo>
                <a:lnTo>
                  <a:pt x="3660" y="0"/>
                </a:lnTo>
                <a:cubicBezTo>
                  <a:pt x="1412" y="2461"/>
                  <a:pt x="113" y="5184"/>
                  <a:pt x="7" y="8058"/>
                </a:cubicBezTo>
                <a:cubicBezTo>
                  <a:pt x="-136" y="11989"/>
                  <a:pt x="1972" y="15679"/>
                  <a:pt x="5733" y="18828"/>
                </a:cubicBezTo>
                <a:lnTo>
                  <a:pt x="3250" y="19572"/>
                </a:lnTo>
                <a:lnTo>
                  <a:pt x="7449" y="20145"/>
                </a:lnTo>
                <a:lnTo>
                  <a:pt x="18130" y="21600"/>
                </a:lnTo>
                <a:lnTo>
                  <a:pt x="20351" y="16615"/>
                </a:lnTo>
                <a:lnTo>
                  <a:pt x="21464" y="14113"/>
                </a:lnTo>
                <a:cubicBezTo>
                  <a:pt x="21464" y="14113"/>
                  <a:pt x="18233" y="15082"/>
                  <a:pt x="18233" y="150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7" tIns="19047" rIns="19047" bIns="19047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1824"/>
          <p:cNvSpPr/>
          <p:nvPr/>
        </p:nvSpPr>
        <p:spPr>
          <a:xfrm>
            <a:off x="4078463" y="2757493"/>
            <a:ext cx="1041851" cy="2109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600" extrusionOk="0">
                <a:moveTo>
                  <a:pt x="15730" y="2773"/>
                </a:moveTo>
                <a:lnTo>
                  <a:pt x="18213" y="2028"/>
                </a:lnTo>
                <a:lnTo>
                  <a:pt x="14014" y="1456"/>
                </a:lnTo>
                <a:lnTo>
                  <a:pt x="3334" y="0"/>
                </a:lnTo>
                <a:lnTo>
                  <a:pt x="1116" y="4986"/>
                </a:lnTo>
                <a:lnTo>
                  <a:pt x="0" y="7487"/>
                </a:lnTo>
                <a:lnTo>
                  <a:pt x="3231" y="6519"/>
                </a:lnTo>
                <a:cubicBezTo>
                  <a:pt x="5619" y="8538"/>
                  <a:pt x="6951" y="10898"/>
                  <a:pt x="6862" y="13410"/>
                </a:cubicBezTo>
                <a:cubicBezTo>
                  <a:pt x="6803" y="14981"/>
                  <a:pt x="6193" y="16481"/>
                  <a:pt x="5127" y="17867"/>
                </a:cubicBezTo>
                <a:lnTo>
                  <a:pt x="14887" y="16282"/>
                </a:lnTo>
                <a:lnTo>
                  <a:pt x="17803" y="21600"/>
                </a:lnTo>
                <a:cubicBezTo>
                  <a:pt x="20051" y="19140"/>
                  <a:pt x="21351" y="16416"/>
                  <a:pt x="21457" y="13542"/>
                </a:cubicBezTo>
                <a:cubicBezTo>
                  <a:pt x="21600" y="9611"/>
                  <a:pt x="19493" y="5922"/>
                  <a:pt x="15730" y="277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7" tIns="19047" rIns="19047" bIns="19047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faucibus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egestas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orci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</a:t>
            </a:r>
            <a:r>
              <a:rPr lang="en-US" dirty="0" smtClean="0">
                <a:solidFill>
                  <a:schemeClr val="tx1"/>
                </a:solidFill>
              </a:rPr>
              <a:t>vitae.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vitae.</a:t>
            </a: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vitae.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68250" y="2218689"/>
            <a:ext cx="10715024" cy="439759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89" y="1164603"/>
            <a:ext cx="6259921" cy="6259921"/>
          </a:xfrm>
          <a:prstGeom prst="rect">
            <a:avLst/>
          </a:prstGeom>
        </p:spPr>
      </p:pic>
      <p:sp>
        <p:nvSpPr>
          <p:cNvPr id="60" name="矩形 39"/>
          <p:cNvSpPr>
            <a:spLocks noChangeArrowheads="1"/>
          </p:cNvSpPr>
          <p:nvPr/>
        </p:nvSpPr>
        <p:spPr bwMode="auto">
          <a:xfrm>
            <a:off x="4416340" y="2344306"/>
            <a:ext cx="5235861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【03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输入您的标题</a:t>
            </a: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矩形 39"/>
          <p:cNvSpPr>
            <a:spLocks noChangeArrowheads="1"/>
          </p:cNvSpPr>
          <p:nvPr/>
        </p:nvSpPr>
        <p:spPr bwMode="auto">
          <a:xfrm>
            <a:off x="5137332" y="3153568"/>
            <a:ext cx="4463826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●请输入您的内容 </a:t>
            </a:r>
          </a:p>
        </p:txBody>
      </p:sp>
      <p:grpSp>
        <p:nvGrpSpPr>
          <p:cNvPr id="54" name="Group 40"/>
          <p:cNvGrpSpPr/>
          <p:nvPr/>
        </p:nvGrpSpPr>
        <p:grpSpPr>
          <a:xfrm>
            <a:off x="2035423" y="1919920"/>
            <a:ext cx="2329128" cy="2333839"/>
            <a:chOff x="3692576" y="1742634"/>
            <a:chExt cx="2790379" cy="2796023"/>
          </a:xfrm>
        </p:grpSpPr>
        <p:grpSp>
          <p:nvGrpSpPr>
            <p:cNvPr id="56" name="组合 79"/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5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83"/>
              <p:cNvSpPr/>
              <p:nvPr/>
            </p:nvSpPr>
            <p:spPr>
              <a:xfrm rot="16377237">
                <a:off x="6409519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椭圆 80"/>
            <p:cNvSpPr/>
            <p:nvPr/>
          </p:nvSpPr>
          <p:spPr bwMode="auto">
            <a:xfrm>
              <a:off x="4092503" y="2156362"/>
              <a:ext cx="2016471" cy="2020558"/>
            </a:xfrm>
            <a:prstGeom prst="ellipse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330" ker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Title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faucibus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egestas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orci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enim</a:t>
            </a:r>
            <a:r>
              <a:rPr lang="en-US" dirty="0">
                <a:solidFill>
                  <a:schemeClr val="tx1"/>
                </a:solidFill>
              </a:rPr>
              <a:t> id, dictum quam. </a:t>
            </a:r>
            <a:r>
              <a:rPr lang="en-US" dirty="0" err="1">
                <a:solidFill>
                  <a:schemeClr val="tx1"/>
                </a:solidFill>
              </a:rPr>
              <a:t>Praesent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tincidunt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tortor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viverra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Nulla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facilisi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Etiam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molestie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est.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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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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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faucibus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egestas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orci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FontAwesome"/>
                <a:sym typeface="FontAwesome"/>
              </a:rPr>
              <a:t>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FontAwesome"/>
                <a:sym typeface="FontAwesome"/>
              </a:rPr>
              <a:t>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FontAwesome"/>
                <a:sym typeface="FontAwesome"/>
              </a:rPr>
              <a:t>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ea typeface="FontAwesome"/>
                <a:sym typeface="FontAwesome"/>
              </a:rPr>
              <a:t>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ea typeface="FontAwesome"/>
                <a:sym typeface="FontAwesome"/>
              </a:rPr>
              <a:t>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ea typeface="FontAwesome"/>
                <a:sym typeface="FontAwesome"/>
              </a:rPr>
              <a:t>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Subtitle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Subtitle Example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/>
          <a:stretch>
            <a:fillRect/>
          </a:stretch>
        </p:blipFill>
        <p:spPr>
          <a:xfrm>
            <a:off x="4212142" y="1893806"/>
            <a:ext cx="3756217" cy="3756217"/>
          </a:xfr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Doe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CEO Founder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Miriam Stewart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Bryan Rivera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General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 short description or history about this team member in the company.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 short description or history about this team member in the company.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 short description or history about this team member in the company.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/>
          <a:srcRect t="4961" b="4961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07939" y="2180635"/>
            <a:ext cx="1083541" cy="1923351"/>
            <a:chOff x="1714035" y="2631492"/>
            <a:chExt cx="1083682" cy="1923601"/>
          </a:xfrm>
        </p:grpSpPr>
        <p:sp>
          <p:nvSpPr>
            <p:cNvPr id="5" name="Freeform 10"/>
            <p:cNvSpPr/>
            <p:nvPr/>
          </p:nvSpPr>
          <p:spPr bwMode="auto">
            <a:xfrm>
              <a:off x="1950222" y="2889151"/>
              <a:ext cx="611308" cy="546894"/>
            </a:xfrm>
            <a:custGeom>
              <a:avLst/>
              <a:gdLst>
                <a:gd name="T0" fmla="*/ 317 w 317"/>
                <a:gd name="T1" fmla="*/ 0 h 284"/>
                <a:gd name="T2" fmla="*/ 0 w 317"/>
                <a:gd name="T3" fmla="*/ 0 h 284"/>
                <a:gd name="T4" fmla="*/ 121 w 317"/>
                <a:gd name="T5" fmla="*/ 257 h 284"/>
                <a:gd name="T6" fmla="*/ 159 w 317"/>
                <a:gd name="T7" fmla="*/ 284 h 284"/>
                <a:gd name="T8" fmla="*/ 197 w 317"/>
                <a:gd name="T9" fmla="*/ 257 h 284"/>
                <a:gd name="T10" fmla="*/ 317 w 317"/>
                <a:gd name="T1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84">
                  <a:moveTo>
                    <a:pt x="3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1" y="257"/>
                    <a:pt x="121" y="257"/>
                    <a:pt x="121" y="257"/>
                  </a:cubicBezTo>
                  <a:cubicBezTo>
                    <a:pt x="128" y="274"/>
                    <a:pt x="143" y="284"/>
                    <a:pt x="159" y="284"/>
                  </a:cubicBezTo>
                  <a:cubicBezTo>
                    <a:pt x="175" y="284"/>
                    <a:pt x="189" y="274"/>
                    <a:pt x="197" y="257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3"/>
            <p:cNvSpPr>
              <a:spLocks noEditPoints="1"/>
            </p:cNvSpPr>
            <p:nvPr/>
          </p:nvSpPr>
          <p:spPr bwMode="auto">
            <a:xfrm>
              <a:off x="1714035" y="2631492"/>
              <a:ext cx="1083682" cy="1923601"/>
            </a:xfrm>
            <a:custGeom>
              <a:avLst/>
              <a:gdLst>
                <a:gd name="T0" fmla="*/ 522 w 562"/>
                <a:gd name="T1" fmla="*/ 113 h 999"/>
                <a:gd name="T2" fmla="*/ 562 w 562"/>
                <a:gd name="T3" fmla="*/ 113 h 999"/>
                <a:gd name="T4" fmla="*/ 562 w 562"/>
                <a:gd name="T5" fmla="*/ 74 h 999"/>
                <a:gd name="T6" fmla="*/ 488 w 562"/>
                <a:gd name="T7" fmla="*/ 0 h 999"/>
                <a:gd name="T8" fmla="*/ 74 w 562"/>
                <a:gd name="T9" fmla="*/ 0 h 999"/>
                <a:gd name="T10" fmla="*/ 0 w 562"/>
                <a:gd name="T11" fmla="*/ 74 h 999"/>
                <a:gd name="T12" fmla="*/ 0 w 562"/>
                <a:gd name="T13" fmla="*/ 113 h 999"/>
                <a:gd name="T14" fmla="*/ 40 w 562"/>
                <a:gd name="T15" fmla="*/ 113 h 999"/>
                <a:gd name="T16" fmla="*/ 40 w 562"/>
                <a:gd name="T17" fmla="*/ 235 h 999"/>
                <a:gd name="T18" fmla="*/ 65 w 562"/>
                <a:gd name="T19" fmla="*/ 332 h 999"/>
                <a:gd name="T20" fmla="*/ 144 w 562"/>
                <a:gd name="T21" fmla="*/ 476 h 999"/>
                <a:gd name="T22" fmla="*/ 144 w 562"/>
                <a:gd name="T23" fmla="*/ 522 h 999"/>
                <a:gd name="T24" fmla="*/ 68 w 562"/>
                <a:gd name="T25" fmla="*/ 651 h 999"/>
                <a:gd name="T26" fmla="*/ 40 w 562"/>
                <a:gd name="T27" fmla="*/ 753 h 999"/>
                <a:gd name="T28" fmla="*/ 40 w 562"/>
                <a:gd name="T29" fmla="*/ 885 h 999"/>
                <a:gd name="T30" fmla="*/ 0 w 562"/>
                <a:gd name="T31" fmla="*/ 885 h 999"/>
                <a:gd name="T32" fmla="*/ 0 w 562"/>
                <a:gd name="T33" fmla="*/ 925 h 999"/>
                <a:gd name="T34" fmla="*/ 74 w 562"/>
                <a:gd name="T35" fmla="*/ 999 h 999"/>
                <a:gd name="T36" fmla="*/ 488 w 562"/>
                <a:gd name="T37" fmla="*/ 999 h 999"/>
                <a:gd name="T38" fmla="*/ 562 w 562"/>
                <a:gd name="T39" fmla="*/ 925 h 999"/>
                <a:gd name="T40" fmla="*/ 562 w 562"/>
                <a:gd name="T41" fmla="*/ 885 h 999"/>
                <a:gd name="T42" fmla="*/ 522 w 562"/>
                <a:gd name="T43" fmla="*/ 885 h 999"/>
                <a:gd name="T44" fmla="*/ 522 w 562"/>
                <a:gd name="T45" fmla="*/ 753 h 999"/>
                <a:gd name="T46" fmla="*/ 494 w 562"/>
                <a:gd name="T47" fmla="*/ 651 h 999"/>
                <a:gd name="T48" fmla="*/ 418 w 562"/>
                <a:gd name="T49" fmla="*/ 522 h 999"/>
                <a:gd name="T50" fmla="*/ 418 w 562"/>
                <a:gd name="T51" fmla="*/ 476 h 999"/>
                <a:gd name="T52" fmla="*/ 497 w 562"/>
                <a:gd name="T53" fmla="*/ 332 h 999"/>
                <a:gd name="T54" fmla="*/ 522 w 562"/>
                <a:gd name="T55" fmla="*/ 235 h 999"/>
                <a:gd name="T56" fmla="*/ 522 w 562"/>
                <a:gd name="T57" fmla="*/ 113 h 999"/>
                <a:gd name="T58" fmla="*/ 458 w 562"/>
                <a:gd name="T59" fmla="*/ 225 h 999"/>
                <a:gd name="T60" fmla="*/ 436 w 562"/>
                <a:gd name="T61" fmla="*/ 311 h 999"/>
                <a:gd name="T62" fmla="*/ 352 w 562"/>
                <a:gd name="T63" fmla="*/ 462 h 999"/>
                <a:gd name="T64" fmla="*/ 353 w 562"/>
                <a:gd name="T65" fmla="*/ 538 h 999"/>
                <a:gd name="T66" fmla="*/ 433 w 562"/>
                <a:gd name="T67" fmla="*/ 674 h 999"/>
                <a:gd name="T68" fmla="*/ 458 w 562"/>
                <a:gd name="T69" fmla="*/ 764 h 999"/>
                <a:gd name="T70" fmla="*/ 458 w 562"/>
                <a:gd name="T71" fmla="*/ 885 h 999"/>
                <a:gd name="T72" fmla="*/ 413 w 562"/>
                <a:gd name="T73" fmla="*/ 885 h 999"/>
                <a:gd name="T74" fmla="*/ 281 w 562"/>
                <a:gd name="T75" fmla="*/ 837 h 999"/>
                <a:gd name="T76" fmla="*/ 149 w 562"/>
                <a:gd name="T77" fmla="*/ 885 h 999"/>
                <a:gd name="T78" fmla="*/ 104 w 562"/>
                <a:gd name="T79" fmla="*/ 885 h 999"/>
                <a:gd name="T80" fmla="*/ 104 w 562"/>
                <a:gd name="T81" fmla="*/ 764 h 999"/>
                <a:gd name="T82" fmla="*/ 129 w 562"/>
                <a:gd name="T83" fmla="*/ 674 h 999"/>
                <a:gd name="T84" fmla="*/ 208 w 562"/>
                <a:gd name="T85" fmla="*/ 538 h 999"/>
                <a:gd name="T86" fmla="*/ 209 w 562"/>
                <a:gd name="T87" fmla="*/ 462 h 999"/>
                <a:gd name="T88" fmla="*/ 126 w 562"/>
                <a:gd name="T89" fmla="*/ 311 h 999"/>
                <a:gd name="T90" fmla="*/ 104 w 562"/>
                <a:gd name="T91" fmla="*/ 225 h 999"/>
                <a:gd name="T92" fmla="*/ 104 w 562"/>
                <a:gd name="T93" fmla="*/ 113 h 999"/>
                <a:gd name="T94" fmla="*/ 458 w 562"/>
                <a:gd name="T95" fmla="*/ 113 h 999"/>
                <a:gd name="T96" fmla="*/ 458 w 562"/>
                <a:gd name="T97" fmla="*/ 225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999">
                  <a:moveTo>
                    <a:pt x="522" y="113"/>
                  </a:moveTo>
                  <a:cubicBezTo>
                    <a:pt x="562" y="113"/>
                    <a:pt x="562" y="113"/>
                    <a:pt x="562" y="113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33"/>
                    <a:pt x="529" y="0"/>
                    <a:pt x="4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0" y="269"/>
                    <a:pt x="49" y="303"/>
                    <a:pt x="65" y="332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52" y="490"/>
                    <a:pt x="152" y="508"/>
                    <a:pt x="144" y="522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50" y="682"/>
                    <a:pt x="40" y="717"/>
                    <a:pt x="40" y="753"/>
                  </a:cubicBezTo>
                  <a:cubicBezTo>
                    <a:pt x="40" y="885"/>
                    <a:pt x="40" y="885"/>
                    <a:pt x="40" y="885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65"/>
                    <a:pt x="33" y="999"/>
                    <a:pt x="74" y="999"/>
                  </a:cubicBezTo>
                  <a:cubicBezTo>
                    <a:pt x="488" y="999"/>
                    <a:pt x="488" y="999"/>
                    <a:pt x="488" y="999"/>
                  </a:cubicBezTo>
                  <a:cubicBezTo>
                    <a:pt x="529" y="999"/>
                    <a:pt x="562" y="965"/>
                    <a:pt x="562" y="925"/>
                  </a:cubicBezTo>
                  <a:cubicBezTo>
                    <a:pt x="562" y="885"/>
                    <a:pt x="562" y="885"/>
                    <a:pt x="562" y="885"/>
                  </a:cubicBezTo>
                  <a:cubicBezTo>
                    <a:pt x="522" y="885"/>
                    <a:pt x="522" y="885"/>
                    <a:pt x="522" y="885"/>
                  </a:cubicBezTo>
                  <a:cubicBezTo>
                    <a:pt x="522" y="753"/>
                    <a:pt x="522" y="753"/>
                    <a:pt x="522" y="753"/>
                  </a:cubicBezTo>
                  <a:cubicBezTo>
                    <a:pt x="522" y="717"/>
                    <a:pt x="512" y="682"/>
                    <a:pt x="494" y="651"/>
                  </a:cubicBezTo>
                  <a:cubicBezTo>
                    <a:pt x="418" y="522"/>
                    <a:pt x="418" y="522"/>
                    <a:pt x="418" y="522"/>
                  </a:cubicBezTo>
                  <a:cubicBezTo>
                    <a:pt x="410" y="508"/>
                    <a:pt x="410" y="490"/>
                    <a:pt x="418" y="476"/>
                  </a:cubicBezTo>
                  <a:cubicBezTo>
                    <a:pt x="497" y="332"/>
                    <a:pt x="497" y="332"/>
                    <a:pt x="497" y="332"/>
                  </a:cubicBezTo>
                  <a:cubicBezTo>
                    <a:pt x="513" y="303"/>
                    <a:pt x="522" y="269"/>
                    <a:pt x="522" y="235"/>
                  </a:cubicBezTo>
                  <a:lnTo>
                    <a:pt x="522" y="113"/>
                  </a:lnTo>
                  <a:close/>
                  <a:moveTo>
                    <a:pt x="458" y="225"/>
                  </a:moveTo>
                  <a:cubicBezTo>
                    <a:pt x="458" y="255"/>
                    <a:pt x="450" y="284"/>
                    <a:pt x="436" y="311"/>
                  </a:cubicBezTo>
                  <a:cubicBezTo>
                    <a:pt x="352" y="462"/>
                    <a:pt x="352" y="462"/>
                    <a:pt x="352" y="462"/>
                  </a:cubicBezTo>
                  <a:cubicBezTo>
                    <a:pt x="339" y="485"/>
                    <a:pt x="340" y="515"/>
                    <a:pt x="353" y="538"/>
                  </a:cubicBezTo>
                  <a:cubicBezTo>
                    <a:pt x="433" y="674"/>
                    <a:pt x="433" y="674"/>
                    <a:pt x="433" y="674"/>
                  </a:cubicBezTo>
                  <a:cubicBezTo>
                    <a:pt x="449" y="701"/>
                    <a:pt x="458" y="732"/>
                    <a:pt x="458" y="764"/>
                  </a:cubicBezTo>
                  <a:cubicBezTo>
                    <a:pt x="458" y="885"/>
                    <a:pt x="458" y="885"/>
                    <a:pt x="458" y="885"/>
                  </a:cubicBezTo>
                  <a:cubicBezTo>
                    <a:pt x="413" y="885"/>
                    <a:pt x="413" y="885"/>
                    <a:pt x="413" y="885"/>
                  </a:cubicBezTo>
                  <a:cubicBezTo>
                    <a:pt x="392" y="857"/>
                    <a:pt x="341" y="837"/>
                    <a:pt x="281" y="837"/>
                  </a:cubicBezTo>
                  <a:cubicBezTo>
                    <a:pt x="221" y="837"/>
                    <a:pt x="169" y="857"/>
                    <a:pt x="149" y="885"/>
                  </a:cubicBezTo>
                  <a:cubicBezTo>
                    <a:pt x="104" y="885"/>
                    <a:pt x="104" y="885"/>
                    <a:pt x="104" y="885"/>
                  </a:cubicBezTo>
                  <a:cubicBezTo>
                    <a:pt x="104" y="764"/>
                    <a:pt x="104" y="764"/>
                    <a:pt x="104" y="764"/>
                  </a:cubicBezTo>
                  <a:cubicBezTo>
                    <a:pt x="104" y="732"/>
                    <a:pt x="112" y="701"/>
                    <a:pt x="129" y="674"/>
                  </a:cubicBezTo>
                  <a:cubicBezTo>
                    <a:pt x="208" y="538"/>
                    <a:pt x="208" y="538"/>
                    <a:pt x="208" y="538"/>
                  </a:cubicBezTo>
                  <a:cubicBezTo>
                    <a:pt x="222" y="515"/>
                    <a:pt x="222" y="485"/>
                    <a:pt x="209" y="462"/>
                  </a:cubicBezTo>
                  <a:cubicBezTo>
                    <a:pt x="126" y="311"/>
                    <a:pt x="126" y="311"/>
                    <a:pt x="126" y="311"/>
                  </a:cubicBezTo>
                  <a:cubicBezTo>
                    <a:pt x="112" y="284"/>
                    <a:pt x="104" y="255"/>
                    <a:pt x="104" y="225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58" y="2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27961" y="2180004"/>
            <a:ext cx="1082279" cy="1924612"/>
            <a:chOff x="3634307" y="2630861"/>
            <a:chExt cx="1082420" cy="1924863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634307" y="2630861"/>
              <a:ext cx="1082420" cy="1924863"/>
            </a:xfrm>
            <a:custGeom>
              <a:avLst/>
              <a:gdLst>
                <a:gd name="T0" fmla="*/ 522 w 562"/>
                <a:gd name="T1" fmla="*/ 113 h 999"/>
                <a:gd name="T2" fmla="*/ 562 w 562"/>
                <a:gd name="T3" fmla="*/ 113 h 999"/>
                <a:gd name="T4" fmla="*/ 562 w 562"/>
                <a:gd name="T5" fmla="*/ 74 h 999"/>
                <a:gd name="T6" fmla="*/ 488 w 562"/>
                <a:gd name="T7" fmla="*/ 0 h 999"/>
                <a:gd name="T8" fmla="*/ 74 w 562"/>
                <a:gd name="T9" fmla="*/ 0 h 999"/>
                <a:gd name="T10" fmla="*/ 0 w 562"/>
                <a:gd name="T11" fmla="*/ 74 h 999"/>
                <a:gd name="T12" fmla="*/ 0 w 562"/>
                <a:gd name="T13" fmla="*/ 113 h 999"/>
                <a:gd name="T14" fmla="*/ 40 w 562"/>
                <a:gd name="T15" fmla="*/ 113 h 999"/>
                <a:gd name="T16" fmla="*/ 40 w 562"/>
                <a:gd name="T17" fmla="*/ 235 h 999"/>
                <a:gd name="T18" fmla="*/ 65 w 562"/>
                <a:gd name="T19" fmla="*/ 333 h 999"/>
                <a:gd name="T20" fmla="*/ 144 w 562"/>
                <a:gd name="T21" fmla="*/ 477 h 999"/>
                <a:gd name="T22" fmla="*/ 144 w 562"/>
                <a:gd name="T23" fmla="*/ 522 h 999"/>
                <a:gd name="T24" fmla="*/ 68 w 562"/>
                <a:gd name="T25" fmla="*/ 651 h 999"/>
                <a:gd name="T26" fmla="*/ 40 w 562"/>
                <a:gd name="T27" fmla="*/ 753 h 999"/>
                <a:gd name="T28" fmla="*/ 40 w 562"/>
                <a:gd name="T29" fmla="*/ 886 h 999"/>
                <a:gd name="T30" fmla="*/ 0 w 562"/>
                <a:gd name="T31" fmla="*/ 886 h 999"/>
                <a:gd name="T32" fmla="*/ 0 w 562"/>
                <a:gd name="T33" fmla="*/ 925 h 999"/>
                <a:gd name="T34" fmla="*/ 74 w 562"/>
                <a:gd name="T35" fmla="*/ 999 h 999"/>
                <a:gd name="T36" fmla="*/ 488 w 562"/>
                <a:gd name="T37" fmla="*/ 999 h 999"/>
                <a:gd name="T38" fmla="*/ 562 w 562"/>
                <a:gd name="T39" fmla="*/ 925 h 999"/>
                <a:gd name="T40" fmla="*/ 562 w 562"/>
                <a:gd name="T41" fmla="*/ 886 h 999"/>
                <a:gd name="T42" fmla="*/ 522 w 562"/>
                <a:gd name="T43" fmla="*/ 886 h 999"/>
                <a:gd name="T44" fmla="*/ 522 w 562"/>
                <a:gd name="T45" fmla="*/ 753 h 999"/>
                <a:gd name="T46" fmla="*/ 494 w 562"/>
                <a:gd name="T47" fmla="*/ 651 h 999"/>
                <a:gd name="T48" fmla="*/ 418 w 562"/>
                <a:gd name="T49" fmla="*/ 522 h 999"/>
                <a:gd name="T50" fmla="*/ 418 w 562"/>
                <a:gd name="T51" fmla="*/ 476 h 999"/>
                <a:gd name="T52" fmla="*/ 497 w 562"/>
                <a:gd name="T53" fmla="*/ 333 h 999"/>
                <a:gd name="T54" fmla="*/ 522 w 562"/>
                <a:gd name="T55" fmla="*/ 235 h 999"/>
                <a:gd name="T56" fmla="*/ 522 w 562"/>
                <a:gd name="T57" fmla="*/ 113 h 999"/>
                <a:gd name="T58" fmla="*/ 458 w 562"/>
                <a:gd name="T59" fmla="*/ 225 h 999"/>
                <a:gd name="T60" fmla="*/ 436 w 562"/>
                <a:gd name="T61" fmla="*/ 311 h 999"/>
                <a:gd name="T62" fmla="*/ 352 w 562"/>
                <a:gd name="T63" fmla="*/ 462 h 999"/>
                <a:gd name="T64" fmla="*/ 353 w 562"/>
                <a:gd name="T65" fmla="*/ 538 h 999"/>
                <a:gd name="T66" fmla="*/ 433 w 562"/>
                <a:gd name="T67" fmla="*/ 674 h 999"/>
                <a:gd name="T68" fmla="*/ 458 w 562"/>
                <a:gd name="T69" fmla="*/ 764 h 999"/>
                <a:gd name="T70" fmla="*/ 458 w 562"/>
                <a:gd name="T71" fmla="*/ 886 h 999"/>
                <a:gd name="T72" fmla="*/ 413 w 562"/>
                <a:gd name="T73" fmla="*/ 886 h 999"/>
                <a:gd name="T74" fmla="*/ 281 w 562"/>
                <a:gd name="T75" fmla="*/ 837 h 999"/>
                <a:gd name="T76" fmla="*/ 149 w 562"/>
                <a:gd name="T77" fmla="*/ 886 h 999"/>
                <a:gd name="T78" fmla="*/ 104 w 562"/>
                <a:gd name="T79" fmla="*/ 886 h 999"/>
                <a:gd name="T80" fmla="*/ 104 w 562"/>
                <a:gd name="T81" fmla="*/ 764 h 999"/>
                <a:gd name="T82" fmla="*/ 129 w 562"/>
                <a:gd name="T83" fmla="*/ 674 h 999"/>
                <a:gd name="T84" fmla="*/ 208 w 562"/>
                <a:gd name="T85" fmla="*/ 538 h 999"/>
                <a:gd name="T86" fmla="*/ 209 w 562"/>
                <a:gd name="T87" fmla="*/ 462 h 999"/>
                <a:gd name="T88" fmla="*/ 126 w 562"/>
                <a:gd name="T89" fmla="*/ 311 h 999"/>
                <a:gd name="T90" fmla="*/ 104 w 562"/>
                <a:gd name="T91" fmla="*/ 225 h 999"/>
                <a:gd name="T92" fmla="*/ 104 w 562"/>
                <a:gd name="T93" fmla="*/ 113 h 999"/>
                <a:gd name="T94" fmla="*/ 458 w 562"/>
                <a:gd name="T95" fmla="*/ 113 h 999"/>
                <a:gd name="T96" fmla="*/ 458 w 562"/>
                <a:gd name="T97" fmla="*/ 225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999">
                  <a:moveTo>
                    <a:pt x="522" y="113"/>
                  </a:moveTo>
                  <a:cubicBezTo>
                    <a:pt x="562" y="113"/>
                    <a:pt x="562" y="113"/>
                    <a:pt x="562" y="113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33"/>
                    <a:pt x="529" y="0"/>
                    <a:pt x="4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0" y="269"/>
                    <a:pt x="49" y="303"/>
                    <a:pt x="65" y="333"/>
                  </a:cubicBezTo>
                  <a:cubicBezTo>
                    <a:pt x="144" y="477"/>
                    <a:pt x="144" y="477"/>
                    <a:pt x="144" y="477"/>
                  </a:cubicBezTo>
                  <a:cubicBezTo>
                    <a:pt x="152" y="491"/>
                    <a:pt x="152" y="508"/>
                    <a:pt x="144" y="522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50" y="682"/>
                    <a:pt x="40" y="717"/>
                    <a:pt x="40" y="753"/>
                  </a:cubicBezTo>
                  <a:cubicBezTo>
                    <a:pt x="40" y="886"/>
                    <a:pt x="40" y="886"/>
                    <a:pt x="40" y="886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66"/>
                    <a:pt x="33" y="999"/>
                    <a:pt x="74" y="999"/>
                  </a:cubicBezTo>
                  <a:cubicBezTo>
                    <a:pt x="488" y="999"/>
                    <a:pt x="488" y="999"/>
                    <a:pt x="488" y="999"/>
                  </a:cubicBezTo>
                  <a:cubicBezTo>
                    <a:pt x="529" y="999"/>
                    <a:pt x="562" y="966"/>
                    <a:pt x="562" y="925"/>
                  </a:cubicBezTo>
                  <a:cubicBezTo>
                    <a:pt x="562" y="886"/>
                    <a:pt x="562" y="886"/>
                    <a:pt x="562" y="886"/>
                  </a:cubicBezTo>
                  <a:cubicBezTo>
                    <a:pt x="522" y="886"/>
                    <a:pt x="522" y="886"/>
                    <a:pt x="522" y="886"/>
                  </a:cubicBezTo>
                  <a:cubicBezTo>
                    <a:pt x="522" y="753"/>
                    <a:pt x="522" y="753"/>
                    <a:pt x="522" y="753"/>
                  </a:cubicBezTo>
                  <a:cubicBezTo>
                    <a:pt x="522" y="717"/>
                    <a:pt x="512" y="682"/>
                    <a:pt x="494" y="651"/>
                  </a:cubicBezTo>
                  <a:cubicBezTo>
                    <a:pt x="418" y="522"/>
                    <a:pt x="418" y="522"/>
                    <a:pt x="418" y="522"/>
                  </a:cubicBezTo>
                  <a:cubicBezTo>
                    <a:pt x="410" y="508"/>
                    <a:pt x="410" y="491"/>
                    <a:pt x="418" y="476"/>
                  </a:cubicBezTo>
                  <a:cubicBezTo>
                    <a:pt x="497" y="333"/>
                    <a:pt x="497" y="333"/>
                    <a:pt x="497" y="333"/>
                  </a:cubicBezTo>
                  <a:cubicBezTo>
                    <a:pt x="513" y="303"/>
                    <a:pt x="522" y="269"/>
                    <a:pt x="522" y="235"/>
                  </a:cubicBezTo>
                  <a:lnTo>
                    <a:pt x="522" y="113"/>
                  </a:lnTo>
                  <a:close/>
                  <a:moveTo>
                    <a:pt x="458" y="225"/>
                  </a:moveTo>
                  <a:cubicBezTo>
                    <a:pt x="458" y="255"/>
                    <a:pt x="450" y="285"/>
                    <a:pt x="436" y="311"/>
                  </a:cubicBezTo>
                  <a:cubicBezTo>
                    <a:pt x="352" y="462"/>
                    <a:pt x="352" y="462"/>
                    <a:pt x="352" y="462"/>
                  </a:cubicBezTo>
                  <a:cubicBezTo>
                    <a:pt x="339" y="486"/>
                    <a:pt x="340" y="515"/>
                    <a:pt x="353" y="538"/>
                  </a:cubicBezTo>
                  <a:cubicBezTo>
                    <a:pt x="433" y="674"/>
                    <a:pt x="433" y="674"/>
                    <a:pt x="433" y="674"/>
                  </a:cubicBezTo>
                  <a:cubicBezTo>
                    <a:pt x="449" y="701"/>
                    <a:pt x="458" y="733"/>
                    <a:pt x="458" y="764"/>
                  </a:cubicBezTo>
                  <a:cubicBezTo>
                    <a:pt x="458" y="886"/>
                    <a:pt x="458" y="886"/>
                    <a:pt x="458" y="886"/>
                  </a:cubicBezTo>
                  <a:cubicBezTo>
                    <a:pt x="413" y="886"/>
                    <a:pt x="413" y="886"/>
                    <a:pt x="413" y="886"/>
                  </a:cubicBezTo>
                  <a:cubicBezTo>
                    <a:pt x="392" y="857"/>
                    <a:pt x="341" y="837"/>
                    <a:pt x="281" y="837"/>
                  </a:cubicBezTo>
                  <a:cubicBezTo>
                    <a:pt x="221" y="837"/>
                    <a:pt x="169" y="857"/>
                    <a:pt x="149" y="886"/>
                  </a:cubicBezTo>
                  <a:cubicBezTo>
                    <a:pt x="104" y="886"/>
                    <a:pt x="104" y="886"/>
                    <a:pt x="104" y="886"/>
                  </a:cubicBezTo>
                  <a:cubicBezTo>
                    <a:pt x="104" y="764"/>
                    <a:pt x="104" y="764"/>
                    <a:pt x="104" y="764"/>
                  </a:cubicBezTo>
                  <a:cubicBezTo>
                    <a:pt x="104" y="733"/>
                    <a:pt x="112" y="701"/>
                    <a:pt x="129" y="674"/>
                  </a:cubicBezTo>
                  <a:cubicBezTo>
                    <a:pt x="208" y="538"/>
                    <a:pt x="208" y="538"/>
                    <a:pt x="208" y="538"/>
                  </a:cubicBezTo>
                  <a:cubicBezTo>
                    <a:pt x="222" y="515"/>
                    <a:pt x="222" y="486"/>
                    <a:pt x="209" y="462"/>
                  </a:cubicBezTo>
                  <a:cubicBezTo>
                    <a:pt x="126" y="311"/>
                    <a:pt x="126" y="311"/>
                    <a:pt x="126" y="311"/>
                  </a:cubicBezTo>
                  <a:cubicBezTo>
                    <a:pt x="112" y="285"/>
                    <a:pt x="104" y="255"/>
                    <a:pt x="104" y="225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58" y="2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947540" y="3689283"/>
              <a:ext cx="455955" cy="261449"/>
            </a:xfrm>
            <a:custGeom>
              <a:avLst/>
              <a:gdLst>
                <a:gd name="T0" fmla="*/ 237 w 237"/>
                <a:gd name="T1" fmla="*/ 136 h 136"/>
                <a:gd name="T2" fmla="*/ 0 w 237"/>
                <a:gd name="T3" fmla="*/ 136 h 136"/>
                <a:gd name="T4" fmla="*/ 90 w 237"/>
                <a:gd name="T5" fmla="*/ 13 h 136"/>
                <a:gd name="T6" fmla="*/ 118 w 237"/>
                <a:gd name="T7" fmla="*/ 0 h 136"/>
                <a:gd name="T8" fmla="*/ 147 w 237"/>
                <a:gd name="T9" fmla="*/ 13 h 136"/>
                <a:gd name="T10" fmla="*/ 237 w 237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136">
                  <a:moveTo>
                    <a:pt x="237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5"/>
                    <a:pt x="106" y="0"/>
                    <a:pt x="118" y="0"/>
                  </a:cubicBezTo>
                  <a:cubicBezTo>
                    <a:pt x="130" y="0"/>
                    <a:pt x="141" y="5"/>
                    <a:pt x="147" y="13"/>
                  </a:cubicBezTo>
                  <a:lnTo>
                    <a:pt x="237" y="1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875335" y="3084291"/>
              <a:ext cx="600364" cy="452165"/>
            </a:xfrm>
            <a:custGeom>
              <a:avLst/>
              <a:gdLst>
                <a:gd name="T0" fmla="*/ 276 w 276"/>
                <a:gd name="T1" fmla="*/ 0 h 185"/>
                <a:gd name="T2" fmla="*/ 0 w 276"/>
                <a:gd name="T3" fmla="*/ 0 h 185"/>
                <a:gd name="T4" fmla="*/ 105 w 276"/>
                <a:gd name="T5" fmla="*/ 168 h 185"/>
                <a:gd name="T6" fmla="*/ 138 w 276"/>
                <a:gd name="T7" fmla="*/ 185 h 185"/>
                <a:gd name="T8" fmla="*/ 171 w 276"/>
                <a:gd name="T9" fmla="*/ 168 h 185"/>
                <a:gd name="T10" fmla="*/ 276 w 27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185">
                  <a:moveTo>
                    <a:pt x="2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11" y="179"/>
                    <a:pt x="124" y="185"/>
                    <a:pt x="138" y="185"/>
                  </a:cubicBezTo>
                  <a:cubicBezTo>
                    <a:pt x="152" y="185"/>
                    <a:pt x="165" y="179"/>
                    <a:pt x="171" y="168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46720" y="2180004"/>
            <a:ext cx="1083541" cy="1924612"/>
            <a:chOff x="5553316" y="2630861"/>
            <a:chExt cx="1083682" cy="1924863"/>
          </a:xfrm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53316" y="2630861"/>
              <a:ext cx="1083682" cy="1924863"/>
            </a:xfrm>
            <a:custGeom>
              <a:avLst/>
              <a:gdLst>
                <a:gd name="T0" fmla="*/ 522 w 562"/>
                <a:gd name="T1" fmla="*/ 113 h 999"/>
                <a:gd name="T2" fmla="*/ 562 w 562"/>
                <a:gd name="T3" fmla="*/ 113 h 999"/>
                <a:gd name="T4" fmla="*/ 562 w 562"/>
                <a:gd name="T5" fmla="*/ 74 h 999"/>
                <a:gd name="T6" fmla="*/ 488 w 562"/>
                <a:gd name="T7" fmla="*/ 0 h 999"/>
                <a:gd name="T8" fmla="*/ 74 w 562"/>
                <a:gd name="T9" fmla="*/ 0 h 999"/>
                <a:gd name="T10" fmla="*/ 0 w 562"/>
                <a:gd name="T11" fmla="*/ 74 h 999"/>
                <a:gd name="T12" fmla="*/ 0 w 562"/>
                <a:gd name="T13" fmla="*/ 113 h 999"/>
                <a:gd name="T14" fmla="*/ 40 w 562"/>
                <a:gd name="T15" fmla="*/ 113 h 999"/>
                <a:gd name="T16" fmla="*/ 40 w 562"/>
                <a:gd name="T17" fmla="*/ 235 h 999"/>
                <a:gd name="T18" fmla="*/ 65 w 562"/>
                <a:gd name="T19" fmla="*/ 333 h 999"/>
                <a:gd name="T20" fmla="*/ 145 w 562"/>
                <a:gd name="T21" fmla="*/ 477 h 999"/>
                <a:gd name="T22" fmla="*/ 144 w 562"/>
                <a:gd name="T23" fmla="*/ 522 h 999"/>
                <a:gd name="T24" fmla="*/ 68 w 562"/>
                <a:gd name="T25" fmla="*/ 651 h 999"/>
                <a:gd name="T26" fmla="*/ 40 w 562"/>
                <a:gd name="T27" fmla="*/ 753 h 999"/>
                <a:gd name="T28" fmla="*/ 40 w 562"/>
                <a:gd name="T29" fmla="*/ 886 h 999"/>
                <a:gd name="T30" fmla="*/ 0 w 562"/>
                <a:gd name="T31" fmla="*/ 886 h 999"/>
                <a:gd name="T32" fmla="*/ 0 w 562"/>
                <a:gd name="T33" fmla="*/ 925 h 999"/>
                <a:gd name="T34" fmla="*/ 74 w 562"/>
                <a:gd name="T35" fmla="*/ 999 h 999"/>
                <a:gd name="T36" fmla="*/ 488 w 562"/>
                <a:gd name="T37" fmla="*/ 999 h 999"/>
                <a:gd name="T38" fmla="*/ 562 w 562"/>
                <a:gd name="T39" fmla="*/ 925 h 999"/>
                <a:gd name="T40" fmla="*/ 562 w 562"/>
                <a:gd name="T41" fmla="*/ 886 h 999"/>
                <a:gd name="T42" fmla="*/ 522 w 562"/>
                <a:gd name="T43" fmla="*/ 886 h 999"/>
                <a:gd name="T44" fmla="*/ 522 w 562"/>
                <a:gd name="T45" fmla="*/ 753 h 999"/>
                <a:gd name="T46" fmla="*/ 494 w 562"/>
                <a:gd name="T47" fmla="*/ 651 h 999"/>
                <a:gd name="T48" fmla="*/ 419 w 562"/>
                <a:gd name="T49" fmla="*/ 522 h 999"/>
                <a:gd name="T50" fmla="*/ 418 w 562"/>
                <a:gd name="T51" fmla="*/ 476 h 999"/>
                <a:gd name="T52" fmla="*/ 497 w 562"/>
                <a:gd name="T53" fmla="*/ 333 h 999"/>
                <a:gd name="T54" fmla="*/ 522 w 562"/>
                <a:gd name="T55" fmla="*/ 235 h 999"/>
                <a:gd name="T56" fmla="*/ 522 w 562"/>
                <a:gd name="T57" fmla="*/ 113 h 999"/>
                <a:gd name="T58" fmla="*/ 458 w 562"/>
                <a:gd name="T59" fmla="*/ 225 h 999"/>
                <a:gd name="T60" fmla="*/ 436 w 562"/>
                <a:gd name="T61" fmla="*/ 311 h 999"/>
                <a:gd name="T62" fmla="*/ 353 w 562"/>
                <a:gd name="T63" fmla="*/ 462 h 999"/>
                <a:gd name="T64" fmla="*/ 354 w 562"/>
                <a:gd name="T65" fmla="*/ 538 h 999"/>
                <a:gd name="T66" fmla="*/ 434 w 562"/>
                <a:gd name="T67" fmla="*/ 674 h 999"/>
                <a:gd name="T68" fmla="*/ 458 w 562"/>
                <a:gd name="T69" fmla="*/ 764 h 999"/>
                <a:gd name="T70" fmla="*/ 458 w 562"/>
                <a:gd name="T71" fmla="*/ 886 h 999"/>
                <a:gd name="T72" fmla="*/ 413 w 562"/>
                <a:gd name="T73" fmla="*/ 886 h 999"/>
                <a:gd name="T74" fmla="*/ 281 w 562"/>
                <a:gd name="T75" fmla="*/ 837 h 999"/>
                <a:gd name="T76" fmla="*/ 149 w 562"/>
                <a:gd name="T77" fmla="*/ 886 h 999"/>
                <a:gd name="T78" fmla="*/ 104 w 562"/>
                <a:gd name="T79" fmla="*/ 886 h 999"/>
                <a:gd name="T80" fmla="*/ 104 w 562"/>
                <a:gd name="T81" fmla="*/ 764 h 999"/>
                <a:gd name="T82" fmla="*/ 129 w 562"/>
                <a:gd name="T83" fmla="*/ 674 h 999"/>
                <a:gd name="T84" fmla="*/ 209 w 562"/>
                <a:gd name="T85" fmla="*/ 538 h 999"/>
                <a:gd name="T86" fmla="*/ 210 w 562"/>
                <a:gd name="T87" fmla="*/ 462 h 999"/>
                <a:gd name="T88" fmla="*/ 126 w 562"/>
                <a:gd name="T89" fmla="*/ 311 h 999"/>
                <a:gd name="T90" fmla="*/ 104 w 562"/>
                <a:gd name="T91" fmla="*/ 225 h 999"/>
                <a:gd name="T92" fmla="*/ 104 w 562"/>
                <a:gd name="T93" fmla="*/ 113 h 999"/>
                <a:gd name="T94" fmla="*/ 458 w 562"/>
                <a:gd name="T95" fmla="*/ 113 h 999"/>
                <a:gd name="T96" fmla="*/ 458 w 562"/>
                <a:gd name="T97" fmla="*/ 225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999">
                  <a:moveTo>
                    <a:pt x="522" y="113"/>
                  </a:moveTo>
                  <a:cubicBezTo>
                    <a:pt x="562" y="113"/>
                    <a:pt x="562" y="113"/>
                    <a:pt x="562" y="113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33"/>
                    <a:pt x="529" y="0"/>
                    <a:pt x="4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0" y="269"/>
                    <a:pt x="49" y="303"/>
                    <a:pt x="65" y="333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52" y="491"/>
                    <a:pt x="152" y="508"/>
                    <a:pt x="144" y="522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50" y="682"/>
                    <a:pt x="40" y="717"/>
                    <a:pt x="40" y="753"/>
                  </a:cubicBezTo>
                  <a:cubicBezTo>
                    <a:pt x="40" y="886"/>
                    <a:pt x="40" y="886"/>
                    <a:pt x="40" y="886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66"/>
                    <a:pt x="33" y="999"/>
                    <a:pt x="74" y="999"/>
                  </a:cubicBezTo>
                  <a:cubicBezTo>
                    <a:pt x="488" y="999"/>
                    <a:pt x="488" y="999"/>
                    <a:pt x="488" y="999"/>
                  </a:cubicBezTo>
                  <a:cubicBezTo>
                    <a:pt x="529" y="999"/>
                    <a:pt x="562" y="966"/>
                    <a:pt x="562" y="925"/>
                  </a:cubicBezTo>
                  <a:cubicBezTo>
                    <a:pt x="562" y="886"/>
                    <a:pt x="562" y="886"/>
                    <a:pt x="562" y="886"/>
                  </a:cubicBezTo>
                  <a:cubicBezTo>
                    <a:pt x="522" y="886"/>
                    <a:pt x="522" y="886"/>
                    <a:pt x="522" y="886"/>
                  </a:cubicBezTo>
                  <a:cubicBezTo>
                    <a:pt x="522" y="753"/>
                    <a:pt x="522" y="753"/>
                    <a:pt x="522" y="753"/>
                  </a:cubicBezTo>
                  <a:cubicBezTo>
                    <a:pt x="522" y="717"/>
                    <a:pt x="513" y="682"/>
                    <a:pt x="494" y="651"/>
                  </a:cubicBezTo>
                  <a:cubicBezTo>
                    <a:pt x="419" y="522"/>
                    <a:pt x="419" y="522"/>
                    <a:pt x="419" y="522"/>
                  </a:cubicBezTo>
                  <a:cubicBezTo>
                    <a:pt x="410" y="508"/>
                    <a:pt x="410" y="491"/>
                    <a:pt x="418" y="476"/>
                  </a:cubicBezTo>
                  <a:cubicBezTo>
                    <a:pt x="497" y="333"/>
                    <a:pt x="497" y="333"/>
                    <a:pt x="497" y="333"/>
                  </a:cubicBezTo>
                  <a:cubicBezTo>
                    <a:pt x="514" y="303"/>
                    <a:pt x="522" y="269"/>
                    <a:pt x="522" y="235"/>
                  </a:cubicBezTo>
                  <a:lnTo>
                    <a:pt x="522" y="113"/>
                  </a:lnTo>
                  <a:close/>
                  <a:moveTo>
                    <a:pt x="458" y="225"/>
                  </a:moveTo>
                  <a:cubicBezTo>
                    <a:pt x="458" y="255"/>
                    <a:pt x="450" y="285"/>
                    <a:pt x="436" y="311"/>
                  </a:cubicBezTo>
                  <a:cubicBezTo>
                    <a:pt x="353" y="462"/>
                    <a:pt x="353" y="462"/>
                    <a:pt x="353" y="462"/>
                  </a:cubicBezTo>
                  <a:cubicBezTo>
                    <a:pt x="340" y="486"/>
                    <a:pt x="340" y="515"/>
                    <a:pt x="354" y="538"/>
                  </a:cubicBezTo>
                  <a:cubicBezTo>
                    <a:pt x="434" y="674"/>
                    <a:pt x="434" y="674"/>
                    <a:pt x="434" y="674"/>
                  </a:cubicBezTo>
                  <a:cubicBezTo>
                    <a:pt x="450" y="701"/>
                    <a:pt x="458" y="733"/>
                    <a:pt x="458" y="764"/>
                  </a:cubicBezTo>
                  <a:cubicBezTo>
                    <a:pt x="458" y="886"/>
                    <a:pt x="458" y="886"/>
                    <a:pt x="458" y="886"/>
                  </a:cubicBezTo>
                  <a:cubicBezTo>
                    <a:pt x="413" y="886"/>
                    <a:pt x="413" y="886"/>
                    <a:pt x="413" y="886"/>
                  </a:cubicBezTo>
                  <a:cubicBezTo>
                    <a:pt x="393" y="857"/>
                    <a:pt x="342" y="837"/>
                    <a:pt x="281" y="837"/>
                  </a:cubicBezTo>
                  <a:cubicBezTo>
                    <a:pt x="221" y="837"/>
                    <a:pt x="170" y="857"/>
                    <a:pt x="149" y="886"/>
                  </a:cubicBezTo>
                  <a:cubicBezTo>
                    <a:pt x="104" y="886"/>
                    <a:pt x="104" y="886"/>
                    <a:pt x="104" y="886"/>
                  </a:cubicBezTo>
                  <a:cubicBezTo>
                    <a:pt x="104" y="764"/>
                    <a:pt x="104" y="764"/>
                    <a:pt x="104" y="764"/>
                  </a:cubicBezTo>
                  <a:cubicBezTo>
                    <a:pt x="104" y="733"/>
                    <a:pt x="113" y="701"/>
                    <a:pt x="129" y="674"/>
                  </a:cubicBezTo>
                  <a:cubicBezTo>
                    <a:pt x="209" y="538"/>
                    <a:pt x="209" y="538"/>
                    <a:pt x="209" y="538"/>
                  </a:cubicBezTo>
                  <a:cubicBezTo>
                    <a:pt x="222" y="515"/>
                    <a:pt x="223" y="486"/>
                    <a:pt x="210" y="462"/>
                  </a:cubicBezTo>
                  <a:cubicBezTo>
                    <a:pt x="126" y="311"/>
                    <a:pt x="126" y="311"/>
                    <a:pt x="126" y="311"/>
                  </a:cubicBezTo>
                  <a:cubicBezTo>
                    <a:pt x="112" y="285"/>
                    <a:pt x="104" y="255"/>
                    <a:pt x="104" y="225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58" y="2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5830552" y="3213166"/>
              <a:ext cx="529211" cy="319620"/>
            </a:xfrm>
            <a:custGeom>
              <a:avLst/>
              <a:gdLst>
                <a:gd name="T0" fmla="*/ 237 w 237"/>
                <a:gd name="T1" fmla="*/ 0 h 142"/>
                <a:gd name="T2" fmla="*/ 0 w 237"/>
                <a:gd name="T3" fmla="*/ 0 h 142"/>
                <a:gd name="T4" fmla="*/ 90 w 237"/>
                <a:gd name="T5" fmla="*/ 129 h 142"/>
                <a:gd name="T6" fmla="*/ 118 w 237"/>
                <a:gd name="T7" fmla="*/ 142 h 142"/>
                <a:gd name="T8" fmla="*/ 147 w 237"/>
                <a:gd name="T9" fmla="*/ 129 h 142"/>
                <a:gd name="T10" fmla="*/ 237 w 23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142">
                  <a:moveTo>
                    <a:pt x="2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5" y="137"/>
                    <a:pt x="106" y="142"/>
                    <a:pt x="118" y="142"/>
                  </a:cubicBezTo>
                  <a:cubicBezTo>
                    <a:pt x="130" y="142"/>
                    <a:pt x="141" y="137"/>
                    <a:pt x="147" y="129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 rot="10800000">
              <a:off x="5830552" y="3634255"/>
              <a:ext cx="529211" cy="319620"/>
            </a:xfrm>
            <a:custGeom>
              <a:avLst/>
              <a:gdLst>
                <a:gd name="T0" fmla="*/ 237 w 237"/>
                <a:gd name="T1" fmla="*/ 0 h 142"/>
                <a:gd name="T2" fmla="*/ 0 w 237"/>
                <a:gd name="T3" fmla="*/ 0 h 142"/>
                <a:gd name="T4" fmla="*/ 90 w 237"/>
                <a:gd name="T5" fmla="*/ 129 h 142"/>
                <a:gd name="T6" fmla="*/ 118 w 237"/>
                <a:gd name="T7" fmla="*/ 142 h 142"/>
                <a:gd name="T8" fmla="*/ 147 w 237"/>
                <a:gd name="T9" fmla="*/ 129 h 142"/>
                <a:gd name="T10" fmla="*/ 237 w 23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142">
                  <a:moveTo>
                    <a:pt x="2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5" y="137"/>
                    <a:pt x="106" y="142"/>
                    <a:pt x="118" y="142"/>
                  </a:cubicBezTo>
                  <a:cubicBezTo>
                    <a:pt x="130" y="142"/>
                    <a:pt x="141" y="137"/>
                    <a:pt x="147" y="129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66742" y="2180004"/>
            <a:ext cx="1082279" cy="1924612"/>
            <a:chOff x="7473588" y="2630861"/>
            <a:chExt cx="1082420" cy="1924863"/>
          </a:xfrm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7473588" y="2630861"/>
              <a:ext cx="1082420" cy="1924863"/>
            </a:xfrm>
            <a:custGeom>
              <a:avLst/>
              <a:gdLst>
                <a:gd name="T0" fmla="*/ 522 w 562"/>
                <a:gd name="T1" fmla="*/ 113 h 999"/>
                <a:gd name="T2" fmla="*/ 562 w 562"/>
                <a:gd name="T3" fmla="*/ 113 h 999"/>
                <a:gd name="T4" fmla="*/ 562 w 562"/>
                <a:gd name="T5" fmla="*/ 74 h 999"/>
                <a:gd name="T6" fmla="*/ 488 w 562"/>
                <a:gd name="T7" fmla="*/ 0 h 999"/>
                <a:gd name="T8" fmla="*/ 74 w 562"/>
                <a:gd name="T9" fmla="*/ 0 h 999"/>
                <a:gd name="T10" fmla="*/ 0 w 562"/>
                <a:gd name="T11" fmla="*/ 74 h 999"/>
                <a:gd name="T12" fmla="*/ 0 w 562"/>
                <a:gd name="T13" fmla="*/ 113 h 999"/>
                <a:gd name="T14" fmla="*/ 40 w 562"/>
                <a:gd name="T15" fmla="*/ 113 h 999"/>
                <a:gd name="T16" fmla="*/ 40 w 562"/>
                <a:gd name="T17" fmla="*/ 235 h 999"/>
                <a:gd name="T18" fmla="*/ 65 w 562"/>
                <a:gd name="T19" fmla="*/ 333 h 999"/>
                <a:gd name="T20" fmla="*/ 144 w 562"/>
                <a:gd name="T21" fmla="*/ 477 h 999"/>
                <a:gd name="T22" fmla="*/ 144 w 562"/>
                <a:gd name="T23" fmla="*/ 522 h 999"/>
                <a:gd name="T24" fmla="*/ 68 w 562"/>
                <a:gd name="T25" fmla="*/ 651 h 999"/>
                <a:gd name="T26" fmla="*/ 40 w 562"/>
                <a:gd name="T27" fmla="*/ 753 h 999"/>
                <a:gd name="T28" fmla="*/ 40 w 562"/>
                <a:gd name="T29" fmla="*/ 886 h 999"/>
                <a:gd name="T30" fmla="*/ 0 w 562"/>
                <a:gd name="T31" fmla="*/ 886 h 999"/>
                <a:gd name="T32" fmla="*/ 0 w 562"/>
                <a:gd name="T33" fmla="*/ 925 h 999"/>
                <a:gd name="T34" fmla="*/ 74 w 562"/>
                <a:gd name="T35" fmla="*/ 999 h 999"/>
                <a:gd name="T36" fmla="*/ 488 w 562"/>
                <a:gd name="T37" fmla="*/ 999 h 999"/>
                <a:gd name="T38" fmla="*/ 562 w 562"/>
                <a:gd name="T39" fmla="*/ 925 h 999"/>
                <a:gd name="T40" fmla="*/ 562 w 562"/>
                <a:gd name="T41" fmla="*/ 886 h 999"/>
                <a:gd name="T42" fmla="*/ 522 w 562"/>
                <a:gd name="T43" fmla="*/ 886 h 999"/>
                <a:gd name="T44" fmla="*/ 522 w 562"/>
                <a:gd name="T45" fmla="*/ 753 h 999"/>
                <a:gd name="T46" fmla="*/ 494 w 562"/>
                <a:gd name="T47" fmla="*/ 651 h 999"/>
                <a:gd name="T48" fmla="*/ 418 w 562"/>
                <a:gd name="T49" fmla="*/ 522 h 999"/>
                <a:gd name="T50" fmla="*/ 418 w 562"/>
                <a:gd name="T51" fmla="*/ 476 h 999"/>
                <a:gd name="T52" fmla="*/ 497 w 562"/>
                <a:gd name="T53" fmla="*/ 333 h 999"/>
                <a:gd name="T54" fmla="*/ 522 w 562"/>
                <a:gd name="T55" fmla="*/ 235 h 999"/>
                <a:gd name="T56" fmla="*/ 522 w 562"/>
                <a:gd name="T57" fmla="*/ 113 h 999"/>
                <a:gd name="T58" fmla="*/ 458 w 562"/>
                <a:gd name="T59" fmla="*/ 225 h 999"/>
                <a:gd name="T60" fmla="*/ 436 w 562"/>
                <a:gd name="T61" fmla="*/ 311 h 999"/>
                <a:gd name="T62" fmla="*/ 352 w 562"/>
                <a:gd name="T63" fmla="*/ 462 h 999"/>
                <a:gd name="T64" fmla="*/ 353 w 562"/>
                <a:gd name="T65" fmla="*/ 538 h 999"/>
                <a:gd name="T66" fmla="*/ 433 w 562"/>
                <a:gd name="T67" fmla="*/ 674 h 999"/>
                <a:gd name="T68" fmla="*/ 458 w 562"/>
                <a:gd name="T69" fmla="*/ 764 h 999"/>
                <a:gd name="T70" fmla="*/ 458 w 562"/>
                <a:gd name="T71" fmla="*/ 886 h 999"/>
                <a:gd name="T72" fmla="*/ 413 w 562"/>
                <a:gd name="T73" fmla="*/ 886 h 999"/>
                <a:gd name="T74" fmla="*/ 281 w 562"/>
                <a:gd name="T75" fmla="*/ 837 h 999"/>
                <a:gd name="T76" fmla="*/ 149 w 562"/>
                <a:gd name="T77" fmla="*/ 886 h 999"/>
                <a:gd name="T78" fmla="*/ 104 w 562"/>
                <a:gd name="T79" fmla="*/ 886 h 999"/>
                <a:gd name="T80" fmla="*/ 104 w 562"/>
                <a:gd name="T81" fmla="*/ 764 h 999"/>
                <a:gd name="T82" fmla="*/ 129 w 562"/>
                <a:gd name="T83" fmla="*/ 674 h 999"/>
                <a:gd name="T84" fmla="*/ 208 w 562"/>
                <a:gd name="T85" fmla="*/ 538 h 999"/>
                <a:gd name="T86" fmla="*/ 209 w 562"/>
                <a:gd name="T87" fmla="*/ 462 h 999"/>
                <a:gd name="T88" fmla="*/ 126 w 562"/>
                <a:gd name="T89" fmla="*/ 311 h 999"/>
                <a:gd name="T90" fmla="*/ 104 w 562"/>
                <a:gd name="T91" fmla="*/ 225 h 999"/>
                <a:gd name="T92" fmla="*/ 104 w 562"/>
                <a:gd name="T93" fmla="*/ 113 h 999"/>
                <a:gd name="T94" fmla="*/ 458 w 562"/>
                <a:gd name="T95" fmla="*/ 113 h 999"/>
                <a:gd name="T96" fmla="*/ 458 w 562"/>
                <a:gd name="T97" fmla="*/ 225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2" h="999">
                  <a:moveTo>
                    <a:pt x="522" y="113"/>
                  </a:moveTo>
                  <a:cubicBezTo>
                    <a:pt x="562" y="113"/>
                    <a:pt x="562" y="113"/>
                    <a:pt x="562" y="113"/>
                  </a:cubicBezTo>
                  <a:cubicBezTo>
                    <a:pt x="562" y="74"/>
                    <a:pt x="562" y="74"/>
                    <a:pt x="562" y="74"/>
                  </a:cubicBezTo>
                  <a:cubicBezTo>
                    <a:pt x="562" y="33"/>
                    <a:pt x="529" y="0"/>
                    <a:pt x="4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0" y="269"/>
                    <a:pt x="49" y="303"/>
                    <a:pt x="65" y="333"/>
                  </a:cubicBezTo>
                  <a:cubicBezTo>
                    <a:pt x="144" y="477"/>
                    <a:pt x="144" y="477"/>
                    <a:pt x="144" y="477"/>
                  </a:cubicBezTo>
                  <a:cubicBezTo>
                    <a:pt x="152" y="491"/>
                    <a:pt x="152" y="508"/>
                    <a:pt x="144" y="522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50" y="682"/>
                    <a:pt x="40" y="717"/>
                    <a:pt x="40" y="753"/>
                  </a:cubicBezTo>
                  <a:cubicBezTo>
                    <a:pt x="40" y="886"/>
                    <a:pt x="40" y="886"/>
                    <a:pt x="40" y="886"/>
                  </a:cubicBezTo>
                  <a:cubicBezTo>
                    <a:pt x="0" y="886"/>
                    <a:pt x="0" y="886"/>
                    <a:pt x="0" y="886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66"/>
                    <a:pt x="33" y="999"/>
                    <a:pt x="74" y="999"/>
                  </a:cubicBezTo>
                  <a:cubicBezTo>
                    <a:pt x="488" y="999"/>
                    <a:pt x="488" y="999"/>
                    <a:pt x="488" y="999"/>
                  </a:cubicBezTo>
                  <a:cubicBezTo>
                    <a:pt x="529" y="999"/>
                    <a:pt x="562" y="966"/>
                    <a:pt x="562" y="925"/>
                  </a:cubicBezTo>
                  <a:cubicBezTo>
                    <a:pt x="562" y="886"/>
                    <a:pt x="562" y="886"/>
                    <a:pt x="562" y="886"/>
                  </a:cubicBezTo>
                  <a:cubicBezTo>
                    <a:pt x="522" y="886"/>
                    <a:pt x="522" y="886"/>
                    <a:pt x="522" y="886"/>
                  </a:cubicBezTo>
                  <a:cubicBezTo>
                    <a:pt x="522" y="753"/>
                    <a:pt x="522" y="753"/>
                    <a:pt x="522" y="753"/>
                  </a:cubicBezTo>
                  <a:cubicBezTo>
                    <a:pt x="522" y="717"/>
                    <a:pt x="512" y="682"/>
                    <a:pt x="494" y="651"/>
                  </a:cubicBezTo>
                  <a:cubicBezTo>
                    <a:pt x="418" y="522"/>
                    <a:pt x="418" y="522"/>
                    <a:pt x="418" y="522"/>
                  </a:cubicBezTo>
                  <a:cubicBezTo>
                    <a:pt x="410" y="508"/>
                    <a:pt x="410" y="491"/>
                    <a:pt x="418" y="476"/>
                  </a:cubicBezTo>
                  <a:cubicBezTo>
                    <a:pt x="497" y="333"/>
                    <a:pt x="497" y="333"/>
                    <a:pt x="497" y="333"/>
                  </a:cubicBezTo>
                  <a:cubicBezTo>
                    <a:pt x="513" y="303"/>
                    <a:pt x="522" y="269"/>
                    <a:pt x="522" y="235"/>
                  </a:cubicBezTo>
                  <a:lnTo>
                    <a:pt x="522" y="113"/>
                  </a:lnTo>
                  <a:close/>
                  <a:moveTo>
                    <a:pt x="458" y="225"/>
                  </a:moveTo>
                  <a:cubicBezTo>
                    <a:pt x="458" y="255"/>
                    <a:pt x="450" y="285"/>
                    <a:pt x="436" y="311"/>
                  </a:cubicBezTo>
                  <a:cubicBezTo>
                    <a:pt x="352" y="462"/>
                    <a:pt x="352" y="462"/>
                    <a:pt x="352" y="462"/>
                  </a:cubicBezTo>
                  <a:cubicBezTo>
                    <a:pt x="339" y="486"/>
                    <a:pt x="340" y="515"/>
                    <a:pt x="353" y="538"/>
                  </a:cubicBezTo>
                  <a:cubicBezTo>
                    <a:pt x="433" y="674"/>
                    <a:pt x="433" y="674"/>
                    <a:pt x="433" y="674"/>
                  </a:cubicBezTo>
                  <a:cubicBezTo>
                    <a:pt x="449" y="701"/>
                    <a:pt x="458" y="733"/>
                    <a:pt x="458" y="764"/>
                  </a:cubicBezTo>
                  <a:cubicBezTo>
                    <a:pt x="458" y="886"/>
                    <a:pt x="458" y="886"/>
                    <a:pt x="458" y="886"/>
                  </a:cubicBezTo>
                  <a:cubicBezTo>
                    <a:pt x="413" y="886"/>
                    <a:pt x="413" y="886"/>
                    <a:pt x="413" y="886"/>
                  </a:cubicBezTo>
                  <a:cubicBezTo>
                    <a:pt x="392" y="857"/>
                    <a:pt x="341" y="837"/>
                    <a:pt x="281" y="837"/>
                  </a:cubicBezTo>
                  <a:cubicBezTo>
                    <a:pt x="221" y="837"/>
                    <a:pt x="169" y="857"/>
                    <a:pt x="149" y="886"/>
                  </a:cubicBezTo>
                  <a:cubicBezTo>
                    <a:pt x="104" y="886"/>
                    <a:pt x="104" y="886"/>
                    <a:pt x="104" y="886"/>
                  </a:cubicBezTo>
                  <a:cubicBezTo>
                    <a:pt x="104" y="764"/>
                    <a:pt x="104" y="764"/>
                    <a:pt x="104" y="764"/>
                  </a:cubicBezTo>
                  <a:cubicBezTo>
                    <a:pt x="104" y="733"/>
                    <a:pt x="112" y="701"/>
                    <a:pt x="129" y="674"/>
                  </a:cubicBezTo>
                  <a:cubicBezTo>
                    <a:pt x="208" y="538"/>
                    <a:pt x="208" y="538"/>
                    <a:pt x="208" y="538"/>
                  </a:cubicBezTo>
                  <a:cubicBezTo>
                    <a:pt x="222" y="515"/>
                    <a:pt x="222" y="486"/>
                    <a:pt x="209" y="462"/>
                  </a:cubicBezTo>
                  <a:cubicBezTo>
                    <a:pt x="126" y="311"/>
                    <a:pt x="126" y="311"/>
                    <a:pt x="126" y="311"/>
                  </a:cubicBezTo>
                  <a:cubicBezTo>
                    <a:pt x="112" y="285"/>
                    <a:pt x="104" y="255"/>
                    <a:pt x="104" y="225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58" y="2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1"/>
            <p:cNvSpPr/>
            <p:nvPr/>
          </p:nvSpPr>
          <p:spPr bwMode="auto">
            <a:xfrm rot="10800000">
              <a:off x="7714617" y="3637018"/>
              <a:ext cx="600364" cy="452165"/>
            </a:xfrm>
            <a:custGeom>
              <a:avLst/>
              <a:gdLst>
                <a:gd name="T0" fmla="*/ 276 w 276"/>
                <a:gd name="T1" fmla="*/ 0 h 185"/>
                <a:gd name="T2" fmla="*/ 0 w 276"/>
                <a:gd name="T3" fmla="*/ 0 h 185"/>
                <a:gd name="T4" fmla="*/ 105 w 276"/>
                <a:gd name="T5" fmla="*/ 168 h 185"/>
                <a:gd name="T6" fmla="*/ 138 w 276"/>
                <a:gd name="T7" fmla="*/ 185 h 185"/>
                <a:gd name="T8" fmla="*/ 171 w 276"/>
                <a:gd name="T9" fmla="*/ 168 h 185"/>
                <a:gd name="T10" fmla="*/ 276 w 27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185">
                  <a:moveTo>
                    <a:pt x="2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11" y="179"/>
                    <a:pt x="124" y="185"/>
                    <a:pt x="138" y="185"/>
                  </a:cubicBezTo>
                  <a:cubicBezTo>
                    <a:pt x="152" y="185"/>
                    <a:pt x="165" y="179"/>
                    <a:pt x="171" y="168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6"/>
            <p:cNvSpPr/>
            <p:nvPr/>
          </p:nvSpPr>
          <p:spPr bwMode="auto">
            <a:xfrm rot="10800000">
              <a:off x="7786821" y="3272493"/>
              <a:ext cx="455955" cy="261449"/>
            </a:xfrm>
            <a:custGeom>
              <a:avLst/>
              <a:gdLst>
                <a:gd name="T0" fmla="*/ 237 w 237"/>
                <a:gd name="T1" fmla="*/ 136 h 136"/>
                <a:gd name="T2" fmla="*/ 0 w 237"/>
                <a:gd name="T3" fmla="*/ 136 h 136"/>
                <a:gd name="T4" fmla="*/ 90 w 237"/>
                <a:gd name="T5" fmla="*/ 13 h 136"/>
                <a:gd name="T6" fmla="*/ 118 w 237"/>
                <a:gd name="T7" fmla="*/ 0 h 136"/>
                <a:gd name="T8" fmla="*/ 147 w 237"/>
                <a:gd name="T9" fmla="*/ 13 h 136"/>
                <a:gd name="T10" fmla="*/ 237 w 237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136">
                  <a:moveTo>
                    <a:pt x="237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5"/>
                    <a:pt x="106" y="0"/>
                    <a:pt x="118" y="0"/>
                  </a:cubicBezTo>
                  <a:cubicBezTo>
                    <a:pt x="130" y="0"/>
                    <a:pt x="141" y="5"/>
                    <a:pt x="147" y="13"/>
                  </a:cubicBezTo>
                  <a:lnTo>
                    <a:pt x="237" y="1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Shape 21"/>
          <p:cNvSpPr/>
          <p:nvPr/>
        </p:nvSpPr>
        <p:spPr>
          <a:xfrm>
            <a:off x="1940015" y="2952260"/>
            <a:ext cx="1729086" cy="1729086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 rot="10800000" flipH="1">
            <a:off x="3669101" y="1584571"/>
            <a:ext cx="1729086" cy="1729086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Shape 23"/>
          <p:cNvSpPr/>
          <p:nvPr/>
        </p:nvSpPr>
        <p:spPr>
          <a:xfrm>
            <a:off x="5580329" y="2952260"/>
            <a:ext cx="1729086" cy="1729086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/>
          <p:cNvSpPr txBox="1"/>
          <p:nvPr/>
        </p:nvSpPr>
        <p:spPr>
          <a:xfrm>
            <a:off x="1114911" y="4700050"/>
            <a:ext cx="10030699" cy="789305"/>
          </a:xfrm>
          <a:prstGeom prst="rect">
            <a:avLst/>
          </a:prstGeom>
          <a:noFill/>
        </p:spPr>
        <p:txBody>
          <a:bodyPr wrap="square" lIns="182819" tIns="91411" rIns="182819" bIns="914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dirty="0"/>
              <a:t>Lorem Ipsum</a:t>
            </a:r>
            <a:r>
              <a:rPr lang="en-US" sz="1100" dirty="0"/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100" b="1" dirty="0">
              <a:cs typeface="Lato Ligh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13" y="1486189"/>
            <a:ext cx="2973023" cy="33941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812555" y="4361026"/>
            <a:ext cx="5164454" cy="1037416"/>
            <a:chOff x="4409977" y="515262"/>
            <a:chExt cx="5165823" cy="1037690"/>
          </a:xfrm>
        </p:grpSpPr>
        <p:grpSp>
          <p:nvGrpSpPr>
            <p:cNvPr id="42" name="组合 41"/>
            <p:cNvGrpSpPr/>
            <p:nvPr/>
          </p:nvGrpSpPr>
          <p:grpSpPr>
            <a:xfrm>
              <a:off x="4409977" y="703856"/>
              <a:ext cx="839939" cy="841638"/>
              <a:chOff x="4308379" y="703856"/>
              <a:chExt cx="839939" cy="841638"/>
            </a:xfrm>
          </p:grpSpPr>
          <p:grpSp>
            <p:nvGrpSpPr>
              <p:cNvPr id="45" name="组合 44"/>
              <p:cNvGrpSpPr/>
              <p:nvPr/>
            </p:nvGrpSpPr>
            <p:grpSpPr bwMode="auto">
              <a:xfrm>
                <a:off x="4308379" y="703856"/>
                <a:ext cx="839939" cy="841638"/>
                <a:chOff x="6379729" y="2488774"/>
                <a:chExt cx="2513016" cy="2513016"/>
              </a:xfrm>
            </p:grpSpPr>
            <p:sp>
              <p:nvSpPr>
                <p:cNvPr id="4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4474111" y="801511"/>
                <a:ext cx="527190" cy="64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3600" spc="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spc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矩形 39"/>
            <p:cNvSpPr>
              <a:spLocks noChangeArrowheads="1"/>
            </p:cNvSpPr>
            <p:nvPr/>
          </p:nvSpPr>
          <p:spPr bwMode="auto">
            <a:xfrm>
              <a:off x="5530848" y="1122308"/>
              <a:ext cx="4044952" cy="43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</a:pPr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607461" y="515262"/>
              <a:ext cx="3762377" cy="78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</a:pPr>
              <a:r>
                <a:rPr lang="en-US" altLang="zh-CN" sz="3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</a:t>
              </a:r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输入您的标题</a:t>
              </a:r>
              <a:r>
                <a:rPr lang="en-US" altLang="zh-CN" sz="3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70943" y="1983747"/>
            <a:ext cx="5333742" cy="977714"/>
            <a:chOff x="4409977" y="574980"/>
            <a:chExt cx="5335157" cy="977971"/>
          </a:xfrm>
        </p:grpSpPr>
        <p:grpSp>
          <p:nvGrpSpPr>
            <p:cNvPr id="50" name="组合 49"/>
            <p:cNvGrpSpPr/>
            <p:nvPr/>
          </p:nvGrpSpPr>
          <p:grpSpPr>
            <a:xfrm>
              <a:off x="4409977" y="703856"/>
              <a:ext cx="839939" cy="841638"/>
              <a:chOff x="4308379" y="703856"/>
              <a:chExt cx="839939" cy="841638"/>
            </a:xfrm>
          </p:grpSpPr>
          <p:grpSp>
            <p:nvGrpSpPr>
              <p:cNvPr id="53" name="组合 52"/>
              <p:cNvGrpSpPr/>
              <p:nvPr/>
            </p:nvGrpSpPr>
            <p:grpSpPr bwMode="auto">
              <a:xfrm>
                <a:off x="4308379" y="703856"/>
                <a:ext cx="839939" cy="841638"/>
                <a:chOff x="6379729" y="2488774"/>
                <a:chExt cx="2513016" cy="2513016"/>
              </a:xfrm>
            </p:grpSpPr>
            <p:sp>
              <p:nvSpPr>
                <p:cNvPr id="55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4474111" y="801511"/>
                <a:ext cx="527190" cy="64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3600" spc="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spc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矩形 39"/>
            <p:cNvSpPr>
              <a:spLocks noChangeArrowheads="1"/>
            </p:cNvSpPr>
            <p:nvPr/>
          </p:nvSpPr>
          <p:spPr bwMode="auto">
            <a:xfrm>
              <a:off x="5530848" y="1122308"/>
              <a:ext cx="4214286" cy="430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</a:pPr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52" name="矩形 39"/>
            <p:cNvSpPr>
              <a:spLocks noChangeArrowheads="1"/>
            </p:cNvSpPr>
            <p:nvPr/>
          </p:nvSpPr>
          <p:spPr bwMode="auto">
            <a:xfrm>
              <a:off x="5385334" y="574980"/>
              <a:ext cx="3762378" cy="71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</a:pPr>
              <a:r>
                <a:rPr lang="en-US" altLang="zh-CN" sz="27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</a:t>
              </a:r>
              <a:r>
                <a:rPr lang="zh-CN" alt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输入您的标题</a:t>
              </a:r>
              <a:r>
                <a:rPr lang="en-US" altLang="zh-CN" sz="27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145920" y="-78568"/>
            <a:ext cx="204149" cy="7088019"/>
            <a:chOff x="3145138" y="-79498"/>
            <a:chExt cx="204202" cy="7089898"/>
          </a:xfrm>
        </p:grpSpPr>
        <p:cxnSp>
          <p:nvCxnSpPr>
            <p:cNvPr id="58" name="Straight Connector 31"/>
            <p:cNvCxnSpPr/>
            <p:nvPr/>
          </p:nvCxnSpPr>
          <p:spPr>
            <a:xfrm flipV="1">
              <a:off x="3247239" y="-79498"/>
              <a:ext cx="0" cy="7089898"/>
            </a:xfrm>
            <a:prstGeom prst="line">
              <a:avLst/>
            </a:prstGeom>
            <a:ln w="13970">
              <a:solidFill>
                <a:schemeClr val="tx1"/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"/>
            <p:cNvSpPr/>
            <p:nvPr/>
          </p:nvSpPr>
          <p:spPr>
            <a:xfrm>
              <a:off x="3145138" y="6026634"/>
              <a:ext cx="204202" cy="204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0">
                <a:solidFill>
                  <a:schemeClr val="tx1"/>
                </a:solidFill>
              </a:endParaRPr>
            </a:p>
          </p:txBody>
        </p:sp>
        <p:sp>
          <p:nvSpPr>
            <p:cNvPr id="86" name="Oval 5"/>
            <p:cNvSpPr/>
            <p:nvPr/>
          </p:nvSpPr>
          <p:spPr>
            <a:xfrm>
              <a:off x="3145138" y="168759"/>
              <a:ext cx="204202" cy="2042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51231" y="202123"/>
            <a:ext cx="4054544" cy="4192042"/>
            <a:chOff x="249682" y="201266"/>
            <a:chExt cx="4055618" cy="4193153"/>
          </a:xfrm>
        </p:grpSpPr>
        <p:grpSp>
          <p:nvGrpSpPr>
            <p:cNvPr id="88" name="Group 40"/>
            <p:cNvGrpSpPr/>
            <p:nvPr/>
          </p:nvGrpSpPr>
          <p:grpSpPr>
            <a:xfrm>
              <a:off x="1975554" y="2059962"/>
              <a:ext cx="2329746" cy="2334457"/>
              <a:chOff x="3692576" y="1742634"/>
              <a:chExt cx="2790379" cy="2796023"/>
            </a:xfrm>
          </p:grpSpPr>
          <p:grpSp>
            <p:nvGrpSpPr>
              <p:cNvPr id="90" name="组合 79"/>
              <p:cNvGrpSpPr/>
              <p:nvPr/>
            </p:nvGrpSpPr>
            <p:grpSpPr bwMode="auto">
              <a:xfrm>
                <a:off x="3692576" y="1742634"/>
                <a:ext cx="2790379" cy="2796023"/>
                <a:chOff x="6379729" y="2488774"/>
                <a:chExt cx="2513016" cy="2513016"/>
              </a:xfrm>
            </p:grpSpPr>
            <p:sp>
              <p:nvSpPr>
                <p:cNvPr id="92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/>
                </a:p>
              </p:txBody>
            </p:sp>
          </p:grpSp>
          <p:sp>
            <p:nvSpPr>
              <p:cNvPr id="91" name="椭圆 80"/>
              <p:cNvSpPr/>
              <p:nvPr/>
            </p:nvSpPr>
            <p:spPr bwMode="auto">
              <a:xfrm>
                <a:off x="4101618" y="2137561"/>
                <a:ext cx="2016471" cy="2020558"/>
              </a:xfrm>
              <a:prstGeom prst="ellipse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49682" y="201266"/>
              <a:ext cx="309962" cy="64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endParaRPr lang="zh-CN" altLang="en-US" sz="3600" spc="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934531" y="1082580"/>
            <a:ext cx="5206775" cy="882629"/>
            <a:chOff x="4409977" y="670090"/>
            <a:chExt cx="5208157" cy="882862"/>
          </a:xfrm>
        </p:grpSpPr>
        <p:grpSp>
          <p:nvGrpSpPr>
            <p:cNvPr id="95" name="组合 94"/>
            <p:cNvGrpSpPr/>
            <p:nvPr/>
          </p:nvGrpSpPr>
          <p:grpSpPr>
            <a:xfrm>
              <a:off x="4409977" y="703856"/>
              <a:ext cx="839939" cy="841638"/>
              <a:chOff x="4308379" y="703856"/>
              <a:chExt cx="839939" cy="841638"/>
            </a:xfrm>
          </p:grpSpPr>
          <p:grpSp>
            <p:nvGrpSpPr>
              <p:cNvPr id="98" name="组合 79"/>
              <p:cNvGrpSpPr/>
              <p:nvPr/>
            </p:nvGrpSpPr>
            <p:grpSpPr bwMode="auto">
              <a:xfrm>
                <a:off x="4308379" y="703856"/>
                <a:ext cx="839939" cy="841638"/>
                <a:chOff x="6379729" y="2488774"/>
                <a:chExt cx="2513016" cy="2513016"/>
              </a:xfrm>
            </p:grpSpPr>
            <p:sp>
              <p:nvSpPr>
                <p:cNvPr id="100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4474112" y="801511"/>
                <a:ext cx="527190" cy="64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3600" spc="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spc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6" name="矩形 39"/>
            <p:cNvSpPr>
              <a:spLocks noChangeArrowheads="1"/>
            </p:cNvSpPr>
            <p:nvPr/>
          </p:nvSpPr>
          <p:spPr bwMode="auto">
            <a:xfrm>
              <a:off x="5530848" y="1122308"/>
              <a:ext cx="4087286" cy="43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</a:pPr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97" name="矩形 39"/>
            <p:cNvSpPr>
              <a:spLocks noChangeArrowheads="1"/>
            </p:cNvSpPr>
            <p:nvPr/>
          </p:nvSpPr>
          <p:spPr bwMode="auto">
            <a:xfrm>
              <a:off x="5385335" y="670090"/>
              <a:ext cx="3762378" cy="71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</a:pPr>
              <a:r>
                <a:rPr lang="en-US" altLang="zh-CN" sz="27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</a:t>
              </a:r>
              <a:r>
                <a:rPr lang="zh-CN" alt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输入您的标题</a:t>
              </a:r>
              <a:r>
                <a:rPr lang="en-US" altLang="zh-CN" sz="27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3687" y="3238713"/>
            <a:ext cx="5164454" cy="882629"/>
            <a:chOff x="4409977" y="670090"/>
            <a:chExt cx="5165823" cy="882861"/>
          </a:xfrm>
        </p:grpSpPr>
        <p:grpSp>
          <p:nvGrpSpPr>
            <p:cNvPr id="61" name="组合 60"/>
            <p:cNvGrpSpPr/>
            <p:nvPr/>
          </p:nvGrpSpPr>
          <p:grpSpPr>
            <a:xfrm>
              <a:off x="4409977" y="703856"/>
              <a:ext cx="839939" cy="841638"/>
              <a:chOff x="4308379" y="703856"/>
              <a:chExt cx="839939" cy="841638"/>
            </a:xfrm>
          </p:grpSpPr>
          <p:grpSp>
            <p:nvGrpSpPr>
              <p:cNvPr id="64" name="组合 63"/>
              <p:cNvGrpSpPr/>
              <p:nvPr/>
            </p:nvGrpSpPr>
            <p:grpSpPr bwMode="auto">
              <a:xfrm>
                <a:off x="4308379" y="703856"/>
                <a:ext cx="839939" cy="841638"/>
                <a:chOff x="6379729" y="2488774"/>
                <a:chExt cx="2513016" cy="2513016"/>
              </a:xfrm>
            </p:grpSpPr>
            <p:sp>
              <p:nvSpPr>
                <p:cNvPr id="66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7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5330" kern="0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4474111" y="801511"/>
                <a:ext cx="527190" cy="645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3600" spc="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spc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矩形 39"/>
            <p:cNvSpPr>
              <a:spLocks noChangeArrowheads="1"/>
            </p:cNvSpPr>
            <p:nvPr/>
          </p:nvSpPr>
          <p:spPr bwMode="auto">
            <a:xfrm>
              <a:off x="5530848" y="1122308"/>
              <a:ext cx="4044952" cy="430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</a:pPr>
              <a:r>
                <a: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</a:t>
              </a:r>
            </a:p>
          </p:txBody>
        </p:sp>
        <p:sp>
          <p:nvSpPr>
            <p:cNvPr id="63" name="矩形 39"/>
            <p:cNvSpPr>
              <a:spLocks noChangeArrowheads="1"/>
            </p:cNvSpPr>
            <p:nvPr/>
          </p:nvSpPr>
          <p:spPr bwMode="auto">
            <a:xfrm>
              <a:off x="5385334" y="670090"/>
              <a:ext cx="3762377" cy="64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000"/>
                </a:spcBef>
              </a:pPr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输入您的标题</a:t>
              </a:r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】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68" name="TextBox 1"/>
          <p:cNvSpPr txBox="1"/>
          <p:nvPr/>
        </p:nvSpPr>
        <p:spPr>
          <a:xfrm>
            <a:off x="251231" y="163058"/>
            <a:ext cx="15601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 smtClean="0"/>
              <a:t>目录页</a:t>
            </a:r>
            <a:endParaRPr lang="zh-CN" altLang="en-US" sz="3600" b="1" dirty="0"/>
          </a:p>
        </p:txBody>
      </p:sp>
      <p:sp>
        <p:nvSpPr>
          <p:cNvPr id="69" name="矩形 68"/>
          <p:cNvSpPr/>
          <p:nvPr/>
        </p:nvSpPr>
        <p:spPr>
          <a:xfrm>
            <a:off x="319239" y="694899"/>
            <a:ext cx="1401012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ea typeface="幼圆" panose="02010509060101010101" pitchFamily="49" charset="-122"/>
              </a:rPr>
              <a:t>CONTENTS</a:t>
            </a:r>
            <a:endParaRPr lang="zh-CN" altLang="en-US" sz="2000" b="1" dirty="0"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82643" y="1615093"/>
            <a:ext cx="10714567" cy="857858"/>
          </a:xfr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ipsum</a:t>
            </a:r>
            <a:r>
              <a:rPr lang="en-US" dirty="0">
                <a:solidFill>
                  <a:schemeClr val="tx1"/>
                </a:solidFill>
              </a:rPr>
              <a:t>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tortor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mattis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dapibus</a:t>
            </a:r>
            <a:r>
              <a:rPr lang="en-US" dirty="0">
                <a:solidFill>
                  <a:schemeClr val="tx1"/>
                </a:solidFill>
              </a:rPr>
              <a:t> vitae, </a:t>
            </a:r>
            <a:r>
              <a:rPr lang="en-US" dirty="0" err="1">
                <a:solidFill>
                  <a:schemeClr val="tx1"/>
                </a:solidFill>
              </a:rPr>
              <a:t>euismod</a:t>
            </a:r>
            <a:r>
              <a:rPr lang="en-US" dirty="0">
                <a:solidFill>
                  <a:schemeClr val="tx1"/>
                </a:solidFill>
              </a:rPr>
              <a:t> non </a:t>
            </a:r>
            <a:r>
              <a:rPr lang="en-US" dirty="0" err="1">
                <a:solidFill>
                  <a:schemeClr val="tx1"/>
                </a:solidFill>
              </a:rPr>
              <a:t>purus</a:t>
            </a:r>
            <a:r>
              <a:rPr lang="en-US" dirty="0">
                <a:solidFill>
                  <a:schemeClr val="tx1"/>
                </a:solidFill>
              </a:rPr>
              <a:t>. Maecenas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feugiat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tristique</a:t>
            </a:r>
            <a:r>
              <a:rPr lang="en-US" dirty="0">
                <a:solidFill>
                  <a:schemeClr val="tx1"/>
                </a:solidFill>
              </a:rPr>
              <a:t> et in </a:t>
            </a:r>
            <a:r>
              <a:rPr lang="en-US" dirty="0" err="1">
                <a:solidFill>
                  <a:schemeClr val="tx1"/>
                </a:solidFill>
              </a:rPr>
              <a:t>metus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Duis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lectus</a:t>
            </a:r>
            <a:r>
              <a:rPr lang="en-US" dirty="0">
                <a:solidFill>
                  <a:schemeClr val="tx1"/>
                </a:solidFill>
              </a:rPr>
              <a:t> semper semper. </a:t>
            </a:r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finibus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ligula </a:t>
            </a:r>
            <a:r>
              <a:rPr lang="en-US" dirty="0" err="1">
                <a:solidFill>
                  <a:schemeClr val="tx1"/>
                </a:solidFill>
              </a:rPr>
              <a:t>vestibulum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semper ex </a:t>
            </a:r>
            <a:r>
              <a:rPr lang="en-US" dirty="0" err="1">
                <a:solidFill>
                  <a:schemeClr val="tx1"/>
                </a:solidFill>
              </a:rPr>
              <a:t>suscipit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Cras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fringilla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suscipit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cursus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Aenean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accumsan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Morbi</a:t>
            </a:r>
            <a:r>
              <a:rPr lang="en-US" dirty="0">
                <a:solidFill>
                  <a:schemeClr val="tx1"/>
                </a:solidFill>
              </a:rPr>
              <a:t>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 dolor ante. </a:t>
            </a:r>
            <a:r>
              <a:rPr lang="en-US" dirty="0" err="1">
                <a:solidFill>
                  <a:schemeClr val="tx1"/>
                </a:solidFill>
              </a:rPr>
              <a:t>Duis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viverra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urna</a:t>
            </a:r>
            <a:r>
              <a:rPr lang="en-US" dirty="0">
                <a:solidFill>
                  <a:schemeClr val="tx1"/>
                </a:solidFill>
              </a:rPr>
              <a:t>, in </a:t>
            </a:r>
            <a:r>
              <a:rPr lang="en-US" dirty="0" err="1">
                <a:solidFill>
                  <a:schemeClr val="tx1"/>
                </a:solidFill>
              </a:rPr>
              <a:t>ultricies</a:t>
            </a:r>
            <a:r>
              <a:rPr lang="en-US" dirty="0">
                <a:solidFill>
                  <a:schemeClr val="tx1"/>
                </a:solidFill>
              </a:rPr>
              <a:t> diam. </a:t>
            </a:r>
            <a:r>
              <a:rPr lang="en-US" dirty="0" err="1">
                <a:solidFill>
                  <a:schemeClr val="tx1"/>
                </a:solidFill>
              </a:rPr>
              <a:t>Morbi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sodales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volutpat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643" y="2798505"/>
            <a:ext cx="5023384" cy="31424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tx1"/>
                </a:solidFill>
                <a:latin typeface="Lato Black"/>
                <a:ea typeface="Open Sans" panose="020B0606030504020204" pitchFamily="34" charset="0"/>
                <a:cs typeface="Lato Black"/>
              </a:rPr>
              <a:t>65%</a:t>
            </a:r>
            <a:endParaRPr lang="en-US" sz="1500" dirty="0">
              <a:solidFill>
                <a:schemeClr val="tx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644" y="2798503"/>
            <a:ext cx="3368599" cy="314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solidFill>
                  <a:schemeClr val="tx1"/>
                </a:solidFill>
                <a:latin typeface="Lato Regular"/>
                <a:ea typeface="Open Sans" panose="020B0606030504020204" pitchFamily="34" charset="0"/>
                <a:cs typeface="Lato Regular"/>
              </a:rPr>
              <a:t>Graphic </a:t>
            </a:r>
            <a:r>
              <a:rPr lang="en-US" sz="1400" dirty="0" err="1" smtClean="0">
                <a:solidFill>
                  <a:schemeClr val="tx1"/>
                </a:solidFill>
                <a:latin typeface="Lato Regular"/>
                <a:ea typeface="Open Sans" panose="020B0606030504020204" pitchFamily="34" charset="0"/>
                <a:cs typeface="Lato Regular"/>
              </a:rPr>
              <a:t>Desing</a:t>
            </a:r>
            <a:endParaRPr lang="en-US" sz="1400" dirty="0">
              <a:solidFill>
                <a:schemeClr val="tx1"/>
              </a:solidFill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2643" y="3341216"/>
            <a:ext cx="5023384" cy="314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tx1"/>
                </a:solidFill>
                <a:latin typeface="Lato Black"/>
                <a:ea typeface="Open Sans" panose="020B0606030504020204" pitchFamily="34" charset="0"/>
                <a:cs typeface="Lato Black"/>
              </a:rPr>
              <a:t>85%</a:t>
            </a:r>
            <a:endParaRPr lang="en-US" sz="1500" dirty="0">
              <a:solidFill>
                <a:schemeClr val="tx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645" y="3341215"/>
            <a:ext cx="4099781" cy="314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solidFill>
                  <a:schemeClr val="tx1"/>
                </a:solidFill>
                <a:latin typeface="Lato Regular"/>
                <a:ea typeface="Open Sans" panose="020B0606030504020204" pitchFamily="34" charset="0"/>
                <a:cs typeface="Lato Regular"/>
              </a:rPr>
              <a:t>Marketing</a:t>
            </a:r>
            <a:endParaRPr lang="en-US" sz="1400" dirty="0">
              <a:solidFill>
                <a:schemeClr val="tx1"/>
              </a:solidFill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644" y="3883929"/>
            <a:ext cx="5023382" cy="3142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tx1"/>
                </a:solidFill>
                <a:latin typeface="Lato Black"/>
                <a:ea typeface="Open Sans" panose="020B0606030504020204" pitchFamily="34" charset="0"/>
                <a:cs typeface="Lato Black"/>
              </a:rPr>
              <a:t>50%</a:t>
            </a:r>
            <a:endParaRPr lang="en-US" sz="1500" dirty="0">
              <a:solidFill>
                <a:schemeClr val="tx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646" y="3883927"/>
            <a:ext cx="2560448" cy="314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solidFill>
                  <a:schemeClr val="tx1"/>
                </a:solidFill>
                <a:latin typeface="Lato Regular"/>
                <a:ea typeface="Open Sans" panose="020B0606030504020204" pitchFamily="34" charset="0"/>
                <a:cs typeface="Lato Regular"/>
              </a:rPr>
              <a:t>Development</a:t>
            </a:r>
            <a:endParaRPr lang="en-US" sz="1400" dirty="0">
              <a:solidFill>
                <a:schemeClr val="tx1"/>
              </a:solidFill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644" y="4426641"/>
            <a:ext cx="5023382" cy="3142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tx1"/>
                </a:solidFill>
                <a:latin typeface="Lato Black"/>
                <a:ea typeface="Open Sans" panose="020B0606030504020204" pitchFamily="34" charset="0"/>
                <a:cs typeface="Lato Black"/>
              </a:rPr>
              <a:t>55%</a:t>
            </a:r>
            <a:endParaRPr lang="en-US" sz="1500" dirty="0">
              <a:solidFill>
                <a:schemeClr val="tx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2646" y="4426639"/>
            <a:ext cx="2906798" cy="314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solidFill>
                  <a:schemeClr val="tx1"/>
                </a:solidFill>
                <a:latin typeface="Lato Regular"/>
                <a:ea typeface="Open Sans" panose="020B0606030504020204" pitchFamily="34" charset="0"/>
                <a:cs typeface="Lato Regular"/>
              </a:rPr>
              <a:t>Strategy</a:t>
            </a:r>
            <a:endParaRPr lang="en-US" sz="1400" dirty="0">
              <a:solidFill>
                <a:schemeClr val="tx1"/>
              </a:solidFill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644" y="4969350"/>
            <a:ext cx="5023382" cy="3142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tx1"/>
                </a:solidFill>
                <a:latin typeface="Lato Black"/>
                <a:ea typeface="Open Sans" panose="020B0606030504020204" pitchFamily="34" charset="0"/>
                <a:cs typeface="Lato Black"/>
              </a:rPr>
              <a:t>70%</a:t>
            </a:r>
            <a:endParaRPr lang="en-US" sz="1500" dirty="0">
              <a:solidFill>
                <a:schemeClr val="tx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2644" y="4969348"/>
            <a:ext cx="3637982" cy="314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solidFill>
                  <a:schemeClr val="tx1"/>
                </a:solidFill>
                <a:latin typeface="Lato Regular"/>
                <a:ea typeface="Open Sans" panose="020B0606030504020204" pitchFamily="34" charset="0"/>
                <a:cs typeface="Lato Regular"/>
              </a:rPr>
              <a:t>Organization</a:t>
            </a:r>
            <a:endParaRPr lang="en-US" sz="1400" dirty="0">
              <a:solidFill>
                <a:schemeClr val="tx1"/>
              </a:solidFill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233134" y="2665544"/>
            <a:ext cx="5364076" cy="2866298"/>
          </a:xfr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1" grpId="0" bldLvl="0" animBg="1"/>
      <p:bldP spid="2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faucibus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egestas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orci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enim</a:t>
            </a:r>
            <a:r>
              <a:rPr lang="en-US" dirty="0">
                <a:solidFill>
                  <a:schemeClr val="tx1"/>
                </a:solidFill>
              </a:rPr>
              <a:t> id, dictum quam. </a:t>
            </a:r>
            <a:r>
              <a:rPr lang="en-US" dirty="0" err="1">
                <a:solidFill>
                  <a:schemeClr val="tx1"/>
                </a:solidFill>
              </a:rPr>
              <a:t>Praesent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tincidunt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tortor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viverra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Nulla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facilisi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Etiam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molestie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est.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68250" y="2218689"/>
            <a:ext cx="10715024" cy="418172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39"/>
          <p:cNvSpPr>
            <a:spLocks noChangeArrowheads="1"/>
          </p:cNvSpPr>
          <p:nvPr/>
        </p:nvSpPr>
        <p:spPr bwMode="auto">
          <a:xfrm>
            <a:off x="4416340" y="2344306"/>
            <a:ext cx="5235861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【04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输入您的标题</a:t>
            </a: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矩形 39"/>
          <p:cNvSpPr>
            <a:spLocks noChangeArrowheads="1"/>
          </p:cNvSpPr>
          <p:nvPr/>
        </p:nvSpPr>
        <p:spPr bwMode="auto">
          <a:xfrm>
            <a:off x="5137332" y="3153568"/>
            <a:ext cx="4463826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●请输入您的内容 </a:t>
            </a:r>
          </a:p>
        </p:txBody>
      </p:sp>
      <p:grpSp>
        <p:nvGrpSpPr>
          <p:cNvPr id="54" name="Group 40"/>
          <p:cNvGrpSpPr/>
          <p:nvPr/>
        </p:nvGrpSpPr>
        <p:grpSpPr>
          <a:xfrm>
            <a:off x="2035423" y="1919920"/>
            <a:ext cx="2329128" cy="2333839"/>
            <a:chOff x="3692576" y="1742634"/>
            <a:chExt cx="2790379" cy="2796023"/>
          </a:xfrm>
        </p:grpSpPr>
        <p:grpSp>
          <p:nvGrpSpPr>
            <p:cNvPr id="56" name="组合 79"/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5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83"/>
              <p:cNvSpPr/>
              <p:nvPr/>
            </p:nvSpPr>
            <p:spPr>
              <a:xfrm rot="16377237">
                <a:off x="6409519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椭圆 80"/>
            <p:cNvSpPr/>
            <p:nvPr/>
          </p:nvSpPr>
          <p:spPr bwMode="auto">
            <a:xfrm>
              <a:off x="4092503" y="2156362"/>
              <a:ext cx="2016471" cy="2020558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330" kern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82" y="2608174"/>
            <a:ext cx="5524574" cy="5524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Miriam Stewart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Dennis Thompson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346" y="4690989"/>
            <a:ext cx="5259921" cy="31424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65%</a:t>
            </a:r>
            <a:endParaRPr lang="en-US" sz="15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8348" y="4690988"/>
            <a:ext cx="4292829" cy="314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latin typeface="Lato Regular"/>
                <a:ea typeface="Open Sans" panose="020B0606030504020204" pitchFamily="34" charset="0"/>
                <a:cs typeface="Lato Regular"/>
              </a:rPr>
              <a:t>Graphic </a:t>
            </a:r>
            <a:r>
              <a:rPr lang="en-US" sz="1400" dirty="0" err="1" smtClean="0">
                <a:latin typeface="Lato Regular"/>
                <a:ea typeface="Open Sans" panose="020B0606030504020204" pitchFamily="34" charset="0"/>
                <a:cs typeface="Lato Regular"/>
              </a:rPr>
              <a:t>Desing</a:t>
            </a:r>
            <a:endParaRPr lang="en-US" sz="14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8346" y="5118252"/>
            <a:ext cx="5259921" cy="314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85%</a:t>
            </a:r>
            <a:endParaRPr lang="en-US" sz="15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8349" y="5118251"/>
            <a:ext cx="3176192" cy="314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latin typeface="Lato Regular"/>
                <a:ea typeface="Open Sans" panose="020B0606030504020204" pitchFamily="34" charset="0"/>
                <a:cs typeface="Lato Regular"/>
              </a:rPr>
              <a:t>Marketing</a:t>
            </a:r>
            <a:endParaRPr lang="en-US" sz="14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8348" y="5583998"/>
            <a:ext cx="5259920" cy="3142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50%</a:t>
            </a:r>
            <a:endParaRPr lang="en-US" sz="15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8350" y="5583997"/>
            <a:ext cx="2291075" cy="314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latin typeface="Lato Regular"/>
                <a:ea typeface="Open Sans" panose="020B0606030504020204" pitchFamily="34" charset="0"/>
                <a:cs typeface="Lato Regular"/>
              </a:rPr>
              <a:t>Development</a:t>
            </a:r>
            <a:endParaRPr lang="en-US" sz="14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67457" y="4690989"/>
            <a:ext cx="5259921" cy="31424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65%</a:t>
            </a:r>
            <a:endParaRPr lang="en-US" sz="15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7459" y="4690988"/>
            <a:ext cx="3988349" cy="314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latin typeface="Lato Regular"/>
                <a:ea typeface="Open Sans" panose="020B0606030504020204" pitchFamily="34" charset="0"/>
                <a:cs typeface="Lato Regular"/>
              </a:rPr>
              <a:t>Graphic </a:t>
            </a:r>
            <a:r>
              <a:rPr lang="en-US" sz="1400" dirty="0" err="1" smtClean="0">
                <a:latin typeface="Lato Regular"/>
                <a:ea typeface="Open Sans" panose="020B0606030504020204" pitchFamily="34" charset="0"/>
                <a:cs typeface="Lato Regular"/>
              </a:rPr>
              <a:t>Desing</a:t>
            </a:r>
            <a:endParaRPr lang="en-US" sz="14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67457" y="5118252"/>
            <a:ext cx="5259921" cy="314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85%</a:t>
            </a:r>
            <a:endParaRPr lang="en-US" sz="15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67460" y="5118251"/>
            <a:ext cx="3603514" cy="314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latin typeface="Lato Regular"/>
                <a:ea typeface="Open Sans" panose="020B0606030504020204" pitchFamily="34" charset="0"/>
                <a:cs typeface="Lato Regular"/>
              </a:rPr>
              <a:t>Marketing</a:t>
            </a:r>
            <a:endParaRPr lang="en-US" sz="14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7459" y="5583998"/>
            <a:ext cx="5259920" cy="3142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6793" rIns="179976" bIns="46793" rtlCol="0" anchor="ctr"/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50%</a:t>
            </a:r>
            <a:endParaRPr lang="en-US" sz="15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7461" y="5583997"/>
            <a:ext cx="2681012" cy="314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6" tIns="46793" rIns="71990" bIns="46793" rtlCol="0" anchor="ctr"/>
          <a:lstStyle/>
          <a:p>
            <a:pPr>
              <a:spcBef>
                <a:spcPts val="50"/>
              </a:spcBef>
            </a:pPr>
            <a:r>
              <a:rPr lang="en-US" sz="1400" dirty="0" smtClean="0">
                <a:latin typeface="Lato Regular"/>
                <a:ea typeface="Open Sans" panose="020B0606030504020204" pitchFamily="34" charset="0"/>
                <a:cs typeface="Lato Regular"/>
              </a:rPr>
              <a:t>Development</a:t>
            </a:r>
            <a:endParaRPr lang="en-US" sz="14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ipsum</a:t>
            </a:r>
            <a:r>
              <a:rPr lang="en-US" dirty="0">
                <a:solidFill>
                  <a:schemeClr val="tx1"/>
                </a:solidFill>
              </a:rPr>
              <a:t>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tortor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mattis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dapibus</a:t>
            </a:r>
            <a:r>
              <a:rPr lang="en-US" dirty="0">
                <a:solidFill>
                  <a:schemeClr val="tx1"/>
                </a:solidFill>
              </a:rPr>
              <a:t> vitae, </a:t>
            </a:r>
            <a:r>
              <a:rPr lang="en-US" dirty="0" err="1">
                <a:solidFill>
                  <a:schemeClr val="tx1"/>
                </a:solidFill>
              </a:rPr>
              <a:t>euismod</a:t>
            </a:r>
            <a:r>
              <a:rPr lang="en-US" dirty="0">
                <a:solidFill>
                  <a:schemeClr val="tx1"/>
                </a:solidFill>
              </a:rPr>
              <a:t> non </a:t>
            </a:r>
            <a:r>
              <a:rPr lang="en-US" dirty="0" err="1">
                <a:solidFill>
                  <a:schemeClr val="tx1"/>
                </a:solidFill>
              </a:rPr>
              <a:t>purus</a:t>
            </a:r>
            <a:r>
              <a:rPr lang="en-US" dirty="0">
                <a:solidFill>
                  <a:schemeClr val="tx1"/>
                </a:solidFill>
              </a:rPr>
              <a:t>. Maecenas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feugiat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tristique</a:t>
            </a:r>
            <a:r>
              <a:rPr lang="en-US" dirty="0">
                <a:solidFill>
                  <a:schemeClr val="tx1"/>
                </a:solidFill>
              </a:rPr>
              <a:t> et in </a:t>
            </a:r>
            <a:r>
              <a:rPr lang="en-US" dirty="0" err="1">
                <a:solidFill>
                  <a:schemeClr val="tx1"/>
                </a:solidFill>
              </a:rPr>
              <a:t>metus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Duis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lectus</a:t>
            </a:r>
            <a:r>
              <a:rPr lang="en-US" dirty="0">
                <a:solidFill>
                  <a:schemeClr val="tx1"/>
                </a:solidFill>
              </a:rPr>
              <a:t> semper semper. </a:t>
            </a:r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finibus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ligula </a:t>
            </a:r>
            <a:r>
              <a:rPr lang="en-US" dirty="0" err="1">
                <a:solidFill>
                  <a:schemeClr val="tx1"/>
                </a:solidFill>
              </a:rPr>
              <a:t>vestibulum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semper ex </a:t>
            </a:r>
            <a:r>
              <a:rPr lang="en-US" dirty="0" err="1">
                <a:solidFill>
                  <a:schemeClr val="tx1"/>
                </a:solidFill>
              </a:rPr>
              <a:t>suscipit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Cras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fringilla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suscipit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cursus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Aenean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accumsan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7" name="AutoShape 12"/>
          <p:cNvSpPr/>
          <p:nvPr/>
        </p:nvSpPr>
        <p:spPr bwMode="auto">
          <a:xfrm>
            <a:off x="4011864" y="4230356"/>
            <a:ext cx="235011" cy="234919"/>
          </a:xfrm>
          <a:custGeom>
            <a:avLst/>
            <a:gdLst>
              <a:gd name="T0" fmla="*/ 5609907 w 19679"/>
              <a:gd name="T1" fmla="*/ 6157841 h 19679"/>
              <a:gd name="T2" fmla="*/ 5609907 w 19679"/>
              <a:gd name="T3" fmla="*/ 6157841 h 19679"/>
              <a:gd name="T4" fmla="*/ 5609907 w 19679"/>
              <a:gd name="T5" fmla="*/ 6157841 h 19679"/>
              <a:gd name="T6" fmla="*/ 5609907 w 19679"/>
              <a:gd name="T7" fmla="*/ 615784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2857" tIns="22857" rIns="22857" bIns="22857" anchor="ctr"/>
          <a:lstStyle/>
          <a:p>
            <a:endParaRPr lang="en-US" sz="2000"/>
          </a:p>
        </p:txBody>
      </p:sp>
      <p:sp>
        <p:nvSpPr>
          <p:cNvPr id="78" name="AutoShape 13"/>
          <p:cNvSpPr/>
          <p:nvPr/>
        </p:nvSpPr>
        <p:spPr bwMode="auto">
          <a:xfrm>
            <a:off x="4011864" y="3360519"/>
            <a:ext cx="235011" cy="234919"/>
          </a:xfrm>
          <a:custGeom>
            <a:avLst/>
            <a:gdLst>
              <a:gd name="T0" fmla="*/ 5609907 w 19679"/>
              <a:gd name="T1" fmla="*/ 6157841 h 19679"/>
              <a:gd name="T2" fmla="*/ 5609907 w 19679"/>
              <a:gd name="T3" fmla="*/ 6157841 h 19679"/>
              <a:gd name="T4" fmla="*/ 5609907 w 19679"/>
              <a:gd name="T5" fmla="*/ 6157841 h 19679"/>
              <a:gd name="T6" fmla="*/ 5609907 w 19679"/>
              <a:gd name="T7" fmla="*/ 615784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2857" tIns="22857" rIns="22857" bIns="22857" anchor="ctr"/>
          <a:lstStyle/>
          <a:p>
            <a:endParaRPr lang="en-US" sz="2000"/>
          </a:p>
        </p:txBody>
      </p:sp>
      <p:sp>
        <p:nvSpPr>
          <p:cNvPr id="79" name="AutoShape 14"/>
          <p:cNvSpPr/>
          <p:nvPr/>
        </p:nvSpPr>
        <p:spPr bwMode="auto">
          <a:xfrm>
            <a:off x="4011864" y="2503381"/>
            <a:ext cx="235011" cy="234919"/>
          </a:xfrm>
          <a:custGeom>
            <a:avLst/>
            <a:gdLst>
              <a:gd name="T0" fmla="*/ 5609907 w 19679"/>
              <a:gd name="T1" fmla="*/ 6157841 h 19679"/>
              <a:gd name="T2" fmla="*/ 5609907 w 19679"/>
              <a:gd name="T3" fmla="*/ 6157841 h 19679"/>
              <a:gd name="T4" fmla="*/ 5609907 w 19679"/>
              <a:gd name="T5" fmla="*/ 6157841 h 19679"/>
              <a:gd name="T6" fmla="*/ 5609907 w 19679"/>
              <a:gd name="T7" fmla="*/ 615784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2857" tIns="22857" rIns="22857" bIns="22857" anchor="ctr"/>
          <a:lstStyle/>
          <a:p>
            <a:endParaRPr lang="en-US" sz="2000"/>
          </a:p>
        </p:txBody>
      </p:sp>
      <p:sp>
        <p:nvSpPr>
          <p:cNvPr id="80" name="AutoShape 15"/>
          <p:cNvSpPr/>
          <p:nvPr/>
        </p:nvSpPr>
        <p:spPr bwMode="auto">
          <a:xfrm>
            <a:off x="4011864" y="1754178"/>
            <a:ext cx="235011" cy="234919"/>
          </a:xfrm>
          <a:custGeom>
            <a:avLst/>
            <a:gdLst>
              <a:gd name="T0" fmla="*/ 5609907 w 19679"/>
              <a:gd name="T1" fmla="*/ 6157841 h 19679"/>
              <a:gd name="T2" fmla="*/ 5609907 w 19679"/>
              <a:gd name="T3" fmla="*/ 6157841 h 19679"/>
              <a:gd name="T4" fmla="*/ 5609907 w 19679"/>
              <a:gd name="T5" fmla="*/ 6157841 h 19679"/>
              <a:gd name="T6" fmla="*/ 5609907 w 19679"/>
              <a:gd name="T7" fmla="*/ 615784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2857" tIns="22857" rIns="22857" bIns="22857" anchor="ctr"/>
          <a:lstStyle/>
          <a:p>
            <a:endParaRPr lang="en-US" sz="2000"/>
          </a:p>
        </p:txBody>
      </p:sp>
      <p:sp>
        <p:nvSpPr>
          <p:cNvPr id="81" name="AutoShape 24"/>
          <p:cNvSpPr/>
          <p:nvPr/>
        </p:nvSpPr>
        <p:spPr bwMode="auto">
          <a:xfrm>
            <a:off x="7886373" y="4230356"/>
            <a:ext cx="235011" cy="2349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7" tIns="22857" rIns="22857" bIns="22857" anchor="ctr"/>
          <a:lstStyle/>
          <a:p>
            <a:pPr defTabSz="914400">
              <a:defRPr/>
            </a:pPr>
            <a:endParaRPr lang="es-ES" sz="9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AutoShape 25"/>
          <p:cNvSpPr/>
          <p:nvPr/>
        </p:nvSpPr>
        <p:spPr bwMode="auto">
          <a:xfrm>
            <a:off x="7886373" y="3360519"/>
            <a:ext cx="235011" cy="2349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7" tIns="22857" rIns="22857" bIns="22857" anchor="ctr"/>
          <a:lstStyle/>
          <a:p>
            <a:pPr defTabSz="914400">
              <a:defRPr/>
            </a:pPr>
            <a:endParaRPr lang="es-ES" sz="9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3" name="AutoShape 26"/>
          <p:cNvSpPr/>
          <p:nvPr/>
        </p:nvSpPr>
        <p:spPr bwMode="auto">
          <a:xfrm>
            <a:off x="7886373" y="2503381"/>
            <a:ext cx="235011" cy="2349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7" tIns="22857" rIns="22857" bIns="22857" anchor="ctr"/>
          <a:lstStyle/>
          <a:p>
            <a:pPr defTabSz="914400">
              <a:defRPr/>
            </a:pPr>
            <a:endParaRPr lang="es-ES" sz="9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4" name="AutoShape 27"/>
          <p:cNvSpPr/>
          <p:nvPr/>
        </p:nvSpPr>
        <p:spPr bwMode="auto">
          <a:xfrm>
            <a:off x="7886373" y="1754178"/>
            <a:ext cx="235011" cy="2349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7" tIns="22857" rIns="22857" bIns="22857" anchor="ctr"/>
          <a:lstStyle/>
          <a:p>
            <a:pPr defTabSz="914400">
              <a:defRPr/>
            </a:pPr>
            <a:endParaRPr lang="es-ES" sz="9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5" name="AutoShape 4"/>
          <p:cNvSpPr/>
          <p:nvPr/>
        </p:nvSpPr>
        <p:spPr bwMode="auto">
          <a:xfrm>
            <a:off x="1556155" y="1747035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1200" b="1" dirty="0">
                <a:latin typeface="Lato" charset="0"/>
                <a:cs typeface="Lato" charset="0"/>
                <a:sym typeface="Lato" charset="0"/>
              </a:rPr>
              <a:t>Marketing</a:t>
            </a:r>
            <a:endParaRPr lang="es-ES" sz="2000" dirty="0">
              <a:cs typeface="Gill Sans" charset="0"/>
            </a:endParaRPr>
          </a:p>
        </p:txBody>
      </p:sp>
      <p:sp>
        <p:nvSpPr>
          <p:cNvPr id="86" name="AutoShape 8"/>
          <p:cNvSpPr/>
          <p:nvPr/>
        </p:nvSpPr>
        <p:spPr bwMode="auto">
          <a:xfrm>
            <a:off x="1962661" y="1967669"/>
            <a:ext cx="1962661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87" name="AutoShape 16"/>
          <p:cNvSpPr/>
          <p:nvPr/>
        </p:nvSpPr>
        <p:spPr bwMode="auto">
          <a:xfrm>
            <a:off x="8212689" y="1747035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7700">
              <a:spcBef>
                <a:spcPts val="1700"/>
              </a:spcBef>
              <a:defRPr/>
            </a:pPr>
            <a:r>
              <a:rPr lang="es-ES" sz="1200" b="1" dirty="0">
                <a:latin typeface="Lato" charset="0"/>
                <a:cs typeface="Lato" charset="0"/>
                <a:sym typeface="Lato" charset="0"/>
              </a:rPr>
              <a:t>Marketing</a:t>
            </a:r>
            <a:endParaRPr lang="es-ES" sz="2000" dirty="0">
              <a:cs typeface="Gill Sans" charset="0"/>
            </a:endParaRPr>
          </a:p>
        </p:txBody>
      </p:sp>
      <p:sp>
        <p:nvSpPr>
          <p:cNvPr id="88" name="AutoShape 20"/>
          <p:cNvSpPr/>
          <p:nvPr/>
        </p:nvSpPr>
        <p:spPr bwMode="auto">
          <a:xfrm>
            <a:off x="8219040" y="1942273"/>
            <a:ext cx="1962661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89" name="AutoShape 5"/>
          <p:cNvSpPr/>
          <p:nvPr/>
        </p:nvSpPr>
        <p:spPr bwMode="auto">
          <a:xfrm>
            <a:off x="1556155" y="2524809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1200" b="1">
                <a:latin typeface="Lato" charset="0"/>
                <a:cs typeface="Lato" charset="0"/>
                <a:sym typeface="Lato" charset="0"/>
              </a:rPr>
              <a:t>Research</a:t>
            </a:r>
            <a:endParaRPr lang="es-ES" sz="2000">
              <a:cs typeface="Gill Sans" charset="0"/>
            </a:endParaRPr>
          </a:p>
        </p:txBody>
      </p:sp>
      <p:sp>
        <p:nvSpPr>
          <p:cNvPr id="90" name="AutoShape 7"/>
          <p:cNvSpPr/>
          <p:nvPr/>
        </p:nvSpPr>
        <p:spPr bwMode="auto">
          <a:xfrm>
            <a:off x="1441826" y="2789093"/>
            <a:ext cx="2464442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91" name="AutoShape 17"/>
          <p:cNvSpPr/>
          <p:nvPr/>
        </p:nvSpPr>
        <p:spPr bwMode="auto">
          <a:xfrm>
            <a:off x="8212689" y="2524809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7700">
              <a:spcBef>
                <a:spcPts val="1700"/>
              </a:spcBef>
              <a:defRPr/>
            </a:pPr>
            <a:r>
              <a:rPr lang="es-ES" sz="1200" b="1" dirty="0" err="1">
                <a:latin typeface="Lato" charset="0"/>
                <a:cs typeface="Lato" charset="0"/>
                <a:sym typeface="Lato" charset="0"/>
              </a:rPr>
              <a:t>Research</a:t>
            </a:r>
            <a:endParaRPr lang="es-ES" sz="2000" dirty="0">
              <a:cs typeface="Gill Sans" charset="0"/>
            </a:endParaRPr>
          </a:p>
        </p:txBody>
      </p:sp>
      <p:sp>
        <p:nvSpPr>
          <p:cNvPr id="92" name="AutoShape 19"/>
          <p:cNvSpPr/>
          <p:nvPr/>
        </p:nvSpPr>
        <p:spPr bwMode="auto">
          <a:xfrm>
            <a:off x="8225392" y="2801792"/>
            <a:ext cx="2464442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93" name="AutoShape 6"/>
          <p:cNvSpPr/>
          <p:nvPr/>
        </p:nvSpPr>
        <p:spPr bwMode="auto">
          <a:xfrm>
            <a:off x="1524397" y="3334328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1200" b="1">
                <a:latin typeface="Lato" charset="0"/>
                <a:cs typeface="Lato" charset="0"/>
                <a:sym typeface="Lato" charset="0"/>
              </a:rPr>
              <a:t>Likes</a:t>
            </a:r>
            <a:endParaRPr lang="es-ES" sz="2000">
              <a:cs typeface="Gill Sans" charset="0"/>
            </a:endParaRPr>
          </a:p>
        </p:txBody>
      </p:sp>
      <p:sp>
        <p:nvSpPr>
          <p:cNvPr id="94" name="AutoShape 9"/>
          <p:cNvSpPr/>
          <p:nvPr/>
        </p:nvSpPr>
        <p:spPr bwMode="auto">
          <a:xfrm>
            <a:off x="1803870" y="3527978"/>
            <a:ext cx="2089694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95" name="AutoShape 18"/>
          <p:cNvSpPr/>
          <p:nvPr/>
        </p:nvSpPr>
        <p:spPr bwMode="auto">
          <a:xfrm>
            <a:off x="8238095" y="3372423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7700">
              <a:spcBef>
                <a:spcPts val="1700"/>
              </a:spcBef>
              <a:defRPr/>
            </a:pPr>
            <a:r>
              <a:rPr lang="es-ES" sz="1200" b="1">
                <a:latin typeface="Lato" charset="0"/>
                <a:cs typeface="Lato" charset="0"/>
                <a:sym typeface="Lato" charset="0"/>
              </a:rPr>
              <a:t>Likes</a:t>
            </a:r>
            <a:endParaRPr lang="es-ES" sz="2000">
              <a:cs typeface="Gill Sans" charset="0"/>
            </a:endParaRPr>
          </a:p>
        </p:txBody>
      </p:sp>
      <p:sp>
        <p:nvSpPr>
          <p:cNvPr id="96" name="AutoShape 21"/>
          <p:cNvSpPr/>
          <p:nvPr/>
        </p:nvSpPr>
        <p:spPr bwMode="auto">
          <a:xfrm>
            <a:off x="8250799" y="3604168"/>
            <a:ext cx="2089694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97" name="AutoShape 10"/>
          <p:cNvSpPr/>
          <p:nvPr/>
        </p:nvSpPr>
        <p:spPr bwMode="auto">
          <a:xfrm>
            <a:off x="1498990" y="4121626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1200" b="1" dirty="0">
                <a:latin typeface="Lato" charset="0"/>
                <a:cs typeface="Lato" charset="0"/>
                <a:sym typeface="Lato" charset="0"/>
              </a:rPr>
              <a:t>Shares</a:t>
            </a:r>
            <a:endParaRPr lang="es-ES" sz="2000" dirty="0">
              <a:cs typeface="Gill Sans" charset="0"/>
            </a:endParaRPr>
          </a:p>
        </p:txBody>
      </p:sp>
      <p:sp>
        <p:nvSpPr>
          <p:cNvPr id="98" name="AutoShape 11"/>
          <p:cNvSpPr/>
          <p:nvPr/>
        </p:nvSpPr>
        <p:spPr bwMode="auto">
          <a:xfrm>
            <a:off x="1765760" y="4321625"/>
            <a:ext cx="2089694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sp>
        <p:nvSpPr>
          <p:cNvPr id="99" name="AutoShape 22"/>
          <p:cNvSpPr/>
          <p:nvPr/>
        </p:nvSpPr>
        <p:spPr bwMode="auto">
          <a:xfrm>
            <a:off x="8238095" y="4242260"/>
            <a:ext cx="2369167" cy="1841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7700">
              <a:spcBef>
                <a:spcPts val="1700"/>
              </a:spcBef>
              <a:defRPr/>
            </a:pPr>
            <a:r>
              <a:rPr lang="es-ES" sz="1200" b="1" dirty="0">
                <a:latin typeface="Lato" charset="0"/>
                <a:cs typeface="Lato" charset="0"/>
                <a:sym typeface="Lato" charset="0"/>
              </a:rPr>
              <a:t>Shares</a:t>
            </a:r>
            <a:endParaRPr lang="es-ES" sz="2000" dirty="0">
              <a:cs typeface="Gill Sans" charset="0"/>
            </a:endParaRPr>
          </a:p>
        </p:txBody>
      </p:sp>
      <p:sp>
        <p:nvSpPr>
          <p:cNvPr id="100" name="AutoShape 23"/>
          <p:cNvSpPr/>
          <p:nvPr/>
        </p:nvSpPr>
        <p:spPr bwMode="auto">
          <a:xfrm>
            <a:off x="8250799" y="4474005"/>
            <a:ext cx="2089694" cy="4190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 defTabSz="647700">
              <a:spcBef>
                <a:spcPts val="1700"/>
              </a:spcBef>
              <a:defRPr/>
            </a:pPr>
            <a:r>
              <a:rPr lang="es-ES" sz="900">
                <a:latin typeface="Lato" charset="0"/>
                <a:cs typeface="Lato" charset="0"/>
                <a:sym typeface="Lato" charset="0"/>
              </a:rPr>
              <a:t>Lorem ipsum dolor sit amet, consectetur adipiscing elit. Integer mollis vehicula ligula ut faucibus.</a:t>
            </a:r>
            <a:endParaRPr lang="es-ES" sz="2000">
              <a:cs typeface="Gill Sans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5802" y="1368173"/>
            <a:ext cx="3361817" cy="35248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 bldLvl="0" animBg="1"/>
      <p:bldP spid="79" grpId="0" bldLvl="0" animBg="1"/>
      <p:bldP spid="80" grpId="0" bldLvl="0" animBg="1"/>
      <p:bldP spid="85" grpId="0" bldLvl="0" animBg="1" autoUpdateAnimBg="0"/>
      <p:bldP spid="86" grpId="0" bldLvl="0" animBg="1" autoUpdateAnimBg="0"/>
      <p:bldP spid="87" grpId="0" bldLvl="0" animBg="1" autoUpdateAnimBg="0"/>
      <p:bldP spid="88" grpId="0" bldLvl="0" animBg="1" autoUpdateAnimBg="0"/>
      <p:bldP spid="89" grpId="0" bldLvl="0" animBg="1" autoUpdateAnimBg="0"/>
      <p:bldP spid="90" grpId="0" bldLvl="0" animBg="1" autoUpdateAnimBg="0"/>
      <p:bldP spid="91" grpId="0" bldLvl="0" animBg="1" autoUpdateAnimBg="0"/>
      <p:bldP spid="92" grpId="0" bldLvl="0" animBg="1" autoUpdateAnimBg="0"/>
      <p:bldP spid="93" grpId="0" bldLvl="0" animBg="1" autoUpdateAnimBg="0"/>
      <p:bldP spid="94" grpId="0" bldLvl="0" animBg="1" autoUpdateAnimBg="0"/>
      <p:bldP spid="95" grpId="0" bldLvl="0" animBg="1" autoUpdateAnimBg="0"/>
      <p:bldP spid="96" grpId="0" bldLvl="0" animBg="1" autoUpdateAnimBg="0"/>
      <p:bldP spid="97" grpId="0" bldLvl="0" animBg="1" autoUpdateAnimBg="0"/>
      <p:bldP spid="98" grpId="0" bldLvl="0" animBg="1" autoUpdateAnimBg="0"/>
      <p:bldP spid="99" grpId="0" bldLvl="0" animBg="1" autoUpdateAnimBg="0"/>
      <p:bldP spid="100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83"/>
          <p:cNvGrpSpPr/>
          <p:nvPr/>
        </p:nvGrpSpPr>
        <p:grpSpPr>
          <a:xfrm>
            <a:off x="5597822" y="4285379"/>
            <a:ext cx="2795793" cy="1503356"/>
            <a:chOff x="3354640" y="2064545"/>
            <a:chExt cx="3995738" cy="1743075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640515" y="2180433"/>
              <a:ext cx="2393950" cy="700088"/>
            </a:xfrm>
            <a:custGeom>
              <a:avLst/>
              <a:gdLst>
                <a:gd name="T0" fmla="*/ 1508 w 1508"/>
                <a:gd name="T1" fmla="*/ 205 h 441"/>
                <a:gd name="T2" fmla="*/ 0 w 1508"/>
                <a:gd name="T3" fmla="*/ 0 h 441"/>
                <a:gd name="T4" fmla="*/ 0 w 1508"/>
                <a:gd name="T5" fmla="*/ 285 h 441"/>
                <a:gd name="T6" fmla="*/ 1140 w 1508"/>
                <a:gd name="T7" fmla="*/ 441 h 441"/>
                <a:gd name="T8" fmla="*/ 1508 w 1508"/>
                <a:gd name="T9" fmla="*/ 2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8" h="441">
                  <a:moveTo>
                    <a:pt x="1508" y="205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1140" y="441"/>
                  </a:lnTo>
                  <a:lnTo>
                    <a:pt x="1508" y="205"/>
                  </a:lnTo>
                  <a:close/>
                </a:path>
              </a:pathLst>
            </a:custGeom>
            <a:pattFill prst="ltUp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91490" y="2436020"/>
              <a:ext cx="1258888" cy="1371600"/>
            </a:xfrm>
            <a:custGeom>
              <a:avLst/>
              <a:gdLst>
                <a:gd name="T0" fmla="*/ 793 w 793"/>
                <a:gd name="T1" fmla="*/ 0 h 864"/>
                <a:gd name="T2" fmla="*/ 0 w 793"/>
                <a:gd name="T3" fmla="*/ 508 h 864"/>
                <a:gd name="T4" fmla="*/ 0 w 793"/>
                <a:gd name="T5" fmla="*/ 864 h 864"/>
                <a:gd name="T6" fmla="*/ 793 w 793"/>
                <a:gd name="T7" fmla="*/ 357 h 864"/>
                <a:gd name="T8" fmla="*/ 793 w 793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3" h="864">
                  <a:moveTo>
                    <a:pt x="793" y="0"/>
                  </a:moveTo>
                  <a:lnTo>
                    <a:pt x="0" y="508"/>
                  </a:lnTo>
                  <a:lnTo>
                    <a:pt x="0" y="864"/>
                  </a:lnTo>
                  <a:lnTo>
                    <a:pt x="793" y="357"/>
                  </a:lnTo>
                  <a:lnTo>
                    <a:pt x="793" y="0"/>
                  </a:lnTo>
                  <a:close/>
                </a:path>
              </a:pathLst>
            </a:custGeom>
            <a:pattFill prst="dkDnDiag">
              <a:fgClr>
                <a:schemeClr val="accent3">
                  <a:lumMod val="75000"/>
                </a:schemeClr>
              </a:fgClr>
              <a:bgClr>
                <a:schemeClr val="accent3"/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73728" y="2180433"/>
              <a:ext cx="966788" cy="700088"/>
            </a:xfrm>
            <a:custGeom>
              <a:avLst/>
              <a:gdLst>
                <a:gd name="T0" fmla="*/ 609 w 609"/>
                <a:gd name="T1" fmla="*/ 0 h 441"/>
                <a:gd name="T2" fmla="*/ 0 w 609"/>
                <a:gd name="T3" fmla="*/ 390 h 441"/>
                <a:gd name="T4" fmla="*/ 367 w 609"/>
                <a:gd name="T5" fmla="*/ 441 h 441"/>
                <a:gd name="T6" fmla="*/ 609 w 609"/>
                <a:gd name="T7" fmla="*/ 285 h 441"/>
                <a:gd name="T8" fmla="*/ 609 w 609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441">
                  <a:moveTo>
                    <a:pt x="609" y="0"/>
                  </a:moveTo>
                  <a:lnTo>
                    <a:pt x="0" y="390"/>
                  </a:lnTo>
                  <a:lnTo>
                    <a:pt x="367" y="441"/>
                  </a:lnTo>
                  <a:lnTo>
                    <a:pt x="609" y="285"/>
                  </a:lnTo>
                  <a:lnTo>
                    <a:pt x="609" y="0"/>
                  </a:lnTo>
                  <a:close/>
                </a:path>
              </a:pathLst>
            </a:custGeom>
            <a:pattFill prst="dkDnDiag">
              <a:fgClr>
                <a:schemeClr val="accent3">
                  <a:lumMod val="50000"/>
                </a:schemeClr>
              </a:fgClr>
              <a:bgClr>
                <a:schemeClr val="accent3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354640" y="2867820"/>
              <a:ext cx="2736849" cy="939800"/>
            </a:xfrm>
            <a:custGeom>
              <a:avLst/>
              <a:gdLst>
                <a:gd name="T0" fmla="*/ 1724 w 1724"/>
                <a:gd name="T1" fmla="*/ 592 h 592"/>
                <a:gd name="T2" fmla="*/ 0 w 1724"/>
                <a:gd name="T3" fmla="*/ 358 h 592"/>
                <a:gd name="T4" fmla="*/ 0 w 1724"/>
                <a:gd name="T5" fmla="*/ 0 h 592"/>
                <a:gd name="T6" fmla="*/ 1724 w 1724"/>
                <a:gd name="T7" fmla="*/ 236 h 592"/>
                <a:gd name="T8" fmla="*/ 1724 w 172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592">
                  <a:moveTo>
                    <a:pt x="1724" y="592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1724" y="236"/>
                  </a:lnTo>
                  <a:lnTo>
                    <a:pt x="1724" y="59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>
                <a:spcAft>
                  <a:spcPts val="600"/>
                </a:spcAft>
              </a:pPr>
              <a:r>
                <a:rPr lang="en-US" altLang="ko-KR" sz="2000" b="1" dirty="0">
                  <a:ea typeface="Roboto Condensed Regular"/>
                </a:rPr>
                <a:t>04</a:t>
              </a:r>
              <a:endParaRPr lang="ko-KR" altLang="en-US" sz="2000" b="1" dirty="0">
                <a:ea typeface="Roboto Condensed Regular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354640" y="2064545"/>
              <a:ext cx="3995738" cy="1177925"/>
            </a:xfrm>
            <a:custGeom>
              <a:avLst/>
              <a:gdLst>
                <a:gd name="T0" fmla="*/ 810 w 2517"/>
                <a:gd name="T1" fmla="*/ 73 h 742"/>
                <a:gd name="T2" fmla="*/ 2318 w 2517"/>
                <a:gd name="T3" fmla="*/ 278 h 742"/>
                <a:gd name="T4" fmla="*/ 1709 w 2517"/>
                <a:gd name="T5" fmla="*/ 667 h 742"/>
                <a:gd name="T6" fmla="*/ 201 w 2517"/>
                <a:gd name="T7" fmla="*/ 463 h 742"/>
                <a:gd name="T8" fmla="*/ 810 w 2517"/>
                <a:gd name="T9" fmla="*/ 73 h 742"/>
                <a:gd name="T10" fmla="*/ 792 w 2517"/>
                <a:gd name="T11" fmla="*/ 0 h 742"/>
                <a:gd name="T12" fmla="*/ 0 w 2517"/>
                <a:gd name="T13" fmla="*/ 506 h 742"/>
                <a:gd name="T14" fmla="*/ 1724 w 2517"/>
                <a:gd name="T15" fmla="*/ 742 h 742"/>
                <a:gd name="T16" fmla="*/ 2517 w 2517"/>
                <a:gd name="T17" fmla="*/ 234 h 742"/>
                <a:gd name="T18" fmla="*/ 792 w 2517"/>
                <a:gd name="T19" fmla="*/ 0 h 742"/>
                <a:gd name="T20" fmla="*/ 792 w 2517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7" h="742">
                  <a:moveTo>
                    <a:pt x="810" y="73"/>
                  </a:moveTo>
                  <a:lnTo>
                    <a:pt x="2318" y="278"/>
                  </a:lnTo>
                  <a:lnTo>
                    <a:pt x="1709" y="667"/>
                  </a:lnTo>
                  <a:lnTo>
                    <a:pt x="201" y="463"/>
                  </a:lnTo>
                  <a:lnTo>
                    <a:pt x="810" y="73"/>
                  </a:lnTo>
                  <a:close/>
                  <a:moveTo>
                    <a:pt x="792" y="0"/>
                  </a:moveTo>
                  <a:lnTo>
                    <a:pt x="0" y="506"/>
                  </a:lnTo>
                  <a:lnTo>
                    <a:pt x="1724" y="742"/>
                  </a:lnTo>
                  <a:lnTo>
                    <a:pt x="2517" y="234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>
                <a:spcAft>
                  <a:spcPts val="600"/>
                </a:spcAft>
              </a:pPr>
              <a:endParaRPr lang="ko-KR" altLang="en-US" sz="2000" b="1" dirty="0">
                <a:ea typeface="Roboto Condensed Regular"/>
              </a:endParaRPr>
            </a:p>
          </p:txBody>
        </p:sp>
      </p:grpSp>
      <p:grpSp>
        <p:nvGrpSpPr>
          <p:cNvPr id="11" name="그룹 108"/>
          <p:cNvGrpSpPr/>
          <p:nvPr/>
        </p:nvGrpSpPr>
        <p:grpSpPr>
          <a:xfrm>
            <a:off x="5597822" y="3523134"/>
            <a:ext cx="2795793" cy="1503356"/>
            <a:chOff x="3354640" y="2064545"/>
            <a:chExt cx="3995738" cy="1743075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 5"/>
            <p:cNvSpPr/>
            <p:nvPr/>
          </p:nvSpPr>
          <p:spPr bwMode="auto">
            <a:xfrm>
              <a:off x="4640515" y="2180433"/>
              <a:ext cx="2393950" cy="700088"/>
            </a:xfrm>
            <a:custGeom>
              <a:avLst/>
              <a:gdLst>
                <a:gd name="T0" fmla="*/ 1508 w 1508"/>
                <a:gd name="T1" fmla="*/ 205 h 441"/>
                <a:gd name="T2" fmla="*/ 0 w 1508"/>
                <a:gd name="T3" fmla="*/ 0 h 441"/>
                <a:gd name="T4" fmla="*/ 0 w 1508"/>
                <a:gd name="T5" fmla="*/ 285 h 441"/>
                <a:gd name="T6" fmla="*/ 1140 w 1508"/>
                <a:gd name="T7" fmla="*/ 441 h 441"/>
                <a:gd name="T8" fmla="*/ 1508 w 1508"/>
                <a:gd name="T9" fmla="*/ 2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8" h="441">
                  <a:moveTo>
                    <a:pt x="1508" y="205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1140" y="441"/>
                  </a:lnTo>
                  <a:lnTo>
                    <a:pt x="1508" y="205"/>
                  </a:lnTo>
                  <a:close/>
                </a:path>
              </a:pathLst>
            </a:custGeom>
            <a:pattFill prst="ltUp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091490" y="2436020"/>
              <a:ext cx="1258888" cy="1371600"/>
            </a:xfrm>
            <a:custGeom>
              <a:avLst/>
              <a:gdLst>
                <a:gd name="T0" fmla="*/ 793 w 793"/>
                <a:gd name="T1" fmla="*/ 0 h 864"/>
                <a:gd name="T2" fmla="*/ 0 w 793"/>
                <a:gd name="T3" fmla="*/ 508 h 864"/>
                <a:gd name="T4" fmla="*/ 0 w 793"/>
                <a:gd name="T5" fmla="*/ 864 h 864"/>
                <a:gd name="T6" fmla="*/ 793 w 793"/>
                <a:gd name="T7" fmla="*/ 357 h 864"/>
                <a:gd name="T8" fmla="*/ 793 w 793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3" h="864">
                  <a:moveTo>
                    <a:pt x="793" y="0"/>
                  </a:moveTo>
                  <a:lnTo>
                    <a:pt x="0" y="508"/>
                  </a:lnTo>
                  <a:lnTo>
                    <a:pt x="0" y="864"/>
                  </a:lnTo>
                  <a:lnTo>
                    <a:pt x="793" y="357"/>
                  </a:lnTo>
                  <a:lnTo>
                    <a:pt x="793" y="0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75000"/>
                </a:schemeClr>
              </a:fgClr>
              <a:bgClr>
                <a:schemeClr val="accent4"/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673728" y="2180433"/>
              <a:ext cx="966788" cy="700088"/>
            </a:xfrm>
            <a:custGeom>
              <a:avLst/>
              <a:gdLst>
                <a:gd name="T0" fmla="*/ 609 w 609"/>
                <a:gd name="T1" fmla="*/ 0 h 441"/>
                <a:gd name="T2" fmla="*/ 0 w 609"/>
                <a:gd name="T3" fmla="*/ 390 h 441"/>
                <a:gd name="T4" fmla="*/ 367 w 609"/>
                <a:gd name="T5" fmla="*/ 441 h 441"/>
                <a:gd name="T6" fmla="*/ 609 w 609"/>
                <a:gd name="T7" fmla="*/ 285 h 441"/>
                <a:gd name="T8" fmla="*/ 609 w 609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441">
                  <a:moveTo>
                    <a:pt x="609" y="0"/>
                  </a:moveTo>
                  <a:lnTo>
                    <a:pt x="0" y="390"/>
                  </a:lnTo>
                  <a:lnTo>
                    <a:pt x="367" y="441"/>
                  </a:lnTo>
                  <a:lnTo>
                    <a:pt x="609" y="285"/>
                  </a:lnTo>
                  <a:lnTo>
                    <a:pt x="609" y="0"/>
                  </a:lnTo>
                  <a:close/>
                </a:path>
              </a:pathLst>
            </a:custGeom>
            <a:pattFill prst="dkDnDiag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354640" y="2867820"/>
              <a:ext cx="2736850" cy="939800"/>
            </a:xfrm>
            <a:custGeom>
              <a:avLst/>
              <a:gdLst>
                <a:gd name="T0" fmla="*/ 1724 w 1724"/>
                <a:gd name="T1" fmla="*/ 592 h 592"/>
                <a:gd name="T2" fmla="*/ 0 w 1724"/>
                <a:gd name="T3" fmla="*/ 358 h 592"/>
                <a:gd name="T4" fmla="*/ 0 w 1724"/>
                <a:gd name="T5" fmla="*/ 0 h 592"/>
                <a:gd name="T6" fmla="*/ 1724 w 1724"/>
                <a:gd name="T7" fmla="*/ 236 h 592"/>
                <a:gd name="T8" fmla="*/ 1724 w 172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592">
                  <a:moveTo>
                    <a:pt x="1724" y="592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1724" y="236"/>
                  </a:lnTo>
                  <a:lnTo>
                    <a:pt x="1724" y="592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>
                <a:spcAft>
                  <a:spcPts val="600"/>
                </a:spcAft>
              </a:pPr>
              <a:r>
                <a:rPr lang="en-US" altLang="ko-KR" sz="2000" b="1" dirty="0">
                  <a:ea typeface="Roboto Condensed Regular"/>
                </a:rPr>
                <a:t>03</a:t>
              </a:r>
              <a:endParaRPr lang="ko-KR" altLang="en-US" sz="2000" b="1" dirty="0">
                <a:ea typeface="Roboto Condensed Regular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54640" y="2064545"/>
              <a:ext cx="3995738" cy="1177925"/>
            </a:xfrm>
            <a:custGeom>
              <a:avLst/>
              <a:gdLst>
                <a:gd name="T0" fmla="*/ 810 w 2517"/>
                <a:gd name="T1" fmla="*/ 73 h 742"/>
                <a:gd name="T2" fmla="*/ 2318 w 2517"/>
                <a:gd name="T3" fmla="*/ 278 h 742"/>
                <a:gd name="T4" fmla="*/ 1709 w 2517"/>
                <a:gd name="T5" fmla="*/ 667 h 742"/>
                <a:gd name="T6" fmla="*/ 201 w 2517"/>
                <a:gd name="T7" fmla="*/ 463 h 742"/>
                <a:gd name="T8" fmla="*/ 810 w 2517"/>
                <a:gd name="T9" fmla="*/ 73 h 742"/>
                <a:gd name="T10" fmla="*/ 792 w 2517"/>
                <a:gd name="T11" fmla="*/ 0 h 742"/>
                <a:gd name="T12" fmla="*/ 0 w 2517"/>
                <a:gd name="T13" fmla="*/ 506 h 742"/>
                <a:gd name="T14" fmla="*/ 1724 w 2517"/>
                <a:gd name="T15" fmla="*/ 742 h 742"/>
                <a:gd name="T16" fmla="*/ 2517 w 2517"/>
                <a:gd name="T17" fmla="*/ 234 h 742"/>
                <a:gd name="T18" fmla="*/ 792 w 2517"/>
                <a:gd name="T19" fmla="*/ 0 h 742"/>
                <a:gd name="T20" fmla="*/ 792 w 2517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7" h="742">
                  <a:moveTo>
                    <a:pt x="810" y="73"/>
                  </a:moveTo>
                  <a:lnTo>
                    <a:pt x="2318" y="278"/>
                  </a:lnTo>
                  <a:lnTo>
                    <a:pt x="1709" y="667"/>
                  </a:lnTo>
                  <a:lnTo>
                    <a:pt x="201" y="463"/>
                  </a:lnTo>
                  <a:lnTo>
                    <a:pt x="810" y="73"/>
                  </a:lnTo>
                  <a:close/>
                  <a:moveTo>
                    <a:pt x="792" y="0"/>
                  </a:moveTo>
                  <a:lnTo>
                    <a:pt x="0" y="506"/>
                  </a:lnTo>
                  <a:lnTo>
                    <a:pt x="1724" y="742"/>
                  </a:lnTo>
                  <a:lnTo>
                    <a:pt x="2517" y="234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>
                <a:spcAft>
                  <a:spcPts val="600"/>
                </a:spcAft>
              </a:pPr>
              <a:endParaRPr lang="ko-KR" altLang="en-US" sz="2000" b="1" dirty="0">
                <a:ea typeface="Roboto Condensed Regular"/>
              </a:endParaRPr>
            </a:p>
          </p:txBody>
        </p:sp>
      </p:grpSp>
      <p:grpSp>
        <p:nvGrpSpPr>
          <p:cNvPr id="18" name="그룹 115"/>
          <p:cNvGrpSpPr/>
          <p:nvPr/>
        </p:nvGrpSpPr>
        <p:grpSpPr>
          <a:xfrm>
            <a:off x="5597822" y="2760889"/>
            <a:ext cx="2795793" cy="1503356"/>
            <a:chOff x="3354640" y="2064545"/>
            <a:chExt cx="3995738" cy="1743075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 5"/>
            <p:cNvSpPr/>
            <p:nvPr/>
          </p:nvSpPr>
          <p:spPr bwMode="auto">
            <a:xfrm>
              <a:off x="4640515" y="2180433"/>
              <a:ext cx="2393950" cy="700088"/>
            </a:xfrm>
            <a:custGeom>
              <a:avLst/>
              <a:gdLst>
                <a:gd name="T0" fmla="*/ 1508 w 1508"/>
                <a:gd name="T1" fmla="*/ 205 h 441"/>
                <a:gd name="T2" fmla="*/ 0 w 1508"/>
                <a:gd name="T3" fmla="*/ 0 h 441"/>
                <a:gd name="T4" fmla="*/ 0 w 1508"/>
                <a:gd name="T5" fmla="*/ 285 h 441"/>
                <a:gd name="T6" fmla="*/ 1140 w 1508"/>
                <a:gd name="T7" fmla="*/ 441 h 441"/>
                <a:gd name="T8" fmla="*/ 1508 w 1508"/>
                <a:gd name="T9" fmla="*/ 2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8" h="441">
                  <a:moveTo>
                    <a:pt x="1508" y="205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1140" y="441"/>
                  </a:lnTo>
                  <a:lnTo>
                    <a:pt x="1508" y="205"/>
                  </a:lnTo>
                  <a:close/>
                </a:path>
              </a:pathLst>
            </a:custGeom>
            <a:pattFill prst="ltUpDiag">
              <a:fgClr>
                <a:schemeClr val="accent5">
                  <a:lumMod val="50000"/>
                </a:schemeClr>
              </a:fgClr>
              <a:bgClr>
                <a:schemeClr val="accent5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6091490" y="2436020"/>
              <a:ext cx="1258888" cy="1371600"/>
            </a:xfrm>
            <a:custGeom>
              <a:avLst/>
              <a:gdLst>
                <a:gd name="T0" fmla="*/ 793 w 793"/>
                <a:gd name="T1" fmla="*/ 0 h 864"/>
                <a:gd name="T2" fmla="*/ 0 w 793"/>
                <a:gd name="T3" fmla="*/ 508 h 864"/>
                <a:gd name="T4" fmla="*/ 0 w 793"/>
                <a:gd name="T5" fmla="*/ 864 h 864"/>
                <a:gd name="T6" fmla="*/ 793 w 793"/>
                <a:gd name="T7" fmla="*/ 357 h 864"/>
                <a:gd name="T8" fmla="*/ 793 w 793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3" h="864">
                  <a:moveTo>
                    <a:pt x="793" y="0"/>
                  </a:moveTo>
                  <a:lnTo>
                    <a:pt x="0" y="508"/>
                  </a:lnTo>
                  <a:lnTo>
                    <a:pt x="0" y="864"/>
                  </a:lnTo>
                  <a:lnTo>
                    <a:pt x="793" y="357"/>
                  </a:lnTo>
                  <a:lnTo>
                    <a:pt x="793" y="0"/>
                  </a:lnTo>
                  <a:close/>
                </a:path>
              </a:pathLst>
            </a:custGeom>
            <a:pattFill prst="dkDnDiag">
              <a:fgClr>
                <a:schemeClr val="accent5">
                  <a:lumMod val="75000"/>
                </a:schemeClr>
              </a:fgClr>
              <a:bgClr>
                <a:schemeClr val="accent5"/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3673728" y="2180433"/>
              <a:ext cx="966788" cy="700088"/>
            </a:xfrm>
            <a:custGeom>
              <a:avLst/>
              <a:gdLst>
                <a:gd name="T0" fmla="*/ 609 w 609"/>
                <a:gd name="T1" fmla="*/ 0 h 441"/>
                <a:gd name="T2" fmla="*/ 0 w 609"/>
                <a:gd name="T3" fmla="*/ 390 h 441"/>
                <a:gd name="T4" fmla="*/ 367 w 609"/>
                <a:gd name="T5" fmla="*/ 441 h 441"/>
                <a:gd name="T6" fmla="*/ 609 w 609"/>
                <a:gd name="T7" fmla="*/ 285 h 441"/>
                <a:gd name="T8" fmla="*/ 609 w 609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441">
                  <a:moveTo>
                    <a:pt x="609" y="0"/>
                  </a:moveTo>
                  <a:lnTo>
                    <a:pt x="0" y="390"/>
                  </a:lnTo>
                  <a:lnTo>
                    <a:pt x="367" y="441"/>
                  </a:lnTo>
                  <a:lnTo>
                    <a:pt x="609" y="285"/>
                  </a:lnTo>
                  <a:lnTo>
                    <a:pt x="609" y="0"/>
                  </a:lnTo>
                  <a:close/>
                </a:path>
              </a:pathLst>
            </a:custGeom>
            <a:pattFill prst="dkDnDiag">
              <a:fgClr>
                <a:schemeClr val="accent5">
                  <a:lumMod val="50000"/>
                </a:schemeClr>
              </a:fgClr>
              <a:bgClr>
                <a:schemeClr val="accent5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3354640" y="2867820"/>
              <a:ext cx="2736850" cy="939800"/>
            </a:xfrm>
            <a:custGeom>
              <a:avLst/>
              <a:gdLst>
                <a:gd name="T0" fmla="*/ 1724 w 1724"/>
                <a:gd name="T1" fmla="*/ 592 h 592"/>
                <a:gd name="T2" fmla="*/ 0 w 1724"/>
                <a:gd name="T3" fmla="*/ 358 h 592"/>
                <a:gd name="T4" fmla="*/ 0 w 1724"/>
                <a:gd name="T5" fmla="*/ 0 h 592"/>
                <a:gd name="T6" fmla="*/ 1724 w 1724"/>
                <a:gd name="T7" fmla="*/ 236 h 592"/>
                <a:gd name="T8" fmla="*/ 1724 w 172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592">
                  <a:moveTo>
                    <a:pt x="1724" y="592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1724" y="236"/>
                  </a:lnTo>
                  <a:lnTo>
                    <a:pt x="1724" y="592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>
                <a:spcAft>
                  <a:spcPts val="600"/>
                </a:spcAft>
              </a:pPr>
              <a:r>
                <a:rPr lang="en-US" altLang="ko-KR" sz="2000" b="1" dirty="0">
                  <a:ea typeface="Roboto Condensed Regular"/>
                </a:rPr>
                <a:t>02</a:t>
              </a:r>
              <a:endParaRPr lang="ko-KR" altLang="en-US" sz="2000" b="1" dirty="0">
                <a:ea typeface="+mj-ea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354640" y="2064545"/>
              <a:ext cx="3995738" cy="1177925"/>
            </a:xfrm>
            <a:custGeom>
              <a:avLst/>
              <a:gdLst>
                <a:gd name="T0" fmla="*/ 810 w 2517"/>
                <a:gd name="T1" fmla="*/ 73 h 742"/>
                <a:gd name="T2" fmla="*/ 2318 w 2517"/>
                <a:gd name="T3" fmla="*/ 278 h 742"/>
                <a:gd name="T4" fmla="*/ 1709 w 2517"/>
                <a:gd name="T5" fmla="*/ 667 h 742"/>
                <a:gd name="T6" fmla="*/ 201 w 2517"/>
                <a:gd name="T7" fmla="*/ 463 h 742"/>
                <a:gd name="T8" fmla="*/ 810 w 2517"/>
                <a:gd name="T9" fmla="*/ 73 h 742"/>
                <a:gd name="T10" fmla="*/ 792 w 2517"/>
                <a:gd name="T11" fmla="*/ 0 h 742"/>
                <a:gd name="T12" fmla="*/ 0 w 2517"/>
                <a:gd name="T13" fmla="*/ 506 h 742"/>
                <a:gd name="T14" fmla="*/ 1724 w 2517"/>
                <a:gd name="T15" fmla="*/ 742 h 742"/>
                <a:gd name="T16" fmla="*/ 2517 w 2517"/>
                <a:gd name="T17" fmla="*/ 234 h 742"/>
                <a:gd name="T18" fmla="*/ 792 w 2517"/>
                <a:gd name="T19" fmla="*/ 0 h 742"/>
                <a:gd name="T20" fmla="*/ 792 w 2517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7" h="742">
                  <a:moveTo>
                    <a:pt x="810" y="73"/>
                  </a:moveTo>
                  <a:lnTo>
                    <a:pt x="2318" y="278"/>
                  </a:lnTo>
                  <a:lnTo>
                    <a:pt x="1709" y="667"/>
                  </a:lnTo>
                  <a:lnTo>
                    <a:pt x="201" y="463"/>
                  </a:lnTo>
                  <a:lnTo>
                    <a:pt x="810" y="73"/>
                  </a:lnTo>
                  <a:close/>
                  <a:moveTo>
                    <a:pt x="792" y="0"/>
                  </a:moveTo>
                  <a:lnTo>
                    <a:pt x="0" y="506"/>
                  </a:lnTo>
                  <a:lnTo>
                    <a:pt x="1724" y="742"/>
                  </a:lnTo>
                  <a:lnTo>
                    <a:pt x="2517" y="234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>
                <a:spcAft>
                  <a:spcPts val="600"/>
                </a:spcAft>
              </a:pPr>
              <a:endParaRPr lang="ko-KR" altLang="en-US" sz="2000" b="1" dirty="0">
                <a:ea typeface="Roboto Condensed Regular"/>
              </a:endParaRPr>
            </a:p>
          </p:txBody>
        </p:sp>
      </p:grpSp>
      <p:grpSp>
        <p:nvGrpSpPr>
          <p:cNvPr id="25" name="그룹 11"/>
          <p:cNvGrpSpPr/>
          <p:nvPr/>
        </p:nvGrpSpPr>
        <p:grpSpPr>
          <a:xfrm>
            <a:off x="5597822" y="1998645"/>
            <a:ext cx="2795793" cy="1503356"/>
            <a:chOff x="4129765" y="1474040"/>
            <a:chExt cx="2325491" cy="1014457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" name="Freeform 5"/>
            <p:cNvSpPr/>
            <p:nvPr/>
          </p:nvSpPr>
          <p:spPr bwMode="auto">
            <a:xfrm>
              <a:off x="4878135" y="1541486"/>
              <a:ext cx="1393262" cy="407446"/>
            </a:xfrm>
            <a:custGeom>
              <a:avLst/>
              <a:gdLst>
                <a:gd name="T0" fmla="*/ 1508 w 1508"/>
                <a:gd name="T1" fmla="*/ 205 h 441"/>
                <a:gd name="T2" fmla="*/ 0 w 1508"/>
                <a:gd name="T3" fmla="*/ 0 h 441"/>
                <a:gd name="T4" fmla="*/ 0 w 1508"/>
                <a:gd name="T5" fmla="*/ 285 h 441"/>
                <a:gd name="T6" fmla="*/ 1140 w 1508"/>
                <a:gd name="T7" fmla="*/ 441 h 441"/>
                <a:gd name="T8" fmla="*/ 1508 w 1508"/>
                <a:gd name="T9" fmla="*/ 2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8" h="441">
                  <a:moveTo>
                    <a:pt x="1508" y="205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1140" y="441"/>
                  </a:lnTo>
                  <a:lnTo>
                    <a:pt x="1508" y="205"/>
                  </a:lnTo>
                  <a:close/>
                </a:path>
              </a:pathLst>
            </a:custGeom>
            <a:pattFill prst="ltUp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5722592" y="1690236"/>
              <a:ext cx="732664" cy="798261"/>
            </a:xfrm>
            <a:custGeom>
              <a:avLst/>
              <a:gdLst>
                <a:gd name="T0" fmla="*/ 793 w 793"/>
                <a:gd name="T1" fmla="*/ 0 h 864"/>
                <a:gd name="T2" fmla="*/ 0 w 793"/>
                <a:gd name="T3" fmla="*/ 508 h 864"/>
                <a:gd name="T4" fmla="*/ 0 w 793"/>
                <a:gd name="T5" fmla="*/ 864 h 864"/>
                <a:gd name="T6" fmla="*/ 793 w 793"/>
                <a:gd name="T7" fmla="*/ 357 h 864"/>
                <a:gd name="T8" fmla="*/ 793 w 793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3" h="864">
                  <a:moveTo>
                    <a:pt x="793" y="0"/>
                  </a:moveTo>
                  <a:lnTo>
                    <a:pt x="0" y="508"/>
                  </a:lnTo>
                  <a:lnTo>
                    <a:pt x="0" y="864"/>
                  </a:lnTo>
                  <a:lnTo>
                    <a:pt x="793" y="357"/>
                  </a:lnTo>
                  <a:lnTo>
                    <a:pt x="793" y="0"/>
                  </a:lnTo>
                  <a:close/>
                </a:path>
              </a:pathLst>
            </a:custGeom>
            <a:pattFill prst="dkDnDiag">
              <a:fgClr>
                <a:schemeClr val="accent1">
                  <a:lumMod val="75000"/>
                </a:schemeClr>
              </a:fgClr>
              <a:bgClr>
                <a:schemeClr val="accent1"/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315472" y="1541486"/>
              <a:ext cx="562664" cy="407446"/>
            </a:xfrm>
            <a:custGeom>
              <a:avLst/>
              <a:gdLst>
                <a:gd name="T0" fmla="*/ 609 w 609"/>
                <a:gd name="T1" fmla="*/ 0 h 441"/>
                <a:gd name="T2" fmla="*/ 0 w 609"/>
                <a:gd name="T3" fmla="*/ 390 h 441"/>
                <a:gd name="T4" fmla="*/ 367 w 609"/>
                <a:gd name="T5" fmla="*/ 441 h 441"/>
                <a:gd name="T6" fmla="*/ 609 w 609"/>
                <a:gd name="T7" fmla="*/ 285 h 441"/>
                <a:gd name="T8" fmla="*/ 609 w 609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441">
                  <a:moveTo>
                    <a:pt x="609" y="0"/>
                  </a:moveTo>
                  <a:lnTo>
                    <a:pt x="0" y="390"/>
                  </a:lnTo>
                  <a:lnTo>
                    <a:pt x="367" y="441"/>
                  </a:lnTo>
                  <a:lnTo>
                    <a:pt x="609" y="285"/>
                  </a:lnTo>
                  <a:lnTo>
                    <a:pt x="609" y="0"/>
                  </a:lnTo>
                  <a:close/>
                </a:path>
              </a:pathLst>
            </a:cu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4129765" y="1941540"/>
              <a:ext cx="1592827" cy="546957"/>
            </a:xfrm>
            <a:custGeom>
              <a:avLst/>
              <a:gdLst>
                <a:gd name="T0" fmla="*/ 1724 w 1724"/>
                <a:gd name="T1" fmla="*/ 592 h 592"/>
                <a:gd name="T2" fmla="*/ 0 w 1724"/>
                <a:gd name="T3" fmla="*/ 358 h 592"/>
                <a:gd name="T4" fmla="*/ 0 w 1724"/>
                <a:gd name="T5" fmla="*/ 0 h 592"/>
                <a:gd name="T6" fmla="*/ 1724 w 1724"/>
                <a:gd name="T7" fmla="*/ 236 h 592"/>
                <a:gd name="T8" fmla="*/ 1724 w 172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592">
                  <a:moveTo>
                    <a:pt x="1724" y="592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1724" y="236"/>
                  </a:lnTo>
                  <a:lnTo>
                    <a:pt x="1724" y="59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ko-KR" sz="2000" b="1" dirty="0">
                  <a:solidFill>
                    <a:schemeClr val="tx1"/>
                  </a:solidFill>
                  <a:ea typeface="+mj-ea"/>
                </a:rPr>
                <a:t>01</a:t>
              </a:r>
              <a:endParaRPr lang="ko-KR" altLang="en-US" sz="2000" b="1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4129765" y="1474040"/>
              <a:ext cx="2325491" cy="685544"/>
            </a:xfrm>
            <a:custGeom>
              <a:avLst/>
              <a:gdLst>
                <a:gd name="T0" fmla="*/ 810 w 2517"/>
                <a:gd name="T1" fmla="*/ 73 h 742"/>
                <a:gd name="T2" fmla="*/ 2318 w 2517"/>
                <a:gd name="T3" fmla="*/ 278 h 742"/>
                <a:gd name="T4" fmla="*/ 1709 w 2517"/>
                <a:gd name="T5" fmla="*/ 667 h 742"/>
                <a:gd name="T6" fmla="*/ 201 w 2517"/>
                <a:gd name="T7" fmla="*/ 463 h 742"/>
                <a:gd name="T8" fmla="*/ 810 w 2517"/>
                <a:gd name="T9" fmla="*/ 73 h 742"/>
                <a:gd name="T10" fmla="*/ 792 w 2517"/>
                <a:gd name="T11" fmla="*/ 0 h 742"/>
                <a:gd name="T12" fmla="*/ 0 w 2517"/>
                <a:gd name="T13" fmla="*/ 506 h 742"/>
                <a:gd name="T14" fmla="*/ 1724 w 2517"/>
                <a:gd name="T15" fmla="*/ 742 h 742"/>
                <a:gd name="T16" fmla="*/ 2517 w 2517"/>
                <a:gd name="T17" fmla="*/ 234 h 742"/>
                <a:gd name="T18" fmla="*/ 792 w 2517"/>
                <a:gd name="T19" fmla="*/ 0 h 742"/>
                <a:gd name="T20" fmla="*/ 792 w 2517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7" h="742">
                  <a:moveTo>
                    <a:pt x="810" y="73"/>
                  </a:moveTo>
                  <a:lnTo>
                    <a:pt x="2318" y="278"/>
                  </a:lnTo>
                  <a:lnTo>
                    <a:pt x="1709" y="667"/>
                  </a:lnTo>
                  <a:lnTo>
                    <a:pt x="201" y="463"/>
                  </a:lnTo>
                  <a:lnTo>
                    <a:pt x="810" y="73"/>
                  </a:lnTo>
                  <a:close/>
                  <a:moveTo>
                    <a:pt x="792" y="0"/>
                  </a:moveTo>
                  <a:lnTo>
                    <a:pt x="0" y="506"/>
                  </a:lnTo>
                  <a:lnTo>
                    <a:pt x="1724" y="742"/>
                  </a:lnTo>
                  <a:lnTo>
                    <a:pt x="2517" y="234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pattFill prst="pct1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4129765" y="1474040"/>
              <a:ext cx="2325491" cy="685544"/>
            </a:xfrm>
            <a:custGeom>
              <a:avLst/>
              <a:gdLst>
                <a:gd name="T0" fmla="*/ 810 w 2517"/>
                <a:gd name="T1" fmla="*/ 73 h 742"/>
                <a:gd name="T2" fmla="*/ 2318 w 2517"/>
                <a:gd name="T3" fmla="*/ 278 h 742"/>
                <a:gd name="T4" fmla="*/ 1709 w 2517"/>
                <a:gd name="T5" fmla="*/ 667 h 742"/>
                <a:gd name="T6" fmla="*/ 201 w 2517"/>
                <a:gd name="T7" fmla="*/ 463 h 742"/>
                <a:gd name="T8" fmla="*/ 810 w 2517"/>
                <a:gd name="T9" fmla="*/ 73 h 742"/>
                <a:gd name="T10" fmla="*/ 792 w 2517"/>
                <a:gd name="T11" fmla="*/ 0 h 742"/>
                <a:gd name="T12" fmla="*/ 0 w 2517"/>
                <a:gd name="T13" fmla="*/ 506 h 742"/>
                <a:gd name="T14" fmla="*/ 1724 w 2517"/>
                <a:gd name="T15" fmla="*/ 742 h 742"/>
                <a:gd name="T16" fmla="*/ 2517 w 2517"/>
                <a:gd name="T17" fmla="*/ 234 h 742"/>
                <a:gd name="T18" fmla="*/ 792 w 2517"/>
                <a:gd name="T19" fmla="*/ 0 h 742"/>
                <a:gd name="T20" fmla="*/ 792 w 2517"/>
                <a:gd name="T21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7" h="742">
                  <a:moveTo>
                    <a:pt x="810" y="73"/>
                  </a:moveTo>
                  <a:lnTo>
                    <a:pt x="2318" y="278"/>
                  </a:lnTo>
                  <a:lnTo>
                    <a:pt x="1709" y="667"/>
                  </a:lnTo>
                  <a:lnTo>
                    <a:pt x="201" y="463"/>
                  </a:lnTo>
                  <a:lnTo>
                    <a:pt x="810" y="73"/>
                  </a:lnTo>
                  <a:moveTo>
                    <a:pt x="792" y="0"/>
                  </a:moveTo>
                  <a:lnTo>
                    <a:pt x="0" y="506"/>
                  </a:lnTo>
                  <a:lnTo>
                    <a:pt x="1724" y="742"/>
                  </a:lnTo>
                  <a:lnTo>
                    <a:pt x="2517" y="234"/>
                  </a:lnTo>
                  <a:lnTo>
                    <a:pt x="792" y="0"/>
                  </a:lnTo>
                  <a:lnTo>
                    <a:pt x="792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endParaRPr lang="ko-KR" altLang="en-US" sz="32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619877" y="2573063"/>
            <a:ext cx="2470326" cy="5524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130" dirty="0"/>
              <a:t>Build</a:t>
            </a:r>
          </a:p>
          <a:p>
            <a:pPr algn="r">
              <a:lnSpc>
                <a:spcPct val="85000"/>
              </a:lnSpc>
            </a:pPr>
            <a:r>
              <a:rPr lang="en-US" sz="1400" dirty="0"/>
              <a:t>Lorem ipsum dolor sit amet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47416" y="4131223"/>
            <a:ext cx="2470326" cy="5524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130" dirty="0"/>
              <a:t>Market</a:t>
            </a:r>
          </a:p>
          <a:p>
            <a:pPr algn="r">
              <a:lnSpc>
                <a:spcPct val="85000"/>
              </a:lnSpc>
            </a:pPr>
            <a:r>
              <a:rPr lang="en-US" sz="1400" dirty="0"/>
              <a:t>Lorem ipsum dolor sit amet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5896" y="3068709"/>
            <a:ext cx="2470326" cy="5524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0" dirty="0"/>
              <a:t>Test</a:t>
            </a:r>
          </a:p>
          <a:p>
            <a:pPr>
              <a:lnSpc>
                <a:spcPct val="85000"/>
              </a:lnSpc>
            </a:pPr>
            <a:r>
              <a:rPr lang="en-US" sz="1400" dirty="0"/>
              <a:t>Lorem ipsum dolor sit amet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25896" y="4562804"/>
            <a:ext cx="2470326" cy="5524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0" dirty="0"/>
              <a:t>Measure</a:t>
            </a:r>
          </a:p>
          <a:p>
            <a:pPr>
              <a:lnSpc>
                <a:spcPct val="85000"/>
              </a:lnSpc>
            </a:pPr>
            <a:r>
              <a:rPr lang="en-US" sz="1400" dirty="0"/>
              <a:t>Lorem ipsum dolor sit amet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175177" y="2895283"/>
            <a:ext cx="422645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75177" y="4416823"/>
            <a:ext cx="422645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93615" y="3326126"/>
            <a:ext cx="422645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93615" y="4873987"/>
            <a:ext cx="422645" cy="0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52381" y="1604164"/>
            <a:ext cx="6076776" cy="6076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6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69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69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69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14434888" cy="6856661"/>
          </a:xfrm>
          <a:prstGeom prst="rect">
            <a:avLst/>
          </a:prstGeom>
        </p:spPr>
      </p:pic>
      <p:sp>
        <p:nvSpPr>
          <p:cNvPr id="33" name="TextBox 7"/>
          <p:cNvSpPr>
            <a:spLocks noChangeArrowheads="1"/>
          </p:cNvSpPr>
          <p:nvPr/>
        </p:nvSpPr>
        <p:spPr bwMode="auto">
          <a:xfrm>
            <a:off x="2936804" y="3730896"/>
            <a:ext cx="612910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34" name="TextBox 7"/>
          <p:cNvSpPr>
            <a:spLocks noChangeArrowheads="1"/>
          </p:cNvSpPr>
          <p:nvPr/>
        </p:nvSpPr>
        <p:spPr bwMode="auto">
          <a:xfrm>
            <a:off x="2460616" y="2833776"/>
            <a:ext cx="8012597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非常谢谢您的观看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3100416" y="2261524"/>
            <a:ext cx="7132994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39"/>
          <p:cNvSpPr>
            <a:spLocks noChangeArrowheads="1"/>
          </p:cNvSpPr>
          <p:nvPr/>
        </p:nvSpPr>
        <p:spPr bwMode="auto">
          <a:xfrm>
            <a:off x="4416340" y="2344306"/>
            <a:ext cx="5235861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【01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输入您的标题</a:t>
            </a: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矩形 39"/>
          <p:cNvSpPr>
            <a:spLocks noChangeArrowheads="1"/>
          </p:cNvSpPr>
          <p:nvPr/>
        </p:nvSpPr>
        <p:spPr bwMode="auto">
          <a:xfrm>
            <a:off x="5137332" y="3153568"/>
            <a:ext cx="4463826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●请输入您的内容 </a:t>
            </a:r>
          </a:p>
        </p:txBody>
      </p:sp>
      <p:grpSp>
        <p:nvGrpSpPr>
          <p:cNvPr id="54" name="Group 40"/>
          <p:cNvGrpSpPr/>
          <p:nvPr/>
        </p:nvGrpSpPr>
        <p:grpSpPr>
          <a:xfrm>
            <a:off x="2035423" y="1919920"/>
            <a:ext cx="2329128" cy="2333839"/>
            <a:chOff x="3692576" y="1742634"/>
            <a:chExt cx="2790379" cy="2796023"/>
          </a:xfrm>
        </p:grpSpPr>
        <p:grpSp>
          <p:nvGrpSpPr>
            <p:cNvPr id="56" name="组合 79"/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5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83"/>
              <p:cNvSpPr/>
              <p:nvPr/>
            </p:nvSpPr>
            <p:spPr>
              <a:xfrm rot="16377237">
                <a:off x="6409519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椭圆 80"/>
            <p:cNvSpPr/>
            <p:nvPr/>
          </p:nvSpPr>
          <p:spPr bwMode="auto">
            <a:xfrm>
              <a:off x="4092503" y="2156362"/>
              <a:ext cx="2016471" cy="2020558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330" kern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770160" y="907015"/>
            <a:ext cx="2794728" cy="6223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 smtClean="0"/>
              <a:t>Rezisable</a:t>
            </a:r>
            <a:r>
              <a:rPr lang="en-US" dirty="0" smtClean="0"/>
              <a:t> images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smtClean="0"/>
              <a:t>non.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Map finder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non.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 err="1" smtClean="0"/>
              <a:t>sendings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non.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400" dirty="0">
                <a:ea typeface="FontAwesome"/>
                <a:sym typeface="FontAwesome"/>
              </a:rPr>
              <a:t>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400" dirty="0">
                <a:ea typeface="FontAwesome"/>
                <a:sym typeface="FontAwesome"/>
              </a:rPr>
              <a:t>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2400" dirty="0">
                <a:ea typeface="FontAwesome"/>
                <a:sym typeface="FontAwesome"/>
              </a:rPr>
              <a:t></a:t>
            </a:r>
            <a:endParaRPr lang="en-US" dirty="0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Member 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Member Position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aliquam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Position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Name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Position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Name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Position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Member Position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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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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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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a typeface="FontAwesome"/>
                <a:sym typeface="FontAwesome"/>
              </a:rPr>
              <a:t>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" name="图片占位符 43"/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52" name="图片占位符 51"/>
          <p:cNvPicPr>
            <a:picLocks noGrp="1" noChangeAspect="1"/>
          </p:cNvPicPr>
          <p:nvPr>
            <p:ph type="pic" sz="quarter" idx="46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50" name="图片占位符 49"/>
          <p:cNvPicPr>
            <a:picLocks noGrp="1" noChangeAspect="1"/>
          </p:cNvPicPr>
          <p:nvPr>
            <p:ph type="pic" sz="quarter" idx="39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55" name="图片占位符 54"/>
          <p:cNvPicPr>
            <a:picLocks noGrp="1" noChangeAspect="1"/>
          </p:cNvPicPr>
          <p:nvPr>
            <p:ph type="pic" sz="quarter" idx="53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57" name="图片占位符 56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auctor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lacus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pulvinar</a:t>
            </a:r>
            <a:r>
              <a:rPr lang="en-US" dirty="0">
                <a:solidFill>
                  <a:schemeClr val="tx1"/>
                </a:solidFill>
              </a:rPr>
              <a:t> quam vitae </a:t>
            </a:r>
            <a:r>
              <a:rPr lang="en-US" dirty="0" err="1">
                <a:solidFill>
                  <a:schemeClr val="tx1"/>
                </a:solidFill>
              </a:rPr>
              <a:t>pellentesque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aliquam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venenatis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faucibus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commodo</a:t>
            </a:r>
            <a:r>
              <a:rPr lang="en-US" dirty="0">
                <a:solidFill>
                  <a:schemeClr val="tx1"/>
                </a:solidFill>
              </a:rPr>
              <a:t> magna </a:t>
            </a:r>
            <a:r>
              <a:rPr lang="en-US" dirty="0" err="1">
                <a:solidFill>
                  <a:schemeClr val="tx1"/>
                </a:solidFill>
              </a:rPr>
              <a:t>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egestas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orci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Nullam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hendrerit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enim</a:t>
            </a:r>
            <a:r>
              <a:rPr lang="en-US" dirty="0">
                <a:solidFill>
                  <a:schemeClr val="tx1"/>
                </a:solidFill>
              </a:rPr>
              <a:t> id, dictum quam. </a:t>
            </a:r>
            <a:r>
              <a:rPr lang="en-US" dirty="0" err="1">
                <a:solidFill>
                  <a:schemeClr val="tx1"/>
                </a:solidFill>
              </a:rPr>
              <a:t>Praesent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tincidunt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tortor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viverra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varius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Nulla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facilisi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Etiam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molestie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est.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>
                <a:solidFill>
                  <a:schemeClr val="tx1"/>
                </a:solidFill>
              </a:rPr>
              <a:t>Donec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 </a:t>
            </a:r>
            <a:r>
              <a:rPr lang="en-US" dirty="0" err="1" smtClean="0">
                <a:solidFill>
                  <a:schemeClr val="tx1"/>
                </a:solidFill>
              </a:rPr>
              <a:t>Donec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" name="图片占位符 34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6"/>
          <p:cNvSpPr txBox="1"/>
          <p:nvPr/>
        </p:nvSpPr>
        <p:spPr>
          <a:xfrm>
            <a:off x="1638149" y="1103279"/>
            <a:ext cx="9299360" cy="969814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 err="1">
                <a:latin typeface="Lato Regular"/>
                <a:cs typeface="Lato Regular"/>
              </a:rPr>
              <a:t>Donec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vel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nisl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nec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risus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vulputate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placerat</a:t>
            </a:r>
            <a:r>
              <a:rPr lang="en-US" sz="1200" dirty="0">
                <a:latin typeface="Lato Regular"/>
                <a:cs typeface="Lato Regular"/>
              </a:rPr>
              <a:t> in at ligula. </a:t>
            </a:r>
            <a:r>
              <a:rPr lang="en-US" sz="1200" dirty="0" err="1">
                <a:latin typeface="Lato Regular"/>
                <a:cs typeface="Lato Regular"/>
              </a:rPr>
              <a:t>Donec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auctor</a:t>
            </a:r>
            <a:r>
              <a:rPr lang="en-US" sz="1200" dirty="0">
                <a:latin typeface="Lato Regular"/>
                <a:cs typeface="Lato Regular"/>
              </a:rPr>
              <a:t> magna </a:t>
            </a:r>
            <a:r>
              <a:rPr lang="en-US" sz="1200" dirty="0" err="1">
                <a:latin typeface="Lato Regular"/>
                <a:cs typeface="Lato Regular"/>
              </a:rPr>
              <a:t>nec</a:t>
            </a:r>
            <a:r>
              <a:rPr lang="en-US" sz="1200" dirty="0">
                <a:latin typeface="Lato Regular"/>
                <a:cs typeface="Lato Regular"/>
              </a:rPr>
              <a:t> lacus </a:t>
            </a:r>
            <a:r>
              <a:rPr lang="en-US" sz="1200" dirty="0" err="1">
                <a:latin typeface="Lato Regular"/>
                <a:cs typeface="Lato Regular"/>
              </a:rPr>
              <a:t>porttitor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hendrerit</a:t>
            </a:r>
            <a:r>
              <a:rPr lang="en-US" sz="1200" dirty="0">
                <a:latin typeface="Lato Regular"/>
                <a:cs typeface="Lato Regular"/>
              </a:rPr>
              <a:t>. In </a:t>
            </a:r>
            <a:r>
              <a:rPr lang="en-US" sz="1200" dirty="0" err="1">
                <a:latin typeface="Lato Regular"/>
                <a:cs typeface="Lato Regular"/>
              </a:rPr>
              <a:t>pulvinar</a:t>
            </a:r>
            <a:r>
              <a:rPr lang="en-US" sz="1200" dirty="0">
                <a:latin typeface="Lato Regular"/>
                <a:cs typeface="Lato Regular"/>
              </a:rPr>
              <a:t> quam vitae </a:t>
            </a:r>
            <a:r>
              <a:rPr lang="en-US" sz="1200" dirty="0" err="1">
                <a:latin typeface="Lato Regular"/>
                <a:cs typeface="Lato Regular"/>
              </a:rPr>
              <a:t>pellentesque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aliquam</a:t>
            </a:r>
            <a:r>
              <a:rPr lang="en-US" sz="1200" dirty="0">
                <a:latin typeface="Lato Regular"/>
                <a:cs typeface="Lato Regular"/>
              </a:rPr>
              <a:t>. </a:t>
            </a:r>
            <a:r>
              <a:rPr lang="en-US" sz="1200" dirty="0" err="1">
                <a:latin typeface="Lato Regular"/>
                <a:cs typeface="Lato Regular"/>
              </a:rPr>
              <a:t>Fusce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venenatis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lorem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faucibus</a:t>
            </a:r>
            <a:r>
              <a:rPr lang="en-US" sz="1200" dirty="0">
                <a:latin typeface="Lato Regular"/>
                <a:cs typeface="Lato Regular"/>
              </a:rPr>
              <a:t>, </a:t>
            </a:r>
            <a:r>
              <a:rPr lang="en-US" sz="1200" dirty="0" err="1">
                <a:latin typeface="Lato Regular"/>
                <a:cs typeface="Lato Regular"/>
              </a:rPr>
              <a:t>commodo</a:t>
            </a:r>
            <a:r>
              <a:rPr lang="en-US" sz="1200" dirty="0">
                <a:latin typeface="Lato Regular"/>
                <a:cs typeface="Lato Regular"/>
              </a:rPr>
              <a:t> magna </a:t>
            </a:r>
            <a:r>
              <a:rPr lang="en-US" sz="1200" dirty="0" err="1">
                <a:latin typeface="Lato Regular"/>
                <a:cs typeface="Lato Regular"/>
              </a:rPr>
              <a:t>eget</a:t>
            </a:r>
            <a:r>
              <a:rPr lang="en-US" sz="1200" dirty="0">
                <a:latin typeface="Lato Regular"/>
                <a:cs typeface="Lato Regular"/>
              </a:rPr>
              <a:t>, </a:t>
            </a:r>
            <a:r>
              <a:rPr lang="en-US" sz="1200" dirty="0" err="1">
                <a:latin typeface="Lato Regular"/>
                <a:cs typeface="Lato Regular"/>
              </a:rPr>
              <a:t>egestas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orci</a:t>
            </a:r>
            <a:r>
              <a:rPr lang="en-US" sz="1200" dirty="0">
                <a:latin typeface="Lato Regular"/>
                <a:cs typeface="Lato Regular"/>
              </a:rPr>
              <a:t>. </a:t>
            </a:r>
            <a:r>
              <a:rPr lang="en-US" sz="1200" dirty="0" err="1">
                <a:latin typeface="Lato Regular"/>
                <a:cs typeface="Lato Regular"/>
              </a:rPr>
              <a:t>Nullam</a:t>
            </a:r>
            <a:r>
              <a:rPr lang="en-US" sz="1200" dirty="0">
                <a:latin typeface="Lato Regular"/>
                <a:cs typeface="Lato Regular"/>
              </a:rPr>
              <a:t> at </a:t>
            </a:r>
            <a:r>
              <a:rPr lang="en-US" sz="1200" dirty="0" err="1">
                <a:latin typeface="Lato Regular"/>
                <a:cs typeface="Lato Regular"/>
              </a:rPr>
              <a:t>risus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congue</a:t>
            </a:r>
            <a:r>
              <a:rPr lang="en-US" sz="1200" dirty="0">
                <a:latin typeface="Lato Regular"/>
                <a:cs typeface="Lato Regular"/>
              </a:rPr>
              <a:t>, </a:t>
            </a:r>
            <a:r>
              <a:rPr lang="en-US" sz="1200" dirty="0" err="1">
                <a:latin typeface="Lato Regular"/>
                <a:cs typeface="Lato Regular"/>
              </a:rPr>
              <a:t>hendrerit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enim</a:t>
            </a:r>
            <a:r>
              <a:rPr lang="en-US" sz="1200" dirty="0">
                <a:latin typeface="Lato Regular"/>
                <a:cs typeface="Lato Regular"/>
              </a:rPr>
              <a:t> id, dictum quam. </a:t>
            </a:r>
            <a:r>
              <a:rPr lang="en-US" sz="1200" dirty="0" err="1">
                <a:latin typeface="Lato Regular"/>
                <a:cs typeface="Lato Regular"/>
              </a:rPr>
              <a:t>Praesent</a:t>
            </a:r>
            <a:r>
              <a:rPr lang="en-US" sz="1200" dirty="0">
                <a:latin typeface="Lato Regular"/>
                <a:cs typeface="Lato Regular"/>
              </a:rPr>
              <a:t> a </a:t>
            </a:r>
            <a:r>
              <a:rPr lang="en-US" sz="1200" dirty="0" err="1">
                <a:latin typeface="Lato Regular"/>
                <a:cs typeface="Lato Regular"/>
              </a:rPr>
              <a:t>tincidunt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tortor</a:t>
            </a:r>
            <a:r>
              <a:rPr lang="en-US" sz="1200" dirty="0">
                <a:latin typeface="Lato Regular"/>
                <a:cs typeface="Lato Regular"/>
              </a:rPr>
              <a:t>. </a:t>
            </a:r>
            <a:r>
              <a:rPr lang="en-US" sz="1200" dirty="0" err="1">
                <a:latin typeface="Lato Regular"/>
                <a:cs typeface="Lato Regular"/>
              </a:rPr>
              <a:t>Ut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malesuada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viverra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felis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quis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varius</a:t>
            </a:r>
            <a:r>
              <a:rPr lang="en-US" sz="1200" dirty="0">
                <a:latin typeface="Lato Regular"/>
                <a:cs typeface="Lato Regular"/>
              </a:rPr>
              <a:t>. </a:t>
            </a:r>
            <a:r>
              <a:rPr lang="en-US" sz="1200" dirty="0" err="1">
                <a:latin typeface="Lato Regular"/>
                <a:cs typeface="Lato Regular"/>
              </a:rPr>
              <a:t>Nulla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facilisi</a:t>
            </a:r>
            <a:r>
              <a:rPr lang="en-US" sz="1200" dirty="0">
                <a:latin typeface="Lato Regular"/>
                <a:cs typeface="Lato Regular"/>
              </a:rPr>
              <a:t>. </a:t>
            </a:r>
            <a:r>
              <a:rPr lang="en-US" sz="1200" dirty="0" err="1">
                <a:latin typeface="Lato Regular"/>
                <a:cs typeface="Lato Regular"/>
              </a:rPr>
              <a:t>Etiam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molestie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risus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est</a:t>
            </a:r>
            <a:r>
              <a:rPr lang="en-US" sz="1200" dirty="0">
                <a:latin typeface="Lato Regular"/>
                <a:cs typeface="Lato Regular"/>
              </a:rPr>
              <a:t>, ac </a:t>
            </a:r>
            <a:r>
              <a:rPr lang="en-US" sz="1200" dirty="0" err="1">
                <a:latin typeface="Lato Regular"/>
                <a:cs typeface="Lato Regular"/>
              </a:rPr>
              <a:t>bibendum</a:t>
            </a:r>
            <a:r>
              <a:rPr lang="en-US" sz="1200" dirty="0">
                <a:latin typeface="Lato Regular"/>
                <a:cs typeface="Lato Regular"/>
              </a:rPr>
              <a:t> magna </a:t>
            </a:r>
            <a:r>
              <a:rPr lang="en-US" sz="1200" dirty="0" err="1">
                <a:latin typeface="Lato Regular"/>
                <a:cs typeface="Lato Regular"/>
              </a:rPr>
              <a:t>tempor</a:t>
            </a:r>
            <a:r>
              <a:rPr lang="en-US" sz="1200" dirty="0">
                <a:latin typeface="Lato Regular"/>
                <a:cs typeface="Lato Regular"/>
              </a:rPr>
              <a:t> at. </a:t>
            </a:r>
            <a:r>
              <a:rPr lang="en-US" sz="1200" dirty="0" err="1">
                <a:latin typeface="Lato Regular"/>
                <a:cs typeface="Lato Regular"/>
              </a:rPr>
              <a:t>Vestibulum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facilisis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ornare</a:t>
            </a:r>
            <a:r>
              <a:rPr lang="en-US" sz="1200" dirty="0">
                <a:latin typeface="Lato Regular"/>
                <a:cs typeface="Lato Regular"/>
              </a:rPr>
              <a:t> </a:t>
            </a:r>
            <a:r>
              <a:rPr lang="en-US" sz="1200" dirty="0" err="1">
                <a:latin typeface="Lato Regular"/>
                <a:cs typeface="Lato Regular"/>
              </a:rPr>
              <a:t>eleifend</a:t>
            </a:r>
            <a:r>
              <a:rPr lang="en-US" sz="1200" dirty="0">
                <a:latin typeface="Lato Regular"/>
                <a:cs typeface="Lato Regular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latin typeface="Lato Regular"/>
              <a:cs typeface="Lato Regular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670229" y="2453642"/>
            <a:ext cx="1668241" cy="36376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670229" y="2452623"/>
            <a:ext cx="1668241" cy="104815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9" name="Text Placeholder 4"/>
          <p:cNvSpPr txBox="1"/>
          <p:nvPr/>
        </p:nvSpPr>
        <p:spPr>
          <a:xfrm>
            <a:off x="2014867" y="2729229"/>
            <a:ext cx="992893" cy="556869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>
                <a:latin typeface="Lato Light"/>
                <a:cs typeface="Lato Light"/>
              </a:rPr>
              <a:t>35%</a:t>
            </a:r>
          </a:p>
        </p:txBody>
      </p:sp>
      <p:sp>
        <p:nvSpPr>
          <p:cNvPr id="90" name="Text Placeholder 4"/>
          <p:cNvSpPr txBox="1"/>
          <p:nvPr/>
        </p:nvSpPr>
        <p:spPr>
          <a:xfrm>
            <a:off x="1887402" y="3837996"/>
            <a:ext cx="1262585" cy="322086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>
                <a:latin typeface="Lato Regular"/>
                <a:cs typeface="Lato Regular"/>
              </a:rPr>
              <a:t>Honduras</a:t>
            </a:r>
          </a:p>
        </p:txBody>
      </p:sp>
      <p:sp>
        <p:nvSpPr>
          <p:cNvPr id="91" name="Text Placeholder 6"/>
          <p:cNvSpPr txBox="1"/>
          <p:nvPr/>
        </p:nvSpPr>
        <p:spPr>
          <a:xfrm>
            <a:off x="1755626" y="4168041"/>
            <a:ext cx="1510109" cy="831146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000" dirty="0" err="1">
                <a:latin typeface="Lato Regular"/>
                <a:cs typeface="Lato Regular"/>
              </a:rPr>
              <a:t>Donec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vel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nisl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risus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vulputate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placerat</a:t>
            </a:r>
            <a:r>
              <a:rPr lang="en-US" sz="1000" dirty="0">
                <a:latin typeface="Lato Regular"/>
                <a:cs typeface="Lato Regular"/>
              </a:rPr>
              <a:t> in at ligula </a:t>
            </a:r>
            <a:r>
              <a:rPr lang="en-US" sz="1000" dirty="0" err="1">
                <a:latin typeface="Lato Regular"/>
                <a:cs typeface="Lato Regular"/>
              </a:rPr>
              <a:t>onec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aucor</a:t>
            </a:r>
            <a:r>
              <a:rPr lang="en-US" sz="1000" dirty="0">
                <a:latin typeface="Lato Regular"/>
                <a:cs typeface="Lato Regular"/>
              </a:rPr>
              <a:t> magna.</a:t>
            </a:r>
          </a:p>
        </p:txBody>
      </p:sp>
      <p:sp>
        <p:nvSpPr>
          <p:cNvPr id="92" name="Down Arrow 91"/>
          <p:cNvSpPr/>
          <p:nvPr/>
        </p:nvSpPr>
        <p:spPr>
          <a:xfrm>
            <a:off x="3460803" y="2453642"/>
            <a:ext cx="1668241" cy="36376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60803" y="2452623"/>
            <a:ext cx="1668241" cy="104815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4" name="Text Placeholder 4"/>
          <p:cNvSpPr txBox="1"/>
          <p:nvPr/>
        </p:nvSpPr>
        <p:spPr>
          <a:xfrm>
            <a:off x="3805442" y="2729229"/>
            <a:ext cx="992893" cy="556869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>
                <a:latin typeface="Lato Light"/>
                <a:cs typeface="Lato Light"/>
              </a:rPr>
              <a:t>80%</a:t>
            </a:r>
          </a:p>
        </p:txBody>
      </p:sp>
      <p:sp>
        <p:nvSpPr>
          <p:cNvPr id="95" name="Text Placeholder 4"/>
          <p:cNvSpPr txBox="1"/>
          <p:nvPr/>
        </p:nvSpPr>
        <p:spPr>
          <a:xfrm>
            <a:off x="3677976" y="3837996"/>
            <a:ext cx="1262585" cy="322086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>
                <a:latin typeface="Lato Regular"/>
                <a:cs typeface="Lato Regular"/>
              </a:rPr>
              <a:t>India</a:t>
            </a:r>
          </a:p>
        </p:txBody>
      </p:sp>
      <p:sp>
        <p:nvSpPr>
          <p:cNvPr id="96" name="Text Placeholder 6"/>
          <p:cNvSpPr txBox="1"/>
          <p:nvPr/>
        </p:nvSpPr>
        <p:spPr>
          <a:xfrm>
            <a:off x="3546202" y="4168041"/>
            <a:ext cx="1510109" cy="831146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000" dirty="0" err="1">
                <a:latin typeface="Lato Regular"/>
                <a:cs typeface="Lato Regular"/>
              </a:rPr>
              <a:t>Donec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vel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nisl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risus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vulputate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placerat</a:t>
            </a:r>
            <a:r>
              <a:rPr lang="en-US" sz="1000" dirty="0">
                <a:latin typeface="Lato Regular"/>
                <a:cs typeface="Lato Regular"/>
              </a:rPr>
              <a:t> in at ligula </a:t>
            </a:r>
            <a:r>
              <a:rPr lang="en-US" sz="1000" dirty="0" err="1">
                <a:latin typeface="Lato Regular"/>
                <a:cs typeface="Lato Regular"/>
              </a:rPr>
              <a:t>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auctor</a:t>
            </a:r>
            <a:r>
              <a:rPr lang="en-US" sz="1000" dirty="0">
                <a:latin typeface="Lato Regular"/>
                <a:cs typeface="Lato Regular"/>
              </a:rPr>
              <a:t> magna.</a:t>
            </a:r>
          </a:p>
        </p:txBody>
      </p:sp>
      <p:sp>
        <p:nvSpPr>
          <p:cNvPr id="97" name="Down Arrow 96"/>
          <p:cNvSpPr/>
          <p:nvPr/>
        </p:nvSpPr>
        <p:spPr>
          <a:xfrm>
            <a:off x="5242811" y="2453642"/>
            <a:ext cx="1668241" cy="36376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42811" y="2452623"/>
            <a:ext cx="1668241" cy="104815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7" rIns="45714" bIns="22857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9" name="Text Placeholder 4"/>
          <p:cNvSpPr txBox="1"/>
          <p:nvPr/>
        </p:nvSpPr>
        <p:spPr>
          <a:xfrm>
            <a:off x="5587449" y="2729229"/>
            <a:ext cx="992893" cy="556869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>
                <a:latin typeface="Lato Light"/>
                <a:cs typeface="Lato Light"/>
              </a:rPr>
              <a:t>95%</a:t>
            </a:r>
          </a:p>
        </p:txBody>
      </p:sp>
      <p:sp>
        <p:nvSpPr>
          <p:cNvPr id="100" name="Text Placeholder 4"/>
          <p:cNvSpPr txBox="1"/>
          <p:nvPr/>
        </p:nvSpPr>
        <p:spPr>
          <a:xfrm>
            <a:off x="5459984" y="3837996"/>
            <a:ext cx="1262585" cy="322086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>
                <a:latin typeface="Lato Regular"/>
                <a:cs typeface="Lato Regular"/>
              </a:rPr>
              <a:t>USA</a:t>
            </a:r>
          </a:p>
        </p:txBody>
      </p:sp>
      <p:sp>
        <p:nvSpPr>
          <p:cNvPr id="101" name="Text Placeholder 6"/>
          <p:cNvSpPr txBox="1"/>
          <p:nvPr/>
        </p:nvSpPr>
        <p:spPr>
          <a:xfrm>
            <a:off x="5328209" y="4168041"/>
            <a:ext cx="1510109" cy="831146"/>
          </a:xfrm>
          <a:prstGeom prst="rect">
            <a:avLst/>
          </a:prstGeom>
        </p:spPr>
        <p:txBody>
          <a:bodyPr lIns="45714" tIns="22857" rIns="45714" bIns="22857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000" dirty="0" err="1">
                <a:latin typeface="Lato Regular"/>
                <a:cs typeface="Lato Regular"/>
              </a:rPr>
              <a:t>Donec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vel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nisl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risus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vulputate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placerat</a:t>
            </a:r>
            <a:r>
              <a:rPr lang="en-US" sz="1000" dirty="0">
                <a:latin typeface="Lato Regular"/>
                <a:cs typeface="Lato Regular"/>
              </a:rPr>
              <a:t> in at ligula </a:t>
            </a:r>
            <a:r>
              <a:rPr lang="en-US" sz="1000" dirty="0" err="1">
                <a:latin typeface="Lato Regular"/>
                <a:cs typeface="Lato Regular"/>
              </a:rPr>
              <a:t>onec</a:t>
            </a:r>
            <a:r>
              <a:rPr lang="en-US" sz="1000" dirty="0">
                <a:latin typeface="Lato Regular"/>
                <a:cs typeface="Lato Regular"/>
              </a:rPr>
              <a:t> </a:t>
            </a:r>
            <a:r>
              <a:rPr lang="en-US" sz="1000" dirty="0" err="1">
                <a:latin typeface="Lato Regular"/>
                <a:cs typeface="Lato Regular"/>
              </a:rPr>
              <a:t>autor</a:t>
            </a:r>
            <a:r>
              <a:rPr lang="en-US" sz="1000" dirty="0">
                <a:latin typeface="Lato Regular"/>
                <a:cs typeface="Lato Regular"/>
              </a:rPr>
              <a:t> magna.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401" y="2452623"/>
            <a:ext cx="3279967" cy="36376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6" grpId="0" bldLvl="0" animBg="1"/>
      <p:bldP spid="88" grpId="0" bldLvl="0" animBg="1"/>
      <p:bldP spid="89" grpId="0"/>
      <p:bldP spid="90" grpId="0"/>
      <p:bldP spid="91" grpId="0"/>
      <p:bldP spid="92" grpId="0" bldLvl="0" animBg="1"/>
      <p:bldP spid="93" grpId="0" bldLvl="0" animBg="1"/>
      <p:bldP spid="94" grpId="0"/>
      <p:bldP spid="95" grpId="0"/>
      <p:bldP spid="96" grpId="0"/>
      <p:bldP spid="97" grpId="0" bldLvl="0" animBg="1"/>
      <p:bldP spid="98" grpId="0" bldLvl="0" animBg="1"/>
      <p:bldP spid="99" grpId="0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place.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3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Image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place.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6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Donec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vulputate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placerat</a:t>
            </a:r>
            <a:r>
              <a:rPr lang="en-US" dirty="0">
                <a:solidFill>
                  <a:schemeClr val="tx1"/>
                </a:solidFill>
              </a:rPr>
              <a:t> in at ligula.</a:t>
            </a: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38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39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40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0" y="-145026"/>
            <a:ext cx="1101658" cy="110165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78700" y="-145026"/>
            <a:ext cx="6095206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zh-CN" altLang="en-US" sz="2400" b="1" dirty="0"/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39"/>
          <p:cNvSpPr>
            <a:spLocks noChangeArrowheads="1"/>
          </p:cNvSpPr>
          <p:nvPr/>
        </p:nvSpPr>
        <p:spPr bwMode="auto">
          <a:xfrm>
            <a:off x="3778985" y="2227705"/>
            <a:ext cx="5235861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【02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输入您的标题</a:t>
            </a: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矩形 39"/>
          <p:cNvSpPr>
            <a:spLocks noChangeArrowheads="1"/>
          </p:cNvSpPr>
          <p:nvPr/>
        </p:nvSpPr>
        <p:spPr bwMode="auto">
          <a:xfrm>
            <a:off x="4551019" y="2991937"/>
            <a:ext cx="4463826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●请输入您的内容 </a:t>
            </a:r>
          </a:p>
        </p:txBody>
      </p:sp>
      <p:grpSp>
        <p:nvGrpSpPr>
          <p:cNvPr id="54" name="Group 40"/>
          <p:cNvGrpSpPr/>
          <p:nvPr/>
        </p:nvGrpSpPr>
        <p:grpSpPr>
          <a:xfrm>
            <a:off x="1398067" y="1941619"/>
            <a:ext cx="2329128" cy="2333839"/>
            <a:chOff x="3692576" y="1742634"/>
            <a:chExt cx="2790379" cy="2796023"/>
          </a:xfrm>
        </p:grpSpPr>
        <p:grpSp>
          <p:nvGrpSpPr>
            <p:cNvPr id="56" name="组合 79"/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5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83"/>
              <p:cNvSpPr/>
              <p:nvPr/>
            </p:nvSpPr>
            <p:spPr>
              <a:xfrm rot="16377237">
                <a:off x="6409519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33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椭圆 80"/>
            <p:cNvSpPr/>
            <p:nvPr/>
          </p:nvSpPr>
          <p:spPr bwMode="auto">
            <a:xfrm>
              <a:off x="4092503" y="2156362"/>
              <a:ext cx="2016471" cy="2020558"/>
            </a:xfrm>
            <a:prstGeom prst="ellipse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330" kern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731" y="2286957"/>
            <a:ext cx="5772606" cy="5772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186ae81649161267353ca15693404b54882092"/>
  <p:tag name="ISPRING_PRESENTATION_TITLE" val="瑜伽"/>
</p:tagLst>
</file>

<file path=ppt/theme/theme1.xml><?xml version="1.0" encoding="utf-8"?>
<a:theme xmlns:a="http://schemas.openxmlformats.org/drawingml/2006/main" name="www.2ppt.com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 sz="10000" dirty="0">
            <a:solidFill>
              <a:srgbClr val="FFFFFF"/>
            </a:solidFill>
            <a:latin typeface="Lato Black"/>
            <a:cs typeface="Lato Black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1914</Words>
  <Application>Microsoft Office PowerPoint</Application>
  <PresentationFormat>宽屏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FontAwesome</vt:lpstr>
      <vt:lpstr>FontAwesome Regular</vt:lpstr>
      <vt:lpstr>Gill Sans</vt:lpstr>
      <vt:lpstr>Lato</vt:lpstr>
      <vt:lpstr>Lato Black</vt:lpstr>
      <vt:lpstr>Lato Bold</vt:lpstr>
      <vt:lpstr>Lato Light</vt:lpstr>
      <vt:lpstr>Lato Regular</vt:lpstr>
      <vt:lpstr>LilyUPC</vt:lpstr>
      <vt:lpstr>Malgun Gothic</vt:lpstr>
      <vt:lpstr>Open Sans</vt:lpstr>
      <vt:lpstr>Raleway Light</vt:lpstr>
      <vt:lpstr>Roboto Condensed Light</vt:lpstr>
      <vt:lpstr>Roboto Condensed Regular</vt:lpstr>
      <vt:lpstr>方正兰亭黑简体</vt:lpstr>
      <vt:lpstr>宋体</vt:lpstr>
      <vt:lpstr>微软雅黑</vt:lpstr>
      <vt:lpstr>幼圆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2015-06-05T17:51:00Z</dcterms:created>
  <dcterms:modified xsi:type="dcterms:W3CDTF">2023-01-10T05:13:29Z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A5576528A6DD4CC0BF61A1B0E0D9FE84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