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61" r:id="rId4"/>
    <p:sldId id="265" r:id="rId5"/>
    <p:sldId id="278" r:id="rId6"/>
    <p:sldId id="269" r:id="rId7"/>
    <p:sldId id="279" r:id="rId8"/>
    <p:sldId id="257" r:id="rId9"/>
    <p:sldId id="267" r:id="rId10"/>
    <p:sldId id="264" r:id="rId11"/>
    <p:sldId id="263" r:id="rId12"/>
    <p:sldId id="275" r:id="rId13"/>
    <p:sldId id="258" r:id="rId14"/>
    <p:sldId id="276" r:id="rId15"/>
    <p:sldId id="270" r:id="rId16"/>
    <p:sldId id="272" r:id="rId17"/>
    <p:sldId id="268" r:id="rId18"/>
    <p:sldId id="280" r:id="rId19"/>
    <p:sldId id="259" r:id="rId20"/>
    <p:sldId id="274" r:id="rId21"/>
    <p:sldId id="271" r:id="rId22"/>
    <p:sldId id="277" r:id="rId23"/>
    <p:sldId id="266" r:id="rId24"/>
    <p:sldId id="273" r:id="rId25"/>
    <p:sldId id="262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644E"/>
    <a:srgbClr val="643A3B"/>
    <a:srgbClr val="9D9D9D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58" d="100"/>
          <a:sy n="58" d="100"/>
        </p:scale>
        <p:origin x="-84" y="-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8A14F-31FD-488C-BD3C-B23E30C871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13EE2-D414-4F0F-ACCD-248993A054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3EE2-D414-4F0F-ACCD-248993A0543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2257-8972-448D-912F-00E2E6A6CC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DD74-48FF-41B7-8435-7BB39554860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2257-8972-448D-912F-00E2E6A6CC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DD74-48FF-41B7-8435-7BB3955486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2257-8972-448D-912F-00E2E6A6CC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DD74-48FF-41B7-8435-7BB3955486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2257-8972-448D-912F-00E2E6A6CC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DD74-48FF-41B7-8435-7BB3955486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2257-8972-448D-912F-00E2E6A6CC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DD74-48FF-41B7-8435-7BB39554860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377371" y="116112"/>
            <a:ext cx="1814286" cy="940741"/>
          </a:xfrm>
          <a:custGeom>
            <a:avLst/>
            <a:gdLst>
              <a:gd name="connsiteX0" fmla="*/ 0 w 1175657"/>
              <a:gd name="connsiteY0" fmla="*/ 0 h 609600"/>
              <a:gd name="connsiteX1" fmla="*/ 1175657 w 1175657"/>
              <a:gd name="connsiteY1" fmla="*/ 0 h 609600"/>
              <a:gd name="connsiteX2" fmla="*/ 1175657 w 1175657"/>
              <a:gd name="connsiteY2" fmla="*/ 609600 h 609600"/>
              <a:gd name="connsiteX3" fmla="*/ 0 w 1175657"/>
              <a:gd name="connsiteY3" fmla="*/ 609600 h 609600"/>
              <a:gd name="connsiteX4" fmla="*/ 0 w 1175657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7" h="609600">
                <a:moveTo>
                  <a:pt x="0" y="0"/>
                </a:moveTo>
                <a:lnTo>
                  <a:pt x="1175657" y="0"/>
                </a:lnTo>
                <a:lnTo>
                  <a:pt x="1175657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>
            <a:off x="8670613" y="4630055"/>
            <a:ext cx="3240031" cy="1981204"/>
          </a:xfrm>
          <a:custGeom>
            <a:avLst/>
            <a:gdLst>
              <a:gd name="connsiteX0" fmla="*/ 0 w 3240031"/>
              <a:gd name="connsiteY0" fmla="*/ 0 h 1981204"/>
              <a:gd name="connsiteX1" fmla="*/ 3240031 w 3240031"/>
              <a:gd name="connsiteY1" fmla="*/ 0 h 1981204"/>
              <a:gd name="connsiteX2" fmla="*/ 3240031 w 3240031"/>
              <a:gd name="connsiteY2" fmla="*/ 1981204 h 1981204"/>
              <a:gd name="connsiteX3" fmla="*/ 0 w 3240031"/>
              <a:gd name="connsiteY3" fmla="*/ 1981204 h 1981204"/>
              <a:gd name="connsiteX4" fmla="*/ 0 w 3240031"/>
              <a:gd name="connsiteY4" fmla="*/ 0 h 1981204"/>
              <a:gd name="connsiteX5" fmla="*/ 125044 w 3240031"/>
              <a:gd name="connsiteY5" fmla="*/ 624116 h 1981204"/>
              <a:gd name="connsiteX6" fmla="*/ 125044 w 3240031"/>
              <a:gd name="connsiteY6" fmla="*/ 1233716 h 1981204"/>
              <a:gd name="connsiteX7" fmla="*/ 1300701 w 3240031"/>
              <a:gd name="connsiteY7" fmla="*/ 1233716 h 1981204"/>
              <a:gd name="connsiteX8" fmla="*/ 1300701 w 3240031"/>
              <a:gd name="connsiteY8" fmla="*/ 624116 h 1981204"/>
              <a:gd name="connsiteX9" fmla="*/ 125044 w 3240031"/>
              <a:gd name="connsiteY9" fmla="*/ 624116 h 198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031" h="1981204">
                <a:moveTo>
                  <a:pt x="0" y="0"/>
                </a:moveTo>
                <a:lnTo>
                  <a:pt x="3240031" y="0"/>
                </a:lnTo>
                <a:lnTo>
                  <a:pt x="3240031" y="1981204"/>
                </a:lnTo>
                <a:lnTo>
                  <a:pt x="0" y="1981204"/>
                </a:lnTo>
                <a:lnTo>
                  <a:pt x="0" y="0"/>
                </a:lnTo>
                <a:close/>
                <a:moveTo>
                  <a:pt x="125044" y="624116"/>
                </a:moveTo>
                <a:lnTo>
                  <a:pt x="125044" y="1233716"/>
                </a:lnTo>
                <a:lnTo>
                  <a:pt x="1300701" y="1233716"/>
                </a:lnTo>
                <a:lnTo>
                  <a:pt x="1300701" y="624116"/>
                </a:lnTo>
                <a:lnTo>
                  <a:pt x="125044" y="624116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532258" y="140887"/>
            <a:ext cx="882869" cy="804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2257-8972-448D-912F-00E2E6A6CC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DD74-48FF-41B7-8435-7BB3955486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2257-8972-448D-912F-00E2E6A6CC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DD74-48FF-41B7-8435-7BB3955486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2257-8972-448D-912F-00E2E6A6CC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DD74-48FF-41B7-8435-7BB3955486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2257-8972-448D-912F-00E2E6A6CC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DD74-48FF-41B7-8435-7BB39554860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38283" y="6447451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2257-8972-448D-912F-00E2E6A6CC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DD74-48FF-41B7-8435-7BB3955486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2257-8972-448D-912F-00E2E6A6CC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DD74-48FF-41B7-8435-7BB3955486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2257-8972-448D-912F-00E2E6A6CC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DD74-48FF-41B7-8435-7BB3955486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2257-8972-448D-912F-00E2E6A6CC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EDD74-48FF-41B7-8435-7BB3955486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14634" r="48415" b="4216"/>
          <a:stretch>
            <a:fillRect/>
          </a:stretch>
        </p:blipFill>
        <p:spPr>
          <a:xfrm>
            <a:off x="-133816" y="1094987"/>
            <a:ext cx="5196469" cy="42575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l="53317" t="4687" r="5844" b="591"/>
          <a:stretch>
            <a:fillRect/>
          </a:stretch>
        </p:blipFill>
        <p:spPr>
          <a:xfrm>
            <a:off x="6548348" y="1363499"/>
            <a:ext cx="5743302" cy="421045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551321" y="1937084"/>
            <a:ext cx="5089358" cy="2779295"/>
            <a:chOff x="3429000" y="1937084"/>
            <a:chExt cx="5089358" cy="2779295"/>
          </a:xfrm>
        </p:grpSpPr>
        <p:sp>
          <p:nvSpPr>
            <p:cNvPr id="7" name="矩形 6"/>
            <p:cNvSpPr/>
            <p:nvPr/>
          </p:nvSpPr>
          <p:spPr>
            <a:xfrm>
              <a:off x="3669632" y="2117559"/>
              <a:ext cx="4499810" cy="240631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宋体" panose="02010600040101010101" pitchFamily="2" charset="-122"/>
                <a:ea typeface="华文宋体" panose="0201060004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429000" y="1937084"/>
              <a:ext cx="5089358" cy="2779295"/>
            </a:xfrm>
            <a:prstGeom prst="rect">
              <a:avLst/>
            </a:prstGeom>
            <a:noFill/>
            <a:ln w="152400">
              <a:gradFill flip="none" rotWithShape="1">
                <a:gsLst>
                  <a:gs pos="5000">
                    <a:srgbClr val="D0D0D0"/>
                  </a:gs>
                  <a:gs pos="92000">
                    <a:schemeClr val="bg1">
                      <a:lumMod val="9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宋体" panose="02010600040101010101" pitchFamily="2" charset="-122"/>
                <a:ea typeface="华文宋体" panose="0201060004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833605" y="2158465"/>
            <a:ext cx="4539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643A3B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心随悦动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63789" y="2876921"/>
            <a:ext cx="4748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643A3B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文艺清新音乐类</a:t>
            </a:r>
            <a:r>
              <a:rPr lang="en-US" altLang="zh-CN" sz="3200" dirty="0">
                <a:solidFill>
                  <a:srgbClr val="643A3B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PPT</a:t>
            </a:r>
            <a:r>
              <a:rPr lang="zh-CN" altLang="en-US" sz="3200" dirty="0">
                <a:solidFill>
                  <a:srgbClr val="643A3B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1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0"/>
          <p:cNvCxnSpPr/>
          <p:nvPr/>
        </p:nvCxnSpPr>
        <p:spPr>
          <a:xfrm>
            <a:off x="791505" y="2206893"/>
            <a:ext cx="4751491" cy="2200"/>
          </a:xfrm>
          <a:prstGeom prst="line">
            <a:avLst/>
          </a:prstGeom>
          <a:ln w="38100">
            <a:solidFill>
              <a:srgbClr val="64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7"/>
          <p:cNvGrpSpPr/>
          <p:nvPr/>
        </p:nvGrpSpPr>
        <p:grpSpPr>
          <a:xfrm>
            <a:off x="989483" y="3295776"/>
            <a:ext cx="1286862" cy="989894"/>
            <a:chOff x="5214942" y="2285998"/>
            <a:chExt cx="928694" cy="714380"/>
          </a:xfrm>
        </p:grpSpPr>
        <p:sp>
          <p:nvSpPr>
            <p:cNvPr id="5" name="Rectangle 70"/>
            <p:cNvSpPr/>
            <p:nvPr/>
          </p:nvSpPr>
          <p:spPr>
            <a:xfrm>
              <a:off x="5643570" y="2786064"/>
              <a:ext cx="45719" cy="2143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0"/>
            <p:cNvSpPr/>
            <p:nvPr/>
          </p:nvSpPr>
          <p:spPr>
            <a:xfrm>
              <a:off x="5214942" y="2285998"/>
              <a:ext cx="928694" cy="510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solidFill>
                    <a:srgbClr val="643A3B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cs typeface="Open Sans" pitchFamily="34" charset="0"/>
                </a:rPr>
                <a:t>请输入标题</a:t>
              </a:r>
              <a:endParaRPr lang="ms-MY" sz="2000" dirty="0">
                <a:solidFill>
                  <a:srgbClr val="643A3B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Open Sans" pitchFamily="34" charset="0"/>
              </a:endParaRPr>
            </a:p>
          </p:txBody>
        </p:sp>
      </p:grpSp>
      <p:grpSp>
        <p:nvGrpSpPr>
          <p:cNvPr id="7" name="Group 78"/>
          <p:cNvGrpSpPr/>
          <p:nvPr/>
        </p:nvGrpSpPr>
        <p:grpSpPr>
          <a:xfrm>
            <a:off x="2573314" y="3295776"/>
            <a:ext cx="1286862" cy="989894"/>
            <a:chOff x="6357950" y="2285998"/>
            <a:chExt cx="928694" cy="714380"/>
          </a:xfrm>
        </p:grpSpPr>
        <p:sp>
          <p:nvSpPr>
            <p:cNvPr id="8" name="Rectangle 71"/>
            <p:cNvSpPr/>
            <p:nvPr/>
          </p:nvSpPr>
          <p:spPr>
            <a:xfrm>
              <a:off x="6786578" y="2786064"/>
              <a:ext cx="45719" cy="2143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Rectangle 61"/>
            <p:cNvSpPr/>
            <p:nvPr/>
          </p:nvSpPr>
          <p:spPr>
            <a:xfrm>
              <a:off x="6357950" y="2285998"/>
              <a:ext cx="928694" cy="510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solidFill>
                    <a:srgbClr val="643A3B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cs typeface="Open Sans" pitchFamily="34" charset="0"/>
                </a:rPr>
                <a:t>请输入标题</a:t>
              </a:r>
              <a:endParaRPr lang="ms-MY" altLang="zh-CN" sz="2000" dirty="0">
                <a:solidFill>
                  <a:srgbClr val="643A3B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Open Sans" pitchFamily="34" charset="0"/>
              </a:endParaRPr>
            </a:p>
          </p:txBody>
        </p:sp>
      </p:grpSp>
      <p:grpSp>
        <p:nvGrpSpPr>
          <p:cNvPr id="10" name="Group 79"/>
          <p:cNvGrpSpPr/>
          <p:nvPr/>
        </p:nvGrpSpPr>
        <p:grpSpPr>
          <a:xfrm>
            <a:off x="4157144" y="3295776"/>
            <a:ext cx="1286862" cy="989894"/>
            <a:chOff x="7500958" y="2285998"/>
            <a:chExt cx="928694" cy="714380"/>
          </a:xfrm>
        </p:grpSpPr>
        <p:sp>
          <p:nvSpPr>
            <p:cNvPr id="11" name="Rectangle 72"/>
            <p:cNvSpPr/>
            <p:nvPr/>
          </p:nvSpPr>
          <p:spPr>
            <a:xfrm>
              <a:off x="7929586" y="2786064"/>
              <a:ext cx="45719" cy="214314"/>
            </a:xfrm>
            <a:prstGeom prst="rect">
              <a:avLst/>
            </a:prstGeom>
            <a:solidFill>
              <a:srgbClr val="A5644E"/>
            </a:solidFill>
            <a:ln>
              <a:solidFill>
                <a:srgbClr val="A564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Rectangle 62"/>
            <p:cNvSpPr/>
            <p:nvPr/>
          </p:nvSpPr>
          <p:spPr>
            <a:xfrm>
              <a:off x="7500958" y="2285998"/>
              <a:ext cx="928694" cy="510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solidFill>
                    <a:srgbClr val="643A3B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cs typeface="Open Sans" pitchFamily="34" charset="0"/>
                </a:rPr>
                <a:t>请输入标题</a:t>
              </a:r>
              <a:endParaRPr lang="ms-MY" altLang="zh-CN" sz="2000" dirty="0">
                <a:solidFill>
                  <a:srgbClr val="643A3B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Open Sans" pitchFamily="34" charset="0"/>
              </a:endParaRPr>
            </a:p>
          </p:txBody>
        </p:sp>
      </p:grpSp>
      <p:cxnSp>
        <p:nvCxnSpPr>
          <p:cNvPr id="13" name="Straight Connector 63"/>
          <p:cNvCxnSpPr/>
          <p:nvPr/>
        </p:nvCxnSpPr>
        <p:spPr>
          <a:xfrm>
            <a:off x="791505" y="4285670"/>
            <a:ext cx="4751491" cy="2200"/>
          </a:xfrm>
          <a:prstGeom prst="line">
            <a:avLst/>
          </a:prstGeom>
          <a:ln w="38100">
            <a:solidFill>
              <a:srgbClr val="64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75"/>
          <p:cNvGrpSpPr/>
          <p:nvPr/>
        </p:nvGrpSpPr>
        <p:grpSpPr>
          <a:xfrm>
            <a:off x="2870282" y="2206893"/>
            <a:ext cx="632652" cy="929620"/>
            <a:chOff x="6572264" y="1500180"/>
            <a:chExt cx="456568" cy="670882"/>
          </a:xfrm>
        </p:grpSpPr>
        <p:sp>
          <p:nvSpPr>
            <p:cNvPr id="15" name="Rectangle 68"/>
            <p:cNvSpPr/>
            <p:nvPr/>
          </p:nvSpPr>
          <p:spPr>
            <a:xfrm>
              <a:off x="6786578" y="1500180"/>
              <a:ext cx="45719" cy="2143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52"/>
            <p:cNvSpPr/>
            <p:nvPr/>
          </p:nvSpPr>
          <p:spPr>
            <a:xfrm>
              <a:off x="6572264" y="1714494"/>
              <a:ext cx="456568" cy="456568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59"/>
            <p:cNvGrpSpPr/>
            <p:nvPr/>
          </p:nvGrpSpPr>
          <p:grpSpPr>
            <a:xfrm>
              <a:off x="6674334" y="1822099"/>
              <a:ext cx="252444" cy="252444"/>
              <a:chOff x="6312312" y="924921"/>
              <a:chExt cx="366050" cy="366050"/>
            </a:xfrm>
            <a:solidFill>
              <a:schemeClr val="accent3"/>
            </a:solidFill>
          </p:grpSpPr>
          <p:sp>
            <p:nvSpPr>
              <p:cNvPr id="18" name="AutoShape 52"/>
              <p:cNvSpPr/>
              <p:nvPr/>
            </p:nvSpPr>
            <p:spPr bwMode="auto">
              <a:xfrm>
                <a:off x="6312312" y="924921"/>
                <a:ext cx="366050" cy="366050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AutoShape 53"/>
              <p:cNvSpPr/>
              <p:nvPr/>
            </p:nvSpPr>
            <p:spPr bwMode="auto">
              <a:xfrm>
                <a:off x="6449974" y="1050693"/>
                <a:ext cx="98865" cy="102619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8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AutoShape 54"/>
              <p:cNvSpPr/>
              <p:nvPr/>
            </p:nvSpPr>
            <p:spPr bwMode="auto">
              <a:xfrm>
                <a:off x="6438083" y="1176464"/>
                <a:ext cx="55690" cy="58192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8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AutoShape 55"/>
              <p:cNvSpPr/>
              <p:nvPr/>
            </p:nvSpPr>
            <p:spPr bwMode="auto">
              <a:xfrm>
                <a:off x="6495652" y="981862"/>
                <a:ext cx="56315" cy="58818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22" name="Group 76"/>
          <p:cNvGrpSpPr/>
          <p:nvPr/>
        </p:nvGrpSpPr>
        <p:grpSpPr>
          <a:xfrm>
            <a:off x="1286452" y="2206893"/>
            <a:ext cx="632652" cy="929620"/>
            <a:chOff x="5429256" y="1500180"/>
            <a:chExt cx="456568" cy="670882"/>
          </a:xfrm>
        </p:grpSpPr>
        <p:sp>
          <p:nvSpPr>
            <p:cNvPr id="23" name="Rectangle 67"/>
            <p:cNvSpPr/>
            <p:nvPr/>
          </p:nvSpPr>
          <p:spPr>
            <a:xfrm>
              <a:off x="5643570" y="1500180"/>
              <a:ext cx="45719" cy="2143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51"/>
            <p:cNvSpPr/>
            <p:nvPr/>
          </p:nvSpPr>
          <p:spPr>
            <a:xfrm>
              <a:off x="5429256" y="1714494"/>
              <a:ext cx="456568" cy="45656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58"/>
            <p:cNvGrpSpPr/>
            <p:nvPr/>
          </p:nvGrpSpPr>
          <p:grpSpPr>
            <a:xfrm>
              <a:off x="5550401" y="1815463"/>
              <a:ext cx="220944" cy="252444"/>
              <a:chOff x="428596" y="928676"/>
              <a:chExt cx="320373" cy="366050"/>
            </a:xfrm>
            <a:solidFill>
              <a:schemeClr val="accent1"/>
            </a:solidFill>
          </p:grpSpPr>
          <p:sp>
            <p:nvSpPr>
              <p:cNvPr id="26" name="AutoShape 131"/>
              <p:cNvSpPr/>
              <p:nvPr/>
            </p:nvSpPr>
            <p:spPr bwMode="auto">
              <a:xfrm>
                <a:off x="428596" y="928676"/>
                <a:ext cx="320373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057" y="5400"/>
                    </a:moveTo>
                    <a:lnTo>
                      <a:pt x="20057" y="6075"/>
                    </a:lnTo>
                    <a:lnTo>
                      <a:pt x="1542" y="6075"/>
                    </a:lnTo>
                    <a:lnTo>
                      <a:pt x="1542" y="5400"/>
                    </a:lnTo>
                    <a:lnTo>
                      <a:pt x="1542" y="4725"/>
                    </a:lnTo>
                    <a:cubicBezTo>
                      <a:pt x="1542" y="4352"/>
                      <a:pt x="1887" y="4050"/>
                      <a:pt x="2314" y="4050"/>
                    </a:cubicBezTo>
                    <a:lnTo>
                      <a:pt x="19285" y="4050"/>
                    </a:lnTo>
                    <a:cubicBezTo>
                      <a:pt x="19712" y="4050"/>
                      <a:pt x="20057" y="4352"/>
                      <a:pt x="20057" y="4725"/>
                    </a:cubicBezTo>
                    <a:cubicBezTo>
                      <a:pt x="20057" y="4725"/>
                      <a:pt x="20057" y="5400"/>
                      <a:pt x="20057" y="5400"/>
                    </a:cubicBezTo>
                    <a:close/>
                    <a:moveTo>
                      <a:pt x="18514" y="18900"/>
                    </a:moveTo>
                    <a:cubicBezTo>
                      <a:pt x="18514" y="19644"/>
                      <a:pt x="17822" y="20249"/>
                      <a:pt x="16971" y="20249"/>
                    </a:cubicBezTo>
                    <a:lnTo>
                      <a:pt x="4628" y="20249"/>
                    </a:lnTo>
                    <a:cubicBezTo>
                      <a:pt x="3777" y="20249"/>
                      <a:pt x="3085" y="19644"/>
                      <a:pt x="3085" y="18900"/>
                    </a:cubicBezTo>
                    <a:lnTo>
                      <a:pt x="3085" y="7425"/>
                    </a:lnTo>
                    <a:lnTo>
                      <a:pt x="18514" y="7425"/>
                    </a:lnTo>
                    <a:cubicBezTo>
                      <a:pt x="18514" y="7425"/>
                      <a:pt x="18514" y="18900"/>
                      <a:pt x="18514" y="18900"/>
                    </a:cubicBezTo>
                    <a:close/>
                    <a:moveTo>
                      <a:pt x="6171" y="2025"/>
                    </a:moveTo>
                    <a:cubicBezTo>
                      <a:pt x="6171" y="1652"/>
                      <a:pt x="6516" y="1350"/>
                      <a:pt x="6942" y="1350"/>
                    </a:cubicBezTo>
                    <a:lnTo>
                      <a:pt x="14657" y="1350"/>
                    </a:lnTo>
                    <a:cubicBezTo>
                      <a:pt x="15083" y="1350"/>
                      <a:pt x="15428" y="1652"/>
                      <a:pt x="15428" y="2025"/>
                    </a:cubicBezTo>
                    <a:lnTo>
                      <a:pt x="15428" y="2700"/>
                    </a:lnTo>
                    <a:lnTo>
                      <a:pt x="6171" y="2700"/>
                    </a:lnTo>
                    <a:cubicBezTo>
                      <a:pt x="6171" y="2700"/>
                      <a:pt x="6171" y="2025"/>
                      <a:pt x="6171" y="2025"/>
                    </a:cubicBezTo>
                    <a:close/>
                    <a:moveTo>
                      <a:pt x="21585" y="4601"/>
                    </a:moveTo>
                    <a:cubicBezTo>
                      <a:pt x="21511" y="3541"/>
                      <a:pt x="20516" y="2700"/>
                      <a:pt x="19285" y="2700"/>
                    </a:cubicBezTo>
                    <a:lnTo>
                      <a:pt x="16971" y="2700"/>
                    </a:lnTo>
                    <a:lnTo>
                      <a:pt x="16971" y="2025"/>
                    </a:lnTo>
                    <a:cubicBezTo>
                      <a:pt x="16971" y="906"/>
                      <a:pt x="15935" y="0"/>
                      <a:pt x="14657" y="0"/>
                    </a:cubicBezTo>
                    <a:lnTo>
                      <a:pt x="6942" y="0"/>
                    </a:lnTo>
                    <a:cubicBezTo>
                      <a:pt x="5664" y="0"/>
                      <a:pt x="4628" y="906"/>
                      <a:pt x="4628" y="2025"/>
                    </a:cubicBezTo>
                    <a:lnTo>
                      <a:pt x="4628" y="2700"/>
                    </a:lnTo>
                    <a:lnTo>
                      <a:pt x="2314" y="2700"/>
                    </a:lnTo>
                    <a:cubicBezTo>
                      <a:pt x="1083" y="2700"/>
                      <a:pt x="88" y="3541"/>
                      <a:pt x="14" y="4601"/>
                    </a:cubicBezTo>
                    <a:lnTo>
                      <a:pt x="0" y="4601"/>
                    </a:lnTo>
                    <a:lnTo>
                      <a:pt x="0" y="5400"/>
                    </a:lnTo>
                    <a:lnTo>
                      <a:pt x="0" y="6075"/>
                    </a:lnTo>
                    <a:cubicBezTo>
                      <a:pt x="0" y="6820"/>
                      <a:pt x="691" y="7425"/>
                      <a:pt x="1542" y="7425"/>
                    </a:cubicBezTo>
                    <a:lnTo>
                      <a:pt x="1542" y="18900"/>
                    </a:lnTo>
                    <a:cubicBezTo>
                      <a:pt x="1542" y="20391"/>
                      <a:pt x="2924" y="21599"/>
                      <a:pt x="4628" y="21599"/>
                    </a:cubicBezTo>
                    <a:lnTo>
                      <a:pt x="16971" y="21599"/>
                    </a:lnTo>
                    <a:cubicBezTo>
                      <a:pt x="18675" y="21599"/>
                      <a:pt x="20057" y="20391"/>
                      <a:pt x="20057" y="18900"/>
                    </a:cubicBezTo>
                    <a:lnTo>
                      <a:pt x="20057" y="7425"/>
                    </a:lnTo>
                    <a:cubicBezTo>
                      <a:pt x="20908" y="7425"/>
                      <a:pt x="21599" y="6820"/>
                      <a:pt x="21599" y="6075"/>
                    </a:cubicBezTo>
                    <a:lnTo>
                      <a:pt x="21599" y="5400"/>
                    </a:lnTo>
                    <a:lnTo>
                      <a:pt x="21599" y="4601"/>
                    </a:lnTo>
                    <a:cubicBezTo>
                      <a:pt x="21599" y="4601"/>
                      <a:pt x="21585" y="4601"/>
                      <a:pt x="21585" y="4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7" name="AutoShape 132"/>
              <p:cNvSpPr/>
              <p:nvPr/>
            </p:nvSpPr>
            <p:spPr bwMode="auto">
              <a:xfrm>
                <a:off x="497424" y="1076974"/>
                <a:ext cx="45678" cy="1720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80"/>
                    </a:lnTo>
                    <a:lnTo>
                      <a:pt x="5399" y="20180"/>
                    </a:lnTo>
                    <a:cubicBezTo>
                      <a:pt x="5399" y="2018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8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8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8" name="AutoShape 133"/>
              <p:cNvSpPr/>
              <p:nvPr/>
            </p:nvSpPr>
            <p:spPr bwMode="auto">
              <a:xfrm>
                <a:off x="566254" y="1076974"/>
                <a:ext cx="45678" cy="1720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80"/>
                    </a:lnTo>
                    <a:lnTo>
                      <a:pt x="5399" y="20180"/>
                    </a:lnTo>
                    <a:cubicBezTo>
                      <a:pt x="5399" y="2018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8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8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9" name="AutoShape 134"/>
              <p:cNvSpPr/>
              <p:nvPr/>
            </p:nvSpPr>
            <p:spPr bwMode="auto">
              <a:xfrm>
                <a:off x="634459" y="1076974"/>
                <a:ext cx="45678" cy="1720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80"/>
                    </a:lnTo>
                    <a:lnTo>
                      <a:pt x="5399" y="20180"/>
                    </a:lnTo>
                    <a:cubicBezTo>
                      <a:pt x="5399" y="2018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8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8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30" name="Group 74"/>
          <p:cNvGrpSpPr/>
          <p:nvPr/>
        </p:nvGrpSpPr>
        <p:grpSpPr>
          <a:xfrm>
            <a:off x="4454113" y="2206893"/>
            <a:ext cx="632652" cy="929620"/>
            <a:chOff x="7715272" y="1500180"/>
            <a:chExt cx="456568" cy="670882"/>
          </a:xfrm>
        </p:grpSpPr>
        <p:sp>
          <p:nvSpPr>
            <p:cNvPr id="31" name="Rectangle 69"/>
            <p:cNvSpPr/>
            <p:nvPr/>
          </p:nvSpPr>
          <p:spPr>
            <a:xfrm>
              <a:off x="7929586" y="1500180"/>
              <a:ext cx="45719" cy="214314"/>
            </a:xfrm>
            <a:prstGeom prst="rect">
              <a:avLst/>
            </a:prstGeom>
            <a:solidFill>
              <a:srgbClr val="A5644E"/>
            </a:solidFill>
            <a:ln>
              <a:solidFill>
                <a:srgbClr val="A564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53"/>
            <p:cNvSpPr/>
            <p:nvPr/>
          </p:nvSpPr>
          <p:spPr>
            <a:xfrm>
              <a:off x="7715272" y="1714494"/>
              <a:ext cx="456568" cy="456568"/>
            </a:xfrm>
            <a:prstGeom prst="ellipse">
              <a:avLst/>
            </a:prstGeom>
            <a:noFill/>
            <a:ln>
              <a:solidFill>
                <a:srgbClr val="A564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66"/>
            <p:cNvGrpSpPr/>
            <p:nvPr/>
          </p:nvGrpSpPr>
          <p:grpSpPr>
            <a:xfrm>
              <a:off x="7827208" y="1864974"/>
              <a:ext cx="252446" cy="205408"/>
              <a:chOff x="7730164" y="3530664"/>
              <a:chExt cx="366051" cy="297846"/>
            </a:xfrm>
            <a:solidFill>
              <a:schemeClr val="accent4"/>
            </a:solidFill>
          </p:grpSpPr>
          <p:sp>
            <p:nvSpPr>
              <p:cNvPr id="34" name="AutoShape 5"/>
              <p:cNvSpPr/>
              <p:nvPr/>
            </p:nvSpPr>
            <p:spPr bwMode="auto">
              <a:xfrm>
                <a:off x="7981704" y="3622021"/>
                <a:ext cx="68830" cy="919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5" name="AutoShape 6"/>
              <p:cNvSpPr/>
              <p:nvPr/>
            </p:nvSpPr>
            <p:spPr bwMode="auto">
              <a:xfrm>
                <a:off x="7730164" y="3530664"/>
                <a:ext cx="366051" cy="2978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solidFill>
                <a:srgbClr val="A5644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189041" y="1251498"/>
            <a:ext cx="5233702" cy="2478907"/>
            <a:chOff x="1514534" y="4763048"/>
            <a:chExt cx="5233702" cy="2478907"/>
          </a:xfrm>
        </p:grpSpPr>
        <p:sp>
          <p:nvSpPr>
            <p:cNvPr id="37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5233701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此模板适用于中国风、文艺风、教育及相关类别演示，彩色风格，颜色清新舒适，版式简洁明了，内页延续封面，使整个</a:t>
              </a:r>
              <a:r>
                <a:rPr lang="en-US" altLang="zh-CN" sz="2000">
                  <a:solidFill>
                    <a:srgbClr val="643A3B"/>
                  </a:solidFill>
                </a:rPr>
                <a:t>PPT</a:t>
              </a:r>
              <a:r>
                <a:rPr lang="zh-CN" altLang="en-US" sz="2000">
                  <a:solidFill>
                    <a:srgbClr val="643A3B"/>
                  </a:solidFill>
                </a:rPr>
                <a:t>统一一致。</a:t>
              </a:r>
              <a:endParaRPr lang="en-US" altLang="zh-CN" sz="2000">
                <a:solidFill>
                  <a:srgbClr val="643A3B"/>
                </a:solidFill>
              </a:endParaRPr>
            </a:p>
            <a:p>
              <a:pPr algn="just" defTabSz="685800">
                <a:lnSpc>
                  <a:spcPct val="120000"/>
                </a:lnSpc>
                <a:defRPr/>
              </a:pP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38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189041" y="3530241"/>
            <a:ext cx="5233702" cy="1708440"/>
            <a:chOff x="1514534" y="4763048"/>
            <a:chExt cx="5233702" cy="1708440"/>
          </a:xfrm>
        </p:grpSpPr>
        <p:sp>
          <p:nvSpPr>
            <p:cNvPr id="40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5233701" cy="116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此模板适用于中国风、文艺风、教育及相关类别演示，彩色风格，颜色清新舒适，版式简洁明了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41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891259">
            <a:off x="8857492" y="1629269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lnSpc>
                <a:spcPct val="150000"/>
              </a:lnSpc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1"/>
          <p:cNvSpPr/>
          <p:nvPr/>
        </p:nvSpPr>
        <p:spPr>
          <a:xfrm rot="765310">
            <a:off x="4827441" y="1464499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lnSpc>
                <a:spcPct val="150000"/>
              </a:lnSpc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1"/>
          <p:cNvSpPr/>
          <p:nvPr/>
        </p:nvSpPr>
        <p:spPr>
          <a:xfrm rot="1321971">
            <a:off x="1573547" y="1629269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20028" y="1611086"/>
            <a:ext cx="9814029" cy="3286601"/>
            <a:chOff x="1420028" y="1611086"/>
            <a:chExt cx="9814029" cy="3286601"/>
          </a:xfrm>
        </p:grpSpPr>
        <p:sp>
          <p:nvSpPr>
            <p:cNvPr id="3" name="矩形 2"/>
            <p:cNvSpPr/>
            <p:nvPr/>
          </p:nvSpPr>
          <p:spPr>
            <a:xfrm>
              <a:off x="8730251" y="1654310"/>
              <a:ext cx="2496055" cy="3243377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85875">
                <a:lnSpc>
                  <a:spcPct val="150000"/>
                </a:lnSpc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102279" y="1637247"/>
              <a:ext cx="2496055" cy="3243377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85875">
                <a:lnSpc>
                  <a:spcPct val="150000"/>
                </a:lnSpc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20028" y="1637247"/>
              <a:ext cx="2496055" cy="3243377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85875">
                <a:lnSpc>
                  <a:spcPct val="150000"/>
                </a:lnSpc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764924" y="4293392"/>
              <a:ext cx="1795363" cy="46166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466067" y="4293392"/>
              <a:ext cx="1795363" cy="46166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9138181" y="4293392"/>
              <a:ext cx="1795363" cy="46166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10155" r="-584" b="17235"/>
            <a:stretch>
              <a:fillRect/>
            </a:stretch>
          </p:blipFill>
          <p:spPr>
            <a:xfrm>
              <a:off x="5107018" y="1654629"/>
              <a:ext cx="2498468" cy="258354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t="12168"/>
            <a:stretch>
              <a:fillRect/>
            </a:stretch>
          </p:blipFill>
          <p:spPr>
            <a:xfrm>
              <a:off x="8710745" y="1669145"/>
              <a:ext cx="2523312" cy="256902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t="9053" r="2898" b="3345"/>
            <a:stretch>
              <a:fillRect/>
            </a:stretch>
          </p:blipFill>
          <p:spPr>
            <a:xfrm>
              <a:off x="1457511" y="1611086"/>
              <a:ext cx="2432317" cy="26125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431520" y="1288990"/>
            <a:ext cx="1727792" cy="1727792"/>
            <a:chOff x="1792471" y="1727749"/>
            <a:chExt cx="1727792" cy="1727792"/>
          </a:xfrm>
        </p:grpSpPr>
        <p:sp>
          <p:nvSpPr>
            <p:cNvPr id="2" name="椭圆 1"/>
            <p:cNvSpPr/>
            <p:nvPr/>
          </p:nvSpPr>
          <p:spPr>
            <a:xfrm>
              <a:off x="1792471" y="1727749"/>
              <a:ext cx="1727792" cy="1727792"/>
            </a:xfrm>
            <a:prstGeom prst="ellipse">
              <a:avLst/>
            </a:prstGeom>
            <a:solidFill>
              <a:srgbClr val="A56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>
                    <a:lumMod val="95000"/>
                  </a:srgb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073826" y="2018610"/>
              <a:ext cx="1118060" cy="1121874"/>
              <a:chOff x="1999512" y="3271906"/>
              <a:chExt cx="1118319" cy="1122134"/>
            </a:xfrm>
          </p:grpSpPr>
          <p:sp>
            <p:nvSpPr>
              <p:cNvPr id="7" name="Freeform 30"/>
              <p:cNvSpPr>
                <a:spLocks noEditPoints="1"/>
              </p:cNvSpPr>
              <p:nvPr/>
            </p:nvSpPr>
            <p:spPr bwMode="auto">
              <a:xfrm>
                <a:off x="2224044" y="3271906"/>
                <a:ext cx="710461" cy="792088"/>
              </a:xfrm>
              <a:custGeom>
                <a:avLst/>
                <a:gdLst>
                  <a:gd name="T0" fmla="*/ 32 w 60"/>
                  <a:gd name="T1" fmla="*/ 0 h 67"/>
                  <a:gd name="T2" fmla="*/ 28 w 60"/>
                  <a:gd name="T3" fmla="*/ 10 h 67"/>
                  <a:gd name="T4" fmla="*/ 60 w 60"/>
                  <a:gd name="T5" fmla="*/ 28 h 67"/>
                  <a:gd name="T6" fmla="*/ 50 w 60"/>
                  <a:gd name="T7" fmla="*/ 32 h 67"/>
                  <a:gd name="T8" fmla="*/ 60 w 60"/>
                  <a:gd name="T9" fmla="*/ 28 h 67"/>
                  <a:gd name="T10" fmla="*/ 57 w 60"/>
                  <a:gd name="T11" fmla="*/ 17 h 67"/>
                  <a:gd name="T12" fmla="*/ 47 w 60"/>
                  <a:gd name="T13" fmla="*/ 19 h 67"/>
                  <a:gd name="T14" fmla="*/ 44 w 60"/>
                  <a:gd name="T15" fmla="*/ 3 h 67"/>
                  <a:gd name="T16" fmla="*/ 42 w 60"/>
                  <a:gd name="T17" fmla="*/ 14 h 67"/>
                  <a:gd name="T18" fmla="*/ 44 w 60"/>
                  <a:gd name="T19" fmla="*/ 3 h 67"/>
                  <a:gd name="T20" fmla="*/ 0 w 60"/>
                  <a:gd name="T21" fmla="*/ 28 h 67"/>
                  <a:gd name="T22" fmla="*/ 10 w 60"/>
                  <a:gd name="T23" fmla="*/ 32 h 67"/>
                  <a:gd name="T24" fmla="*/ 3 w 60"/>
                  <a:gd name="T25" fmla="*/ 17 h 67"/>
                  <a:gd name="T26" fmla="*/ 14 w 60"/>
                  <a:gd name="T27" fmla="*/ 18 h 67"/>
                  <a:gd name="T28" fmla="*/ 3 w 60"/>
                  <a:gd name="T29" fmla="*/ 17 h 67"/>
                  <a:gd name="T30" fmla="*/ 19 w 60"/>
                  <a:gd name="T31" fmla="*/ 14 h 67"/>
                  <a:gd name="T32" fmla="*/ 17 w 60"/>
                  <a:gd name="T33" fmla="*/ 3 h 67"/>
                  <a:gd name="T34" fmla="*/ 30 w 60"/>
                  <a:gd name="T35" fmla="*/ 15 h 67"/>
                  <a:gd name="T36" fmla="*/ 46 w 60"/>
                  <a:gd name="T37" fmla="*/ 31 h 67"/>
                  <a:gd name="T38" fmla="*/ 39 w 60"/>
                  <a:gd name="T39" fmla="*/ 44 h 67"/>
                  <a:gd name="T40" fmla="*/ 39 w 60"/>
                  <a:gd name="T41" fmla="*/ 46 h 67"/>
                  <a:gd name="T42" fmla="*/ 41 w 60"/>
                  <a:gd name="T43" fmla="*/ 47 h 67"/>
                  <a:gd name="T44" fmla="*/ 41 w 60"/>
                  <a:gd name="T45" fmla="*/ 52 h 67"/>
                  <a:gd name="T46" fmla="*/ 41 w 60"/>
                  <a:gd name="T47" fmla="*/ 53 h 67"/>
                  <a:gd name="T48" fmla="*/ 41 w 60"/>
                  <a:gd name="T49" fmla="*/ 58 h 67"/>
                  <a:gd name="T50" fmla="*/ 40 w 60"/>
                  <a:gd name="T51" fmla="*/ 59 h 67"/>
                  <a:gd name="T52" fmla="*/ 20 w 60"/>
                  <a:gd name="T53" fmla="*/ 61 h 67"/>
                  <a:gd name="T54" fmla="*/ 19 w 60"/>
                  <a:gd name="T55" fmla="*/ 57 h 67"/>
                  <a:gd name="T56" fmla="*/ 20 w 60"/>
                  <a:gd name="T57" fmla="*/ 54 h 67"/>
                  <a:gd name="T58" fmla="*/ 19 w 60"/>
                  <a:gd name="T59" fmla="*/ 51 h 67"/>
                  <a:gd name="T60" fmla="*/ 20 w 60"/>
                  <a:gd name="T61" fmla="*/ 47 h 67"/>
                  <a:gd name="T62" fmla="*/ 22 w 60"/>
                  <a:gd name="T63" fmla="*/ 47 h 67"/>
                  <a:gd name="T64" fmla="*/ 17 w 60"/>
                  <a:gd name="T65" fmla="*/ 39 h 67"/>
                  <a:gd name="T66" fmla="*/ 19 w 60"/>
                  <a:gd name="T67" fmla="*/ 19 h 67"/>
                  <a:gd name="T68" fmla="*/ 35 w 60"/>
                  <a:gd name="T69" fmla="*/ 62 h 67"/>
                  <a:gd name="T70" fmla="*/ 30 w 60"/>
                  <a:gd name="T71" fmla="*/ 67 h 67"/>
                  <a:gd name="T72" fmla="*/ 35 w 60"/>
                  <a:gd name="T73" fmla="*/ 62 h 67"/>
                  <a:gd name="T74" fmla="*/ 23 w 60"/>
                  <a:gd name="T75" fmla="*/ 57 h 67"/>
                  <a:gd name="T76" fmla="*/ 23 w 60"/>
                  <a:gd name="T77" fmla="*/ 57 h 67"/>
                  <a:gd name="T78" fmla="*/ 38 w 60"/>
                  <a:gd name="T79" fmla="*/ 55 h 67"/>
                  <a:gd name="T80" fmla="*/ 38 w 60"/>
                  <a:gd name="T81" fmla="*/ 49 h 67"/>
                  <a:gd name="T82" fmla="*/ 23 w 60"/>
                  <a:gd name="T83" fmla="*/ 51 h 67"/>
                  <a:gd name="T84" fmla="*/ 38 w 60"/>
                  <a:gd name="T85" fmla="*/ 50 h 67"/>
                  <a:gd name="T86" fmla="*/ 38 w 60"/>
                  <a:gd name="T87" fmla="*/ 4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0" h="67">
                    <a:moveTo>
                      <a:pt x="28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0"/>
                      <a:pt x="28" y="0"/>
                      <a:pt x="28" y="0"/>
                    </a:cubicBezTo>
                    <a:close/>
                    <a:moveTo>
                      <a:pt x="60" y="28"/>
                    </a:moveTo>
                    <a:cubicBezTo>
                      <a:pt x="60" y="32"/>
                      <a:pt x="60" y="32"/>
                      <a:pt x="60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60" y="28"/>
                      <a:pt x="60" y="28"/>
                      <a:pt x="60" y="28"/>
                    </a:cubicBezTo>
                    <a:close/>
                    <a:moveTo>
                      <a:pt x="55" y="14"/>
                    </a:moveTo>
                    <a:cubicBezTo>
                      <a:pt x="57" y="17"/>
                      <a:pt x="57" y="17"/>
                      <a:pt x="57" y="17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5" y="14"/>
                      <a:pt x="55" y="14"/>
                      <a:pt x="55" y="14"/>
                    </a:cubicBezTo>
                    <a:close/>
                    <a:moveTo>
                      <a:pt x="44" y="3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4" y="3"/>
                      <a:pt x="44" y="3"/>
                      <a:pt x="44" y="3"/>
                    </a:cubicBezTo>
                    <a:close/>
                    <a:moveTo>
                      <a:pt x="0" y="32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0" y="32"/>
                      <a:pt x="0" y="32"/>
                      <a:pt x="0" y="32"/>
                    </a:cubicBezTo>
                    <a:close/>
                    <a:moveTo>
                      <a:pt x="3" y="17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4" y="5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4" y="5"/>
                      <a:pt x="14" y="5"/>
                      <a:pt x="14" y="5"/>
                    </a:cubicBezTo>
                    <a:close/>
                    <a:moveTo>
                      <a:pt x="30" y="15"/>
                    </a:moveTo>
                    <a:cubicBezTo>
                      <a:pt x="34" y="15"/>
                      <a:pt x="39" y="17"/>
                      <a:pt x="42" y="19"/>
                    </a:cubicBezTo>
                    <a:cubicBezTo>
                      <a:pt x="44" y="22"/>
                      <a:pt x="46" y="26"/>
                      <a:pt x="46" y="31"/>
                    </a:cubicBezTo>
                    <a:cubicBezTo>
                      <a:pt x="46" y="34"/>
                      <a:pt x="45" y="36"/>
                      <a:pt x="44" y="39"/>
                    </a:cubicBezTo>
                    <a:cubicBezTo>
                      <a:pt x="43" y="41"/>
                      <a:pt x="41" y="43"/>
                      <a:pt x="39" y="44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8"/>
                      <a:pt x="42" y="49"/>
                      <a:pt x="42" y="50"/>
                    </a:cubicBezTo>
                    <a:cubicBezTo>
                      <a:pt x="42" y="50"/>
                      <a:pt x="41" y="51"/>
                      <a:pt x="41" y="52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4"/>
                      <a:pt x="42" y="55"/>
                      <a:pt x="42" y="55"/>
                    </a:cubicBezTo>
                    <a:cubicBezTo>
                      <a:pt x="42" y="56"/>
                      <a:pt x="41" y="57"/>
                      <a:pt x="41" y="58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59"/>
                      <a:pt x="19" y="58"/>
                      <a:pt x="19" y="57"/>
                    </a:cubicBezTo>
                    <a:cubicBezTo>
                      <a:pt x="19" y="56"/>
                      <a:pt x="19" y="55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3"/>
                      <a:pt x="19" y="52"/>
                      <a:pt x="19" y="51"/>
                    </a:cubicBezTo>
                    <a:cubicBezTo>
                      <a:pt x="19" y="50"/>
                      <a:pt x="19" y="49"/>
                      <a:pt x="20" y="48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0" y="43"/>
                      <a:pt x="18" y="41"/>
                      <a:pt x="17" y="39"/>
                    </a:cubicBezTo>
                    <a:cubicBezTo>
                      <a:pt x="15" y="37"/>
                      <a:pt x="14" y="34"/>
                      <a:pt x="14" y="31"/>
                    </a:cubicBezTo>
                    <a:cubicBezTo>
                      <a:pt x="14" y="26"/>
                      <a:pt x="16" y="22"/>
                      <a:pt x="19" y="19"/>
                    </a:cubicBezTo>
                    <a:cubicBezTo>
                      <a:pt x="22" y="17"/>
                      <a:pt x="26" y="15"/>
                      <a:pt x="30" y="15"/>
                    </a:cubicBezTo>
                    <a:close/>
                    <a:moveTo>
                      <a:pt x="35" y="62"/>
                    </a:move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65"/>
                      <a:pt x="33" y="67"/>
                      <a:pt x="30" y="67"/>
                    </a:cubicBezTo>
                    <a:cubicBezTo>
                      <a:pt x="28" y="67"/>
                      <a:pt x="26" y="65"/>
                      <a:pt x="26" y="63"/>
                    </a:cubicBezTo>
                    <a:cubicBezTo>
                      <a:pt x="35" y="62"/>
                      <a:pt x="35" y="62"/>
                      <a:pt x="35" y="62"/>
                    </a:cubicBezTo>
                    <a:close/>
                    <a:moveTo>
                      <a:pt x="38" y="55"/>
                    </a:moveTo>
                    <a:cubicBezTo>
                      <a:pt x="23" y="57"/>
                      <a:pt x="23" y="57"/>
                      <a:pt x="23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56"/>
                      <a:pt x="38" y="56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lose/>
                    <a:moveTo>
                      <a:pt x="38" y="49"/>
                    </a:move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9"/>
                      <a:pt x="38" y="49"/>
                      <a:pt x="38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文本框 64"/>
              <p:cNvSpPr txBox="1"/>
              <p:nvPr/>
            </p:nvSpPr>
            <p:spPr>
              <a:xfrm>
                <a:off x="1999512" y="4055486"/>
                <a:ext cx="11183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altLang="zh-CN" sz="1600" b="1" dirty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rPr>
                  <a:t>KEY WORD</a:t>
                </a:r>
                <a:endParaRPr lang="zh-CN" altLang="en-US" sz="16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250379" y="1554651"/>
            <a:ext cx="1196471" cy="1196471"/>
            <a:chOff x="4540230" y="1596192"/>
            <a:chExt cx="1196471" cy="1196471"/>
          </a:xfrm>
        </p:grpSpPr>
        <p:sp>
          <p:nvSpPr>
            <p:cNvPr id="5" name="椭圆 4"/>
            <p:cNvSpPr/>
            <p:nvPr/>
          </p:nvSpPr>
          <p:spPr>
            <a:xfrm>
              <a:off x="4540230" y="1596192"/>
              <a:ext cx="1196471" cy="1196471"/>
            </a:xfrm>
            <a:prstGeom prst="ellipse">
              <a:avLst/>
            </a:prstGeom>
            <a:solidFill>
              <a:srgbClr val="64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>
                    <a:lumMod val="95000"/>
                  </a:srgb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568129" y="1805951"/>
              <a:ext cx="1118060" cy="744906"/>
              <a:chOff x="4494392" y="3060198"/>
              <a:chExt cx="1118319" cy="745078"/>
            </a:xfrm>
          </p:grpSpPr>
          <p:sp>
            <p:nvSpPr>
              <p:cNvPr id="10" name="Freeform 69"/>
              <p:cNvSpPr>
                <a:spLocks noEditPoints="1"/>
              </p:cNvSpPr>
              <p:nvPr/>
            </p:nvSpPr>
            <p:spPr bwMode="auto">
              <a:xfrm>
                <a:off x="4795124" y="3060198"/>
                <a:ext cx="529456" cy="434197"/>
              </a:xfrm>
              <a:custGeom>
                <a:avLst/>
                <a:gdLst>
                  <a:gd name="T0" fmla="*/ 207 w 239"/>
                  <a:gd name="T1" fmla="*/ 4 h 196"/>
                  <a:gd name="T2" fmla="*/ 199 w 239"/>
                  <a:gd name="T3" fmla="*/ 43 h 196"/>
                  <a:gd name="T4" fmla="*/ 184 w 239"/>
                  <a:gd name="T5" fmla="*/ 4 h 196"/>
                  <a:gd name="T6" fmla="*/ 207 w 239"/>
                  <a:gd name="T7" fmla="*/ 86 h 196"/>
                  <a:gd name="T8" fmla="*/ 184 w 239"/>
                  <a:gd name="T9" fmla="*/ 196 h 196"/>
                  <a:gd name="T10" fmla="*/ 199 w 239"/>
                  <a:gd name="T11" fmla="*/ 78 h 196"/>
                  <a:gd name="T12" fmla="*/ 207 w 239"/>
                  <a:gd name="T13" fmla="*/ 86 h 196"/>
                  <a:gd name="T14" fmla="*/ 239 w 239"/>
                  <a:gd name="T15" fmla="*/ 0 h 196"/>
                  <a:gd name="T16" fmla="*/ 211 w 239"/>
                  <a:gd name="T17" fmla="*/ 196 h 196"/>
                  <a:gd name="T18" fmla="*/ 219 w 239"/>
                  <a:gd name="T19" fmla="*/ 63 h 196"/>
                  <a:gd name="T20" fmla="*/ 211 w 239"/>
                  <a:gd name="T21" fmla="*/ 39 h 196"/>
                  <a:gd name="T22" fmla="*/ 211 w 239"/>
                  <a:gd name="T23" fmla="*/ 0 h 196"/>
                  <a:gd name="T24" fmla="*/ 176 w 239"/>
                  <a:gd name="T25" fmla="*/ 27 h 196"/>
                  <a:gd name="T26" fmla="*/ 172 w 239"/>
                  <a:gd name="T27" fmla="*/ 51 h 196"/>
                  <a:gd name="T28" fmla="*/ 176 w 239"/>
                  <a:gd name="T29" fmla="*/ 70 h 196"/>
                  <a:gd name="T30" fmla="*/ 153 w 239"/>
                  <a:gd name="T31" fmla="*/ 27 h 196"/>
                  <a:gd name="T32" fmla="*/ 176 w 239"/>
                  <a:gd name="T33" fmla="*/ 106 h 196"/>
                  <a:gd name="T34" fmla="*/ 153 w 239"/>
                  <a:gd name="T35" fmla="*/ 196 h 196"/>
                  <a:gd name="T36" fmla="*/ 176 w 239"/>
                  <a:gd name="T37" fmla="*/ 106 h 196"/>
                  <a:gd name="T38" fmla="*/ 121 w 239"/>
                  <a:gd name="T39" fmla="*/ 43 h 196"/>
                  <a:gd name="T40" fmla="*/ 149 w 239"/>
                  <a:gd name="T41" fmla="*/ 102 h 196"/>
                  <a:gd name="T42" fmla="*/ 133 w 239"/>
                  <a:gd name="T43" fmla="*/ 106 h 196"/>
                  <a:gd name="T44" fmla="*/ 121 w 239"/>
                  <a:gd name="T45" fmla="*/ 98 h 196"/>
                  <a:gd name="T46" fmla="*/ 121 w 239"/>
                  <a:gd name="T47" fmla="*/ 43 h 196"/>
                  <a:gd name="T48" fmla="*/ 149 w 239"/>
                  <a:gd name="T49" fmla="*/ 196 h 196"/>
                  <a:gd name="T50" fmla="*/ 121 w 239"/>
                  <a:gd name="T51" fmla="*/ 133 h 196"/>
                  <a:gd name="T52" fmla="*/ 133 w 239"/>
                  <a:gd name="T53" fmla="*/ 149 h 196"/>
                  <a:gd name="T54" fmla="*/ 149 w 239"/>
                  <a:gd name="T55" fmla="*/ 137 h 196"/>
                  <a:gd name="T56" fmla="*/ 90 w 239"/>
                  <a:gd name="T57" fmla="*/ 63 h 196"/>
                  <a:gd name="T58" fmla="*/ 117 w 239"/>
                  <a:gd name="T59" fmla="*/ 102 h 196"/>
                  <a:gd name="T60" fmla="*/ 90 w 239"/>
                  <a:gd name="T61" fmla="*/ 117 h 196"/>
                  <a:gd name="T62" fmla="*/ 90 w 239"/>
                  <a:gd name="T63" fmla="*/ 63 h 196"/>
                  <a:gd name="T64" fmla="*/ 117 w 239"/>
                  <a:gd name="T65" fmla="*/ 196 h 196"/>
                  <a:gd name="T66" fmla="*/ 90 w 239"/>
                  <a:gd name="T67" fmla="*/ 145 h 196"/>
                  <a:gd name="T68" fmla="*/ 117 w 239"/>
                  <a:gd name="T69" fmla="*/ 129 h 196"/>
                  <a:gd name="T70" fmla="*/ 86 w 239"/>
                  <a:gd name="T71" fmla="*/ 78 h 196"/>
                  <a:gd name="T72" fmla="*/ 70 w 239"/>
                  <a:gd name="T73" fmla="*/ 133 h 196"/>
                  <a:gd name="T74" fmla="*/ 62 w 239"/>
                  <a:gd name="T75" fmla="*/ 78 h 196"/>
                  <a:gd name="T76" fmla="*/ 86 w 239"/>
                  <a:gd name="T77" fmla="*/ 149 h 196"/>
                  <a:gd name="T78" fmla="*/ 62 w 239"/>
                  <a:gd name="T79" fmla="*/ 196 h 196"/>
                  <a:gd name="T80" fmla="*/ 66 w 239"/>
                  <a:gd name="T81" fmla="*/ 160 h 196"/>
                  <a:gd name="T82" fmla="*/ 86 w 239"/>
                  <a:gd name="T83" fmla="*/ 149 h 196"/>
                  <a:gd name="T84" fmla="*/ 31 w 239"/>
                  <a:gd name="T85" fmla="*/ 66 h 196"/>
                  <a:gd name="T86" fmla="*/ 59 w 239"/>
                  <a:gd name="T87" fmla="*/ 117 h 196"/>
                  <a:gd name="T88" fmla="*/ 51 w 239"/>
                  <a:gd name="T89" fmla="*/ 113 h 196"/>
                  <a:gd name="T90" fmla="*/ 31 w 239"/>
                  <a:gd name="T91" fmla="*/ 121 h 196"/>
                  <a:gd name="T92" fmla="*/ 31 w 239"/>
                  <a:gd name="T93" fmla="*/ 66 h 196"/>
                  <a:gd name="T94" fmla="*/ 59 w 239"/>
                  <a:gd name="T95" fmla="*/ 196 h 196"/>
                  <a:gd name="T96" fmla="*/ 31 w 239"/>
                  <a:gd name="T97" fmla="*/ 149 h 196"/>
                  <a:gd name="T98" fmla="*/ 59 w 239"/>
                  <a:gd name="T99" fmla="*/ 153 h 196"/>
                  <a:gd name="T100" fmla="*/ 0 w 239"/>
                  <a:gd name="T101" fmla="*/ 90 h 196"/>
                  <a:gd name="T102" fmla="*/ 27 w 239"/>
                  <a:gd name="T103" fmla="*/ 125 h 196"/>
                  <a:gd name="T104" fmla="*/ 23 w 239"/>
                  <a:gd name="T105" fmla="*/ 156 h 196"/>
                  <a:gd name="T106" fmla="*/ 27 w 239"/>
                  <a:gd name="T107" fmla="*/ 196 h 196"/>
                  <a:gd name="T108" fmla="*/ 0 w 239"/>
                  <a:gd name="T109" fmla="*/ 9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9" h="196">
                    <a:moveTo>
                      <a:pt x="184" y="4"/>
                    </a:moveTo>
                    <a:lnTo>
                      <a:pt x="207" y="4"/>
                    </a:lnTo>
                    <a:lnTo>
                      <a:pt x="207" y="39"/>
                    </a:lnTo>
                    <a:lnTo>
                      <a:pt x="199" y="43"/>
                    </a:lnTo>
                    <a:lnTo>
                      <a:pt x="184" y="47"/>
                    </a:lnTo>
                    <a:lnTo>
                      <a:pt x="184" y="4"/>
                    </a:lnTo>
                    <a:lnTo>
                      <a:pt x="184" y="4"/>
                    </a:lnTo>
                    <a:close/>
                    <a:moveTo>
                      <a:pt x="207" y="86"/>
                    </a:moveTo>
                    <a:lnTo>
                      <a:pt x="207" y="196"/>
                    </a:lnTo>
                    <a:lnTo>
                      <a:pt x="184" y="196"/>
                    </a:lnTo>
                    <a:lnTo>
                      <a:pt x="184" y="98"/>
                    </a:lnTo>
                    <a:lnTo>
                      <a:pt x="199" y="78"/>
                    </a:lnTo>
                    <a:lnTo>
                      <a:pt x="207" y="86"/>
                    </a:lnTo>
                    <a:lnTo>
                      <a:pt x="207" y="86"/>
                    </a:lnTo>
                    <a:close/>
                    <a:moveTo>
                      <a:pt x="211" y="0"/>
                    </a:moveTo>
                    <a:lnTo>
                      <a:pt x="239" y="0"/>
                    </a:lnTo>
                    <a:lnTo>
                      <a:pt x="239" y="196"/>
                    </a:lnTo>
                    <a:lnTo>
                      <a:pt x="211" y="196"/>
                    </a:lnTo>
                    <a:lnTo>
                      <a:pt x="211" y="82"/>
                    </a:lnTo>
                    <a:lnTo>
                      <a:pt x="219" y="63"/>
                    </a:lnTo>
                    <a:lnTo>
                      <a:pt x="223" y="35"/>
                    </a:lnTo>
                    <a:lnTo>
                      <a:pt x="211" y="39"/>
                    </a:lnTo>
                    <a:lnTo>
                      <a:pt x="211" y="0"/>
                    </a:lnTo>
                    <a:lnTo>
                      <a:pt x="211" y="0"/>
                    </a:lnTo>
                    <a:close/>
                    <a:moveTo>
                      <a:pt x="153" y="27"/>
                    </a:moveTo>
                    <a:lnTo>
                      <a:pt x="176" y="27"/>
                    </a:lnTo>
                    <a:lnTo>
                      <a:pt x="176" y="51"/>
                    </a:lnTo>
                    <a:lnTo>
                      <a:pt x="172" y="51"/>
                    </a:lnTo>
                    <a:lnTo>
                      <a:pt x="176" y="59"/>
                    </a:lnTo>
                    <a:lnTo>
                      <a:pt x="176" y="70"/>
                    </a:lnTo>
                    <a:lnTo>
                      <a:pt x="153" y="94"/>
                    </a:lnTo>
                    <a:lnTo>
                      <a:pt x="153" y="27"/>
                    </a:lnTo>
                    <a:lnTo>
                      <a:pt x="153" y="27"/>
                    </a:lnTo>
                    <a:close/>
                    <a:moveTo>
                      <a:pt x="176" y="106"/>
                    </a:moveTo>
                    <a:lnTo>
                      <a:pt x="176" y="196"/>
                    </a:lnTo>
                    <a:lnTo>
                      <a:pt x="153" y="196"/>
                    </a:lnTo>
                    <a:lnTo>
                      <a:pt x="153" y="129"/>
                    </a:lnTo>
                    <a:lnTo>
                      <a:pt x="176" y="106"/>
                    </a:lnTo>
                    <a:lnTo>
                      <a:pt x="176" y="106"/>
                    </a:lnTo>
                    <a:close/>
                    <a:moveTo>
                      <a:pt x="121" y="43"/>
                    </a:moveTo>
                    <a:lnTo>
                      <a:pt x="149" y="43"/>
                    </a:lnTo>
                    <a:lnTo>
                      <a:pt x="149" y="102"/>
                    </a:lnTo>
                    <a:lnTo>
                      <a:pt x="137" y="113"/>
                    </a:lnTo>
                    <a:lnTo>
                      <a:pt x="133" y="106"/>
                    </a:lnTo>
                    <a:lnTo>
                      <a:pt x="125" y="98"/>
                    </a:lnTo>
                    <a:lnTo>
                      <a:pt x="121" y="98"/>
                    </a:lnTo>
                    <a:lnTo>
                      <a:pt x="121" y="43"/>
                    </a:lnTo>
                    <a:lnTo>
                      <a:pt x="121" y="43"/>
                    </a:lnTo>
                    <a:close/>
                    <a:moveTo>
                      <a:pt x="149" y="137"/>
                    </a:moveTo>
                    <a:lnTo>
                      <a:pt x="149" y="196"/>
                    </a:lnTo>
                    <a:lnTo>
                      <a:pt x="121" y="196"/>
                    </a:lnTo>
                    <a:lnTo>
                      <a:pt x="121" y="133"/>
                    </a:lnTo>
                    <a:lnTo>
                      <a:pt x="125" y="137"/>
                    </a:lnTo>
                    <a:lnTo>
                      <a:pt x="133" y="149"/>
                    </a:lnTo>
                    <a:lnTo>
                      <a:pt x="145" y="137"/>
                    </a:lnTo>
                    <a:lnTo>
                      <a:pt x="149" y="137"/>
                    </a:lnTo>
                    <a:lnTo>
                      <a:pt x="149" y="137"/>
                    </a:lnTo>
                    <a:close/>
                    <a:moveTo>
                      <a:pt x="90" y="63"/>
                    </a:moveTo>
                    <a:lnTo>
                      <a:pt x="117" y="63"/>
                    </a:lnTo>
                    <a:lnTo>
                      <a:pt x="117" y="102"/>
                    </a:lnTo>
                    <a:lnTo>
                      <a:pt x="113" y="102"/>
                    </a:lnTo>
                    <a:lnTo>
                      <a:pt x="90" y="117"/>
                    </a:lnTo>
                    <a:lnTo>
                      <a:pt x="90" y="63"/>
                    </a:lnTo>
                    <a:lnTo>
                      <a:pt x="90" y="63"/>
                    </a:lnTo>
                    <a:close/>
                    <a:moveTo>
                      <a:pt x="117" y="129"/>
                    </a:moveTo>
                    <a:lnTo>
                      <a:pt x="117" y="196"/>
                    </a:lnTo>
                    <a:lnTo>
                      <a:pt x="90" y="196"/>
                    </a:lnTo>
                    <a:lnTo>
                      <a:pt x="90" y="145"/>
                    </a:lnTo>
                    <a:lnTo>
                      <a:pt x="117" y="129"/>
                    </a:lnTo>
                    <a:lnTo>
                      <a:pt x="117" y="129"/>
                    </a:lnTo>
                    <a:close/>
                    <a:moveTo>
                      <a:pt x="62" y="78"/>
                    </a:moveTo>
                    <a:lnTo>
                      <a:pt x="86" y="78"/>
                    </a:lnTo>
                    <a:lnTo>
                      <a:pt x="86" y="121"/>
                    </a:lnTo>
                    <a:lnTo>
                      <a:pt x="70" y="133"/>
                    </a:lnTo>
                    <a:lnTo>
                      <a:pt x="62" y="125"/>
                    </a:lnTo>
                    <a:lnTo>
                      <a:pt x="62" y="78"/>
                    </a:lnTo>
                    <a:lnTo>
                      <a:pt x="62" y="78"/>
                    </a:lnTo>
                    <a:close/>
                    <a:moveTo>
                      <a:pt x="86" y="149"/>
                    </a:moveTo>
                    <a:lnTo>
                      <a:pt x="86" y="196"/>
                    </a:lnTo>
                    <a:lnTo>
                      <a:pt x="62" y="196"/>
                    </a:lnTo>
                    <a:lnTo>
                      <a:pt x="62" y="156"/>
                    </a:lnTo>
                    <a:lnTo>
                      <a:pt x="66" y="160"/>
                    </a:lnTo>
                    <a:lnTo>
                      <a:pt x="74" y="156"/>
                    </a:lnTo>
                    <a:lnTo>
                      <a:pt x="86" y="149"/>
                    </a:lnTo>
                    <a:lnTo>
                      <a:pt x="86" y="149"/>
                    </a:lnTo>
                    <a:close/>
                    <a:moveTo>
                      <a:pt x="31" y="66"/>
                    </a:moveTo>
                    <a:lnTo>
                      <a:pt x="59" y="66"/>
                    </a:lnTo>
                    <a:lnTo>
                      <a:pt x="59" y="117"/>
                    </a:lnTo>
                    <a:lnTo>
                      <a:pt x="55" y="117"/>
                    </a:lnTo>
                    <a:lnTo>
                      <a:pt x="51" y="113"/>
                    </a:lnTo>
                    <a:lnTo>
                      <a:pt x="43" y="117"/>
                    </a:lnTo>
                    <a:lnTo>
                      <a:pt x="31" y="121"/>
                    </a:lnTo>
                    <a:lnTo>
                      <a:pt x="31" y="66"/>
                    </a:lnTo>
                    <a:lnTo>
                      <a:pt x="31" y="66"/>
                    </a:lnTo>
                    <a:close/>
                    <a:moveTo>
                      <a:pt x="59" y="153"/>
                    </a:moveTo>
                    <a:lnTo>
                      <a:pt x="59" y="196"/>
                    </a:lnTo>
                    <a:lnTo>
                      <a:pt x="31" y="196"/>
                    </a:lnTo>
                    <a:lnTo>
                      <a:pt x="31" y="149"/>
                    </a:lnTo>
                    <a:lnTo>
                      <a:pt x="47" y="141"/>
                    </a:lnTo>
                    <a:lnTo>
                      <a:pt x="59" y="153"/>
                    </a:lnTo>
                    <a:lnTo>
                      <a:pt x="59" y="153"/>
                    </a:lnTo>
                    <a:close/>
                    <a:moveTo>
                      <a:pt x="0" y="90"/>
                    </a:moveTo>
                    <a:lnTo>
                      <a:pt x="27" y="90"/>
                    </a:lnTo>
                    <a:lnTo>
                      <a:pt x="27" y="125"/>
                    </a:lnTo>
                    <a:lnTo>
                      <a:pt x="12" y="133"/>
                    </a:lnTo>
                    <a:lnTo>
                      <a:pt x="23" y="156"/>
                    </a:lnTo>
                    <a:lnTo>
                      <a:pt x="27" y="153"/>
                    </a:lnTo>
                    <a:lnTo>
                      <a:pt x="27" y="196"/>
                    </a:lnTo>
                    <a:lnTo>
                      <a:pt x="0" y="196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文本框 67"/>
              <p:cNvSpPr txBox="1"/>
              <p:nvPr/>
            </p:nvSpPr>
            <p:spPr>
              <a:xfrm>
                <a:off x="4494392" y="3466722"/>
                <a:ext cx="11183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altLang="zh-CN" sz="1600" b="1" dirty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rPr>
                  <a:t>KEY WORD</a:t>
                </a:r>
                <a:endParaRPr lang="zh-CN" altLang="en-US" sz="16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537917" y="1288990"/>
            <a:ext cx="1727792" cy="1727792"/>
            <a:chOff x="6704528" y="1727749"/>
            <a:chExt cx="1727792" cy="1727792"/>
          </a:xfrm>
        </p:grpSpPr>
        <p:sp>
          <p:nvSpPr>
            <p:cNvPr id="3" name="椭圆 2"/>
            <p:cNvSpPr/>
            <p:nvPr/>
          </p:nvSpPr>
          <p:spPr>
            <a:xfrm>
              <a:off x="6704528" y="1727749"/>
              <a:ext cx="1727792" cy="1727792"/>
            </a:xfrm>
            <a:prstGeom prst="ellipse">
              <a:avLst/>
            </a:prstGeom>
            <a:solidFill>
              <a:srgbClr val="A56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>
                    <a:lumMod val="95000"/>
                  </a:srgb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003137" y="2000524"/>
              <a:ext cx="1118060" cy="1100869"/>
              <a:chOff x="6929964" y="3254816"/>
              <a:chExt cx="1118319" cy="1101124"/>
            </a:xfrm>
          </p:grpSpPr>
          <p:sp>
            <p:nvSpPr>
              <p:cNvPr id="13" name="Freeform 26"/>
              <p:cNvSpPr>
                <a:spLocks noEditPoints="1"/>
              </p:cNvSpPr>
              <p:nvPr/>
            </p:nvSpPr>
            <p:spPr bwMode="auto">
              <a:xfrm>
                <a:off x="7059073" y="3254816"/>
                <a:ext cx="785787" cy="712973"/>
              </a:xfrm>
              <a:custGeom>
                <a:avLst/>
                <a:gdLst>
                  <a:gd name="T0" fmla="*/ 4 w 66"/>
                  <a:gd name="T1" fmla="*/ 17 h 60"/>
                  <a:gd name="T2" fmla="*/ 28 w 66"/>
                  <a:gd name="T3" fmla="*/ 15 h 60"/>
                  <a:gd name="T4" fmla="*/ 32 w 66"/>
                  <a:gd name="T5" fmla="*/ 3 h 60"/>
                  <a:gd name="T6" fmla="*/ 63 w 66"/>
                  <a:gd name="T7" fmla="*/ 3 h 60"/>
                  <a:gd name="T8" fmla="*/ 51 w 66"/>
                  <a:gd name="T9" fmla="*/ 60 h 60"/>
                  <a:gd name="T10" fmla="*/ 38 w 66"/>
                  <a:gd name="T11" fmla="*/ 8 h 60"/>
                  <a:gd name="T12" fmla="*/ 28 w 66"/>
                  <a:gd name="T13" fmla="*/ 60 h 60"/>
                  <a:gd name="T14" fmla="*/ 20 w 66"/>
                  <a:gd name="T15" fmla="*/ 20 h 60"/>
                  <a:gd name="T16" fmla="*/ 6 w 66"/>
                  <a:gd name="T17" fmla="*/ 60 h 60"/>
                  <a:gd name="T18" fmla="*/ 44 w 66"/>
                  <a:gd name="T19" fmla="*/ 20 h 60"/>
                  <a:gd name="T20" fmla="*/ 45 w 66"/>
                  <a:gd name="T21" fmla="*/ 16 h 60"/>
                  <a:gd name="T22" fmla="*/ 45 w 66"/>
                  <a:gd name="T23" fmla="*/ 13 h 60"/>
                  <a:gd name="T24" fmla="*/ 44 w 66"/>
                  <a:gd name="T25" fmla="*/ 9 h 60"/>
                  <a:gd name="T26" fmla="*/ 46 w 66"/>
                  <a:gd name="T27" fmla="*/ 27 h 60"/>
                  <a:gd name="T28" fmla="*/ 44 w 66"/>
                  <a:gd name="T29" fmla="*/ 30 h 60"/>
                  <a:gd name="T30" fmla="*/ 46 w 66"/>
                  <a:gd name="T31" fmla="*/ 30 h 60"/>
                  <a:gd name="T32" fmla="*/ 44 w 66"/>
                  <a:gd name="T33" fmla="*/ 41 h 60"/>
                  <a:gd name="T34" fmla="*/ 45 w 66"/>
                  <a:gd name="T35" fmla="*/ 37 h 60"/>
                  <a:gd name="T36" fmla="*/ 41 w 66"/>
                  <a:gd name="T37" fmla="*/ 21 h 60"/>
                  <a:gd name="T38" fmla="*/ 39 w 66"/>
                  <a:gd name="T39" fmla="*/ 17 h 60"/>
                  <a:gd name="T40" fmla="*/ 42 w 66"/>
                  <a:gd name="T41" fmla="*/ 13 h 60"/>
                  <a:gd name="T42" fmla="*/ 39 w 66"/>
                  <a:gd name="T43" fmla="*/ 24 h 60"/>
                  <a:gd name="T44" fmla="*/ 42 w 66"/>
                  <a:gd name="T45" fmla="*/ 23 h 60"/>
                  <a:gd name="T46" fmla="*/ 39 w 66"/>
                  <a:gd name="T47" fmla="*/ 35 h 60"/>
                  <a:gd name="T48" fmla="*/ 41 w 66"/>
                  <a:gd name="T49" fmla="*/ 31 h 60"/>
                  <a:gd name="T50" fmla="*/ 41 w 66"/>
                  <a:gd name="T51" fmla="*/ 41 h 60"/>
                  <a:gd name="T52" fmla="*/ 39 w 66"/>
                  <a:gd name="T53" fmla="*/ 38 h 60"/>
                  <a:gd name="T54" fmla="*/ 46 w 66"/>
                  <a:gd name="T55" fmla="*/ 48 h 60"/>
                  <a:gd name="T56" fmla="*/ 39 w 66"/>
                  <a:gd name="T57" fmla="*/ 45 h 60"/>
                  <a:gd name="T58" fmla="*/ 42 w 66"/>
                  <a:gd name="T59" fmla="*/ 44 h 60"/>
                  <a:gd name="T60" fmla="*/ 11 w 66"/>
                  <a:gd name="T61" fmla="*/ 34 h 60"/>
                  <a:gd name="T62" fmla="*/ 12 w 66"/>
                  <a:gd name="T63" fmla="*/ 30 h 60"/>
                  <a:gd name="T64" fmla="*/ 17 w 66"/>
                  <a:gd name="T65" fmla="*/ 33 h 60"/>
                  <a:gd name="T66" fmla="*/ 15 w 66"/>
                  <a:gd name="T67" fmla="*/ 30 h 60"/>
                  <a:gd name="T68" fmla="*/ 18 w 66"/>
                  <a:gd name="T69" fmla="*/ 26 h 60"/>
                  <a:gd name="T70" fmla="*/ 15 w 66"/>
                  <a:gd name="T71" fmla="*/ 37 h 60"/>
                  <a:gd name="T72" fmla="*/ 18 w 66"/>
                  <a:gd name="T73" fmla="*/ 36 h 60"/>
                  <a:gd name="T74" fmla="*/ 15 w 66"/>
                  <a:gd name="T75" fmla="*/ 48 h 60"/>
                  <a:gd name="T76" fmla="*/ 17 w 66"/>
                  <a:gd name="T77" fmla="*/ 44 h 60"/>
                  <a:gd name="T78" fmla="*/ 17 w 66"/>
                  <a:gd name="T79" fmla="*/ 55 h 60"/>
                  <a:gd name="T80" fmla="*/ 15 w 66"/>
                  <a:gd name="T81" fmla="*/ 51 h 60"/>
                  <a:gd name="T82" fmla="*/ 13 w 66"/>
                  <a:gd name="T83" fmla="*/ 27 h 60"/>
                  <a:gd name="T84" fmla="*/ 11 w 66"/>
                  <a:gd name="T85" fmla="*/ 37 h 60"/>
                  <a:gd name="T86" fmla="*/ 13 w 66"/>
                  <a:gd name="T87" fmla="*/ 37 h 60"/>
                  <a:gd name="T88" fmla="*/ 11 w 66"/>
                  <a:gd name="T89" fmla="*/ 48 h 60"/>
                  <a:gd name="T90" fmla="*/ 12 w 66"/>
                  <a:gd name="T91" fmla="*/ 44 h 60"/>
                  <a:gd name="T92" fmla="*/ 12 w 66"/>
                  <a:gd name="T93" fmla="*/ 55 h 60"/>
                  <a:gd name="T94" fmla="*/ 11 w 66"/>
                  <a:gd name="T95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60">
                    <a:moveTo>
                      <a:pt x="0" y="55"/>
                    </a:moveTo>
                    <a:cubicBezTo>
                      <a:pt x="4" y="55"/>
                      <a:pt x="4" y="55"/>
                      <a:pt x="4" y="55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5"/>
                      <a:pt x="0" y="55"/>
                      <a:pt x="0" y="55"/>
                    </a:cubicBezTo>
                    <a:close/>
                    <a:moveTo>
                      <a:pt x="44" y="16"/>
                    </a:moveTo>
                    <a:cubicBezTo>
                      <a:pt x="44" y="18"/>
                      <a:pt x="44" y="19"/>
                      <a:pt x="44" y="20"/>
                    </a:cubicBezTo>
                    <a:cubicBezTo>
                      <a:pt x="44" y="20"/>
                      <a:pt x="45" y="20"/>
                      <a:pt x="45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19"/>
                      <a:pt x="46" y="17"/>
                      <a:pt x="46" y="16"/>
                    </a:cubicBezTo>
                    <a:cubicBezTo>
                      <a:pt x="46" y="16"/>
                      <a:pt x="46" y="16"/>
                      <a:pt x="45" y="16"/>
                    </a:cubicBezTo>
                    <a:cubicBezTo>
                      <a:pt x="45" y="16"/>
                      <a:pt x="44" y="16"/>
                      <a:pt x="44" y="16"/>
                    </a:cubicBezTo>
                    <a:close/>
                    <a:moveTo>
                      <a:pt x="44" y="9"/>
                    </a:moveTo>
                    <a:cubicBezTo>
                      <a:pt x="44" y="11"/>
                      <a:pt x="44" y="12"/>
                      <a:pt x="44" y="13"/>
                    </a:cubicBezTo>
                    <a:cubicBezTo>
                      <a:pt x="44" y="13"/>
                      <a:pt x="45" y="13"/>
                      <a:pt x="45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2"/>
                      <a:pt x="46" y="10"/>
                      <a:pt x="46" y="9"/>
                    </a:cubicBezTo>
                    <a:cubicBezTo>
                      <a:pt x="46" y="9"/>
                      <a:pt x="46" y="9"/>
                      <a:pt x="45" y="9"/>
                    </a:cubicBezTo>
                    <a:cubicBezTo>
                      <a:pt x="45" y="9"/>
                      <a:pt x="44" y="9"/>
                      <a:pt x="44" y="9"/>
                    </a:cubicBezTo>
                    <a:close/>
                    <a:moveTo>
                      <a:pt x="44" y="23"/>
                    </a:moveTo>
                    <a:cubicBezTo>
                      <a:pt x="44" y="25"/>
                      <a:pt x="44" y="26"/>
                      <a:pt x="44" y="27"/>
                    </a:cubicBezTo>
                    <a:cubicBezTo>
                      <a:pt x="44" y="27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6"/>
                      <a:pt x="46" y="24"/>
                      <a:pt x="46" y="23"/>
                    </a:cubicBezTo>
                    <a:cubicBezTo>
                      <a:pt x="46" y="23"/>
                      <a:pt x="46" y="23"/>
                      <a:pt x="45" y="23"/>
                    </a:cubicBezTo>
                    <a:cubicBezTo>
                      <a:pt x="45" y="23"/>
                      <a:pt x="44" y="23"/>
                      <a:pt x="44" y="23"/>
                    </a:cubicBezTo>
                    <a:close/>
                    <a:moveTo>
                      <a:pt x="44" y="30"/>
                    </a:moveTo>
                    <a:cubicBezTo>
                      <a:pt x="44" y="32"/>
                      <a:pt x="44" y="33"/>
                      <a:pt x="44" y="34"/>
                    </a:cubicBezTo>
                    <a:cubicBezTo>
                      <a:pt x="44" y="34"/>
                      <a:pt x="45" y="34"/>
                      <a:pt x="45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3"/>
                      <a:pt x="46" y="32"/>
                      <a:pt x="46" y="30"/>
                    </a:cubicBezTo>
                    <a:cubicBezTo>
                      <a:pt x="46" y="30"/>
                      <a:pt x="46" y="30"/>
                      <a:pt x="45" y="30"/>
                    </a:cubicBezTo>
                    <a:cubicBezTo>
                      <a:pt x="45" y="30"/>
                      <a:pt x="44" y="30"/>
                      <a:pt x="44" y="30"/>
                    </a:cubicBezTo>
                    <a:close/>
                    <a:moveTo>
                      <a:pt x="44" y="37"/>
                    </a:moveTo>
                    <a:cubicBezTo>
                      <a:pt x="44" y="39"/>
                      <a:pt x="44" y="40"/>
                      <a:pt x="44" y="41"/>
                    </a:cubicBezTo>
                    <a:cubicBezTo>
                      <a:pt x="44" y="41"/>
                      <a:pt x="45" y="41"/>
                      <a:pt x="45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0"/>
                      <a:pt x="46" y="39"/>
                      <a:pt x="46" y="37"/>
                    </a:cubicBezTo>
                    <a:cubicBezTo>
                      <a:pt x="46" y="37"/>
                      <a:pt x="46" y="37"/>
                      <a:pt x="45" y="37"/>
                    </a:cubicBezTo>
                    <a:cubicBezTo>
                      <a:pt x="45" y="37"/>
                      <a:pt x="44" y="37"/>
                      <a:pt x="44" y="37"/>
                    </a:cubicBezTo>
                    <a:close/>
                    <a:moveTo>
                      <a:pt x="39" y="17"/>
                    </a:moveTo>
                    <a:cubicBezTo>
                      <a:pt x="39" y="18"/>
                      <a:pt x="39" y="19"/>
                      <a:pt x="39" y="21"/>
                    </a:cubicBezTo>
                    <a:cubicBezTo>
                      <a:pt x="40" y="21"/>
                      <a:pt x="40" y="21"/>
                      <a:pt x="41" y="21"/>
                    </a:cubicBezTo>
                    <a:cubicBezTo>
                      <a:pt x="41" y="21"/>
                      <a:pt x="41" y="21"/>
                      <a:pt x="42" y="20"/>
                    </a:cubicBezTo>
                    <a:cubicBezTo>
                      <a:pt x="42" y="19"/>
                      <a:pt x="42" y="18"/>
                      <a:pt x="42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0" y="17"/>
                      <a:pt x="40" y="17"/>
                      <a:pt x="39" y="17"/>
                    </a:cubicBezTo>
                    <a:close/>
                    <a:moveTo>
                      <a:pt x="39" y="10"/>
                    </a:moveTo>
                    <a:cubicBezTo>
                      <a:pt x="39" y="11"/>
                      <a:pt x="39" y="12"/>
                      <a:pt x="39" y="14"/>
                    </a:cubicBezTo>
                    <a:cubicBezTo>
                      <a:pt x="40" y="14"/>
                      <a:pt x="40" y="14"/>
                      <a:pt x="41" y="14"/>
                    </a:cubicBezTo>
                    <a:cubicBezTo>
                      <a:pt x="41" y="14"/>
                      <a:pt x="41" y="14"/>
                      <a:pt x="42" y="13"/>
                    </a:cubicBezTo>
                    <a:cubicBezTo>
                      <a:pt x="42" y="12"/>
                      <a:pt x="42" y="11"/>
                      <a:pt x="42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0" y="10"/>
                      <a:pt x="40" y="10"/>
                      <a:pt x="39" y="10"/>
                    </a:cubicBezTo>
                    <a:close/>
                    <a:moveTo>
                      <a:pt x="39" y="24"/>
                    </a:moveTo>
                    <a:cubicBezTo>
                      <a:pt x="39" y="25"/>
                      <a:pt x="39" y="26"/>
                      <a:pt x="39" y="28"/>
                    </a:cubicBezTo>
                    <a:cubicBezTo>
                      <a:pt x="40" y="28"/>
                      <a:pt x="40" y="28"/>
                      <a:pt x="41" y="28"/>
                    </a:cubicBezTo>
                    <a:cubicBezTo>
                      <a:pt x="41" y="27"/>
                      <a:pt x="41" y="27"/>
                      <a:pt x="42" y="27"/>
                    </a:cubicBezTo>
                    <a:cubicBezTo>
                      <a:pt x="42" y="26"/>
                      <a:pt x="42" y="25"/>
                      <a:pt x="42" y="23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4"/>
                      <a:pt x="39" y="24"/>
                    </a:cubicBezTo>
                    <a:close/>
                    <a:moveTo>
                      <a:pt x="39" y="31"/>
                    </a:moveTo>
                    <a:cubicBezTo>
                      <a:pt x="39" y="32"/>
                      <a:pt x="39" y="33"/>
                      <a:pt x="39" y="35"/>
                    </a:cubicBezTo>
                    <a:cubicBezTo>
                      <a:pt x="40" y="35"/>
                      <a:pt x="40" y="34"/>
                      <a:pt x="41" y="34"/>
                    </a:cubicBezTo>
                    <a:cubicBezTo>
                      <a:pt x="41" y="34"/>
                      <a:pt x="41" y="34"/>
                      <a:pt x="42" y="34"/>
                    </a:cubicBezTo>
                    <a:cubicBezTo>
                      <a:pt x="42" y="33"/>
                      <a:pt x="42" y="32"/>
                      <a:pt x="42" y="30"/>
                    </a:cubicBezTo>
                    <a:cubicBezTo>
                      <a:pt x="41" y="30"/>
                      <a:pt x="41" y="30"/>
                      <a:pt x="41" y="31"/>
                    </a:cubicBezTo>
                    <a:cubicBezTo>
                      <a:pt x="40" y="31"/>
                      <a:pt x="40" y="31"/>
                      <a:pt x="39" y="31"/>
                    </a:cubicBezTo>
                    <a:close/>
                    <a:moveTo>
                      <a:pt x="39" y="38"/>
                    </a:moveTo>
                    <a:cubicBezTo>
                      <a:pt x="39" y="39"/>
                      <a:pt x="39" y="40"/>
                      <a:pt x="39" y="41"/>
                    </a:cubicBezTo>
                    <a:cubicBezTo>
                      <a:pt x="40" y="41"/>
                      <a:pt x="40" y="41"/>
                      <a:pt x="41" y="41"/>
                    </a:cubicBezTo>
                    <a:cubicBezTo>
                      <a:pt x="41" y="41"/>
                      <a:pt x="41" y="41"/>
                      <a:pt x="42" y="41"/>
                    </a:cubicBezTo>
                    <a:cubicBezTo>
                      <a:pt x="42" y="40"/>
                      <a:pt x="42" y="39"/>
                      <a:pt x="42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0" y="37"/>
                      <a:pt x="40" y="37"/>
                      <a:pt x="39" y="38"/>
                    </a:cubicBezTo>
                    <a:close/>
                    <a:moveTo>
                      <a:pt x="44" y="44"/>
                    </a:moveTo>
                    <a:cubicBezTo>
                      <a:pt x="44" y="46"/>
                      <a:pt x="44" y="47"/>
                      <a:pt x="44" y="48"/>
                    </a:cubicBezTo>
                    <a:cubicBezTo>
                      <a:pt x="44" y="48"/>
                      <a:pt x="45" y="48"/>
                      <a:pt x="45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47"/>
                      <a:pt x="46" y="46"/>
                      <a:pt x="46" y="44"/>
                    </a:cubicBezTo>
                    <a:cubicBezTo>
                      <a:pt x="46" y="44"/>
                      <a:pt x="46" y="44"/>
                      <a:pt x="45" y="44"/>
                    </a:cubicBezTo>
                    <a:cubicBezTo>
                      <a:pt x="45" y="44"/>
                      <a:pt x="44" y="44"/>
                      <a:pt x="44" y="44"/>
                    </a:cubicBezTo>
                    <a:close/>
                    <a:moveTo>
                      <a:pt x="39" y="45"/>
                    </a:moveTo>
                    <a:cubicBezTo>
                      <a:pt x="39" y="46"/>
                      <a:pt x="39" y="47"/>
                      <a:pt x="39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1" y="48"/>
                      <a:pt x="41" y="48"/>
                      <a:pt x="42" y="48"/>
                    </a:cubicBezTo>
                    <a:cubicBezTo>
                      <a:pt x="42" y="47"/>
                      <a:pt x="42" y="46"/>
                      <a:pt x="42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0" y="44"/>
                      <a:pt x="40" y="44"/>
                      <a:pt x="39" y="45"/>
                    </a:cubicBezTo>
                    <a:close/>
                    <a:moveTo>
                      <a:pt x="11" y="30"/>
                    </a:moveTo>
                    <a:cubicBezTo>
                      <a:pt x="11" y="31"/>
                      <a:pt x="11" y="33"/>
                      <a:pt x="11" y="34"/>
                    </a:cubicBezTo>
                    <a:cubicBezTo>
                      <a:pt x="11" y="34"/>
                      <a:pt x="12" y="34"/>
                      <a:pt x="12" y="34"/>
                    </a:cubicBezTo>
                    <a:cubicBezTo>
                      <a:pt x="12" y="34"/>
                      <a:pt x="13" y="34"/>
                      <a:pt x="13" y="34"/>
                    </a:cubicBezTo>
                    <a:cubicBezTo>
                      <a:pt x="13" y="32"/>
                      <a:pt x="13" y="31"/>
                      <a:pt x="13" y="30"/>
                    </a:cubicBezTo>
                    <a:cubicBezTo>
                      <a:pt x="13" y="30"/>
                      <a:pt x="12" y="30"/>
                      <a:pt x="12" y="30"/>
                    </a:cubicBezTo>
                    <a:cubicBezTo>
                      <a:pt x="12" y="30"/>
                      <a:pt x="11" y="30"/>
                      <a:pt x="11" y="30"/>
                    </a:cubicBezTo>
                    <a:close/>
                    <a:moveTo>
                      <a:pt x="15" y="30"/>
                    </a:moveTo>
                    <a:cubicBezTo>
                      <a:pt x="15" y="31"/>
                      <a:pt x="15" y="32"/>
                      <a:pt x="15" y="34"/>
                    </a:cubicBezTo>
                    <a:cubicBezTo>
                      <a:pt x="16" y="34"/>
                      <a:pt x="16" y="34"/>
                      <a:pt x="17" y="33"/>
                    </a:cubicBezTo>
                    <a:cubicBezTo>
                      <a:pt x="17" y="33"/>
                      <a:pt x="17" y="33"/>
                      <a:pt x="18" y="33"/>
                    </a:cubicBezTo>
                    <a:cubicBezTo>
                      <a:pt x="18" y="32"/>
                      <a:pt x="18" y="31"/>
                      <a:pt x="18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6" y="30"/>
                      <a:pt x="16" y="30"/>
                      <a:pt x="15" y="30"/>
                    </a:cubicBezTo>
                    <a:close/>
                    <a:moveTo>
                      <a:pt x="15" y="23"/>
                    </a:moveTo>
                    <a:cubicBezTo>
                      <a:pt x="15" y="24"/>
                      <a:pt x="15" y="25"/>
                      <a:pt x="15" y="27"/>
                    </a:cubicBezTo>
                    <a:cubicBezTo>
                      <a:pt x="16" y="27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8" y="25"/>
                      <a:pt x="18" y="24"/>
                      <a:pt x="18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2"/>
                      <a:pt x="16" y="22"/>
                      <a:pt x="15" y="23"/>
                    </a:cubicBezTo>
                    <a:close/>
                    <a:moveTo>
                      <a:pt x="15" y="37"/>
                    </a:moveTo>
                    <a:cubicBezTo>
                      <a:pt x="15" y="38"/>
                      <a:pt x="15" y="39"/>
                      <a:pt x="15" y="41"/>
                    </a:cubicBezTo>
                    <a:cubicBezTo>
                      <a:pt x="16" y="41"/>
                      <a:pt x="16" y="41"/>
                      <a:pt x="17" y="41"/>
                    </a:cubicBezTo>
                    <a:cubicBezTo>
                      <a:pt x="17" y="41"/>
                      <a:pt x="17" y="41"/>
                      <a:pt x="18" y="40"/>
                    </a:cubicBezTo>
                    <a:cubicBezTo>
                      <a:pt x="18" y="39"/>
                      <a:pt x="18" y="38"/>
                      <a:pt x="18" y="36"/>
                    </a:cubicBezTo>
                    <a:cubicBezTo>
                      <a:pt x="17" y="36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5" y="37"/>
                    </a:cubicBezTo>
                    <a:close/>
                    <a:moveTo>
                      <a:pt x="15" y="44"/>
                    </a:moveTo>
                    <a:cubicBezTo>
                      <a:pt x="15" y="45"/>
                      <a:pt x="15" y="46"/>
                      <a:pt x="15" y="48"/>
                    </a:cubicBezTo>
                    <a:cubicBezTo>
                      <a:pt x="16" y="48"/>
                      <a:pt x="16" y="48"/>
                      <a:pt x="17" y="48"/>
                    </a:cubicBezTo>
                    <a:cubicBezTo>
                      <a:pt x="17" y="48"/>
                      <a:pt x="17" y="48"/>
                      <a:pt x="18" y="48"/>
                    </a:cubicBezTo>
                    <a:cubicBezTo>
                      <a:pt x="18" y="46"/>
                      <a:pt x="18" y="45"/>
                      <a:pt x="18" y="44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6" y="44"/>
                      <a:pt x="16" y="44"/>
                      <a:pt x="15" y="44"/>
                    </a:cubicBezTo>
                    <a:close/>
                    <a:moveTo>
                      <a:pt x="15" y="51"/>
                    </a:moveTo>
                    <a:cubicBezTo>
                      <a:pt x="15" y="52"/>
                      <a:pt x="15" y="53"/>
                      <a:pt x="15" y="55"/>
                    </a:cubicBezTo>
                    <a:cubicBezTo>
                      <a:pt x="16" y="55"/>
                      <a:pt x="16" y="55"/>
                      <a:pt x="17" y="55"/>
                    </a:cubicBezTo>
                    <a:cubicBezTo>
                      <a:pt x="17" y="55"/>
                      <a:pt x="17" y="55"/>
                      <a:pt x="18" y="55"/>
                    </a:cubicBezTo>
                    <a:cubicBezTo>
                      <a:pt x="18" y="53"/>
                      <a:pt x="18" y="52"/>
                      <a:pt x="18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6" y="51"/>
                      <a:pt x="16" y="51"/>
                      <a:pt x="15" y="51"/>
                    </a:cubicBezTo>
                    <a:close/>
                    <a:moveTo>
                      <a:pt x="11" y="23"/>
                    </a:moveTo>
                    <a:cubicBezTo>
                      <a:pt x="11" y="24"/>
                      <a:pt x="11" y="26"/>
                      <a:pt x="11" y="27"/>
                    </a:cubicBezTo>
                    <a:cubicBezTo>
                      <a:pt x="11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7"/>
                    </a:cubicBezTo>
                    <a:cubicBezTo>
                      <a:pt x="13" y="25"/>
                      <a:pt x="13" y="24"/>
                      <a:pt x="13" y="23"/>
                    </a:cubicBezTo>
                    <a:cubicBezTo>
                      <a:pt x="13" y="23"/>
                      <a:pt x="12" y="23"/>
                      <a:pt x="12" y="23"/>
                    </a:cubicBezTo>
                    <a:cubicBezTo>
                      <a:pt x="12" y="23"/>
                      <a:pt x="11" y="23"/>
                      <a:pt x="11" y="23"/>
                    </a:cubicBezTo>
                    <a:close/>
                    <a:moveTo>
                      <a:pt x="11" y="37"/>
                    </a:moveTo>
                    <a:cubicBezTo>
                      <a:pt x="11" y="38"/>
                      <a:pt x="11" y="40"/>
                      <a:pt x="11" y="41"/>
                    </a:cubicBezTo>
                    <a:cubicBezTo>
                      <a:pt x="11" y="41"/>
                      <a:pt x="12" y="41"/>
                      <a:pt x="12" y="41"/>
                    </a:cubicBezTo>
                    <a:cubicBezTo>
                      <a:pt x="12" y="41"/>
                      <a:pt x="13" y="41"/>
                      <a:pt x="13" y="41"/>
                    </a:cubicBezTo>
                    <a:cubicBezTo>
                      <a:pt x="13" y="39"/>
                      <a:pt x="13" y="38"/>
                      <a:pt x="13" y="37"/>
                    </a:cubicBezTo>
                    <a:cubicBezTo>
                      <a:pt x="13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lose/>
                    <a:moveTo>
                      <a:pt x="11" y="44"/>
                    </a:moveTo>
                    <a:cubicBezTo>
                      <a:pt x="11" y="45"/>
                      <a:pt x="11" y="46"/>
                      <a:pt x="11" y="48"/>
                    </a:cubicBezTo>
                    <a:cubicBezTo>
                      <a:pt x="11" y="48"/>
                      <a:pt x="12" y="48"/>
                      <a:pt x="12" y="48"/>
                    </a:cubicBezTo>
                    <a:cubicBezTo>
                      <a:pt x="12" y="48"/>
                      <a:pt x="13" y="48"/>
                      <a:pt x="13" y="48"/>
                    </a:cubicBezTo>
                    <a:cubicBezTo>
                      <a:pt x="13" y="46"/>
                      <a:pt x="13" y="45"/>
                      <a:pt x="13" y="44"/>
                    </a:cubicBezTo>
                    <a:cubicBezTo>
                      <a:pt x="13" y="44"/>
                      <a:pt x="12" y="44"/>
                      <a:pt x="12" y="44"/>
                    </a:cubicBezTo>
                    <a:cubicBezTo>
                      <a:pt x="12" y="44"/>
                      <a:pt x="11" y="44"/>
                      <a:pt x="11" y="44"/>
                    </a:cubicBezTo>
                    <a:close/>
                    <a:moveTo>
                      <a:pt x="11" y="51"/>
                    </a:moveTo>
                    <a:cubicBezTo>
                      <a:pt x="11" y="52"/>
                      <a:pt x="11" y="53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5"/>
                      <a:pt x="13" y="55"/>
                    </a:cubicBezTo>
                    <a:cubicBezTo>
                      <a:pt x="13" y="53"/>
                      <a:pt x="13" y="52"/>
                      <a:pt x="13" y="51"/>
                    </a:cubicBezTo>
                    <a:cubicBezTo>
                      <a:pt x="13" y="51"/>
                      <a:pt x="12" y="51"/>
                      <a:pt x="12" y="51"/>
                    </a:cubicBezTo>
                    <a:cubicBezTo>
                      <a:pt x="12" y="51"/>
                      <a:pt x="11" y="51"/>
                      <a:pt x="11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文本框 70"/>
              <p:cNvSpPr txBox="1"/>
              <p:nvPr/>
            </p:nvSpPr>
            <p:spPr>
              <a:xfrm>
                <a:off x="6929964" y="4017386"/>
                <a:ext cx="11183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altLang="zh-CN" sz="1600" b="1" dirty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rPr>
                  <a:t>KEY WORD</a:t>
                </a:r>
                <a:endParaRPr lang="zh-CN" altLang="en-US" sz="16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9356775" y="1554651"/>
            <a:ext cx="1196471" cy="1196471"/>
            <a:chOff x="9356775" y="1596193"/>
            <a:chExt cx="1196471" cy="1196471"/>
          </a:xfrm>
        </p:grpSpPr>
        <p:sp>
          <p:nvSpPr>
            <p:cNvPr id="4" name="椭圆 3"/>
            <p:cNvSpPr/>
            <p:nvPr/>
          </p:nvSpPr>
          <p:spPr>
            <a:xfrm>
              <a:off x="9356775" y="1596193"/>
              <a:ext cx="1196471" cy="1196471"/>
            </a:xfrm>
            <a:prstGeom prst="ellipse">
              <a:avLst/>
            </a:prstGeom>
            <a:solidFill>
              <a:srgbClr val="64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>
                    <a:lumMod val="95000"/>
                  </a:srgb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9425449" y="1712756"/>
              <a:ext cx="1118060" cy="884697"/>
              <a:chOff x="9352836" y="2966982"/>
              <a:chExt cx="1118319" cy="884902"/>
            </a:xfrm>
          </p:grpSpPr>
          <p:sp>
            <p:nvSpPr>
              <p:cNvPr id="16" name="Freeform 101"/>
              <p:cNvSpPr/>
              <p:nvPr/>
            </p:nvSpPr>
            <p:spPr bwMode="auto">
              <a:xfrm>
                <a:off x="9619660" y="2966982"/>
                <a:ext cx="504056" cy="624069"/>
              </a:xfrm>
              <a:custGeom>
                <a:avLst/>
                <a:gdLst>
                  <a:gd name="T0" fmla="*/ 0 w 59"/>
                  <a:gd name="T1" fmla="*/ 21 h 73"/>
                  <a:gd name="T2" fmla="*/ 48 w 59"/>
                  <a:gd name="T3" fmla="*/ 0 h 73"/>
                  <a:gd name="T4" fmla="*/ 59 w 59"/>
                  <a:gd name="T5" fmla="*/ 25 h 73"/>
                  <a:gd name="T6" fmla="*/ 18 w 59"/>
                  <a:gd name="T7" fmla="*/ 42 h 73"/>
                  <a:gd name="T8" fmla="*/ 30 w 59"/>
                  <a:gd name="T9" fmla="*/ 70 h 73"/>
                  <a:gd name="T10" fmla="*/ 23 w 59"/>
                  <a:gd name="T11" fmla="*/ 73 h 73"/>
                  <a:gd name="T12" fmla="*/ 0 w 59"/>
                  <a:gd name="T13" fmla="*/ 2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73">
                    <a:moveTo>
                      <a:pt x="0" y="21"/>
                    </a:moveTo>
                    <a:cubicBezTo>
                      <a:pt x="2" y="10"/>
                      <a:pt x="42" y="13"/>
                      <a:pt x="48" y="0"/>
                    </a:cubicBezTo>
                    <a:cubicBezTo>
                      <a:pt x="52" y="8"/>
                      <a:pt x="55" y="16"/>
                      <a:pt x="59" y="25"/>
                    </a:cubicBezTo>
                    <a:cubicBezTo>
                      <a:pt x="47" y="40"/>
                      <a:pt x="29" y="33"/>
                      <a:pt x="18" y="42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23" y="73"/>
                      <a:pt x="23" y="73"/>
                      <a:pt x="23" y="73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文本框 73"/>
              <p:cNvSpPr txBox="1"/>
              <p:nvPr/>
            </p:nvSpPr>
            <p:spPr>
              <a:xfrm>
                <a:off x="9352836" y="3513330"/>
                <a:ext cx="11183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altLang="zh-CN" sz="1600" b="1" dirty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rPr>
                  <a:t>KEY WORD</a:t>
                </a:r>
                <a:endParaRPr lang="zh-CN" altLang="en-US" sz="16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1244254" y="3302214"/>
            <a:ext cx="3195400" cy="2109575"/>
            <a:chOff x="1514534" y="4763048"/>
            <a:chExt cx="3293953" cy="2109575"/>
          </a:xfrm>
        </p:grpSpPr>
        <p:sp>
          <p:nvSpPr>
            <p:cNvPr id="19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6" y="5302963"/>
              <a:ext cx="211255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20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06980" y="3302214"/>
            <a:ext cx="3195400" cy="2109575"/>
            <a:chOff x="1514534" y="4763048"/>
            <a:chExt cx="3293953" cy="2109575"/>
          </a:xfrm>
        </p:grpSpPr>
        <p:sp>
          <p:nvSpPr>
            <p:cNvPr id="35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6" y="5302963"/>
              <a:ext cx="211255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36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97517" y="3302214"/>
            <a:ext cx="3195400" cy="2109575"/>
            <a:chOff x="1514534" y="4763048"/>
            <a:chExt cx="3293953" cy="2109575"/>
          </a:xfrm>
        </p:grpSpPr>
        <p:sp>
          <p:nvSpPr>
            <p:cNvPr id="38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6" y="5302963"/>
              <a:ext cx="211255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39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996600" y="3302214"/>
            <a:ext cx="3195400" cy="2109575"/>
            <a:chOff x="1514534" y="4763048"/>
            <a:chExt cx="3293953" cy="2109575"/>
          </a:xfrm>
        </p:grpSpPr>
        <p:sp>
          <p:nvSpPr>
            <p:cNvPr id="41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6" y="5302963"/>
              <a:ext cx="211255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42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14634" r="48415" b="4216"/>
          <a:stretch>
            <a:fillRect/>
          </a:stretch>
        </p:blipFill>
        <p:spPr>
          <a:xfrm>
            <a:off x="-181113" y="1709842"/>
            <a:ext cx="4658520" cy="3098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l="53317" t="4687" r="5844" b="591"/>
          <a:stretch>
            <a:fillRect/>
          </a:stretch>
        </p:blipFill>
        <p:spPr>
          <a:xfrm>
            <a:off x="7598978" y="1741872"/>
            <a:ext cx="4818795" cy="32085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04442" y="3074276"/>
            <a:ext cx="377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643A3B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第三章   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 redondeado 138"/>
          <p:cNvSpPr/>
          <p:nvPr/>
        </p:nvSpPr>
        <p:spPr>
          <a:xfrm>
            <a:off x="952692" y="2003368"/>
            <a:ext cx="1925195" cy="375703"/>
          </a:xfrm>
          <a:prstGeom prst="roundRect">
            <a:avLst/>
          </a:prstGeom>
          <a:solidFill>
            <a:srgbClr val="A56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8" name="CuadroTexto 139"/>
          <p:cNvSpPr txBox="1"/>
          <p:nvPr/>
        </p:nvSpPr>
        <p:spPr>
          <a:xfrm>
            <a:off x="1192133" y="2000646"/>
            <a:ext cx="144631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标题内容</a:t>
            </a:r>
            <a:endParaRPr lang="es-ES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9" name="Rectángulo redondeado 140"/>
          <p:cNvSpPr/>
          <p:nvPr/>
        </p:nvSpPr>
        <p:spPr>
          <a:xfrm>
            <a:off x="952692" y="2628522"/>
            <a:ext cx="1925195" cy="375703"/>
          </a:xfrm>
          <a:prstGeom prst="roundRect">
            <a:avLst/>
          </a:prstGeom>
          <a:solidFill>
            <a:srgbClr val="A56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0" name="CuadroTexto 141"/>
          <p:cNvSpPr txBox="1"/>
          <p:nvPr/>
        </p:nvSpPr>
        <p:spPr>
          <a:xfrm>
            <a:off x="1192133" y="2625801"/>
            <a:ext cx="144631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标题内容</a:t>
            </a:r>
            <a:endParaRPr lang="es-ES" altLang="zh-CN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Rectángulo redondeado 142"/>
          <p:cNvSpPr/>
          <p:nvPr/>
        </p:nvSpPr>
        <p:spPr>
          <a:xfrm>
            <a:off x="952692" y="3253677"/>
            <a:ext cx="1925195" cy="375703"/>
          </a:xfrm>
          <a:prstGeom prst="roundRect">
            <a:avLst/>
          </a:prstGeom>
          <a:solidFill>
            <a:srgbClr val="A56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2" name="CuadroTexto 143"/>
          <p:cNvSpPr txBox="1"/>
          <p:nvPr/>
        </p:nvSpPr>
        <p:spPr>
          <a:xfrm>
            <a:off x="1192133" y="3250955"/>
            <a:ext cx="144631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标题内容</a:t>
            </a:r>
            <a:endParaRPr lang="es-ES" altLang="zh-CN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3" name="Rectángulo redondeado 144"/>
          <p:cNvSpPr/>
          <p:nvPr/>
        </p:nvSpPr>
        <p:spPr>
          <a:xfrm>
            <a:off x="952692" y="3885114"/>
            <a:ext cx="1925195" cy="375703"/>
          </a:xfrm>
          <a:prstGeom prst="roundRect">
            <a:avLst/>
          </a:prstGeom>
          <a:solidFill>
            <a:srgbClr val="A56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4" name="CuadroTexto 145"/>
          <p:cNvSpPr txBox="1"/>
          <p:nvPr/>
        </p:nvSpPr>
        <p:spPr>
          <a:xfrm>
            <a:off x="1192133" y="3882393"/>
            <a:ext cx="144631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标题内容</a:t>
            </a:r>
            <a:endParaRPr lang="es-ES" altLang="zh-CN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8482297" y="1817555"/>
            <a:ext cx="3346845" cy="2848239"/>
            <a:chOff x="1514534" y="4763048"/>
            <a:chExt cx="3346845" cy="2848239"/>
          </a:xfrm>
        </p:grpSpPr>
        <p:sp>
          <p:nvSpPr>
            <p:cNvPr id="66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3346844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此模板适用于中国风、文艺风、教育及相关类别演示，彩色风格，颜色清新舒适，版式简洁明了，内页延续封面，使整个</a:t>
              </a:r>
              <a:r>
                <a:rPr lang="en-US" altLang="zh-CN" sz="2000">
                  <a:solidFill>
                    <a:srgbClr val="643A3B"/>
                  </a:solidFill>
                </a:rPr>
                <a:t>PPT</a:t>
              </a:r>
              <a:r>
                <a:rPr lang="zh-CN" altLang="en-US" sz="2000">
                  <a:solidFill>
                    <a:srgbClr val="643A3B"/>
                  </a:solidFill>
                </a:rPr>
                <a:t>统一一致。</a:t>
              </a:r>
              <a:endParaRPr lang="en-US" altLang="zh-CN" sz="2000">
                <a:solidFill>
                  <a:srgbClr val="643A3B"/>
                </a:solidFill>
              </a:endParaRPr>
            </a:p>
            <a:p>
              <a:pPr algn="just" defTabSz="685800">
                <a:lnSpc>
                  <a:spcPct val="120000"/>
                </a:lnSpc>
                <a:defRPr/>
              </a:pP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67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69" name="图片 68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47396" y="1159037"/>
            <a:ext cx="4005477" cy="443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086099" y="1731782"/>
            <a:ext cx="1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086097" y="1731784"/>
            <a:ext cx="4364259" cy="14301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6092356" y="1731782"/>
            <a:ext cx="2195274" cy="143019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3900087" y="1731782"/>
            <a:ext cx="2186813" cy="14224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1714078" y="1731782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729141" y="2900031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2904210" y="2900031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063987" y="2900031"/>
            <a:ext cx="1995392" cy="621146"/>
          </a:xfrm>
          <a:prstGeom prst="roundRect">
            <a:avLst>
              <a:gd name="adj" fmla="val 50000"/>
            </a:avLst>
          </a:prstGeom>
          <a:solidFill>
            <a:srgbClr val="643A3B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7196386" y="2900031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9354514" y="2900031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5451328" y="1150984"/>
            <a:ext cx="1256144" cy="1256144"/>
            <a:chOff x="5526407" y="1696816"/>
            <a:chExt cx="1191141" cy="1191141"/>
          </a:xfrm>
        </p:grpSpPr>
        <p:sp>
          <p:nvSpPr>
            <p:cNvPr id="13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43A3B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Text Placeholder 3"/>
          <p:cNvSpPr txBox="1"/>
          <p:nvPr/>
        </p:nvSpPr>
        <p:spPr>
          <a:xfrm>
            <a:off x="2912385" y="2995080"/>
            <a:ext cx="1979038" cy="4310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 Placeholder 3"/>
          <p:cNvSpPr txBox="1"/>
          <p:nvPr/>
        </p:nvSpPr>
        <p:spPr>
          <a:xfrm>
            <a:off x="5072160" y="2995080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7204560" y="2995080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753875" y="2995080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9369385" y="2994068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07269" y="3590605"/>
            <a:ext cx="11010387" cy="1569660"/>
            <a:chOff x="615557" y="3939528"/>
            <a:chExt cx="11010387" cy="1569660"/>
          </a:xfrm>
        </p:grpSpPr>
        <p:sp>
          <p:nvSpPr>
            <p:cNvPr id="20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615557" y="3939528"/>
              <a:ext cx="21131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21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2865271" y="3939528"/>
              <a:ext cx="21131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22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5027900" y="3939528"/>
              <a:ext cx="21131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23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7292129" y="3939528"/>
              <a:ext cx="21131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24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9512815" y="3939528"/>
              <a:ext cx="21131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build="p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23524" y="1399670"/>
            <a:ext cx="1637823" cy="1636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77281" y="1399670"/>
            <a:ext cx="1637823" cy="16364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31038" y="1399670"/>
            <a:ext cx="1637823" cy="16364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576139" y="3302214"/>
            <a:ext cx="3332745" cy="1752275"/>
            <a:chOff x="1372952" y="4763048"/>
            <a:chExt cx="3435535" cy="1752275"/>
          </a:xfrm>
        </p:grpSpPr>
        <p:sp>
          <p:nvSpPr>
            <p:cNvPr id="23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372952" y="5314994"/>
              <a:ext cx="245572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24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52939" y="3302214"/>
            <a:ext cx="3303687" cy="1740244"/>
            <a:chOff x="1402908" y="4763048"/>
            <a:chExt cx="3405579" cy="1740244"/>
          </a:xfrm>
        </p:grpSpPr>
        <p:sp>
          <p:nvSpPr>
            <p:cNvPr id="26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402908" y="5302963"/>
              <a:ext cx="235134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27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483646" y="3302214"/>
            <a:ext cx="3320721" cy="1740244"/>
            <a:chOff x="1385347" y="4763048"/>
            <a:chExt cx="3423140" cy="1740244"/>
          </a:xfrm>
        </p:grpSpPr>
        <p:sp>
          <p:nvSpPr>
            <p:cNvPr id="29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385347" y="5302963"/>
              <a:ext cx="235337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30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055025" y="1204485"/>
            <a:ext cx="3998543" cy="3850364"/>
            <a:chOff x="4200186" y="2320894"/>
            <a:chExt cx="3791627" cy="3651116"/>
          </a:xfrm>
        </p:grpSpPr>
        <p:sp>
          <p:nvSpPr>
            <p:cNvPr id="3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rgbClr val="64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643A3B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02213" y="1524788"/>
            <a:ext cx="3293953" cy="1740244"/>
            <a:chOff x="1514534" y="4763048"/>
            <a:chExt cx="3293953" cy="1740244"/>
          </a:xfrm>
        </p:grpSpPr>
        <p:sp>
          <p:nvSpPr>
            <p:cNvPr id="14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308558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15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9642" y="3861588"/>
            <a:ext cx="3293953" cy="1740244"/>
            <a:chOff x="1514534" y="4763048"/>
            <a:chExt cx="3293953" cy="1740244"/>
          </a:xfrm>
        </p:grpSpPr>
        <p:sp>
          <p:nvSpPr>
            <p:cNvPr id="17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308558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18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08205" y="2496865"/>
            <a:ext cx="3293953" cy="1740244"/>
            <a:chOff x="1514534" y="4763048"/>
            <a:chExt cx="3293953" cy="1740244"/>
          </a:xfrm>
        </p:grpSpPr>
        <p:sp>
          <p:nvSpPr>
            <p:cNvPr id="20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308558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21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807874" y="538862"/>
            <a:ext cx="3909502" cy="6048343"/>
            <a:chOff x="807874" y="538862"/>
            <a:chExt cx="3909502" cy="6048343"/>
          </a:xfrm>
        </p:grpSpPr>
        <p:sp>
          <p:nvSpPr>
            <p:cNvPr id="16" name="等腰三角形 15"/>
            <p:cNvSpPr/>
            <p:nvPr/>
          </p:nvSpPr>
          <p:spPr>
            <a:xfrm rot="2499242">
              <a:off x="1806059" y="1204640"/>
              <a:ext cx="2911317" cy="4589368"/>
            </a:xfrm>
            <a:prstGeom prst="triangle">
              <a:avLst/>
            </a:prstGeom>
            <a:solidFill>
              <a:srgbClr val="A5644E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874" y="538862"/>
              <a:ext cx="3685298" cy="604834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5086956" y="1333829"/>
            <a:ext cx="5233702" cy="2478907"/>
            <a:chOff x="1514534" y="4763048"/>
            <a:chExt cx="5233702" cy="2478907"/>
          </a:xfrm>
        </p:grpSpPr>
        <p:sp>
          <p:nvSpPr>
            <p:cNvPr id="11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5233701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此模板适用于中国风、文艺风、教育及相关类别演示，彩色风格，颜色清新舒适，版式简洁明了，内页延续封面，使整个</a:t>
              </a:r>
              <a:r>
                <a:rPr lang="en-US" altLang="zh-CN" sz="2000">
                  <a:solidFill>
                    <a:srgbClr val="643A3B"/>
                  </a:solidFill>
                </a:rPr>
                <a:t>PPT</a:t>
              </a:r>
              <a:r>
                <a:rPr lang="zh-CN" altLang="en-US" sz="2000">
                  <a:solidFill>
                    <a:srgbClr val="643A3B"/>
                  </a:solidFill>
                </a:rPr>
                <a:t>统一一致。</a:t>
              </a:r>
              <a:endParaRPr lang="en-US" altLang="zh-CN" sz="2000">
                <a:solidFill>
                  <a:srgbClr val="643A3B"/>
                </a:solidFill>
              </a:endParaRPr>
            </a:p>
            <a:p>
              <a:pPr algn="just" defTabSz="685800">
                <a:lnSpc>
                  <a:spcPct val="120000"/>
                </a:lnSpc>
                <a:defRPr/>
              </a:pP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12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86956" y="3612572"/>
            <a:ext cx="5233702" cy="1708440"/>
            <a:chOff x="1514534" y="4763048"/>
            <a:chExt cx="5233702" cy="1708440"/>
          </a:xfrm>
        </p:grpSpPr>
        <p:sp>
          <p:nvSpPr>
            <p:cNvPr id="14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5233701" cy="116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此模板适用于中国风、文艺风、教育及相关类别演示，彩色风格，颜色清新舒适，版式简洁明了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15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14634" r="48415" b="4216"/>
          <a:stretch>
            <a:fillRect/>
          </a:stretch>
        </p:blipFill>
        <p:spPr>
          <a:xfrm>
            <a:off x="-181113" y="1709842"/>
            <a:ext cx="4658520" cy="3098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l="53317" t="4687" r="5844" b="591"/>
          <a:stretch>
            <a:fillRect/>
          </a:stretch>
        </p:blipFill>
        <p:spPr>
          <a:xfrm>
            <a:off x="7598978" y="1741872"/>
            <a:ext cx="4818795" cy="32085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04442" y="3074276"/>
            <a:ext cx="377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643A3B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第四章   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14634" r="48415" b="4216"/>
          <a:stretch>
            <a:fillRect/>
          </a:stretch>
        </p:blipFill>
        <p:spPr>
          <a:xfrm>
            <a:off x="-181113" y="1709842"/>
            <a:ext cx="4658520" cy="3098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l="53317" t="4687" r="5844" b="591"/>
          <a:stretch>
            <a:fillRect/>
          </a:stretch>
        </p:blipFill>
        <p:spPr>
          <a:xfrm>
            <a:off x="7598978" y="1741872"/>
            <a:ext cx="4818795" cy="32085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04442" y="3074276"/>
            <a:ext cx="377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643A3B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第一章   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3653761" y="666494"/>
            <a:ext cx="4726405" cy="4726405"/>
            <a:chOff x="3316877" y="221326"/>
            <a:chExt cx="4726405" cy="4726405"/>
          </a:xfrm>
        </p:grpSpPr>
        <p:sp>
          <p:nvSpPr>
            <p:cNvPr id="52" name="椭圆 51"/>
            <p:cNvSpPr/>
            <p:nvPr/>
          </p:nvSpPr>
          <p:spPr>
            <a:xfrm>
              <a:off x="4319338" y="1528011"/>
              <a:ext cx="2743200" cy="27432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6877" y="221326"/>
              <a:ext cx="4726405" cy="4726405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8402851" y="2177938"/>
            <a:ext cx="3364033" cy="2848239"/>
            <a:chOff x="1514534" y="4763048"/>
            <a:chExt cx="3364033" cy="2848239"/>
          </a:xfrm>
        </p:grpSpPr>
        <p:sp>
          <p:nvSpPr>
            <p:cNvPr id="44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3364032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此模板适用于文艺风、教育及相关类别演示，彩色风格，颜色清新舒适，版式简洁明了，内页延续封面，使整个</a:t>
              </a:r>
              <a:r>
                <a:rPr lang="en-US" altLang="zh-CN" sz="2000">
                  <a:solidFill>
                    <a:srgbClr val="643A3B"/>
                  </a:solidFill>
                </a:rPr>
                <a:t>PPT</a:t>
              </a:r>
              <a:r>
                <a:rPr lang="zh-CN" altLang="en-US" sz="2000">
                  <a:solidFill>
                    <a:srgbClr val="643A3B"/>
                  </a:solidFill>
                </a:rPr>
                <a:t>统一一致。</a:t>
              </a:r>
              <a:endParaRPr lang="en-US" altLang="zh-CN" sz="2000">
                <a:solidFill>
                  <a:srgbClr val="643A3B"/>
                </a:solidFill>
              </a:endParaRPr>
            </a:p>
            <a:p>
              <a:pPr algn="just" defTabSz="685800">
                <a:lnSpc>
                  <a:spcPct val="120000"/>
                </a:lnSpc>
                <a:defRPr/>
              </a:pP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45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4040" y="2177938"/>
            <a:ext cx="3327939" cy="2848239"/>
            <a:chOff x="1514534" y="4763048"/>
            <a:chExt cx="3327939" cy="2848239"/>
          </a:xfrm>
        </p:grpSpPr>
        <p:sp>
          <p:nvSpPr>
            <p:cNvPr id="50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3327938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此模板适用于文艺风、教育及相关类别演示，彩色风格，颜色清新舒适，版式简洁明了，内页延续封面，使整个</a:t>
              </a:r>
              <a:r>
                <a:rPr lang="en-US" altLang="zh-CN" sz="2000">
                  <a:solidFill>
                    <a:srgbClr val="643A3B"/>
                  </a:solidFill>
                </a:rPr>
                <a:t>PPT</a:t>
              </a:r>
              <a:r>
                <a:rPr lang="zh-CN" altLang="en-US" sz="2000">
                  <a:solidFill>
                    <a:srgbClr val="643A3B"/>
                  </a:solidFill>
                </a:rPr>
                <a:t>统一一致。</a:t>
              </a:r>
              <a:endParaRPr lang="en-US" altLang="zh-CN" sz="2000">
                <a:solidFill>
                  <a:srgbClr val="643A3B"/>
                </a:solidFill>
              </a:endParaRPr>
            </a:p>
            <a:p>
              <a:pPr algn="just" defTabSz="685800">
                <a:lnSpc>
                  <a:spcPct val="120000"/>
                </a:lnSpc>
                <a:defRPr/>
              </a:pP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51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706843" y="4403156"/>
            <a:ext cx="5233702" cy="2454844"/>
            <a:chOff x="-2034782" y="4907427"/>
            <a:chExt cx="5233702" cy="2454844"/>
          </a:xfrm>
        </p:grpSpPr>
        <p:sp>
          <p:nvSpPr>
            <p:cNvPr id="22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-2034781" y="5423279"/>
              <a:ext cx="5233701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此模板适用于中国风、文艺风、教育及相关类别演示，彩色风格，颜色清新舒适，版式简洁明了，内页延续封面，使整个</a:t>
              </a:r>
              <a:r>
                <a:rPr lang="en-US" altLang="zh-CN" sz="2000">
                  <a:solidFill>
                    <a:srgbClr val="643A3B"/>
                  </a:solidFill>
                </a:rPr>
                <a:t>PPT</a:t>
              </a:r>
              <a:r>
                <a:rPr lang="zh-CN" altLang="en-US" sz="2000">
                  <a:solidFill>
                    <a:srgbClr val="643A3B"/>
                  </a:solidFill>
                </a:rPr>
                <a:t>统一一致。</a:t>
              </a:r>
              <a:endParaRPr lang="en-US" altLang="zh-CN" sz="2000">
                <a:solidFill>
                  <a:srgbClr val="643A3B"/>
                </a:solidFill>
              </a:endParaRPr>
            </a:p>
            <a:p>
              <a:pPr algn="just" defTabSz="685800">
                <a:lnSpc>
                  <a:spcPct val="120000"/>
                </a:lnSpc>
                <a:defRPr/>
              </a:pP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23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-2034782" y="4907427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5948" y="-96254"/>
            <a:ext cx="6029517" cy="685800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718874" y="1696052"/>
            <a:ext cx="5233702" cy="2454844"/>
            <a:chOff x="-2034782" y="4907427"/>
            <a:chExt cx="5233702" cy="2454844"/>
          </a:xfrm>
        </p:grpSpPr>
        <p:sp>
          <p:nvSpPr>
            <p:cNvPr id="27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-2034781" y="5423279"/>
              <a:ext cx="5233701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此模板适用于中国风、文艺风、教育及相关类别演示，彩色风格，颜色清新舒适，版式简洁明了，内页延续封面，使整个</a:t>
              </a:r>
              <a:r>
                <a:rPr lang="en-US" altLang="zh-CN" sz="2000">
                  <a:solidFill>
                    <a:srgbClr val="643A3B"/>
                  </a:solidFill>
                </a:rPr>
                <a:t>PPT</a:t>
              </a:r>
              <a:r>
                <a:rPr lang="zh-CN" altLang="en-US" sz="2000">
                  <a:solidFill>
                    <a:srgbClr val="643A3B"/>
                  </a:solidFill>
                </a:rPr>
                <a:t>统一一致。</a:t>
              </a:r>
              <a:endParaRPr lang="en-US" altLang="zh-CN" sz="2000">
                <a:solidFill>
                  <a:srgbClr val="643A3B"/>
                </a:solidFill>
              </a:endParaRPr>
            </a:p>
            <a:p>
              <a:pPr algn="just" defTabSz="685800">
                <a:lnSpc>
                  <a:spcPct val="120000"/>
                </a:lnSpc>
                <a:defRPr/>
              </a:pP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28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-2034782" y="4907427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77371" y="116112"/>
            <a:ext cx="1814286" cy="940741"/>
          </a:xfrm>
          <a:custGeom>
            <a:avLst/>
            <a:gdLst>
              <a:gd name="connsiteX0" fmla="*/ 0 w 1175657"/>
              <a:gd name="connsiteY0" fmla="*/ 0 h 609600"/>
              <a:gd name="connsiteX1" fmla="*/ 1175657 w 1175657"/>
              <a:gd name="connsiteY1" fmla="*/ 0 h 609600"/>
              <a:gd name="connsiteX2" fmla="*/ 1175657 w 1175657"/>
              <a:gd name="connsiteY2" fmla="*/ 609600 h 609600"/>
              <a:gd name="connsiteX3" fmla="*/ 0 w 1175657"/>
              <a:gd name="connsiteY3" fmla="*/ 609600 h 609600"/>
              <a:gd name="connsiteX4" fmla="*/ 0 w 1175657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7" h="609600">
                <a:moveTo>
                  <a:pt x="0" y="0"/>
                </a:moveTo>
                <a:lnTo>
                  <a:pt x="1175657" y="0"/>
                </a:lnTo>
                <a:lnTo>
                  <a:pt x="1175657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532258" y="140887"/>
            <a:ext cx="882869" cy="804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702641" y="3631841"/>
            <a:ext cx="2577587" cy="1740244"/>
            <a:chOff x="1514534" y="4763048"/>
            <a:chExt cx="2577587" cy="1740244"/>
          </a:xfrm>
        </p:grpSpPr>
        <p:sp>
          <p:nvSpPr>
            <p:cNvPr id="33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6" y="5302963"/>
              <a:ext cx="247598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34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2577587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00698" y="3631841"/>
            <a:ext cx="2577587" cy="1740244"/>
            <a:chOff x="1514534" y="4763048"/>
            <a:chExt cx="2577587" cy="1740244"/>
          </a:xfrm>
        </p:grpSpPr>
        <p:sp>
          <p:nvSpPr>
            <p:cNvPr id="36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6" y="5302963"/>
              <a:ext cx="247598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37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2577587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043898" y="3631841"/>
            <a:ext cx="2577587" cy="1740244"/>
            <a:chOff x="1514534" y="4763048"/>
            <a:chExt cx="2577587" cy="1740244"/>
          </a:xfrm>
        </p:grpSpPr>
        <p:sp>
          <p:nvSpPr>
            <p:cNvPr id="39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6" y="5302963"/>
              <a:ext cx="247598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40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2577587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54870" y="3631841"/>
            <a:ext cx="2577587" cy="1740244"/>
            <a:chOff x="1514534" y="4763048"/>
            <a:chExt cx="2577587" cy="1740244"/>
          </a:xfrm>
        </p:grpSpPr>
        <p:sp>
          <p:nvSpPr>
            <p:cNvPr id="42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6" y="5302963"/>
              <a:ext cx="247598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43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2577587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4057" y="1136984"/>
            <a:ext cx="2580774" cy="258077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8973" y="1136984"/>
            <a:ext cx="2580774" cy="258077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81699" y="1136984"/>
            <a:ext cx="2580774" cy="2580774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88015" y="1136984"/>
            <a:ext cx="2580774" cy="2580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064728" y="1561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643A3B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622972" y="1840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4841687" y="1840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060404" y="1840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2902426" y="4247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121141" y="4247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339856" y="4247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278336" y="1840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0974009" y="1850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558573" y="4247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368277" y="4247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370765" y="1840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364755" y="1840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283442" y="1561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502158" y="1561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720874" y="1561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720874" y="3966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502158" y="3966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283443" y="3966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064728" y="3966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643A3B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399327" y="2165899"/>
            <a:ext cx="2069587" cy="1327370"/>
            <a:chOff x="1398420" y="4763048"/>
            <a:chExt cx="2069587" cy="1327370"/>
          </a:xfrm>
        </p:grpSpPr>
        <p:sp>
          <p:nvSpPr>
            <p:cNvPr id="58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398420" y="5259421"/>
              <a:ext cx="206958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59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4763048"/>
              <a:ext cx="1866388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503898" y="2165899"/>
            <a:ext cx="2069587" cy="1327370"/>
            <a:chOff x="1398420" y="4763048"/>
            <a:chExt cx="2069587" cy="1327370"/>
          </a:xfrm>
        </p:grpSpPr>
        <p:sp>
          <p:nvSpPr>
            <p:cNvPr id="61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398420" y="5259421"/>
              <a:ext cx="206958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62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4763048"/>
              <a:ext cx="1866388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666526" y="2165899"/>
            <a:ext cx="2069587" cy="1327370"/>
            <a:chOff x="1398420" y="4763048"/>
            <a:chExt cx="2069587" cy="1327370"/>
          </a:xfrm>
        </p:grpSpPr>
        <p:sp>
          <p:nvSpPr>
            <p:cNvPr id="64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398420" y="5259421"/>
              <a:ext cx="206958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65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4763048"/>
              <a:ext cx="1866388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945268" y="2165899"/>
            <a:ext cx="2069587" cy="1327370"/>
            <a:chOff x="1398420" y="4763048"/>
            <a:chExt cx="2069587" cy="1327370"/>
          </a:xfrm>
        </p:grpSpPr>
        <p:sp>
          <p:nvSpPr>
            <p:cNvPr id="67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398420" y="5259421"/>
              <a:ext cx="206958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68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4763048"/>
              <a:ext cx="1866388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399327" y="4763956"/>
            <a:ext cx="2069587" cy="1327370"/>
            <a:chOff x="1398420" y="4763048"/>
            <a:chExt cx="2069587" cy="1327370"/>
          </a:xfrm>
        </p:grpSpPr>
        <p:sp>
          <p:nvSpPr>
            <p:cNvPr id="70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398420" y="5259421"/>
              <a:ext cx="206958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71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4763048"/>
              <a:ext cx="1866388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503898" y="4763956"/>
            <a:ext cx="2069587" cy="1327370"/>
            <a:chOff x="1398420" y="4763048"/>
            <a:chExt cx="2069587" cy="1327370"/>
          </a:xfrm>
        </p:grpSpPr>
        <p:sp>
          <p:nvSpPr>
            <p:cNvPr id="73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398420" y="5259421"/>
              <a:ext cx="206958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74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4763048"/>
              <a:ext cx="1866388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666526" y="4763956"/>
            <a:ext cx="2069587" cy="1327370"/>
            <a:chOff x="1398420" y="4763048"/>
            <a:chExt cx="2069587" cy="1327370"/>
          </a:xfrm>
        </p:grpSpPr>
        <p:sp>
          <p:nvSpPr>
            <p:cNvPr id="76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398420" y="5259421"/>
              <a:ext cx="206958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77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4763048"/>
              <a:ext cx="1866388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945268" y="4763956"/>
            <a:ext cx="2069587" cy="1327370"/>
            <a:chOff x="1398420" y="4763048"/>
            <a:chExt cx="2069587" cy="1327370"/>
          </a:xfrm>
        </p:grpSpPr>
        <p:sp>
          <p:nvSpPr>
            <p:cNvPr id="79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398420" y="5259421"/>
              <a:ext cx="206958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80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4763048"/>
              <a:ext cx="1866388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966379" y="4818575"/>
            <a:ext cx="8418251" cy="1740244"/>
            <a:chOff x="1514534" y="4763048"/>
            <a:chExt cx="8418251" cy="1740244"/>
          </a:xfrm>
        </p:grpSpPr>
        <p:sp>
          <p:nvSpPr>
            <p:cNvPr id="53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5302963"/>
              <a:ext cx="841825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此模板适用于中国风、文艺风、教育及相关类别演示，彩色风格，颜色清新舒适，版式简洁明了，内页延续封面，使整个</a:t>
              </a:r>
              <a:r>
                <a:rPr lang="en-US" altLang="zh-CN" sz="2000">
                  <a:solidFill>
                    <a:srgbClr val="643A3B"/>
                  </a:solidFill>
                </a:rPr>
                <a:t>PPT</a:t>
              </a:r>
              <a:r>
                <a:rPr lang="zh-CN" altLang="en-US" sz="2000">
                  <a:solidFill>
                    <a:srgbClr val="643A3B"/>
                  </a:solidFill>
                </a:rPr>
                <a:t>统一一致。</a:t>
              </a:r>
              <a:endParaRPr lang="en-US" altLang="zh-CN" sz="2000">
                <a:solidFill>
                  <a:srgbClr val="643A3B"/>
                </a:solidFill>
              </a:endParaRPr>
            </a:p>
            <a:p>
              <a:pPr algn="just" defTabSz="685800">
                <a:lnSpc>
                  <a:spcPct val="120000"/>
                </a:lnSpc>
                <a:defRPr/>
              </a:pP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54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52689" y="176964"/>
            <a:ext cx="6191250" cy="6191250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4969043" y="1395663"/>
            <a:ext cx="7222958" cy="2743200"/>
          </a:xfrm>
          <a:prstGeom prst="rect">
            <a:avLst/>
          </a:prstGeom>
          <a:solidFill>
            <a:srgbClr val="A5644E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5538380" y="1810681"/>
            <a:ext cx="6240537" cy="2109575"/>
            <a:chOff x="1514534" y="4763048"/>
            <a:chExt cx="6240537" cy="2109575"/>
          </a:xfrm>
        </p:grpSpPr>
        <p:sp>
          <p:nvSpPr>
            <p:cNvPr id="59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624053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此模板适用于中国风、文艺风、教育及相关类别演示，彩色风格，颜色清新舒适，版式简洁明了，内页延续封面，使整个</a:t>
              </a:r>
              <a:r>
                <a:rPr lang="en-US" altLang="zh-CN" sz="2000">
                  <a:solidFill>
                    <a:srgbClr val="643A3B"/>
                  </a:solidFill>
                </a:rPr>
                <a:t>PPT</a:t>
              </a:r>
              <a:r>
                <a:rPr lang="zh-CN" altLang="en-US" sz="2000">
                  <a:solidFill>
                    <a:srgbClr val="643A3B"/>
                  </a:solidFill>
                </a:rPr>
                <a:t>统一一致。</a:t>
              </a:r>
              <a:endParaRPr lang="en-US" altLang="zh-CN" sz="2000">
                <a:solidFill>
                  <a:srgbClr val="643A3B"/>
                </a:solidFill>
              </a:endParaRPr>
            </a:p>
            <a:p>
              <a:pPr algn="just" defTabSz="685800">
                <a:lnSpc>
                  <a:spcPct val="120000"/>
                </a:lnSpc>
                <a:defRPr/>
              </a:pP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60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14634" r="48415" b="4216"/>
          <a:stretch>
            <a:fillRect/>
          </a:stretch>
        </p:blipFill>
        <p:spPr>
          <a:xfrm>
            <a:off x="-133816" y="1094987"/>
            <a:ext cx="5196469" cy="42575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l="53317" t="4687" r="5844" b="591"/>
          <a:stretch>
            <a:fillRect/>
          </a:stretch>
        </p:blipFill>
        <p:spPr>
          <a:xfrm>
            <a:off x="6548348" y="1363499"/>
            <a:ext cx="5743302" cy="421045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551321" y="1937084"/>
            <a:ext cx="5089358" cy="2779295"/>
            <a:chOff x="3429000" y="1937084"/>
            <a:chExt cx="5089358" cy="2779295"/>
          </a:xfrm>
        </p:grpSpPr>
        <p:sp>
          <p:nvSpPr>
            <p:cNvPr id="7" name="矩形 6"/>
            <p:cNvSpPr/>
            <p:nvPr/>
          </p:nvSpPr>
          <p:spPr>
            <a:xfrm>
              <a:off x="3669632" y="2117559"/>
              <a:ext cx="4499810" cy="240631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429000" y="1937084"/>
              <a:ext cx="5089358" cy="2779295"/>
            </a:xfrm>
            <a:prstGeom prst="rect">
              <a:avLst/>
            </a:prstGeom>
            <a:noFill/>
            <a:ln w="152400">
              <a:gradFill flip="none" rotWithShape="1">
                <a:gsLst>
                  <a:gs pos="5000">
                    <a:srgbClr val="D0D0D0"/>
                  </a:gs>
                  <a:gs pos="92000">
                    <a:schemeClr val="bg1">
                      <a:lumMod val="9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723250" y="2820615"/>
            <a:ext cx="4539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643A3B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谢谢聆听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14634" r="48415" b="4216"/>
          <a:stretch>
            <a:fillRect/>
          </a:stretch>
        </p:blipFill>
        <p:spPr>
          <a:xfrm>
            <a:off x="0" y="1842189"/>
            <a:ext cx="4319337" cy="30981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 l="53317" t="4687" r="5844" b="591"/>
          <a:stretch>
            <a:fillRect/>
          </a:stretch>
        </p:blipFill>
        <p:spPr>
          <a:xfrm>
            <a:off x="7598978" y="1741872"/>
            <a:ext cx="4818795" cy="3208501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2754159" y="1615259"/>
            <a:ext cx="6534983" cy="3358055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908560" y="1907698"/>
            <a:ext cx="6337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20000"/>
              </a:lnSpc>
              <a:defRPr/>
            </a:pPr>
            <a:r>
              <a:rPr lang="zh-CN" altLang="en-US" sz="2000" kern="1100" spc="110">
                <a:solidFill>
                  <a:schemeClr val="tx1">
                    <a:lumMod val="75000"/>
                    <a:lumOff val="2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此模板适用于中国风、文艺风、教育及相关类别演示，彩色风格，颜色清新舒适，版式简洁明了，内页延续封面，使整个</a:t>
            </a:r>
            <a:r>
              <a:rPr lang="en-US" altLang="zh-CN" sz="2000" kern="1100" spc="110">
                <a:solidFill>
                  <a:schemeClr val="tx1">
                    <a:lumMod val="75000"/>
                    <a:lumOff val="2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PPT</a:t>
            </a:r>
            <a:r>
              <a:rPr lang="zh-CN" altLang="en-US" sz="2000" kern="1100" spc="110">
                <a:solidFill>
                  <a:schemeClr val="tx1">
                    <a:lumMod val="75000"/>
                    <a:lumOff val="2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统一一致。</a:t>
            </a:r>
            <a:endParaRPr lang="en-US" altLang="zh-CN" sz="2000" kern="1100" spc="110" dirty="0">
              <a:solidFill>
                <a:schemeClr val="tx1">
                  <a:lumMod val="75000"/>
                  <a:lumOff val="25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8328" y="3196926"/>
            <a:ext cx="6303728" cy="1569660"/>
          </a:xfrm>
          <a:prstGeom prst="rect">
            <a:avLst/>
          </a:prstGeom>
          <a:noFill/>
        </p:spPr>
        <p:txBody>
          <a:bodyPr wrap="square" lIns="72000" spcCol="108000" rtlCol="0">
            <a:spAutoFit/>
          </a:bodyPr>
          <a:lstStyle/>
          <a:p>
            <a:pPr algn="just" defTabSz="685800">
              <a:lnSpc>
                <a:spcPct val="120000"/>
              </a:lnSpc>
              <a:defRPr/>
            </a:pPr>
            <a:r>
              <a:rPr lang="zh-CN" altLang="en-US" sz="20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模板内颜色可以替换为自己的颜色，图片也可以替换为自己的图片。图表以简单实用、易修改为设计原则，从配色到版式都精益求精，满足您不同场合的需要。字体已经嵌入，请放心使用，祝您成功</a:t>
            </a:r>
            <a:r>
              <a:rPr lang="en-US" altLang="zh-CN" sz="20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373" y="771979"/>
            <a:ext cx="3803875" cy="5382079"/>
          </a:xfrm>
          <a:prstGeom prst="rect">
            <a:avLst/>
          </a:prstGeom>
        </p:spPr>
      </p:pic>
      <p:grpSp>
        <p:nvGrpSpPr>
          <p:cNvPr id="4" name="Group 41"/>
          <p:cNvGrpSpPr/>
          <p:nvPr/>
        </p:nvGrpSpPr>
        <p:grpSpPr>
          <a:xfrm>
            <a:off x="7441582" y="1851453"/>
            <a:ext cx="876637" cy="876637"/>
            <a:chOff x="8115591" y="1727927"/>
            <a:chExt cx="831273" cy="831273"/>
          </a:xfrm>
          <a:solidFill>
            <a:schemeClr val="bg1"/>
          </a:solidFill>
        </p:grpSpPr>
        <p:sp>
          <p:nvSpPr>
            <p:cNvPr id="5" name="Oval 12"/>
            <p:cNvSpPr/>
            <p:nvPr/>
          </p:nvSpPr>
          <p:spPr>
            <a:xfrm>
              <a:off x="8115591" y="1727927"/>
              <a:ext cx="831273" cy="831273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" name="Group 14"/>
            <p:cNvGrpSpPr/>
            <p:nvPr/>
          </p:nvGrpSpPr>
          <p:grpSpPr>
            <a:xfrm>
              <a:off x="8338661" y="1951357"/>
              <a:ext cx="383755" cy="384412"/>
              <a:chOff x="9145588" y="4435475"/>
              <a:chExt cx="464344" cy="465138"/>
            </a:xfrm>
            <a:grpFill/>
          </p:grpSpPr>
          <p:sp>
            <p:nvSpPr>
              <p:cNvPr id="7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43"/>
          <p:cNvGrpSpPr/>
          <p:nvPr/>
        </p:nvGrpSpPr>
        <p:grpSpPr>
          <a:xfrm>
            <a:off x="3423662" y="3616327"/>
            <a:ext cx="876637" cy="876637"/>
            <a:chOff x="3245823" y="3429000"/>
            <a:chExt cx="831273" cy="831273"/>
          </a:xfrm>
          <a:solidFill>
            <a:schemeClr val="bg1"/>
          </a:solidFill>
        </p:grpSpPr>
        <p:sp>
          <p:nvSpPr>
            <p:cNvPr id="17" name="Oval 11"/>
            <p:cNvSpPr/>
            <p:nvPr/>
          </p:nvSpPr>
          <p:spPr>
            <a:xfrm>
              <a:off x="3245823" y="3429000"/>
              <a:ext cx="831273" cy="831273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Group 24"/>
            <p:cNvGrpSpPr/>
            <p:nvPr/>
          </p:nvGrpSpPr>
          <p:grpSpPr>
            <a:xfrm>
              <a:off x="3541739" y="3652429"/>
              <a:ext cx="263709" cy="384412"/>
              <a:chOff x="3582988" y="3510757"/>
              <a:chExt cx="319088" cy="465138"/>
            </a:xfrm>
            <a:grpFill/>
          </p:grpSpPr>
          <p:sp>
            <p:nvSpPr>
              <p:cNvPr id="19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81"/>
                      <a:pt x="8839" y="19406"/>
                    </a:cubicBezTo>
                    <a:lnTo>
                      <a:pt x="13000" y="19048"/>
                    </a:lnTo>
                    <a:cubicBezTo>
                      <a:pt x="12398" y="2018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42"/>
          <p:cNvGrpSpPr/>
          <p:nvPr/>
        </p:nvGrpSpPr>
        <p:grpSpPr>
          <a:xfrm>
            <a:off x="7440856" y="3645355"/>
            <a:ext cx="876637" cy="876637"/>
            <a:chOff x="8114903" y="3428999"/>
            <a:chExt cx="831273" cy="831273"/>
          </a:xfrm>
          <a:solidFill>
            <a:schemeClr val="bg1"/>
          </a:solidFill>
        </p:grpSpPr>
        <p:sp>
          <p:nvSpPr>
            <p:cNvPr id="22" name="Oval 13"/>
            <p:cNvSpPr/>
            <p:nvPr/>
          </p:nvSpPr>
          <p:spPr>
            <a:xfrm>
              <a:off x="8114903" y="3428999"/>
              <a:ext cx="831273" cy="831273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3" name="Group 27"/>
            <p:cNvGrpSpPr/>
            <p:nvPr/>
          </p:nvGrpSpPr>
          <p:grpSpPr>
            <a:xfrm>
              <a:off x="8337871" y="3678854"/>
              <a:ext cx="384412" cy="323405"/>
              <a:chOff x="5368132" y="2625725"/>
              <a:chExt cx="465138" cy="391319"/>
            </a:xfrm>
            <a:grpFill/>
          </p:grpSpPr>
          <p:sp>
            <p:nvSpPr>
              <p:cNvPr id="2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Group 3"/>
          <p:cNvGrpSpPr/>
          <p:nvPr/>
        </p:nvGrpSpPr>
        <p:grpSpPr>
          <a:xfrm>
            <a:off x="3423662" y="1822425"/>
            <a:ext cx="876637" cy="876637"/>
            <a:chOff x="3245823" y="1727927"/>
            <a:chExt cx="831273" cy="831273"/>
          </a:xfrm>
          <a:solidFill>
            <a:schemeClr val="bg1"/>
          </a:solidFill>
        </p:grpSpPr>
        <p:sp>
          <p:nvSpPr>
            <p:cNvPr id="28" name="Oval 10"/>
            <p:cNvSpPr/>
            <p:nvPr/>
          </p:nvSpPr>
          <p:spPr>
            <a:xfrm>
              <a:off x="3245823" y="1727927"/>
              <a:ext cx="831273" cy="831273"/>
            </a:xfrm>
            <a:prstGeom prst="ellipse">
              <a:avLst/>
            </a:prstGeom>
            <a:solidFill>
              <a:srgbClr val="A5644E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9" name="Group 31"/>
            <p:cNvGrpSpPr/>
            <p:nvPr/>
          </p:nvGrpSpPr>
          <p:grpSpPr>
            <a:xfrm>
              <a:off x="3469581" y="1949424"/>
              <a:ext cx="383755" cy="383755"/>
              <a:chOff x="4439444" y="1652588"/>
              <a:chExt cx="464344" cy="464344"/>
            </a:xfrm>
            <a:grpFill/>
          </p:grpSpPr>
          <p:sp>
            <p:nvSpPr>
              <p:cNvPr id="30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85"/>
                    </a:cubicBezTo>
                    <a:lnTo>
                      <a:pt x="18720" y="20185"/>
                    </a:lnTo>
                    <a:cubicBezTo>
                      <a:pt x="18722" y="20959"/>
                      <a:pt x="19366" y="21600"/>
                      <a:pt x="20180" y="21600"/>
                    </a:cubicBezTo>
                    <a:cubicBezTo>
                      <a:pt x="20955" y="21600"/>
                      <a:pt x="21599" y="20956"/>
                      <a:pt x="21599" y="20180"/>
                    </a:cubicBezTo>
                    <a:cubicBezTo>
                      <a:pt x="21599" y="20185"/>
                      <a:pt x="21597" y="2018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67213" y="1541784"/>
            <a:ext cx="3293953" cy="1740244"/>
            <a:chOff x="1514534" y="4763048"/>
            <a:chExt cx="3293953" cy="1740244"/>
          </a:xfrm>
        </p:grpSpPr>
        <p:sp>
          <p:nvSpPr>
            <p:cNvPr id="35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308558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36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67213" y="3617327"/>
            <a:ext cx="3293953" cy="1740244"/>
            <a:chOff x="1514534" y="4763048"/>
            <a:chExt cx="3293953" cy="1740244"/>
          </a:xfrm>
        </p:grpSpPr>
        <p:sp>
          <p:nvSpPr>
            <p:cNvPr id="38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308558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39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700013" y="1541784"/>
            <a:ext cx="3293953" cy="1740244"/>
            <a:chOff x="1514534" y="4763048"/>
            <a:chExt cx="3293953" cy="1740244"/>
          </a:xfrm>
        </p:grpSpPr>
        <p:sp>
          <p:nvSpPr>
            <p:cNvPr id="41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308558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42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700013" y="3617327"/>
            <a:ext cx="3293953" cy="1740244"/>
            <a:chOff x="1514534" y="4763048"/>
            <a:chExt cx="3293953" cy="1740244"/>
          </a:xfrm>
        </p:grpSpPr>
        <p:sp>
          <p:nvSpPr>
            <p:cNvPr id="44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308558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45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94167" y="1480101"/>
            <a:ext cx="5233702" cy="2478907"/>
            <a:chOff x="1514534" y="4763048"/>
            <a:chExt cx="5233702" cy="2478907"/>
          </a:xfrm>
        </p:grpSpPr>
        <p:sp>
          <p:nvSpPr>
            <p:cNvPr id="4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5233701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此模板适用于中国风、文艺风、教育及相关类别演示，彩色风格，颜色清新舒适，版式简洁明了，内页延续封面，使整个</a:t>
              </a:r>
              <a:r>
                <a:rPr lang="en-US" altLang="zh-CN" sz="2000">
                  <a:solidFill>
                    <a:srgbClr val="643A3B"/>
                  </a:solidFill>
                </a:rPr>
                <a:t>PPT</a:t>
              </a:r>
              <a:r>
                <a:rPr lang="zh-CN" altLang="en-US" sz="2000">
                  <a:solidFill>
                    <a:srgbClr val="643A3B"/>
                  </a:solidFill>
                </a:rPr>
                <a:t>统一一致。</a:t>
              </a:r>
              <a:endParaRPr lang="en-US" altLang="zh-CN" sz="2000">
                <a:solidFill>
                  <a:srgbClr val="643A3B"/>
                </a:solidFill>
              </a:endParaRPr>
            </a:p>
            <a:p>
              <a:pPr algn="just" defTabSz="685800">
                <a:lnSpc>
                  <a:spcPct val="120000"/>
                </a:lnSpc>
                <a:defRPr/>
              </a:pP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5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94167" y="3758844"/>
            <a:ext cx="5233702" cy="1708440"/>
            <a:chOff x="1514534" y="4763048"/>
            <a:chExt cx="5233702" cy="1708440"/>
          </a:xfrm>
        </p:grpSpPr>
        <p:sp>
          <p:nvSpPr>
            <p:cNvPr id="7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5233701" cy="116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此模板适用于中国风、文艺风、教育及相关类别演示，彩色风格，颜色清新舒适，版式简洁明了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8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88" y="1166749"/>
            <a:ext cx="3393799" cy="4776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52663" y="2298032"/>
            <a:ext cx="6460958" cy="3789948"/>
          </a:xfrm>
          <a:prstGeom prst="rect">
            <a:avLst/>
          </a:prstGeom>
          <a:blipFill dpi="0" rotWithShape="1">
            <a:blip r:embed="rId3">
              <a:alphaModFix amt="4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1"/>
          <p:cNvSpPr/>
          <p:nvPr/>
        </p:nvSpPr>
        <p:spPr>
          <a:xfrm>
            <a:off x="6937225" y="1689334"/>
            <a:ext cx="4673296" cy="681640"/>
          </a:xfrm>
          <a:prstGeom prst="roundRect">
            <a:avLst>
              <a:gd name="adj" fmla="val 0"/>
            </a:avLst>
          </a:prstGeom>
          <a:solidFill>
            <a:srgbClr val="64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圆角矩形 12"/>
          <p:cNvSpPr/>
          <p:nvPr/>
        </p:nvSpPr>
        <p:spPr>
          <a:xfrm>
            <a:off x="6933069" y="3609011"/>
            <a:ext cx="4677451" cy="68164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71213" y="1161165"/>
            <a:ext cx="4798273" cy="2038569"/>
            <a:chOff x="1441963" y="4763048"/>
            <a:chExt cx="4798273" cy="2038569"/>
          </a:xfrm>
        </p:grpSpPr>
        <p:sp>
          <p:nvSpPr>
            <p:cNvPr id="5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441963" y="5970620"/>
              <a:ext cx="47982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6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71213" y="3135108"/>
            <a:ext cx="4798273" cy="2038569"/>
            <a:chOff x="1441963" y="4763048"/>
            <a:chExt cx="4798273" cy="2038569"/>
          </a:xfrm>
        </p:grpSpPr>
        <p:sp>
          <p:nvSpPr>
            <p:cNvPr id="8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441963" y="5970620"/>
              <a:ext cx="47982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此模板适用于文艺风、教育及相关类别演示，彩色风格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9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199086" y="1782010"/>
            <a:ext cx="145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50%</a:t>
            </a:r>
            <a:endParaRPr lang="zh-CN" altLang="en-US" sz="280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99086" y="3654353"/>
            <a:ext cx="145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80%</a:t>
            </a:r>
            <a:endParaRPr lang="zh-CN" altLang="en-US" sz="280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50984" y="1759498"/>
            <a:ext cx="5233702" cy="2478907"/>
            <a:chOff x="1514534" y="4763048"/>
            <a:chExt cx="5233702" cy="2478907"/>
          </a:xfrm>
        </p:grpSpPr>
        <p:sp>
          <p:nvSpPr>
            <p:cNvPr id="5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5233701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此模板适用于中国风、文艺风、教育及相关类别演示，彩色风格，颜色清新舒适，版式简洁明了，内页延续封面，使整个</a:t>
              </a:r>
              <a:r>
                <a:rPr lang="en-US" altLang="zh-CN" sz="2000">
                  <a:solidFill>
                    <a:srgbClr val="643A3B"/>
                  </a:solidFill>
                </a:rPr>
                <a:t>PPT</a:t>
              </a:r>
              <a:r>
                <a:rPr lang="zh-CN" altLang="en-US" sz="2000">
                  <a:solidFill>
                    <a:srgbClr val="643A3B"/>
                  </a:solidFill>
                </a:rPr>
                <a:t>统一一致。</a:t>
              </a:r>
              <a:endParaRPr lang="en-US" altLang="zh-CN" sz="2000">
                <a:solidFill>
                  <a:srgbClr val="643A3B"/>
                </a:solidFill>
              </a:endParaRPr>
            </a:p>
            <a:p>
              <a:pPr algn="just" defTabSz="685800">
                <a:lnSpc>
                  <a:spcPct val="120000"/>
                </a:lnSpc>
                <a:defRPr/>
              </a:pP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6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50984" y="4038241"/>
            <a:ext cx="5233702" cy="1708440"/>
            <a:chOff x="1514534" y="4763048"/>
            <a:chExt cx="5233702" cy="1708440"/>
          </a:xfrm>
        </p:grpSpPr>
        <p:sp>
          <p:nvSpPr>
            <p:cNvPr id="8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5" y="5302963"/>
              <a:ext cx="5233701" cy="116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rgbClr val="643A3B"/>
                  </a:solidFill>
                </a:rPr>
                <a:t>此模板适用于中国风、文艺风、教育及相关类别演示，彩色风格，颜色清新舒适，版式简洁明了</a:t>
              </a:r>
              <a:endParaRPr lang="en-US" altLang="zh-CN" sz="2000" dirty="0">
                <a:solidFill>
                  <a:srgbClr val="643A3B"/>
                </a:solidFill>
              </a:endParaRPr>
            </a:p>
          </p:txBody>
        </p:sp>
        <p:sp>
          <p:nvSpPr>
            <p:cNvPr id="9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rgbClr val="643A3B"/>
                  </a:solidFill>
                  <a:sym typeface="Arial" panose="020B0604020202020204" pitchFamily="34" charset="0"/>
                </a:rPr>
                <a:t>单击此处编辑标题</a:t>
              </a:r>
              <a:endParaRPr lang="en-US" sz="2400" b="1">
                <a:solidFill>
                  <a:srgbClr val="643A3B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7371" y="116112"/>
            <a:ext cx="1814286" cy="940741"/>
          </a:xfrm>
          <a:custGeom>
            <a:avLst/>
            <a:gdLst>
              <a:gd name="connsiteX0" fmla="*/ 0 w 1175657"/>
              <a:gd name="connsiteY0" fmla="*/ 0 h 609600"/>
              <a:gd name="connsiteX1" fmla="*/ 1175657 w 1175657"/>
              <a:gd name="connsiteY1" fmla="*/ 0 h 609600"/>
              <a:gd name="connsiteX2" fmla="*/ 1175657 w 1175657"/>
              <a:gd name="connsiteY2" fmla="*/ 609600 h 609600"/>
              <a:gd name="connsiteX3" fmla="*/ 0 w 1175657"/>
              <a:gd name="connsiteY3" fmla="*/ 609600 h 609600"/>
              <a:gd name="connsiteX4" fmla="*/ 0 w 1175657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7" h="609600">
                <a:moveTo>
                  <a:pt x="0" y="0"/>
                </a:moveTo>
                <a:lnTo>
                  <a:pt x="1175657" y="0"/>
                </a:lnTo>
                <a:lnTo>
                  <a:pt x="1175657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532258" y="140887"/>
            <a:ext cx="882869" cy="80404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557210" y="1864894"/>
            <a:ext cx="4981078" cy="3479887"/>
            <a:chOff x="6557210" y="1864894"/>
            <a:chExt cx="4981078" cy="3479887"/>
          </a:xfrm>
        </p:grpSpPr>
        <p:sp>
          <p:nvSpPr>
            <p:cNvPr id="12" name="矩形 11"/>
            <p:cNvSpPr/>
            <p:nvPr/>
          </p:nvSpPr>
          <p:spPr>
            <a:xfrm>
              <a:off x="6557210" y="1864894"/>
              <a:ext cx="4511842" cy="3164305"/>
            </a:xfrm>
            <a:prstGeom prst="rect">
              <a:avLst/>
            </a:prstGeom>
            <a:solidFill>
              <a:srgbClr val="A5644E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894848" y="2249910"/>
              <a:ext cx="4643440" cy="30948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14634" r="48415" b="4216"/>
          <a:stretch>
            <a:fillRect/>
          </a:stretch>
        </p:blipFill>
        <p:spPr>
          <a:xfrm>
            <a:off x="-181113" y="1709842"/>
            <a:ext cx="4658520" cy="3098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l="53317" t="4687" r="5844" b="591"/>
          <a:stretch>
            <a:fillRect/>
          </a:stretch>
        </p:blipFill>
        <p:spPr>
          <a:xfrm>
            <a:off x="7598978" y="1741872"/>
            <a:ext cx="4818795" cy="32085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04442" y="3074276"/>
            <a:ext cx="377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643A3B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第二章   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2165688"/>
            <a:ext cx="12192000" cy="3380874"/>
          </a:xfrm>
          <a:prstGeom prst="rect">
            <a:avLst/>
          </a:prstGeom>
          <a:solidFill>
            <a:srgbClr val="A5644E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316674" y="3122128"/>
            <a:ext cx="4110947" cy="2515001"/>
            <a:chOff x="-1048192" y="4943522"/>
            <a:chExt cx="4110947" cy="2515001"/>
          </a:xfrm>
        </p:grpSpPr>
        <p:sp>
          <p:nvSpPr>
            <p:cNvPr id="32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-1048192" y="5519531"/>
              <a:ext cx="4110947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chemeClr val="bg1"/>
                  </a:solidFill>
                </a:rPr>
                <a:t>此模板适用于中国风、文艺风、教育及相关类别演示，彩色风格，颜色清新舒适，版式简洁明了，内页延续封面，使整个</a:t>
              </a:r>
              <a:r>
                <a:rPr lang="en-US" altLang="zh-CN" sz="2000">
                  <a:solidFill>
                    <a:schemeClr val="bg1"/>
                  </a:solidFill>
                </a:rPr>
                <a:t>PPT</a:t>
              </a:r>
              <a:r>
                <a:rPr lang="zh-CN" altLang="en-US" sz="2000">
                  <a:solidFill>
                    <a:schemeClr val="bg1"/>
                  </a:solidFill>
                </a:rPr>
                <a:t>统一一致。</a:t>
              </a:r>
              <a:endParaRPr lang="en-US" altLang="zh-CN" sz="2000">
                <a:solidFill>
                  <a:schemeClr val="bg1"/>
                </a:solidFill>
              </a:endParaRPr>
            </a:p>
            <a:p>
              <a:pPr algn="just" defTabSz="685800">
                <a:lnSpc>
                  <a:spcPct val="120000"/>
                </a:lnSpc>
                <a:defRPr/>
              </a:pPr>
              <a:endParaRPr lang="en-US" altLang="zh-CN" sz="2000" dirty="0">
                <a:solidFill>
                  <a:schemeClr val="bg1"/>
                </a:solidFill>
              </a:endParaRPr>
            </a:p>
          </p:txBody>
        </p:sp>
        <p:sp>
          <p:nvSpPr>
            <p:cNvPr id="33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-1012098" y="4943522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chemeClr val="bg1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222" y="1030456"/>
            <a:ext cx="6353175" cy="2390775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7383221" y="3122128"/>
            <a:ext cx="4110947" cy="2466874"/>
            <a:chOff x="-1746024" y="4943522"/>
            <a:chExt cx="4110947" cy="2466874"/>
          </a:xfrm>
        </p:grpSpPr>
        <p:sp>
          <p:nvSpPr>
            <p:cNvPr id="36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-1746024" y="5471404"/>
              <a:ext cx="4110947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68580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chemeClr val="bg1"/>
                  </a:solidFill>
                </a:rPr>
                <a:t>此模板适用于中国风、文艺风、教育及相关类别演示，彩色风格，颜色清新舒适，版式简洁明了，内页延续封面，使整个</a:t>
              </a:r>
              <a:r>
                <a:rPr lang="en-US" altLang="zh-CN" sz="2000">
                  <a:solidFill>
                    <a:schemeClr val="bg1"/>
                  </a:solidFill>
                </a:rPr>
                <a:t>PPT</a:t>
              </a:r>
              <a:r>
                <a:rPr lang="zh-CN" altLang="en-US" sz="2000">
                  <a:solidFill>
                    <a:schemeClr val="bg1"/>
                  </a:solidFill>
                </a:rPr>
                <a:t>统一一致。</a:t>
              </a:r>
              <a:endParaRPr lang="en-US" altLang="zh-CN" sz="2000">
                <a:solidFill>
                  <a:schemeClr val="bg1"/>
                </a:solidFill>
              </a:endParaRPr>
            </a:p>
            <a:p>
              <a:pPr algn="just" defTabSz="685800">
                <a:lnSpc>
                  <a:spcPct val="120000"/>
                </a:lnSpc>
                <a:defRPr/>
              </a:pPr>
              <a:endParaRPr lang="en-US" altLang="zh-CN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熊猫儿小白白(http://dwz.cn/Wu2UP)"/>
            <p:cNvSpPr txBox="1">
              <a:spLocks noChangeArrowheads="1"/>
            </p:cNvSpPr>
            <p:nvPr/>
          </p:nvSpPr>
          <p:spPr bwMode="auto">
            <a:xfrm>
              <a:off x="-1012098" y="4943522"/>
              <a:ext cx="3293953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400" b="1">
                  <a:solidFill>
                    <a:schemeClr val="bg1"/>
                  </a:solidFill>
                  <a:sym typeface="Arial" panose="020B0604020202020204" pitchFamily="34" charset="0"/>
                </a:rPr>
                <a:t>单击编辑标题</a:t>
              </a:r>
              <a:endParaRPr lang="en-US" sz="2400" b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咖啡色小清新文艺音乐PPT模板"/>
</p:tagLst>
</file>

<file path=ppt/theme/theme1.xml><?xml version="1.0" encoding="utf-8"?>
<a:theme xmlns:a="http://schemas.openxmlformats.org/drawingml/2006/main" name=" www.2ppt.com">
  <a:themeElements>
    <a:clrScheme name="黄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</Words>
  <Application>Microsoft Office PowerPoint</Application>
  <PresentationFormat>宽屏</PresentationFormat>
  <Paragraphs>150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Open Sans</vt:lpstr>
      <vt:lpstr>等线</vt:lpstr>
      <vt:lpstr>等线 Light</vt:lpstr>
      <vt:lpstr>华文宋体</vt:lpstr>
      <vt:lpstr>迷你简卡通</vt:lpstr>
      <vt:lpstr>宋体</vt:lpstr>
      <vt:lpstr>微软雅黑</vt:lpstr>
      <vt:lpstr>Arial</vt:lpstr>
      <vt:lpstr>Calibri</vt:lpstr>
      <vt:lpstr>Roboto Condensed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2022-03-17T03:19:20Z</dcterms:created>
  <dcterms:modified xsi:type="dcterms:W3CDTF">2023-01-10T05:13:31Z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B03C24CF8B77445EA5F42EE6D8E35B56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