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tags/tag3.xml" ContentType="application/vnd.openxmlformats-officedocument.presentationml.tags+xml"/>
  <Override PartName="/ppt/notesSlides/notesSlide4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</p:sldIdLst>
  <p:sldSz cx="12192000" cy="6858000"/>
  <p:notesSz cx="6858000" cy="9144000"/>
  <p:custDataLst>
    <p:tags r:id="rId4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CCC6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2175" autoAdjust="0"/>
    <p:restoredTop sz="94660"/>
  </p:normalViewPr>
  <p:slideViewPr>
    <p:cSldViewPr snapToGrid="0" showGuides="1">
      <p:cViewPr varScale="1">
        <p:scale>
          <a:sx n="53" d="100"/>
          <a:sy n="53" d="100"/>
        </p:scale>
        <p:origin x="-102" y="-154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39" d="100"/>
        <a:sy n="139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F9B84EA-7D68-4D60-9CB1-D50884785D1C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4E0FC9-F1F8-4FAE-9988-3BA365CFD46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6FDE44-5C50-4433-976C-3BCD189BA960}" type="datetimeFigureOut">
              <a:rPr lang="zh-CN" altLang="en-US" smtClean="0"/>
              <a:t>2023-01-10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4721BBD-711F-4FD6-AD79-DAD5C9F84999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1BBD-711F-4FD6-AD79-DAD5C9F84999}" type="slidenum">
              <a:rPr lang="zh-CN" altLang="en-US" smtClean="0"/>
              <a:t>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5" name="Shape 292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26" name="Shape 292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9" name="Shape 298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990" name="Shape 299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69" name="Shape 3069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070" name="Shape 3070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5" name="Shape 314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146" name="Shape 314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0" name="Shape 322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21" name="Shape 322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6" name="Shape 32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267" name="Shape 32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0" name="Shape 335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351" name="Shape 335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7" name="Shape 340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08" name="Shape 340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1" name="Shape 34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62" name="Shape 34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97" name="Shape 34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498" name="Shape 34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0" name="Shape 21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181" name="Shape 21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8" name="Shape 358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589" name="Shape 358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6" name="Shape 366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667" name="Shape 366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7" name="Shape 373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38" name="Shape 373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7" name="Shape 37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798" name="Shape 37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2" name="Shape 385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53" name="Shape 385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4" name="Shape 389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95" name="Shape 389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1" name="Shape 394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942" name="Shape 394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26" name="Shape 4026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27" name="Shape 4027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0" name="Shape 4080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081" name="Shape 4081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32" name="Shape 41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133" name="Shape 41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8" name="Shape 23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09" name="Shape 23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04" name="Shape 4204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205" name="Shape 4205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92" name="Shape 499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4993" name="Shape 499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1" name="Shape 50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062" name="Shape 50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8" name="Shape 510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09" name="Shape 510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1" name="Shape 5161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162" name="Shape 5162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18" name="Shape 521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19" name="Shape 521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62" name="Shape 526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263" name="Shape 526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58" name="Shape 5358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59" name="Shape 5359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7" name="Shape 5397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398" name="Shape 5398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55" name="Shape 545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5456" name="Shape 545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95" name="Shape 2395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396" name="Shape 2396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721BBD-711F-4FD6-AD79-DAD5C9F84999}" type="slidenum">
              <a:rPr lang="zh-CN" altLang="en-US" smtClean="0"/>
              <a:t>40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3" name="Shape 25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564" name="Shape 25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3" name="Shape 262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624" name="Shape 262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32" name="Shape 273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733" name="Shape 273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2" name="Shape 2822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2823" name="Shape 282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3" name="Shape 2863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399" cy="360045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dirty="0"/>
          </a:p>
        </p:txBody>
      </p:sp>
      <p:sp>
        <p:nvSpPr>
          <p:cNvPr id="2864" name="Shape 2864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图片占位符 10"/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2192000" cy="3810000"/>
          </a:xfrm>
        </p:spPr>
        <p:txBody>
          <a:bodyPr/>
          <a:lstStyle/>
          <a:p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lang="en-US" sz="1200" b="0" i="0" u="none" strike="noStrike" cap="none">
              <a:solidFill>
                <a:srgbClr val="9EA1A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6"/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599" cy="1325562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lnSpc>
                <a:spcPct val="90000"/>
              </a:lnSpc>
              <a:spcBef>
                <a:spcPts val="0"/>
              </a:spcBef>
              <a:buClr>
                <a:schemeClr val="dk1"/>
              </a:buClr>
              <a:buFont typeface="Calibri" panose="020F0502020204030204"/>
              <a:buNone/>
              <a:defRPr sz="4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lvl="1" indent="0">
              <a:spcBef>
                <a:spcPts val="0"/>
              </a:spcBef>
              <a:buNone/>
              <a:defRPr sz="1800"/>
            </a:lvl2pPr>
            <a:lvl3pPr lvl="2" indent="0">
              <a:spcBef>
                <a:spcPts val="0"/>
              </a:spcBef>
              <a:buNone/>
              <a:defRPr sz="1800"/>
            </a:lvl3pPr>
            <a:lvl4pPr lvl="3" indent="0">
              <a:spcBef>
                <a:spcPts val="0"/>
              </a:spcBef>
              <a:buNone/>
              <a:defRPr sz="1800"/>
            </a:lvl4pPr>
            <a:lvl5pPr lvl="4" indent="0">
              <a:spcBef>
                <a:spcPts val="0"/>
              </a:spcBef>
              <a:buNone/>
              <a:defRPr sz="1800"/>
            </a:lvl5pPr>
            <a:lvl6pPr lvl="5" indent="0">
              <a:spcBef>
                <a:spcPts val="0"/>
              </a:spcBef>
              <a:buNone/>
              <a:defRPr sz="1800"/>
            </a:lvl6pPr>
            <a:lvl7pPr lvl="6" indent="0">
              <a:spcBef>
                <a:spcPts val="0"/>
              </a:spcBef>
              <a:buNone/>
              <a:defRPr sz="1800"/>
            </a:lvl7pPr>
            <a:lvl8pPr lvl="7" indent="0">
              <a:spcBef>
                <a:spcPts val="0"/>
              </a:spcBef>
              <a:buNone/>
              <a:defRPr sz="1800"/>
            </a:lvl8pPr>
            <a:lvl9pPr lvl="8" indent="0">
              <a:spcBef>
                <a:spcPts val="0"/>
              </a:spcBef>
              <a:buNone/>
              <a:defRPr sz="1800"/>
            </a:lvl9pPr>
          </a:lstStyle>
          <a:p>
            <a:endParaRPr/>
          </a:p>
        </p:txBody>
      </p:sp>
      <p:sp>
        <p:nvSpPr>
          <p:cNvPr id="11" name="Shape 1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599" cy="4351338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marL="228600" marR="0" lvl="0" indent="-50800" algn="l" rtl="0">
              <a:lnSpc>
                <a:spcPct val="90000"/>
              </a:lnSpc>
              <a:spcBef>
                <a:spcPts val="10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685800" marR="0" lvl="1" indent="-762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4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1143000" marR="0" lvl="2" indent="-1016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20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600200" marR="0" lvl="3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2057400" marR="0" lvl="4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514600" marR="0" lvl="5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971800" marR="0" lvl="6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429000" marR="0" lvl="7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886200" marR="0" lvl="8" indent="-114300" algn="l" rtl="0">
              <a:lnSpc>
                <a:spcPct val="90000"/>
              </a:lnSpc>
              <a:spcBef>
                <a:spcPts val="500"/>
              </a:spcBef>
              <a:buClr>
                <a:schemeClr val="dk1"/>
              </a:buClr>
              <a:buSzPct val="100000"/>
              <a:buFont typeface="Arial" panose="020B0604020202020204"/>
              <a:buChar char="•"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buNone/>
              <a:defRPr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/>
          <a:lstStyle>
            <a:lvl1pPr marL="0" marR="0" lvl="0" indent="0" algn="ctr" rtl="0">
              <a:spcBef>
                <a:spcPts val="0"/>
              </a:spcBef>
              <a:buNone/>
              <a:defRPr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1pPr>
            <a:lvl2pPr marL="457200" marR="0" lvl="1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2pPr>
            <a:lvl3pPr marL="914400" marR="0" lvl="2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3pPr>
            <a:lvl4pPr marL="1371600" marR="0" lvl="3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4pPr>
            <a:lvl5pPr marL="1828800" marR="0" lvl="4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5pPr>
            <a:lvl6pPr marL="2286000" marR="0" lvl="5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6pPr>
            <a:lvl7pPr marL="2743200" marR="0" lvl="6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7pPr>
            <a:lvl8pPr marL="3200400" marR="0" lvl="7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8pPr>
            <a:lvl9pPr marL="3657600" marR="0" lvl="8" indent="0" algn="l" rtl="0">
              <a:spcBef>
                <a:spcPts val="0"/>
              </a:spcBef>
              <a:buNone/>
              <a:defRPr sz="1800" b="0" i="0" u="none" strike="noStrike" cap="none">
                <a:solidFill>
                  <a:schemeClr val="dk1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defRPr>
            </a:lvl9pPr>
          </a:lstStyle>
          <a:p>
            <a:endParaRPr/>
          </a:p>
        </p:txBody>
      </p:sp>
      <p:sp>
        <p:nvSpPr>
          <p:cNvPr id="14" name="Shape 1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199" cy="365125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buSzPct val="25000"/>
              <a:buNone/>
            </a:pPr>
            <a:fld id="{00000000-1234-1234-1234-123412341234}" type="slidenum">
              <a:rPr lang="en-US" sz="1200" b="0" i="0" u="none" strike="noStrike" cap="none">
                <a:solidFill>
                  <a:srgbClr val="9EA1A7"/>
                </a:solidFill>
                <a:latin typeface="Calibri" panose="020F0502020204030204"/>
                <a:ea typeface="Calibri" panose="020F0502020204030204"/>
                <a:cs typeface="Calibri" panose="020F0502020204030204"/>
                <a:sym typeface="Calibri" panose="020F0502020204030204"/>
              </a:rPr>
              <a:t>‹#›</a:t>
            </a:fld>
            <a:endParaRPr lang="en-US" sz="1200" b="0" i="0" u="none" strike="noStrike" cap="none">
              <a:solidFill>
                <a:srgbClr val="9EA1A7"/>
              </a:solidFill>
              <a:latin typeface="Calibri" panose="020F0502020204030204"/>
              <a:ea typeface="Calibri" panose="020F0502020204030204"/>
              <a:cs typeface="Calibri" panose="020F0502020204030204"/>
              <a:sym typeface="Calibri" panose="020F0502020204030204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 panose="020B0604020202020204"/>
          <a:ea typeface="Arial" panose="020B0604020202020204"/>
          <a:cs typeface="Arial" panose="020B0604020202020204"/>
          <a:sym typeface="Arial" panose="020B0604020202020204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2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0.xml"/><Relationship Id="rId2" Type="http://schemas.openxmlformats.org/officeDocument/2006/relationships/slideLayout" Target="../slideLayouts/slideLayout3.xml"/><Relationship Id="rId1" Type="http://schemas.openxmlformats.org/officeDocument/2006/relationships/tags" Target="../tags/tag3.xml"/><Relationship Id="rId5" Type="http://schemas.openxmlformats.org/officeDocument/2006/relationships/image" Target="../media/image1.jpeg"/><Relationship Id="rId4" Type="http://schemas.openxmlformats.org/officeDocument/2006/relationships/image" Target="../media/image3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-53341" y="2553081"/>
            <a:ext cx="12245341" cy="4295776"/>
          </a:xfrm>
          <a:custGeom>
            <a:avLst/>
            <a:gdLst>
              <a:gd name="connsiteX0" fmla="*/ 0 w 12245341"/>
              <a:gd name="connsiteY0" fmla="*/ 0 h 3390901"/>
              <a:gd name="connsiteX1" fmla="*/ 12245341 w 12245341"/>
              <a:gd name="connsiteY1" fmla="*/ 0 h 3390901"/>
              <a:gd name="connsiteX2" fmla="*/ 12245341 w 12245341"/>
              <a:gd name="connsiteY2" fmla="*/ 3390901 h 3390901"/>
              <a:gd name="connsiteX3" fmla="*/ 0 w 12245341"/>
              <a:gd name="connsiteY3" fmla="*/ 3390901 h 3390901"/>
              <a:gd name="connsiteX4" fmla="*/ 0 w 12245341"/>
              <a:gd name="connsiteY4" fmla="*/ 0 h 3390901"/>
              <a:gd name="connsiteX0-1" fmla="*/ 19050 w 12245341"/>
              <a:gd name="connsiteY0-2" fmla="*/ 0 h 4286251"/>
              <a:gd name="connsiteX1-3" fmla="*/ 12245341 w 12245341"/>
              <a:gd name="connsiteY1-4" fmla="*/ 895350 h 4286251"/>
              <a:gd name="connsiteX2-5" fmla="*/ 12245341 w 12245341"/>
              <a:gd name="connsiteY2-6" fmla="*/ 4286251 h 4286251"/>
              <a:gd name="connsiteX3-7" fmla="*/ 0 w 12245341"/>
              <a:gd name="connsiteY3-8" fmla="*/ 4286251 h 4286251"/>
              <a:gd name="connsiteX4-9" fmla="*/ 19050 w 12245341"/>
              <a:gd name="connsiteY4-10" fmla="*/ 0 h 4286251"/>
              <a:gd name="connsiteX0-11" fmla="*/ 19050 w 12245341"/>
              <a:gd name="connsiteY0-12" fmla="*/ 0 h 4286251"/>
              <a:gd name="connsiteX1-13" fmla="*/ 5177791 w 12245341"/>
              <a:gd name="connsiteY1-14" fmla="*/ 419100 h 4286251"/>
              <a:gd name="connsiteX2-15" fmla="*/ 12245341 w 12245341"/>
              <a:gd name="connsiteY2-16" fmla="*/ 895350 h 4286251"/>
              <a:gd name="connsiteX3-17" fmla="*/ 12245341 w 12245341"/>
              <a:gd name="connsiteY3-18" fmla="*/ 4286251 h 4286251"/>
              <a:gd name="connsiteX4-19" fmla="*/ 0 w 12245341"/>
              <a:gd name="connsiteY4-20" fmla="*/ 4286251 h 4286251"/>
              <a:gd name="connsiteX5" fmla="*/ 19050 w 12245341"/>
              <a:gd name="connsiteY5" fmla="*/ 0 h 4286251"/>
              <a:gd name="connsiteX0-21" fmla="*/ 19050 w 12245341"/>
              <a:gd name="connsiteY0-22" fmla="*/ 0 h 4286251"/>
              <a:gd name="connsiteX1-23" fmla="*/ 5368291 w 12245341"/>
              <a:gd name="connsiteY1-24" fmla="*/ 2057400 h 4286251"/>
              <a:gd name="connsiteX2-25" fmla="*/ 12245341 w 12245341"/>
              <a:gd name="connsiteY2-26" fmla="*/ 895350 h 4286251"/>
              <a:gd name="connsiteX3-27" fmla="*/ 12245341 w 12245341"/>
              <a:gd name="connsiteY3-28" fmla="*/ 4286251 h 4286251"/>
              <a:gd name="connsiteX4-29" fmla="*/ 0 w 12245341"/>
              <a:gd name="connsiteY4-30" fmla="*/ 4286251 h 4286251"/>
              <a:gd name="connsiteX5-31" fmla="*/ 19050 w 12245341"/>
              <a:gd name="connsiteY5-32" fmla="*/ 0 h 4286251"/>
              <a:gd name="connsiteX0-33" fmla="*/ 19050 w 12245341"/>
              <a:gd name="connsiteY0-34" fmla="*/ 0 h 4286251"/>
              <a:gd name="connsiteX1-35" fmla="*/ 4568191 w 12245341"/>
              <a:gd name="connsiteY1-36" fmla="*/ 2038350 h 4286251"/>
              <a:gd name="connsiteX2-37" fmla="*/ 12245341 w 12245341"/>
              <a:gd name="connsiteY2-38" fmla="*/ 895350 h 4286251"/>
              <a:gd name="connsiteX3-39" fmla="*/ 12245341 w 12245341"/>
              <a:gd name="connsiteY3-40" fmla="*/ 4286251 h 4286251"/>
              <a:gd name="connsiteX4-41" fmla="*/ 0 w 12245341"/>
              <a:gd name="connsiteY4-42" fmla="*/ 4286251 h 4286251"/>
              <a:gd name="connsiteX5-43" fmla="*/ 19050 w 12245341"/>
              <a:gd name="connsiteY5-44" fmla="*/ 0 h 4286251"/>
              <a:gd name="connsiteX0-45" fmla="*/ 19050 w 12245341"/>
              <a:gd name="connsiteY0-46" fmla="*/ 0 h 4286251"/>
              <a:gd name="connsiteX1-47" fmla="*/ 4930141 w 12245341"/>
              <a:gd name="connsiteY1-48" fmla="*/ 2152650 h 4286251"/>
              <a:gd name="connsiteX2-49" fmla="*/ 12245341 w 12245341"/>
              <a:gd name="connsiteY2-50" fmla="*/ 895350 h 4286251"/>
              <a:gd name="connsiteX3-51" fmla="*/ 12245341 w 12245341"/>
              <a:gd name="connsiteY3-52" fmla="*/ 4286251 h 4286251"/>
              <a:gd name="connsiteX4-53" fmla="*/ 0 w 12245341"/>
              <a:gd name="connsiteY4-54" fmla="*/ 4286251 h 4286251"/>
              <a:gd name="connsiteX5-55" fmla="*/ 19050 w 12245341"/>
              <a:gd name="connsiteY5-56" fmla="*/ 0 h 4286251"/>
              <a:gd name="connsiteX0-57" fmla="*/ 19050 w 12245341"/>
              <a:gd name="connsiteY0-58" fmla="*/ 0 h 4286251"/>
              <a:gd name="connsiteX1-59" fmla="*/ 5025391 w 12245341"/>
              <a:gd name="connsiteY1-60" fmla="*/ 2076450 h 4286251"/>
              <a:gd name="connsiteX2-61" fmla="*/ 12245341 w 12245341"/>
              <a:gd name="connsiteY2-62" fmla="*/ 895350 h 4286251"/>
              <a:gd name="connsiteX3-63" fmla="*/ 12245341 w 12245341"/>
              <a:gd name="connsiteY3-64" fmla="*/ 4286251 h 4286251"/>
              <a:gd name="connsiteX4-65" fmla="*/ 0 w 12245341"/>
              <a:gd name="connsiteY4-66" fmla="*/ 4286251 h 4286251"/>
              <a:gd name="connsiteX5-67" fmla="*/ 19050 w 12245341"/>
              <a:gd name="connsiteY5-68" fmla="*/ 0 h 4286251"/>
              <a:gd name="connsiteX0-69" fmla="*/ 19050 w 12245341"/>
              <a:gd name="connsiteY0-70" fmla="*/ 0 h 4286251"/>
              <a:gd name="connsiteX1-71" fmla="*/ 5025391 w 12245341"/>
              <a:gd name="connsiteY1-72" fmla="*/ 2076450 h 4286251"/>
              <a:gd name="connsiteX2-73" fmla="*/ 8301991 w 12245341"/>
              <a:gd name="connsiteY2-74" fmla="*/ 1562100 h 4286251"/>
              <a:gd name="connsiteX3-75" fmla="*/ 12245341 w 12245341"/>
              <a:gd name="connsiteY3-76" fmla="*/ 895350 h 4286251"/>
              <a:gd name="connsiteX4-77" fmla="*/ 12245341 w 12245341"/>
              <a:gd name="connsiteY4-78" fmla="*/ 4286251 h 4286251"/>
              <a:gd name="connsiteX5-79" fmla="*/ 0 w 12245341"/>
              <a:gd name="connsiteY5-80" fmla="*/ 4286251 h 4286251"/>
              <a:gd name="connsiteX6" fmla="*/ 19050 w 12245341"/>
              <a:gd name="connsiteY6" fmla="*/ 0 h 4286251"/>
              <a:gd name="connsiteX0-81" fmla="*/ 19050 w 12245341"/>
              <a:gd name="connsiteY0-82" fmla="*/ 0 h 4286251"/>
              <a:gd name="connsiteX1-83" fmla="*/ 5025391 w 12245341"/>
              <a:gd name="connsiteY1-84" fmla="*/ 2076450 h 4286251"/>
              <a:gd name="connsiteX2-85" fmla="*/ 8530591 w 12245341"/>
              <a:gd name="connsiteY2-86" fmla="*/ 800100 h 4286251"/>
              <a:gd name="connsiteX3-87" fmla="*/ 12245341 w 12245341"/>
              <a:gd name="connsiteY3-88" fmla="*/ 895350 h 4286251"/>
              <a:gd name="connsiteX4-89" fmla="*/ 12245341 w 12245341"/>
              <a:gd name="connsiteY4-90" fmla="*/ 4286251 h 4286251"/>
              <a:gd name="connsiteX5-91" fmla="*/ 0 w 12245341"/>
              <a:gd name="connsiteY5-92" fmla="*/ 4286251 h 4286251"/>
              <a:gd name="connsiteX6-93" fmla="*/ 19050 w 12245341"/>
              <a:gd name="connsiteY6-94" fmla="*/ 0 h 4286251"/>
              <a:gd name="connsiteX0-95" fmla="*/ 19050 w 12245341"/>
              <a:gd name="connsiteY0-96" fmla="*/ 0 h 4286251"/>
              <a:gd name="connsiteX1-97" fmla="*/ 5025391 w 12245341"/>
              <a:gd name="connsiteY1-98" fmla="*/ 2076450 h 4286251"/>
              <a:gd name="connsiteX2-99" fmla="*/ 8530591 w 12245341"/>
              <a:gd name="connsiteY2-100" fmla="*/ 800100 h 4286251"/>
              <a:gd name="connsiteX3-101" fmla="*/ 10321291 w 12245341"/>
              <a:gd name="connsiteY3-102" fmla="*/ 838200 h 4286251"/>
              <a:gd name="connsiteX4-103" fmla="*/ 12245341 w 12245341"/>
              <a:gd name="connsiteY4-104" fmla="*/ 895350 h 4286251"/>
              <a:gd name="connsiteX5-105" fmla="*/ 12245341 w 12245341"/>
              <a:gd name="connsiteY5-106" fmla="*/ 4286251 h 4286251"/>
              <a:gd name="connsiteX6-107" fmla="*/ 0 w 12245341"/>
              <a:gd name="connsiteY6-108" fmla="*/ 4286251 h 4286251"/>
              <a:gd name="connsiteX7" fmla="*/ 19050 w 12245341"/>
              <a:gd name="connsiteY7" fmla="*/ 0 h 4286251"/>
              <a:gd name="connsiteX0-109" fmla="*/ 19050 w 12245341"/>
              <a:gd name="connsiteY0-110" fmla="*/ 0 h 4286251"/>
              <a:gd name="connsiteX1-111" fmla="*/ 5025391 w 12245341"/>
              <a:gd name="connsiteY1-112" fmla="*/ 2076450 h 4286251"/>
              <a:gd name="connsiteX2-113" fmla="*/ 8530591 w 12245341"/>
              <a:gd name="connsiteY2-114" fmla="*/ 800100 h 4286251"/>
              <a:gd name="connsiteX3-115" fmla="*/ 10511791 w 12245341"/>
              <a:gd name="connsiteY3-116" fmla="*/ 2190750 h 4286251"/>
              <a:gd name="connsiteX4-117" fmla="*/ 12245341 w 12245341"/>
              <a:gd name="connsiteY4-118" fmla="*/ 895350 h 4286251"/>
              <a:gd name="connsiteX5-119" fmla="*/ 12245341 w 12245341"/>
              <a:gd name="connsiteY5-120" fmla="*/ 4286251 h 4286251"/>
              <a:gd name="connsiteX6-121" fmla="*/ 0 w 12245341"/>
              <a:gd name="connsiteY6-122" fmla="*/ 4286251 h 4286251"/>
              <a:gd name="connsiteX7-123" fmla="*/ 19050 w 12245341"/>
              <a:gd name="connsiteY7-124" fmla="*/ 0 h 4286251"/>
              <a:gd name="connsiteX0-125" fmla="*/ 19050 w 12245341"/>
              <a:gd name="connsiteY0-126" fmla="*/ 0 h 4286251"/>
              <a:gd name="connsiteX1-127" fmla="*/ 5025391 w 12245341"/>
              <a:gd name="connsiteY1-128" fmla="*/ 2076450 h 4286251"/>
              <a:gd name="connsiteX2-129" fmla="*/ 8530591 w 12245341"/>
              <a:gd name="connsiteY2-130" fmla="*/ 800100 h 4286251"/>
              <a:gd name="connsiteX3-131" fmla="*/ 10511791 w 12245341"/>
              <a:gd name="connsiteY3-132" fmla="*/ 2838450 h 4286251"/>
              <a:gd name="connsiteX4-133" fmla="*/ 12245341 w 12245341"/>
              <a:gd name="connsiteY4-134" fmla="*/ 895350 h 4286251"/>
              <a:gd name="connsiteX5-135" fmla="*/ 12245341 w 12245341"/>
              <a:gd name="connsiteY5-136" fmla="*/ 4286251 h 4286251"/>
              <a:gd name="connsiteX6-137" fmla="*/ 0 w 12245341"/>
              <a:gd name="connsiteY6-138" fmla="*/ 4286251 h 4286251"/>
              <a:gd name="connsiteX7-139" fmla="*/ 19050 w 12245341"/>
              <a:gd name="connsiteY7-140" fmla="*/ 0 h 4286251"/>
              <a:gd name="connsiteX0-141" fmla="*/ 19050 w 12245341"/>
              <a:gd name="connsiteY0-142" fmla="*/ 0 h 4286251"/>
              <a:gd name="connsiteX1-143" fmla="*/ 5025391 w 12245341"/>
              <a:gd name="connsiteY1-144" fmla="*/ 2076450 h 4286251"/>
              <a:gd name="connsiteX2-145" fmla="*/ 8530591 w 12245341"/>
              <a:gd name="connsiteY2-146" fmla="*/ 800100 h 4286251"/>
              <a:gd name="connsiteX3-147" fmla="*/ 10949941 w 12245341"/>
              <a:gd name="connsiteY3-148" fmla="*/ 3200400 h 4286251"/>
              <a:gd name="connsiteX4-149" fmla="*/ 12245341 w 12245341"/>
              <a:gd name="connsiteY4-150" fmla="*/ 895350 h 4286251"/>
              <a:gd name="connsiteX5-151" fmla="*/ 12245341 w 12245341"/>
              <a:gd name="connsiteY5-152" fmla="*/ 4286251 h 4286251"/>
              <a:gd name="connsiteX6-153" fmla="*/ 0 w 12245341"/>
              <a:gd name="connsiteY6-154" fmla="*/ 4286251 h 4286251"/>
              <a:gd name="connsiteX7-155" fmla="*/ 19050 w 12245341"/>
              <a:gd name="connsiteY7-156" fmla="*/ 0 h 4286251"/>
              <a:gd name="connsiteX0-157" fmla="*/ 19050 w 12245341"/>
              <a:gd name="connsiteY0-158" fmla="*/ 0 h 4286251"/>
              <a:gd name="connsiteX1-159" fmla="*/ 5025391 w 12245341"/>
              <a:gd name="connsiteY1-160" fmla="*/ 2076450 h 4286251"/>
              <a:gd name="connsiteX2-161" fmla="*/ 8530591 w 12245341"/>
              <a:gd name="connsiteY2-162" fmla="*/ 800100 h 4286251"/>
              <a:gd name="connsiteX3-163" fmla="*/ 11007091 w 12245341"/>
              <a:gd name="connsiteY3-164" fmla="*/ 3181350 h 4286251"/>
              <a:gd name="connsiteX4-165" fmla="*/ 12245341 w 12245341"/>
              <a:gd name="connsiteY4-166" fmla="*/ 895350 h 4286251"/>
              <a:gd name="connsiteX5-167" fmla="*/ 12245341 w 12245341"/>
              <a:gd name="connsiteY5-168" fmla="*/ 4286251 h 4286251"/>
              <a:gd name="connsiteX6-169" fmla="*/ 0 w 12245341"/>
              <a:gd name="connsiteY6-170" fmla="*/ 4286251 h 4286251"/>
              <a:gd name="connsiteX7-171" fmla="*/ 19050 w 12245341"/>
              <a:gd name="connsiteY7-172" fmla="*/ 0 h 4286251"/>
              <a:gd name="connsiteX0-173" fmla="*/ 19050 w 12245341"/>
              <a:gd name="connsiteY0-174" fmla="*/ 0 h 4286251"/>
              <a:gd name="connsiteX1-175" fmla="*/ 5025391 w 12245341"/>
              <a:gd name="connsiteY1-176" fmla="*/ 2076450 h 4286251"/>
              <a:gd name="connsiteX2-177" fmla="*/ 8530591 w 12245341"/>
              <a:gd name="connsiteY2-178" fmla="*/ 800100 h 4286251"/>
              <a:gd name="connsiteX3-179" fmla="*/ 11026141 w 12245341"/>
              <a:gd name="connsiteY3-180" fmla="*/ 3143250 h 4286251"/>
              <a:gd name="connsiteX4-181" fmla="*/ 12245341 w 12245341"/>
              <a:gd name="connsiteY4-182" fmla="*/ 895350 h 4286251"/>
              <a:gd name="connsiteX5-183" fmla="*/ 12245341 w 12245341"/>
              <a:gd name="connsiteY5-184" fmla="*/ 4286251 h 4286251"/>
              <a:gd name="connsiteX6-185" fmla="*/ 0 w 12245341"/>
              <a:gd name="connsiteY6-186" fmla="*/ 4286251 h 4286251"/>
              <a:gd name="connsiteX7-187" fmla="*/ 19050 w 12245341"/>
              <a:gd name="connsiteY7-188" fmla="*/ 0 h 4286251"/>
              <a:gd name="connsiteX0-189" fmla="*/ 9525 w 12245341"/>
              <a:gd name="connsiteY0-190" fmla="*/ 0 h 4295776"/>
              <a:gd name="connsiteX1-191" fmla="*/ 5025391 w 12245341"/>
              <a:gd name="connsiteY1-192" fmla="*/ 2085975 h 4295776"/>
              <a:gd name="connsiteX2-193" fmla="*/ 8530591 w 12245341"/>
              <a:gd name="connsiteY2-194" fmla="*/ 809625 h 4295776"/>
              <a:gd name="connsiteX3-195" fmla="*/ 11026141 w 12245341"/>
              <a:gd name="connsiteY3-196" fmla="*/ 3152775 h 4295776"/>
              <a:gd name="connsiteX4-197" fmla="*/ 12245341 w 12245341"/>
              <a:gd name="connsiteY4-198" fmla="*/ 904875 h 4295776"/>
              <a:gd name="connsiteX5-199" fmla="*/ 12245341 w 12245341"/>
              <a:gd name="connsiteY5-200" fmla="*/ 4295776 h 4295776"/>
              <a:gd name="connsiteX6-201" fmla="*/ 0 w 12245341"/>
              <a:gd name="connsiteY6-202" fmla="*/ 4295776 h 4295776"/>
              <a:gd name="connsiteX7-203" fmla="*/ 9525 w 12245341"/>
              <a:gd name="connsiteY7-204" fmla="*/ 0 h 4295776"/>
              <a:gd name="connsiteX0-205" fmla="*/ 9525 w 12245341"/>
              <a:gd name="connsiteY0-206" fmla="*/ 0 h 4295776"/>
              <a:gd name="connsiteX1-207" fmla="*/ 5025391 w 12245341"/>
              <a:gd name="connsiteY1-208" fmla="*/ 2085975 h 4295776"/>
              <a:gd name="connsiteX2-209" fmla="*/ 8549641 w 12245341"/>
              <a:gd name="connsiteY2-210" fmla="*/ 742950 h 4295776"/>
              <a:gd name="connsiteX3-211" fmla="*/ 11026141 w 12245341"/>
              <a:gd name="connsiteY3-212" fmla="*/ 3152775 h 4295776"/>
              <a:gd name="connsiteX4-213" fmla="*/ 12245341 w 12245341"/>
              <a:gd name="connsiteY4-214" fmla="*/ 904875 h 4295776"/>
              <a:gd name="connsiteX5-215" fmla="*/ 12245341 w 12245341"/>
              <a:gd name="connsiteY5-216" fmla="*/ 4295776 h 4295776"/>
              <a:gd name="connsiteX6-217" fmla="*/ 0 w 12245341"/>
              <a:gd name="connsiteY6-218" fmla="*/ 4295776 h 4295776"/>
              <a:gd name="connsiteX7-219" fmla="*/ 9525 w 12245341"/>
              <a:gd name="connsiteY7-220" fmla="*/ 0 h 429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  <a:cxn ang="0">
                <a:pos x="connsiteX7-123" y="connsiteY7-124"/>
              </a:cxn>
            </a:cxnLst>
            <a:rect l="l" t="t" r="r" b="b"/>
            <a:pathLst>
              <a:path w="12245341" h="4295776">
                <a:moveTo>
                  <a:pt x="9525" y="0"/>
                </a:moveTo>
                <a:lnTo>
                  <a:pt x="5025391" y="2085975"/>
                </a:lnTo>
                <a:lnTo>
                  <a:pt x="8549641" y="742950"/>
                </a:lnTo>
                <a:lnTo>
                  <a:pt x="11026141" y="3152775"/>
                </a:lnTo>
                <a:lnTo>
                  <a:pt x="12245341" y="904875"/>
                </a:lnTo>
                <a:lnTo>
                  <a:pt x="12245341" y="4295776"/>
                </a:lnTo>
                <a:lnTo>
                  <a:pt x="0" y="4295776"/>
                </a:lnTo>
                <a:lnTo>
                  <a:pt x="952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0" cap="none" spc="0" normalizeH="0" baseline="0" noProof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7409" y="786194"/>
            <a:ext cx="11224591" cy="6071806"/>
            <a:chOff x="967409" y="2963335"/>
            <a:chExt cx="11224591" cy="6071806"/>
          </a:xfrm>
        </p:grpSpPr>
        <p:sp>
          <p:nvSpPr>
            <p:cNvPr id="4" name="直角三角形 2"/>
            <p:cNvSpPr/>
            <p:nvPr/>
          </p:nvSpPr>
          <p:spPr>
            <a:xfrm rot="10800000">
              <a:off x="6949440" y="4069260"/>
              <a:ext cx="5242560" cy="4965881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42560" h="4965881">
                  <a:moveTo>
                    <a:pt x="0" y="3419021"/>
                  </a:moveTo>
                  <a:lnTo>
                    <a:pt x="0" y="0"/>
                  </a:lnTo>
                  <a:lnTo>
                    <a:pt x="5242560" y="4965881"/>
                  </a:lnTo>
                  <a:lnTo>
                    <a:pt x="0" y="3419021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" name="直角三角形 2"/>
            <p:cNvSpPr/>
            <p:nvPr/>
          </p:nvSpPr>
          <p:spPr>
            <a:xfrm rot="13697424" flipV="1">
              <a:off x="539128" y="3391616"/>
              <a:ext cx="4429382" cy="3572819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  <a:gd name="connsiteX0-9" fmla="*/ 0 w 5242560"/>
                <a:gd name="connsiteY0-10" fmla="*/ 3614926 h 5161786"/>
                <a:gd name="connsiteX1-11" fmla="*/ 266927 w 5242560"/>
                <a:gd name="connsiteY1-12" fmla="*/ -1 h 5161786"/>
                <a:gd name="connsiteX2-13" fmla="*/ 5242560 w 5242560"/>
                <a:gd name="connsiteY2-14" fmla="*/ 5161786 h 5161786"/>
                <a:gd name="connsiteX3-15" fmla="*/ 0 w 5242560"/>
                <a:gd name="connsiteY3-16" fmla="*/ 3614926 h 5161786"/>
                <a:gd name="connsiteX0-17" fmla="*/ 0 w 5130488"/>
                <a:gd name="connsiteY0-18" fmla="*/ 2115620 h 5161787"/>
                <a:gd name="connsiteX1-19" fmla="*/ 154855 w 5130488"/>
                <a:gd name="connsiteY1-20" fmla="*/ 0 h 5161787"/>
                <a:gd name="connsiteX2-21" fmla="*/ 5130488 w 5130488"/>
                <a:gd name="connsiteY2-22" fmla="*/ 5161787 h 5161787"/>
                <a:gd name="connsiteX3-23" fmla="*/ 0 w 5130488"/>
                <a:gd name="connsiteY3-24" fmla="*/ 2115620 h 5161787"/>
                <a:gd name="connsiteX0-25" fmla="*/ 0 w 5165240"/>
                <a:gd name="connsiteY0-26" fmla="*/ 2115620 h 5228126"/>
                <a:gd name="connsiteX1-27" fmla="*/ 154855 w 5165240"/>
                <a:gd name="connsiteY1-28" fmla="*/ 0 h 5228126"/>
                <a:gd name="connsiteX2-29" fmla="*/ 5165240 w 5165240"/>
                <a:gd name="connsiteY2-30" fmla="*/ 5228126 h 5228126"/>
                <a:gd name="connsiteX3-31" fmla="*/ 0 w 5165240"/>
                <a:gd name="connsiteY3-32" fmla="*/ 2115620 h 5228126"/>
                <a:gd name="connsiteX0-33" fmla="*/ 0 w 5165240"/>
                <a:gd name="connsiteY0-34" fmla="*/ 2147146 h 5259652"/>
                <a:gd name="connsiteX1-35" fmla="*/ 132684 w 5165240"/>
                <a:gd name="connsiteY1-36" fmla="*/ 1 h 5259652"/>
                <a:gd name="connsiteX2-37" fmla="*/ 5165240 w 5165240"/>
                <a:gd name="connsiteY2-38" fmla="*/ 5259652 h 5259652"/>
                <a:gd name="connsiteX3-39" fmla="*/ 0 w 5165240"/>
                <a:gd name="connsiteY3-40" fmla="*/ 2147146 h 5259652"/>
                <a:gd name="connsiteX0-41" fmla="*/ 0 w 5165240"/>
                <a:gd name="connsiteY0-42" fmla="*/ 2167589 h 5280095"/>
                <a:gd name="connsiteX1-43" fmla="*/ 125744 w 5165240"/>
                <a:gd name="connsiteY1-44" fmla="*/ 0 h 5280095"/>
                <a:gd name="connsiteX2-45" fmla="*/ 5165240 w 5165240"/>
                <a:gd name="connsiteY2-46" fmla="*/ 5280095 h 5280095"/>
                <a:gd name="connsiteX3-47" fmla="*/ 0 w 5165240"/>
                <a:gd name="connsiteY3-48" fmla="*/ 2167589 h 5280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5240" h="5280095">
                  <a:moveTo>
                    <a:pt x="0" y="2167589"/>
                  </a:moveTo>
                  <a:lnTo>
                    <a:pt x="125744" y="0"/>
                  </a:lnTo>
                  <a:lnTo>
                    <a:pt x="5165240" y="5280095"/>
                  </a:lnTo>
                  <a:lnTo>
                    <a:pt x="0" y="21675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6" name="梯形 4"/>
            <p:cNvSpPr/>
            <p:nvPr/>
          </p:nvSpPr>
          <p:spPr>
            <a:xfrm>
              <a:off x="4473892" y="4065450"/>
              <a:ext cx="4038600" cy="2766060"/>
            </a:xfrm>
            <a:custGeom>
              <a:avLst/>
              <a:gdLst>
                <a:gd name="connsiteX0" fmla="*/ 0 w 3451860"/>
                <a:gd name="connsiteY0" fmla="*/ 1211580 h 1211580"/>
                <a:gd name="connsiteX1" fmla="*/ 302895 w 3451860"/>
                <a:gd name="connsiteY1" fmla="*/ 0 h 1211580"/>
                <a:gd name="connsiteX2" fmla="*/ 3148965 w 3451860"/>
                <a:gd name="connsiteY2" fmla="*/ 0 h 1211580"/>
                <a:gd name="connsiteX3" fmla="*/ 3451860 w 3451860"/>
                <a:gd name="connsiteY3" fmla="*/ 1211580 h 1211580"/>
                <a:gd name="connsiteX4" fmla="*/ 0 w 3451860"/>
                <a:gd name="connsiteY4" fmla="*/ 1211580 h 1211580"/>
                <a:gd name="connsiteX0-1" fmla="*/ 0 w 3451860"/>
                <a:gd name="connsiteY0-2" fmla="*/ 2156460 h 2156460"/>
                <a:gd name="connsiteX1-3" fmla="*/ 302895 w 3451860"/>
                <a:gd name="connsiteY1-4" fmla="*/ 944880 h 2156460"/>
                <a:gd name="connsiteX2-5" fmla="*/ 2981325 w 3451860"/>
                <a:gd name="connsiteY2-6" fmla="*/ 0 h 2156460"/>
                <a:gd name="connsiteX3-7" fmla="*/ 3451860 w 3451860"/>
                <a:gd name="connsiteY3-8" fmla="*/ 2156460 h 2156460"/>
                <a:gd name="connsiteX4-9" fmla="*/ 0 w 3451860"/>
                <a:gd name="connsiteY4-10" fmla="*/ 2156460 h 2156460"/>
                <a:gd name="connsiteX0-11" fmla="*/ 0 w 4518660"/>
                <a:gd name="connsiteY0-12" fmla="*/ 2156460 h 2156460"/>
                <a:gd name="connsiteX1-13" fmla="*/ 302895 w 4518660"/>
                <a:gd name="connsiteY1-14" fmla="*/ 944880 h 2156460"/>
                <a:gd name="connsiteX2-15" fmla="*/ 2981325 w 4518660"/>
                <a:gd name="connsiteY2-16" fmla="*/ 0 h 2156460"/>
                <a:gd name="connsiteX3-17" fmla="*/ 4518660 w 4518660"/>
                <a:gd name="connsiteY3-18" fmla="*/ 1478280 h 2156460"/>
                <a:gd name="connsiteX4-19" fmla="*/ 0 w 4518660"/>
                <a:gd name="connsiteY4-20" fmla="*/ 2156460 h 2156460"/>
                <a:gd name="connsiteX0-21" fmla="*/ 657225 w 4215765"/>
                <a:gd name="connsiteY0-22" fmla="*/ 2766060 h 2766060"/>
                <a:gd name="connsiteX1-23" fmla="*/ 0 w 4215765"/>
                <a:gd name="connsiteY1-24" fmla="*/ 944880 h 2766060"/>
                <a:gd name="connsiteX2-25" fmla="*/ 2678430 w 4215765"/>
                <a:gd name="connsiteY2-26" fmla="*/ 0 h 2766060"/>
                <a:gd name="connsiteX3-27" fmla="*/ 4215765 w 4215765"/>
                <a:gd name="connsiteY3-28" fmla="*/ 1478280 h 2766060"/>
                <a:gd name="connsiteX4-29" fmla="*/ 657225 w 4215765"/>
                <a:gd name="connsiteY4-30" fmla="*/ 2766060 h 2766060"/>
                <a:gd name="connsiteX0-31" fmla="*/ 451485 w 4010025"/>
                <a:gd name="connsiteY0-32" fmla="*/ 2766060 h 2766060"/>
                <a:gd name="connsiteX1-33" fmla="*/ 0 w 4010025"/>
                <a:gd name="connsiteY1-34" fmla="*/ 2529840 h 2766060"/>
                <a:gd name="connsiteX2-35" fmla="*/ 2472690 w 4010025"/>
                <a:gd name="connsiteY2-36" fmla="*/ 0 h 2766060"/>
                <a:gd name="connsiteX3-37" fmla="*/ 4010025 w 4010025"/>
                <a:gd name="connsiteY3-38" fmla="*/ 1478280 h 2766060"/>
                <a:gd name="connsiteX4-39" fmla="*/ 451485 w 4010025"/>
                <a:gd name="connsiteY4-40" fmla="*/ 2766060 h 2766060"/>
                <a:gd name="connsiteX0-41" fmla="*/ 451485 w 4033837"/>
                <a:gd name="connsiteY0-42" fmla="*/ 2766060 h 2766060"/>
                <a:gd name="connsiteX1-43" fmla="*/ 0 w 4033837"/>
                <a:gd name="connsiteY1-44" fmla="*/ 2529840 h 2766060"/>
                <a:gd name="connsiteX2-45" fmla="*/ 2472690 w 4033837"/>
                <a:gd name="connsiteY2-46" fmla="*/ 0 h 2766060"/>
                <a:gd name="connsiteX3-47" fmla="*/ 4033837 w 4033837"/>
                <a:gd name="connsiteY3-48" fmla="*/ 1478280 h 2766060"/>
                <a:gd name="connsiteX4-49" fmla="*/ 451485 w 4033837"/>
                <a:gd name="connsiteY4-50" fmla="*/ 2766060 h 2766060"/>
                <a:gd name="connsiteX0-51" fmla="*/ 456248 w 4038600"/>
                <a:gd name="connsiteY0-52" fmla="*/ 2766060 h 2766060"/>
                <a:gd name="connsiteX1-53" fmla="*/ 0 w 4038600"/>
                <a:gd name="connsiteY1-54" fmla="*/ 2548890 h 2766060"/>
                <a:gd name="connsiteX2-55" fmla="*/ 2477453 w 4038600"/>
                <a:gd name="connsiteY2-56" fmla="*/ 0 h 2766060"/>
                <a:gd name="connsiteX3-57" fmla="*/ 4038600 w 4038600"/>
                <a:gd name="connsiteY3-58" fmla="*/ 1478280 h 2766060"/>
                <a:gd name="connsiteX4-59" fmla="*/ 456248 w 4038600"/>
                <a:gd name="connsiteY4-60" fmla="*/ 2766060 h 27660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38600" h="2766060">
                  <a:moveTo>
                    <a:pt x="456248" y="2766060"/>
                  </a:moveTo>
                  <a:lnTo>
                    <a:pt x="0" y="2548890"/>
                  </a:lnTo>
                  <a:lnTo>
                    <a:pt x="2477453" y="0"/>
                  </a:lnTo>
                  <a:lnTo>
                    <a:pt x="4038600" y="1478280"/>
                  </a:lnTo>
                  <a:lnTo>
                    <a:pt x="456248" y="27660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8" name="PA_文本框 7"/>
          <p:cNvSpPr txBox="1"/>
          <p:nvPr>
            <p:custDataLst>
              <p:tags r:id="rId1"/>
            </p:custDataLst>
          </p:nvPr>
        </p:nvSpPr>
        <p:spPr>
          <a:xfrm>
            <a:off x="414205" y="4708156"/>
            <a:ext cx="616066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清新房地产</a:t>
            </a:r>
            <a:r>
              <a:rPr lang="zh-CN" altLang="en-US" sz="3600" b="1" kern="0" dirty="0">
                <a:solidFill>
                  <a:srgbClr val="00B050"/>
                </a:solidFill>
                <a:cs typeface="+mn-ea"/>
                <a:sym typeface="+mn-lt"/>
              </a:rPr>
              <a:t>项</a:t>
            </a:r>
            <a:r>
              <a:rPr lang="zh-CN" altLang="en-US" sz="3600" b="1" kern="0" dirty="0" smtClean="0">
                <a:solidFill>
                  <a:srgbClr val="00B050"/>
                </a:solidFill>
                <a:cs typeface="+mn-ea"/>
                <a:sym typeface="+mn-lt"/>
              </a:rPr>
              <a:t>目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汇报</a:t>
            </a:r>
            <a:r>
              <a:rPr kumimoji="0" lang="en-US" altLang="zh-CN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PPT</a:t>
            </a:r>
            <a:r>
              <a:rPr kumimoji="0" lang="zh-CN" alt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cs typeface="+mn-ea"/>
                <a:sym typeface="+mn-lt"/>
              </a:rPr>
              <a:t>模板</a:t>
            </a:r>
            <a:endParaRPr kumimoji="0" lang="zh-CN" altLang="en-US" sz="3600" b="1" i="0" u="none" strike="noStrike" kern="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cs typeface="+mn-ea"/>
              <a:sym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28" name="Shape 2928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2929" name="Shape 2929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30" name="Shape 2930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31" name="Shape 2931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932" name="Shape 2932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933" name="Shape 2933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934" name="Shape 2934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935" name="Shape 2935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936" name="Shape 2936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937" name="Shape 2937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2940" name="Shape 2940"/>
          <p:cNvSpPr/>
          <p:nvPr/>
        </p:nvSpPr>
        <p:spPr>
          <a:xfrm>
            <a:off x="205373" y="3377555"/>
            <a:ext cx="182879" cy="1828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5455"/>
                </a:lnTo>
                <a:lnTo>
                  <a:pt x="114544" y="5455"/>
                </a:lnTo>
                <a:cubicBezTo>
                  <a:pt x="114544" y="5455"/>
                  <a:pt x="114544" y="16361"/>
                  <a:pt x="114544" y="16361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lnTo>
                  <a:pt x="0" y="16361"/>
                </a:lnTo>
                <a:cubicBezTo>
                  <a:pt x="0" y="19372"/>
                  <a:pt x="2444" y="21816"/>
                  <a:pt x="5455" y="21816"/>
                </a:cubicBezTo>
                <a:lnTo>
                  <a:pt x="114544" y="21816"/>
                </a:lnTo>
                <a:cubicBezTo>
                  <a:pt x="117555" y="21816"/>
                  <a:pt x="120000" y="19372"/>
                  <a:pt x="120000" y="16361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114544" y="81816"/>
                </a:moveTo>
                <a:lnTo>
                  <a:pt x="5455" y="81816"/>
                </a:lnTo>
                <a:lnTo>
                  <a:pt x="5455" y="70911"/>
                </a:lnTo>
                <a:lnTo>
                  <a:pt x="114544" y="70911"/>
                </a:lnTo>
                <a:cubicBezTo>
                  <a:pt x="114544" y="70911"/>
                  <a:pt x="114544" y="81816"/>
                  <a:pt x="114544" y="81816"/>
                </a:cubicBezTo>
                <a:close/>
                <a:moveTo>
                  <a:pt x="114544" y="65455"/>
                </a:moveTo>
                <a:lnTo>
                  <a:pt x="5455" y="65455"/>
                </a:lnTo>
                <a:cubicBezTo>
                  <a:pt x="2444" y="65455"/>
                  <a:pt x="0" y="67900"/>
                  <a:pt x="0" y="70911"/>
                </a:cubicBezTo>
                <a:lnTo>
                  <a:pt x="0" y="81816"/>
                </a:lnTo>
                <a:cubicBezTo>
                  <a:pt x="0" y="84833"/>
                  <a:pt x="2444" y="87272"/>
                  <a:pt x="5455" y="87272"/>
                </a:cubicBezTo>
                <a:lnTo>
                  <a:pt x="114544" y="87272"/>
                </a:lnTo>
                <a:cubicBezTo>
                  <a:pt x="117555" y="87272"/>
                  <a:pt x="120000" y="84833"/>
                  <a:pt x="120000" y="81816"/>
                </a:cubicBezTo>
                <a:lnTo>
                  <a:pt x="120000" y="70911"/>
                </a:lnTo>
                <a:cubicBezTo>
                  <a:pt x="120000" y="67900"/>
                  <a:pt x="117555" y="65455"/>
                  <a:pt x="114544" y="65455"/>
                </a:cubicBezTo>
                <a:moveTo>
                  <a:pt x="5455" y="38183"/>
                </a:moveTo>
                <a:lnTo>
                  <a:pt x="81816" y="38183"/>
                </a:lnTo>
                <a:lnTo>
                  <a:pt x="81816" y="49088"/>
                </a:lnTo>
                <a:lnTo>
                  <a:pt x="5455" y="49088"/>
                </a:lnTo>
                <a:cubicBezTo>
                  <a:pt x="5455" y="49088"/>
                  <a:pt x="5455" y="38183"/>
                  <a:pt x="5455" y="38183"/>
                </a:cubicBezTo>
                <a:close/>
                <a:moveTo>
                  <a:pt x="5455" y="54544"/>
                </a:moveTo>
                <a:lnTo>
                  <a:pt x="81816" y="54544"/>
                </a:lnTo>
                <a:cubicBezTo>
                  <a:pt x="84827" y="54544"/>
                  <a:pt x="87272" y="52100"/>
                  <a:pt x="87272" y="49088"/>
                </a:cubicBezTo>
                <a:lnTo>
                  <a:pt x="87272" y="38183"/>
                </a:lnTo>
                <a:cubicBezTo>
                  <a:pt x="87272" y="35172"/>
                  <a:pt x="84827" y="32727"/>
                  <a:pt x="81816" y="32727"/>
                </a:cubicBezTo>
                <a:lnTo>
                  <a:pt x="5455" y="32727"/>
                </a:lnTo>
                <a:cubicBezTo>
                  <a:pt x="2444" y="32727"/>
                  <a:pt x="0" y="35172"/>
                  <a:pt x="0" y="38183"/>
                </a:cubicBezTo>
                <a:lnTo>
                  <a:pt x="0" y="49088"/>
                </a:lnTo>
                <a:cubicBezTo>
                  <a:pt x="0" y="52100"/>
                  <a:pt x="2444" y="54544"/>
                  <a:pt x="5455" y="54544"/>
                </a:cubicBezTo>
                <a:moveTo>
                  <a:pt x="81816" y="114544"/>
                </a:moveTo>
                <a:lnTo>
                  <a:pt x="5455" y="114544"/>
                </a:lnTo>
                <a:lnTo>
                  <a:pt x="5455" y="103638"/>
                </a:lnTo>
                <a:lnTo>
                  <a:pt x="81816" y="103638"/>
                </a:lnTo>
                <a:cubicBezTo>
                  <a:pt x="81816" y="103638"/>
                  <a:pt x="81816" y="114544"/>
                  <a:pt x="81816" y="114544"/>
                </a:cubicBezTo>
                <a:close/>
                <a:moveTo>
                  <a:pt x="81816" y="98183"/>
                </a:moveTo>
                <a:lnTo>
                  <a:pt x="5455" y="98183"/>
                </a:lnTo>
                <a:cubicBezTo>
                  <a:pt x="2444" y="98183"/>
                  <a:pt x="0" y="100627"/>
                  <a:pt x="0" y="103638"/>
                </a:cubicBezTo>
                <a:lnTo>
                  <a:pt x="0" y="114544"/>
                </a:lnTo>
                <a:cubicBezTo>
                  <a:pt x="0" y="117555"/>
                  <a:pt x="2444" y="120000"/>
                  <a:pt x="5455" y="120000"/>
                </a:cubicBezTo>
                <a:lnTo>
                  <a:pt x="81816" y="120000"/>
                </a:lnTo>
                <a:cubicBezTo>
                  <a:pt x="84827" y="120000"/>
                  <a:pt x="87272" y="117555"/>
                  <a:pt x="87272" y="114544"/>
                </a:cubicBezTo>
                <a:lnTo>
                  <a:pt x="87272" y="103638"/>
                </a:lnTo>
                <a:cubicBezTo>
                  <a:pt x="87272" y="100627"/>
                  <a:pt x="84827" y="98183"/>
                  <a:pt x="81816" y="98183"/>
                </a:cubicBezTo>
              </a:path>
            </a:pathLst>
          </a:custGeom>
          <a:gradFill>
            <a:gsLst>
              <a:gs pos="0">
                <a:srgbClr val="385D1F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2941" name="Shape 2941"/>
          <p:cNvGrpSpPr/>
          <p:nvPr/>
        </p:nvGrpSpPr>
        <p:grpSpPr>
          <a:xfrm>
            <a:off x="9591675" y="1682750"/>
            <a:ext cx="2009776" cy="4000501"/>
            <a:chOff x="9591675" y="1682750"/>
            <a:chExt cx="2009776" cy="4000501"/>
          </a:xfrm>
        </p:grpSpPr>
        <p:sp>
          <p:nvSpPr>
            <p:cNvPr id="2942" name="Shape 2942"/>
            <p:cNvSpPr/>
            <p:nvPr/>
          </p:nvSpPr>
          <p:spPr>
            <a:xfrm>
              <a:off x="10826750" y="3370262"/>
              <a:ext cx="474663" cy="2312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6245"/>
                  </a:moveTo>
                  <a:lnTo>
                    <a:pt x="120000" y="7247"/>
                  </a:lnTo>
                  <a:lnTo>
                    <a:pt x="95117" y="10048"/>
                  </a:lnTo>
                  <a:lnTo>
                    <a:pt x="0" y="0"/>
                  </a:lnTo>
                  <a:lnTo>
                    <a:pt x="0" y="120000"/>
                  </a:lnTo>
                  <a:lnTo>
                    <a:pt x="120000" y="106245"/>
                  </a:lnTo>
                  <a:lnTo>
                    <a:pt x="120000" y="106245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3" name="Shape 2943"/>
            <p:cNvSpPr/>
            <p:nvPr/>
          </p:nvSpPr>
          <p:spPr>
            <a:xfrm>
              <a:off x="10491788" y="1682750"/>
              <a:ext cx="1109663" cy="18811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060" y="0"/>
                  </a:moveTo>
                  <a:lnTo>
                    <a:pt x="0" y="13670"/>
                  </a:lnTo>
                  <a:lnTo>
                    <a:pt x="76909" y="120000"/>
                  </a:lnTo>
                  <a:lnTo>
                    <a:pt x="119999" y="106227"/>
                  </a:lnTo>
                  <a:lnTo>
                    <a:pt x="42060" y="0"/>
                  </a:lnTo>
                  <a:lnTo>
                    <a:pt x="42060" y="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4" name="Shape 2944"/>
            <p:cNvSpPr/>
            <p:nvPr/>
          </p:nvSpPr>
          <p:spPr>
            <a:xfrm>
              <a:off x="9591675" y="1897063"/>
              <a:ext cx="1611312" cy="37861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980" y="120000"/>
                  </a:moveTo>
                  <a:lnTo>
                    <a:pt x="91980" y="46691"/>
                  </a:lnTo>
                  <a:lnTo>
                    <a:pt x="120000" y="52830"/>
                  </a:lnTo>
                  <a:lnTo>
                    <a:pt x="67034" y="0"/>
                  </a:lnTo>
                  <a:lnTo>
                    <a:pt x="0" y="26767"/>
                  </a:lnTo>
                  <a:lnTo>
                    <a:pt x="26600" y="32452"/>
                  </a:lnTo>
                  <a:lnTo>
                    <a:pt x="26600" y="105811"/>
                  </a:lnTo>
                  <a:lnTo>
                    <a:pt x="91980" y="120000"/>
                  </a:lnTo>
                  <a:lnTo>
                    <a:pt x="91980" y="1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5" name="Shape 2945"/>
            <p:cNvSpPr/>
            <p:nvPr/>
          </p:nvSpPr>
          <p:spPr>
            <a:xfrm>
              <a:off x="10227504" y="3093938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46" name="Shape 2946"/>
          <p:cNvGrpSpPr/>
          <p:nvPr/>
        </p:nvGrpSpPr>
        <p:grpSpPr>
          <a:xfrm>
            <a:off x="7019925" y="3236913"/>
            <a:ext cx="2887663" cy="655638"/>
            <a:chOff x="7019925" y="3236913"/>
            <a:chExt cx="2887663" cy="655638"/>
          </a:xfrm>
        </p:grpSpPr>
        <p:sp>
          <p:nvSpPr>
            <p:cNvPr id="2947" name="Shape 2947"/>
            <p:cNvSpPr/>
            <p:nvPr/>
          </p:nvSpPr>
          <p:spPr>
            <a:xfrm>
              <a:off x="7019925" y="3236913"/>
              <a:ext cx="2887663" cy="6556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99" y="0"/>
                  </a:lnTo>
                  <a:lnTo>
                    <a:pt x="119999" y="66537"/>
                  </a:lnTo>
                  <a:lnTo>
                    <a:pt x="100208" y="114188"/>
                  </a:lnTo>
                  <a:lnTo>
                    <a:pt x="100208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48" name="Shape 2948"/>
            <p:cNvSpPr/>
            <p:nvPr/>
          </p:nvSpPr>
          <p:spPr>
            <a:xfrm>
              <a:off x="7259552" y="327628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49" name="Shape 2949"/>
          <p:cNvGrpSpPr/>
          <p:nvPr/>
        </p:nvGrpSpPr>
        <p:grpSpPr>
          <a:xfrm>
            <a:off x="6545262" y="3892550"/>
            <a:ext cx="2887663" cy="647700"/>
            <a:chOff x="6545262" y="3892550"/>
            <a:chExt cx="2887663" cy="647700"/>
          </a:xfrm>
        </p:grpSpPr>
        <p:sp>
          <p:nvSpPr>
            <p:cNvPr id="2950" name="Shape 2950"/>
            <p:cNvSpPr/>
            <p:nvPr/>
          </p:nvSpPr>
          <p:spPr>
            <a:xfrm>
              <a:off x="6545262" y="3892550"/>
              <a:ext cx="2887663" cy="647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34" y="0"/>
                  </a:lnTo>
                  <a:lnTo>
                    <a:pt x="119999" y="66176"/>
                  </a:lnTo>
                  <a:lnTo>
                    <a:pt x="100340" y="115294"/>
                  </a:lnTo>
                  <a:lnTo>
                    <a:pt x="100340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1" name="Shape 2951"/>
            <p:cNvSpPr/>
            <p:nvPr/>
          </p:nvSpPr>
          <p:spPr>
            <a:xfrm>
              <a:off x="6973304" y="394490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52" name="Shape 2952"/>
          <p:cNvGrpSpPr/>
          <p:nvPr/>
        </p:nvGrpSpPr>
        <p:grpSpPr>
          <a:xfrm>
            <a:off x="6072187" y="4540250"/>
            <a:ext cx="2887663" cy="650874"/>
            <a:chOff x="6072187" y="4540250"/>
            <a:chExt cx="2887663" cy="650874"/>
          </a:xfrm>
        </p:grpSpPr>
        <p:sp>
          <p:nvSpPr>
            <p:cNvPr id="2953" name="Shape 2953"/>
            <p:cNvSpPr/>
            <p:nvPr/>
          </p:nvSpPr>
          <p:spPr>
            <a:xfrm>
              <a:off x="6072187" y="4540250"/>
              <a:ext cx="2887663" cy="650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119999" y="0"/>
                  </a:lnTo>
                  <a:lnTo>
                    <a:pt x="119999" y="67609"/>
                  </a:lnTo>
                  <a:lnTo>
                    <a:pt x="100142" y="115317"/>
                  </a:lnTo>
                  <a:lnTo>
                    <a:pt x="100142" y="120000"/>
                  </a:lnTo>
                  <a:lnTo>
                    <a:pt x="0" y="12000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4" name="Shape 2954"/>
            <p:cNvSpPr/>
            <p:nvPr/>
          </p:nvSpPr>
          <p:spPr>
            <a:xfrm>
              <a:off x="6505953" y="4592601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2955" name="Shape 2955"/>
          <p:cNvGrpSpPr/>
          <p:nvPr/>
        </p:nvGrpSpPr>
        <p:grpSpPr>
          <a:xfrm>
            <a:off x="5594350" y="5191125"/>
            <a:ext cx="2887663" cy="833437"/>
            <a:chOff x="5594350" y="5191125"/>
            <a:chExt cx="2887663" cy="833437"/>
          </a:xfrm>
        </p:grpSpPr>
        <p:sp>
          <p:nvSpPr>
            <p:cNvPr id="2956" name="Shape 2956"/>
            <p:cNvSpPr/>
            <p:nvPr/>
          </p:nvSpPr>
          <p:spPr>
            <a:xfrm>
              <a:off x="5594350" y="5191125"/>
              <a:ext cx="2887663" cy="8334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12000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19999" y="0"/>
                  </a:lnTo>
                  <a:lnTo>
                    <a:pt x="119999" y="120000"/>
                  </a:lnTo>
                  <a:lnTo>
                    <a:pt x="119999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57" name="Shape 2957"/>
            <p:cNvSpPr/>
            <p:nvPr/>
          </p:nvSpPr>
          <p:spPr>
            <a:xfrm>
              <a:off x="6124233" y="5334307"/>
              <a:ext cx="2311486" cy="5525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958" name="Shape 2958"/>
          <p:cNvGrpSpPr/>
          <p:nvPr/>
        </p:nvGrpSpPr>
        <p:grpSpPr>
          <a:xfrm>
            <a:off x="9474200" y="3625850"/>
            <a:ext cx="1352550" cy="2320925"/>
            <a:chOff x="9474200" y="3625850"/>
            <a:chExt cx="1352550" cy="2320925"/>
          </a:xfrm>
        </p:grpSpPr>
        <p:sp>
          <p:nvSpPr>
            <p:cNvPr id="2959" name="Shape 2959"/>
            <p:cNvSpPr/>
            <p:nvPr/>
          </p:nvSpPr>
          <p:spPr>
            <a:xfrm>
              <a:off x="9474200" y="3625850"/>
              <a:ext cx="1352550" cy="708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5605"/>
                  </a:moveTo>
                  <a:lnTo>
                    <a:pt x="42112" y="0"/>
                  </a:lnTo>
                  <a:lnTo>
                    <a:pt x="0" y="44663"/>
                  </a:lnTo>
                  <a:lnTo>
                    <a:pt x="78028" y="119999"/>
                  </a:lnTo>
                  <a:lnTo>
                    <a:pt x="119999" y="75605"/>
                  </a:lnTo>
                  <a:lnTo>
                    <a:pt x="119999" y="756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0" name="Shape 2960"/>
            <p:cNvSpPr/>
            <p:nvPr/>
          </p:nvSpPr>
          <p:spPr>
            <a:xfrm>
              <a:off x="9474200" y="3889375"/>
              <a:ext cx="879474" cy="2057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5925"/>
                  </a:lnTo>
                  <a:lnTo>
                    <a:pt x="0" y="0"/>
                  </a:lnTo>
                  <a:lnTo>
                    <a:pt x="0" y="93796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1" name="Shape 2961"/>
            <p:cNvSpPr/>
            <p:nvPr/>
          </p:nvSpPr>
          <p:spPr>
            <a:xfrm>
              <a:off x="10353675" y="4071937"/>
              <a:ext cx="473075" cy="18748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3132"/>
                  </a:moveTo>
                  <a:lnTo>
                    <a:pt x="120000" y="0"/>
                  </a:lnTo>
                  <a:lnTo>
                    <a:pt x="0" y="16765"/>
                  </a:lnTo>
                  <a:lnTo>
                    <a:pt x="0" y="120000"/>
                  </a:lnTo>
                  <a:lnTo>
                    <a:pt x="120000" y="103132"/>
                  </a:lnTo>
                  <a:lnTo>
                    <a:pt x="120000" y="103132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2" name="Shape 2962"/>
            <p:cNvSpPr/>
            <p:nvPr/>
          </p:nvSpPr>
          <p:spPr>
            <a:xfrm>
              <a:off x="9979504" y="379975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63" name="Shape 2963"/>
          <p:cNvGrpSpPr/>
          <p:nvPr/>
        </p:nvGrpSpPr>
        <p:grpSpPr>
          <a:xfrm>
            <a:off x="9001125" y="4273550"/>
            <a:ext cx="1352551" cy="1935162"/>
            <a:chOff x="9001125" y="4273550"/>
            <a:chExt cx="1352551" cy="1935162"/>
          </a:xfrm>
        </p:grpSpPr>
        <p:sp>
          <p:nvSpPr>
            <p:cNvPr id="2964" name="Shape 2964"/>
            <p:cNvSpPr/>
            <p:nvPr/>
          </p:nvSpPr>
          <p:spPr>
            <a:xfrm>
              <a:off x="9001125" y="4273550"/>
              <a:ext cx="1352550" cy="7080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6143"/>
                  </a:moveTo>
                  <a:lnTo>
                    <a:pt x="41971" y="0"/>
                  </a:lnTo>
                  <a:lnTo>
                    <a:pt x="0" y="44663"/>
                  </a:lnTo>
                  <a:lnTo>
                    <a:pt x="77887" y="119999"/>
                  </a:lnTo>
                  <a:lnTo>
                    <a:pt x="119999" y="76143"/>
                  </a:lnTo>
                  <a:lnTo>
                    <a:pt x="119999" y="7614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5" name="Shape 2965"/>
            <p:cNvSpPr/>
            <p:nvPr/>
          </p:nvSpPr>
          <p:spPr>
            <a:xfrm>
              <a:off x="9879013" y="4722812"/>
              <a:ext cx="474663" cy="14858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8846"/>
                  </a:moveTo>
                  <a:lnTo>
                    <a:pt x="120000" y="0"/>
                  </a:lnTo>
                  <a:lnTo>
                    <a:pt x="0" y="20897"/>
                  </a:lnTo>
                  <a:lnTo>
                    <a:pt x="0" y="120000"/>
                  </a:lnTo>
                  <a:lnTo>
                    <a:pt x="120000" y="98846"/>
                  </a:lnTo>
                  <a:lnTo>
                    <a:pt x="120000" y="98846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6" name="Shape 2966"/>
            <p:cNvSpPr/>
            <p:nvPr/>
          </p:nvSpPr>
          <p:spPr>
            <a:xfrm>
              <a:off x="9001125" y="4537075"/>
              <a:ext cx="877887" cy="16716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31908"/>
                  </a:lnTo>
                  <a:lnTo>
                    <a:pt x="0" y="0"/>
                  </a:lnTo>
                  <a:lnTo>
                    <a:pt x="0" y="87977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67" name="Shape 2967"/>
            <p:cNvSpPr/>
            <p:nvPr/>
          </p:nvSpPr>
          <p:spPr>
            <a:xfrm>
              <a:off x="9502810" y="445731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68" name="Shape 2968"/>
          <p:cNvGrpSpPr/>
          <p:nvPr/>
        </p:nvGrpSpPr>
        <p:grpSpPr>
          <a:xfrm>
            <a:off x="8526463" y="4929187"/>
            <a:ext cx="1352550" cy="1544637"/>
            <a:chOff x="8526463" y="4929187"/>
            <a:chExt cx="1352550" cy="1544637"/>
          </a:xfrm>
        </p:grpSpPr>
        <p:sp>
          <p:nvSpPr>
            <p:cNvPr id="2969" name="Shape 2969"/>
            <p:cNvSpPr/>
            <p:nvPr/>
          </p:nvSpPr>
          <p:spPr>
            <a:xfrm>
              <a:off x="8526463" y="4929187"/>
              <a:ext cx="1352550" cy="7096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5704"/>
                  </a:moveTo>
                  <a:lnTo>
                    <a:pt x="42112" y="0"/>
                  </a:lnTo>
                  <a:lnTo>
                    <a:pt x="0" y="44295"/>
                  </a:lnTo>
                  <a:lnTo>
                    <a:pt x="78028" y="120000"/>
                  </a:lnTo>
                  <a:lnTo>
                    <a:pt x="119999" y="75704"/>
                  </a:lnTo>
                  <a:lnTo>
                    <a:pt x="119999" y="7570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0" name="Shape 2970"/>
            <p:cNvSpPr/>
            <p:nvPr/>
          </p:nvSpPr>
          <p:spPr>
            <a:xfrm>
              <a:off x="9405938" y="5376862"/>
              <a:ext cx="473075" cy="10969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0998"/>
                  </a:moveTo>
                  <a:lnTo>
                    <a:pt x="120000" y="0"/>
                  </a:lnTo>
                  <a:lnTo>
                    <a:pt x="0" y="28654"/>
                  </a:lnTo>
                  <a:lnTo>
                    <a:pt x="0" y="120000"/>
                  </a:lnTo>
                  <a:lnTo>
                    <a:pt x="120000" y="90998"/>
                  </a:lnTo>
                  <a:lnTo>
                    <a:pt x="120000" y="90998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1" name="Shape 2971"/>
            <p:cNvSpPr/>
            <p:nvPr/>
          </p:nvSpPr>
          <p:spPr>
            <a:xfrm>
              <a:off x="8526463" y="5191125"/>
              <a:ext cx="879474" cy="12827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41881"/>
                  </a:lnTo>
                  <a:lnTo>
                    <a:pt x="0" y="0"/>
                  </a:lnTo>
                  <a:lnTo>
                    <a:pt x="0" y="7797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72" name="Shape 2972"/>
            <p:cNvSpPr/>
            <p:nvPr/>
          </p:nvSpPr>
          <p:spPr>
            <a:xfrm>
              <a:off x="9021318" y="514433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3" name="Shape 2973"/>
          <p:cNvGrpSpPr/>
          <p:nvPr/>
        </p:nvGrpSpPr>
        <p:grpSpPr>
          <a:xfrm>
            <a:off x="947508" y="1963305"/>
            <a:ext cx="2198178" cy="572464"/>
            <a:chOff x="2194601" y="2009322"/>
            <a:chExt cx="2198178" cy="572464"/>
          </a:xfrm>
        </p:grpSpPr>
        <p:sp>
          <p:nvSpPr>
            <p:cNvPr id="2974" name="Shape 2974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75" name="Shape 2975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6" name="Shape 2976"/>
          <p:cNvGrpSpPr/>
          <p:nvPr/>
        </p:nvGrpSpPr>
        <p:grpSpPr>
          <a:xfrm>
            <a:off x="936491" y="3902300"/>
            <a:ext cx="2199302" cy="572464"/>
            <a:chOff x="4129723" y="2015876"/>
            <a:chExt cx="2199302" cy="572464"/>
          </a:xfrm>
        </p:grpSpPr>
        <p:sp>
          <p:nvSpPr>
            <p:cNvPr id="2977" name="Shape 2977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78" name="Shape 2978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79" name="Shape 2979"/>
          <p:cNvGrpSpPr/>
          <p:nvPr/>
        </p:nvGrpSpPr>
        <p:grpSpPr>
          <a:xfrm>
            <a:off x="947507" y="2933779"/>
            <a:ext cx="2223053" cy="572464"/>
            <a:chOff x="6064846" y="2015876"/>
            <a:chExt cx="2126142" cy="572464"/>
          </a:xfrm>
        </p:grpSpPr>
        <p:sp>
          <p:nvSpPr>
            <p:cNvPr id="2980" name="Shape 2980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81" name="Shape 2981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82" name="Shape 2982"/>
          <p:cNvGrpSpPr/>
          <p:nvPr/>
        </p:nvGrpSpPr>
        <p:grpSpPr>
          <a:xfrm>
            <a:off x="947509" y="4809893"/>
            <a:ext cx="2199302" cy="572464"/>
            <a:chOff x="8002514" y="2015876"/>
            <a:chExt cx="2199302" cy="572464"/>
          </a:xfrm>
        </p:grpSpPr>
        <p:sp>
          <p:nvSpPr>
            <p:cNvPr id="2983" name="Shape 2983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  <p:sp>
          <p:nvSpPr>
            <p:cNvPr id="2984" name="Shape 2984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985" name="Shape 2985"/>
          <p:cNvSpPr/>
          <p:nvPr/>
        </p:nvSpPr>
        <p:spPr>
          <a:xfrm>
            <a:off x="3402840" y="2933864"/>
            <a:ext cx="1947601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</p:txBody>
      </p:sp>
      <p:sp>
        <p:nvSpPr>
          <p:cNvPr id="2987" name="Shape 2987"/>
          <p:cNvSpPr txBox="1"/>
          <p:nvPr/>
        </p:nvSpPr>
        <p:spPr>
          <a:xfrm>
            <a:off x="3523623" y="2269500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buSzPct val="25000"/>
              <a:defRPr/>
            </a:pPr>
            <a:r>
              <a:rPr lang="zh-CN" altLang="en-US" sz="2800" b="1" kern="0" dirty="0">
                <a:solidFill>
                  <a:srgbClr val="656D78"/>
                </a:solidFill>
                <a:cs typeface="+mn-ea"/>
                <a:sym typeface="+mn-lt"/>
              </a:rPr>
              <a:t>此处添加标题</a:t>
            </a:r>
          </a:p>
        </p:txBody>
      </p:sp>
      <p:grpSp>
        <p:nvGrpSpPr>
          <p:cNvPr id="62" name="Shape 279"/>
          <p:cNvGrpSpPr/>
          <p:nvPr/>
        </p:nvGrpSpPr>
        <p:grpSpPr>
          <a:xfrm>
            <a:off x="634999" y="305177"/>
            <a:ext cx="10925012" cy="1091824"/>
            <a:chOff x="0" y="-150376"/>
            <a:chExt cx="21850020" cy="2183646"/>
          </a:xfrm>
        </p:grpSpPr>
        <p:sp>
          <p:nvSpPr>
            <p:cNvPr id="63" name="Shape 280"/>
            <p:cNvSpPr txBox="1"/>
            <p:nvPr/>
          </p:nvSpPr>
          <p:spPr>
            <a:xfrm>
              <a:off x="6020" y="-150376"/>
              <a:ext cx="21844000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6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9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9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29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29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9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29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29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2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05" name="Shape 3005"/>
          <p:cNvGrpSpPr/>
          <p:nvPr/>
        </p:nvGrpSpPr>
        <p:grpSpPr>
          <a:xfrm>
            <a:off x="594537" y="1433145"/>
            <a:ext cx="3590923" cy="5092698"/>
            <a:chOff x="594537" y="1433145"/>
            <a:chExt cx="3590923" cy="5092698"/>
          </a:xfrm>
        </p:grpSpPr>
        <p:grpSp>
          <p:nvGrpSpPr>
            <p:cNvPr id="3006" name="Shape 3006"/>
            <p:cNvGrpSpPr/>
            <p:nvPr/>
          </p:nvGrpSpPr>
          <p:grpSpPr>
            <a:xfrm>
              <a:off x="980299" y="3863607"/>
              <a:ext cx="3205161" cy="2662236"/>
              <a:chOff x="980299" y="3863607"/>
              <a:chExt cx="3205161" cy="2662236"/>
            </a:xfrm>
          </p:grpSpPr>
          <p:sp>
            <p:nvSpPr>
              <p:cNvPr id="3007" name="Shape 3007"/>
              <p:cNvSpPr/>
              <p:nvPr/>
            </p:nvSpPr>
            <p:spPr>
              <a:xfrm>
                <a:off x="2375710" y="3863607"/>
                <a:ext cx="1585912" cy="15859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37" y="47922"/>
                    </a:moveTo>
                    <a:cubicBezTo>
                      <a:pt x="106953" y="47922"/>
                      <a:pt x="106953" y="47922"/>
                      <a:pt x="106953" y="47922"/>
                    </a:cubicBezTo>
                    <a:cubicBezTo>
                      <a:pt x="105274" y="47922"/>
                      <a:pt x="103466" y="46630"/>
                      <a:pt x="102949" y="44951"/>
                    </a:cubicBezTo>
                    <a:cubicBezTo>
                      <a:pt x="102432" y="43401"/>
                      <a:pt x="101786" y="41851"/>
                      <a:pt x="101011" y="40301"/>
                    </a:cubicBezTo>
                    <a:cubicBezTo>
                      <a:pt x="100236" y="38751"/>
                      <a:pt x="100495" y="36555"/>
                      <a:pt x="101657" y="35392"/>
                    </a:cubicBezTo>
                    <a:cubicBezTo>
                      <a:pt x="105791" y="31259"/>
                      <a:pt x="105791" y="31259"/>
                      <a:pt x="105791" y="31259"/>
                    </a:cubicBezTo>
                    <a:cubicBezTo>
                      <a:pt x="107082" y="29967"/>
                      <a:pt x="107857" y="28030"/>
                      <a:pt x="107857" y="26092"/>
                    </a:cubicBezTo>
                    <a:cubicBezTo>
                      <a:pt x="107857" y="24155"/>
                      <a:pt x="107082" y="22346"/>
                      <a:pt x="105791" y="20925"/>
                    </a:cubicBezTo>
                    <a:cubicBezTo>
                      <a:pt x="99074" y="14337"/>
                      <a:pt x="99074" y="14337"/>
                      <a:pt x="99074" y="14337"/>
                    </a:cubicBezTo>
                    <a:cubicBezTo>
                      <a:pt x="97653" y="12917"/>
                      <a:pt x="95844" y="12142"/>
                      <a:pt x="93907" y="12142"/>
                    </a:cubicBezTo>
                    <a:cubicBezTo>
                      <a:pt x="91969" y="12142"/>
                      <a:pt x="90032" y="12917"/>
                      <a:pt x="88740" y="14337"/>
                    </a:cubicBezTo>
                    <a:cubicBezTo>
                      <a:pt x="84607" y="18342"/>
                      <a:pt x="84607" y="18342"/>
                      <a:pt x="84607" y="18342"/>
                    </a:cubicBezTo>
                    <a:cubicBezTo>
                      <a:pt x="83961" y="18988"/>
                      <a:pt x="82798" y="19375"/>
                      <a:pt x="81636" y="19375"/>
                    </a:cubicBezTo>
                    <a:cubicBezTo>
                      <a:pt x="80990" y="19375"/>
                      <a:pt x="80215" y="19246"/>
                      <a:pt x="79698" y="18988"/>
                    </a:cubicBezTo>
                    <a:cubicBezTo>
                      <a:pt x="78148" y="18213"/>
                      <a:pt x="76598" y="17567"/>
                      <a:pt x="75048" y="17050"/>
                    </a:cubicBezTo>
                    <a:cubicBezTo>
                      <a:pt x="73369" y="16533"/>
                      <a:pt x="72077" y="14725"/>
                      <a:pt x="72077" y="13175"/>
                    </a:cubicBezTo>
                    <a:cubicBezTo>
                      <a:pt x="72077" y="7362"/>
                      <a:pt x="72077" y="7362"/>
                      <a:pt x="72077" y="7362"/>
                    </a:cubicBezTo>
                    <a:cubicBezTo>
                      <a:pt x="72077" y="3358"/>
                      <a:pt x="68719" y="0"/>
                      <a:pt x="64714" y="0"/>
                    </a:cubicBezTo>
                    <a:cubicBezTo>
                      <a:pt x="55285" y="0"/>
                      <a:pt x="55285" y="0"/>
                      <a:pt x="55285" y="0"/>
                    </a:cubicBezTo>
                    <a:cubicBezTo>
                      <a:pt x="51280" y="0"/>
                      <a:pt x="47922" y="3358"/>
                      <a:pt x="47922" y="7362"/>
                    </a:cubicBezTo>
                    <a:cubicBezTo>
                      <a:pt x="47922" y="13175"/>
                      <a:pt x="47922" y="13175"/>
                      <a:pt x="47922" y="13175"/>
                    </a:cubicBezTo>
                    <a:cubicBezTo>
                      <a:pt x="47922" y="14725"/>
                      <a:pt x="46501" y="16533"/>
                      <a:pt x="44822" y="17050"/>
                    </a:cubicBezTo>
                    <a:cubicBezTo>
                      <a:pt x="43272" y="17567"/>
                      <a:pt x="41722" y="18213"/>
                      <a:pt x="40301" y="18988"/>
                    </a:cubicBezTo>
                    <a:cubicBezTo>
                      <a:pt x="39655" y="19246"/>
                      <a:pt x="39009" y="19375"/>
                      <a:pt x="38234" y="19375"/>
                    </a:cubicBezTo>
                    <a:cubicBezTo>
                      <a:pt x="37072" y="19375"/>
                      <a:pt x="36038" y="18988"/>
                      <a:pt x="35392" y="18342"/>
                    </a:cubicBezTo>
                    <a:cubicBezTo>
                      <a:pt x="31259" y="14337"/>
                      <a:pt x="31259" y="14337"/>
                      <a:pt x="31259" y="14337"/>
                    </a:cubicBezTo>
                    <a:cubicBezTo>
                      <a:pt x="29838" y="12917"/>
                      <a:pt x="28030" y="12142"/>
                      <a:pt x="26092" y="12142"/>
                    </a:cubicBezTo>
                    <a:cubicBezTo>
                      <a:pt x="24155" y="12142"/>
                      <a:pt x="22217" y="12917"/>
                      <a:pt x="20925" y="14337"/>
                    </a:cubicBezTo>
                    <a:cubicBezTo>
                      <a:pt x="14208" y="20925"/>
                      <a:pt x="14208" y="20925"/>
                      <a:pt x="14208" y="20925"/>
                    </a:cubicBezTo>
                    <a:cubicBezTo>
                      <a:pt x="11367" y="23767"/>
                      <a:pt x="11367" y="28417"/>
                      <a:pt x="14208" y="31259"/>
                    </a:cubicBezTo>
                    <a:cubicBezTo>
                      <a:pt x="18342" y="35392"/>
                      <a:pt x="18342" y="35392"/>
                      <a:pt x="18342" y="35392"/>
                    </a:cubicBezTo>
                    <a:cubicBezTo>
                      <a:pt x="19375" y="36555"/>
                      <a:pt x="19763" y="38751"/>
                      <a:pt x="18988" y="40301"/>
                    </a:cubicBezTo>
                    <a:cubicBezTo>
                      <a:pt x="18213" y="41851"/>
                      <a:pt x="17567" y="43401"/>
                      <a:pt x="17050" y="44951"/>
                    </a:cubicBezTo>
                    <a:cubicBezTo>
                      <a:pt x="16404" y="46630"/>
                      <a:pt x="14596" y="47922"/>
                      <a:pt x="13046" y="47922"/>
                    </a:cubicBezTo>
                    <a:cubicBezTo>
                      <a:pt x="7362" y="47922"/>
                      <a:pt x="7362" y="47922"/>
                      <a:pt x="7362" y="47922"/>
                    </a:cubicBezTo>
                    <a:cubicBezTo>
                      <a:pt x="3229" y="47922"/>
                      <a:pt x="0" y="51280"/>
                      <a:pt x="0" y="55285"/>
                    </a:cubicBezTo>
                    <a:cubicBezTo>
                      <a:pt x="0" y="64714"/>
                      <a:pt x="0" y="64714"/>
                      <a:pt x="0" y="64714"/>
                    </a:cubicBezTo>
                    <a:cubicBezTo>
                      <a:pt x="0" y="68719"/>
                      <a:pt x="3229" y="72077"/>
                      <a:pt x="7362" y="72077"/>
                    </a:cubicBezTo>
                    <a:cubicBezTo>
                      <a:pt x="13046" y="72077"/>
                      <a:pt x="13046" y="72077"/>
                      <a:pt x="13046" y="72077"/>
                    </a:cubicBezTo>
                    <a:cubicBezTo>
                      <a:pt x="14596" y="72077"/>
                      <a:pt x="16404" y="73498"/>
                      <a:pt x="17050" y="75177"/>
                    </a:cubicBezTo>
                    <a:cubicBezTo>
                      <a:pt x="17567" y="76727"/>
                      <a:pt x="18213" y="78277"/>
                      <a:pt x="18988" y="79698"/>
                    </a:cubicBezTo>
                    <a:cubicBezTo>
                      <a:pt x="19634" y="81248"/>
                      <a:pt x="19375" y="83573"/>
                      <a:pt x="18342" y="84607"/>
                    </a:cubicBezTo>
                    <a:cubicBezTo>
                      <a:pt x="14208" y="88740"/>
                      <a:pt x="14208" y="88740"/>
                      <a:pt x="14208" y="88740"/>
                    </a:cubicBezTo>
                    <a:cubicBezTo>
                      <a:pt x="11367" y="91582"/>
                      <a:pt x="11367" y="96232"/>
                      <a:pt x="14208" y="99074"/>
                    </a:cubicBezTo>
                    <a:cubicBezTo>
                      <a:pt x="20925" y="105791"/>
                      <a:pt x="20925" y="105791"/>
                      <a:pt x="20925" y="105791"/>
                    </a:cubicBezTo>
                    <a:cubicBezTo>
                      <a:pt x="22217" y="107212"/>
                      <a:pt x="24155" y="107987"/>
                      <a:pt x="26092" y="107987"/>
                    </a:cubicBezTo>
                    <a:cubicBezTo>
                      <a:pt x="28030" y="107987"/>
                      <a:pt x="29838" y="107212"/>
                      <a:pt x="31259" y="105791"/>
                    </a:cubicBezTo>
                    <a:cubicBezTo>
                      <a:pt x="35392" y="101657"/>
                      <a:pt x="35392" y="101657"/>
                      <a:pt x="35392" y="101657"/>
                    </a:cubicBezTo>
                    <a:cubicBezTo>
                      <a:pt x="36038" y="101011"/>
                      <a:pt x="37072" y="100624"/>
                      <a:pt x="38234" y="100624"/>
                    </a:cubicBezTo>
                    <a:cubicBezTo>
                      <a:pt x="39009" y="100624"/>
                      <a:pt x="39784" y="100753"/>
                      <a:pt x="40301" y="101011"/>
                    </a:cubicBezTo>
                    <a:cubicBezTo>
                      <a:pt x="41722" y="101786"/>
                      <a:pt x="43272" y="102432"/>
                      <a:pt x="44822" y="102949"/>
                    </a:cubicBezTo>
                    <a:cubicBezTo>
                      <a:pt x="46501" y="103595"/>
                      <a:pt x="47922" y="105403"/>
                      <a:pt x="47922" y="106953"/>
                    </a:cubicBezTo>
                    <a:cubicBezTo>
                      <a:pt x="47922" y="112637"/>
                      <a:pt x="47922" y="112637"/>
                      <a:pt x="47922" y="112637"/>
                    </a:cubicBezTo>
                    <a:cubicBezTo>
                      <a:pt x="47922" y="116770"/>
                      <a:pt x="51280" y="120000"/>
                      <a:pt x="55285" y="120000"/>
                    </a:cubicBezTo>
                    <a:cubicBezTo>
                      <a:pt x="64714" y="120000"/>
                      <a:pt x="64714" y="120000"/>
                      <a:pt x="64714" y="120000"/>
                    </a:cubicBezTo>
                    <a:cubicBezTo>
                      <a:pt x="68719" y="120000"/>
                      <a:pt x="72077" y="116770"/>
                      <a:pt x="72077" y="112637"/>
                    </a:cubicBezTo>
                    <a:cubicBezTo>
                      <a:pt x="72077" y="106953"/>
                      <a:pt x="72077" y="106953"/>
                      <a:pt x="72077" y="106953"/>
                    </a:cubicBezTo>
                    <a:cubicBezTo>
                      <a:pt x="72077" y="105403"/>
                      <a:pt x="73369" y="103595"/>
                      <a:pt x="75048" y="102949"/>
                    </a:cubicBezTo>
                    <a:cubicBezTo>
                      <a:pt x="76598" y="102432"/>
                      <a:pt x="78148" y="101786"/>
                      <a:pt x="79698" y="101011"/>
                    </a:cubicBezTo>
                    <a:cubicBezTo>
                      <a:pt x="80215" y="100753"/>
                      <a:pt x="80990" y="100624"/>
                      <a:pt x="81636" y="100624"/>
                    </a:cubicBezTo>
                    <a:cubicBezTo>
                      <a:pt x="82798" y="100624"/>
                      <a:pt x="83961" y="101011"/>
                      <a:pt x="84607" y="101657"/>
                    </a:cubicBezTo>
                    <a:cubicBezTo>
                      <a:pt x="88740" y="105791"/>
                      <a:pt x="88740" y="105791"/>
                      <a:pt x="88740" y="105791"/>
                    </a:cubicBezTo>
                    <a:cubicBezTo>
                      <a:pt x="90032" y="107212"/>
                      <a:pt x="91969" y="107987"/>
                      <a:pt x="93907" y="107987"/>
                    </a:cubicBezTo>
                    <a:cubicBezTo>
                      <a:pt x="95844" y="107987"/>
                      <a:pt x="97653" y="107212"/>
                      <a:pt x="99074" y="105791"/>
                    </a:cubicBezTo>
                    <a:cubicBezTo>
                      <a:pt x="105791" y="99074"/>
                      <a:pt x="105791" y="99074"/>
                      <a:pt x="105791" y="99074"/>
                    </a:cubicBezTo>
                    <a:cubicBezTo>
                      <a:pt x="108632" y="96232"/>
                      <a:pt x="108632" y="91582"/>
                      <a:pt x="105791" y="88740"/>
                    </a:cubicBezTo>
                    <a:cubicBezTo>
                      <a:pt x="101657" y="84607"/>
                      <a:pt x="101657" y="84607"/>
                      <a:pt x="101657" y="84607"/>
                    </a:cubicBezTo>
                    <a:cubicBezTo>
                      <a:pt x="100495" y="83573"/>
                      <a:pt x="100236" y="81248"/>
                      <a:pt x="101011" y="79698"/>
                    </a:cubicBezTo>
                    <a:cubicBezTo>
                      <a:pt x="101786" y="78277"/>
                      <a:pt x="102432" y="76727"/>
                      <a:pt x="102949" y="75177"/>
                    </a:cubicBezTo>
                    <a:cubicBezTo>
                      <a:pt x="103466" y="73498"/>
                      <a:pt x="105274" y="72077"/>
                      <a:pt x="106953" y="72077"/>
                    </a:cubicBezTo>
                    <a:cubicBezTo>
                      <a:pt x="112637" y="72077"/>
                      <a:pt x="112637" y="72077"/>
                      <a:pt x="112637" y="72077"/>
                    </a:cubicBezTo>
                    <a:cubicBezTo>
                      <a:pt x="116641" y="72077"/>
                      <a:pt x="120000" y="68719"/>
                      <a:pt x="120000" y="64714"/>
                    </a:cubicBezTo>
                    <a:cubicBezTo>
                      <a:pt x="120000" y="55285"/>
                      <a:pt x="120000" y="55285"/>
                      <a:pt x="120000" y="55285"/>
                    </a:cubicBezTo>
                    <a:cubicBezTo>
                      <a:pt x="120000" y="51280"/>
                      <a:pt x="116641" y="47922"/>
                      <a:pt x="112637" y="47922"/>
                    </a:cubicBezTo>
                    <a:close/>
                    <a:moveTo>
                      <a:pt x="59935" y="81506"/>
                    </a:moveTo>
                    <a:cubicBezTo>
                      <a:pt x="48051" y="81506"/>
                      <a:pt x="38493" y="71948"/>
                      <a:pt x="38493" y="60064"/>
                    </a:cubicBezTo>
                    <a:cubicBezTo>
                      <a:pt x="38493" y="48180"/>
                      <a:pt x="48051" y="38493"/>
                      <a:pt x="59935" y="38493"/>
                    </a:cubicBezTo>
                    <a:cubicBezTo>
                      <a:pt x="71819" y="38493"/>
                      <a:pt x="81506" y="48180"/>
                      <a:pt x="81506" y="60064"/>
                    </a:cubicBezTo>
                    <a:cubicBezTo>
                      <a:pt x="81506" y="71948"/>
                      <a:pt x="71819" y="81506"/>
                      <a:pt x="59935" y="81506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8" name="Shape 3008"/>
              <p:cNvSpPr/>
              <p:nvPr/>
            </p:nvSpPr>
            <p:spPr>
              <a:xfrm>
                <a:off x="2288399" y="5470157"/>
                <a:ext cx="1038224" cy="10382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97" y="47960"/>
                    </a:moveTo>
                    <a:cubicBezTo>
                      <a:pt x="106973" y="47960"/>
                      <a:pt x="106973" y="47960"/>
                      <a:pt x="106973" y="47960"/>
                    </a:cubicBezTo>
                    <a:cubicBezTo>
                      <a:pt x="105394" y="47960"/>
                      <a:pt x="103421" y="46578"/>
                      <a:pt x="103026" y="44802"/>
                    </a:cubicBezTo>
                    <a:cubicBezTo>
                      <a:pt x="102434" y="43223"/>
                      <a:pt x="101644" y="41842"/>
                      <a:pt x="101052" y="40263"/>
                    </a:cubicBezTo>
                    <a:cubicBezTo>
                      <a:pt x="100263" y="38684"/>
                      <a:pt x="100460" y="36513"/>
                      <a:pt x="101644" y="35328"/>
                    </a:cubicBezTo>
                    <a:cubicBezTo>
                      <a:pt x="105789" y="31184"/>
                      <a:pt x="105789" y="31184"/>
                      <a:pt x="105789" y="31184"/>
                    </a:cubicBezTo>
                    <a:cubicBezTo>
                      <a:pt x="107171" y="29802"/>
                      <a:pt x="107960" y="28026"/>
                      <a:pt x="107960" y="26052"/>
                    </a:cubicBezTo>
                    <a:cubicBezTo>
                      <a:pt x="107960" y="24078"/>
                      <a:pt x="107171" y="22302"/>
                      <a:pt x="105789" y="20921"/>
                    </a:cubicBezTo>
                    <a:cubicBezTo>
                      <a:pt x="99078" y="14210"/>
                      <a:pt x="99078" y="14210"/>
                      <a:pt x="99078" y="14210"/>
                    </a:cubicBezTo>
                    <a:cubicBezTo>
                      <a:pt x="97697" y="12828"/>
                      <a:pt x="95921" y="12039"/>
                      <a:pt x="93947" y="12039"/>
                    </a:cubicBezTo>
                    <a:cubicBezTo>
                      <a:pt x="91973" y="12039"/>
                      <a:pt x="90000" y="12828"/>
                      <a:pt x="88618" y="14210"/>
                    </a:cubicBezTo>
                    <a:cubicBezTo>
                      <a:pt x="84671" y="18355"/>
                      <a:pt x="84671" y="18355"/>
                      <a:pt x="84671" y="18355"/>
                    </a:cubicBezTo>
                    <a:cubicBezTo>
                      <a:pt x="83881" y="18947"/>
                      <a:pt x="82894" y="19342"/>
                      <a:pt x="81710" y="19342"/>
                    </a:cubicBezTo>
                    <a:cubicBezTo>
                      <a:pt x="80921" y="19342"/>
                      <a:pt x="80131" y="19144"/>
                      <a:pt x="79736" y="18947"/>
                    </a:cubicBezTo>
                    <a:cubicBezTo>
                      <a:pt x="78157" y="18157"/>
                      <a:pt x="76578" y="17565"/>
                      <a:pt x="75000" y="16973"/>
                    </a:cubicBezTo>
                    <a:cubicBezTo>
                      <a:pt x="73421" y="16381"/>
                      <a:pt x="72039" y="14605"/>
                      <a:pt x="72039" y="13026"/>
                    </a:cubicBezTo>
                    <a:cubicBezTo>
                      <a:pt x="72039" y="7302"/>
                      <a:pt x="72039" y="7302"/>
                      <a:pt x="72039" y="7302"/>
                    </a:cubicBezTo>
                    <a:cubicBezTo>
                      <a:pt x="72039" y="3157"/>
                      <a:pt x="68684" y="0"/>
                      <a:pt x="64736" y="0"/>
                    </a:cubicBezTo>
                    <a:cubicBezTo>
                      <a:pt x="55263" y="0"/>
                      <a:pt x="55263" y="0"/>
                      <a:pt x="55263" y="0"/>
                    </a:cubicBezTo>
                    <a:cubicBezTo>
                      <a:pt x="51118" y="0"/>
                      <a:pt x="47960" y="3157"/>
                      <a:pt x="47960" y="7302"/>
                    </a:cubicBezTo>
                    <a:cubicBezTo>
                      <a:pt x="47960" y="13026"/>
                      <a:pt x="47960" y="13026"/>
                      <a:pt x="47960" y="13026"/>
                    </a:cubicBezTo>
                    <a:cubicBezTo>
                      <a:pt x="47960" y="14605"/>
                      <a:pt x="46578" y="16381"/>
                      <a:pt x="44802" y="16973"/>
                    </a:cubicBezTo>
                    <a:cubicBezTo>
                      <a:pt x="43223" y="17565"/>
                      <a:pt x="41842" y="18157"/>
                      <a:pt x="40263" y="18947"/>
                    </a:cubicBezTo>
                    <a:cubicBezTo>
                      <a:pt x="39671" y="19144"/>
                      <a:pt x="38881" y="19342"/>
                      <a:pt x="38289" y="19342"/>
                    </a:cubicBezTo>
                    <a:cubicBezTo>
                      <a:pt x="37105" y="19342"/>
                      <a:pt x="35921" y="18947"/>
                      <a:pt x="35328" y="18355"/>
                    </a:cubicBezTo>
                    <a:cubicBezTo>
                      <a:pt x="31184" y="14210"/>
                      <a:pt x="31184" y="14210"/>
                      <a:pt x="31184" y="14210"/>
                    </a:cubicBezTo>
                    <a:cubicBezTo>
                      <a:pt x="29802" y="12828"/>
                      <a:pt x="28026" y="12039"/>
                      <a:pt x="26052" y="12039"/>
                    </a:cubicBezTo>
                    <a:cubicBezTo>
                      <a:pt x="24078" y="12039"/>
                      <a:pt x="22302" y="12828"/>
                      <a:pt x="20921" y="14210"/>
                    </a:cubicBezTo>
                    <a:cubicBezTo>
                      <a:pt x="14210" y="20921"/>
                      <a:pt x="14210" y="20921"/>
                      <a:pt x="14210" y="20921"/>
                    </a:cubicBezTo>
                    <a:cubicBezTo>
                      <a:pt x="11250" y="23684"/>
                      <a:pt x="11250" y="28421"/>
                      <a:pt x="14210" y="31184"/>
                    </a:cubicBezTo>
                    <a:cubicBezTo>
                      <a:pt x="18355" y="35328"/>
                      <a:pt x="18355" y="35328"/>
                      <a:pt x="18355" y="35328"/>
                    </a:cubicBezTo>
                    <a:cubicBezTo>
                      <a:pt x="19342" y="36513"/>
                      <a:pt x="19736" y="38684"/>
                      <a:pt x="18947" y="40263"/>
                    </a:cubicBezTo>
                    <a:cubicBezTo>
                      <a:pt x="18157" y="41842"/>
                      <a:pt x="17565" y="43223"/>
                      <a:pt x="16973" y="44802"/>
                    </a:cubicBezTo>
                    <a:cubicBezTo>
                      <a:pt x="16381" y="46578"/>
                      <a:pt x="14605" y="47960"/>
                      <a:pt x="13026" y="47960"/>
                    </a:cubicBezTo>
                    <a:cubicBezTo>
                      <a:pt x="7302" y="47960"/>
                      <a:pt x="7302" y="47960"/>
                      <a:pt x="7302" y="47960"/>
                    </a:cubicBezTo>
                    <a:cubicBezTo>
                      <a:pt x="3157" y="47960"/>
                      <a:pt x="0" y="51315"/>
                      <a:pt x="0" y="55263"/>
                    </a:cubicBezTo>
                    <a:cubicBezTo>
                      <a:pt x="0" y="64736"/>
                      <a:pt x="0" y="64736"/>
                      <a:pt x="0" y="64736"/>
                    </a:cubicBezTo>
                    <a:cubicBezTo>
                      <a:pt x="0" y="68684"/>
                      <a:pt x="3157" y="72039"/>
                      <a:pt x="7302" y="72039"/>
                    </a:cubicBezTo>
                    <a:cubicBezTo>
                      <a:pt x="13026" y="72039"/>
                      <a:pt x="13026" y="72039"/>
                      <a:pt x="13026" y="72039"/>
                    </a:cubicBezTo>
                    <a:cubicBezTo>
                      <a:pt x="14605" y="72039"/>
                      <a:pt x="16381" y="73421"/>
                      <a:pt x="16973" y="75000"/>
                    </a:cubicBezTo>
                    <a:cubicBezTo>
                      <a:pt x="17565" y="76578"/>
                      <a:pt x="18157" y="78157"/>
                      <a:pt x="18947" y="79736"/>
                    </a:cubicBezTo>
                    <a:cubicBezTo>
                      <a:pt x="19736" y="81315"/>
                      <a:pt x="19342" y="83486"/>
                      <a:pt x="18355" y="84671"/>
                    </a:cubicBezTo>
                    <a:cubicBezTo>
                      <a:pt x="14210" y="88618"/>
                      <a:pt x="14210" y="88618"/>
                      <a:pt x="14210" y="88618"/>
                    </a:cubicBezTo>
                    <a:cubicBezTo>
                      <a:pt x="11250" y="91578"/>
                      <a:pt x="11250" y="96315"/>
                      <a:pt x="14210" y="99078"/>
                    </a:cubicBezTo>
                    <a:cubicBezTo>
                      <a:pt x="20921" y="105789"/>
                      <a:pt x="20921" y="105789"/>
                      <a:pt x="20921" y="105789"/>
                    </a:cubicBezTo>
                    <a:cubicBezTo>
                      <a:pt x="22302" y="107171"/>
                      <a:pt x="24078" y="107960"/>
                      <a:pt x="26052" y="107960"/>
                    </a:cubicBezTo>
                    <a:cubicBezTo>
                      <a:pt x="28026" y="107960"/>
                      <a:pt x="29802" y="107171"/>
                      <a:pt x="31184" y="105789"/>
                    </a:cubicBezTo>
                    <a:cubicBezTo>
                      <a:pt x="35328" y="101644"/>
                      <a:pt x="35328" y="101644"/>
                      <a:pt x="35328" y="101644"/>
                    </a:cubicBezTo>
                    <a:cubicBezTo>
                      <a:pt x="35921" y="101052"/>
                      <a:pt x="37105" y="100657"/>
                      <a:pt x="38289" y="100657"/>
                    </a:cubicBezTo>
                    <a:cubicBezTo>
                      <a:pt x="38881" y="100657"/>
                      <a:pt x="39671" y="100657"/>
                      <a:pt x="40263" y="101052"/>
                    </a:cubicBezTo>
                    <a:cubicBezTo>
                      <a:pt x="41842" y="101842"/>
                      <a:pt x="43223" y="102434"/>
                      <a:pt x="44802" y="103026"/>
                    </a:cubicBezTo>
                    <a:cubicBezTo>
                      <a:pt x="46578" y="103618"/>
                      <a:pt x="47960" y="105394"/>
                      <a:pt x="47960" y="106973"/>
                    </a:cubicBezTo>
                    <a:cubicBezTo>
                      <a:pt x="47960" y="112697"/>
                      <a:pt x="47960" y="112697"/>
                      <a:pt x="47960" y="112697"/>
                    </a:cubicBezTo>
                    <a:cubicBezTo>
                      <a:pt x="47960" y="116644"/>
                      <a:pt x="51118" y="120000"/>
                      <a:pt x="55263" y="120000"/>
                    </a:cubicBezTo>
                    <a:cubicBezTo>
                      <a:pt x="64736" y="120000"/>
                      <a:pt x="64736" y="120000"/>
                      <a:pt x="64736" y="120000"/>
                    </a:cubicBezTo>
                    <a:cubicBezTo>
                      <a:pt x="68684" y="120000"/>
                      <a:pt x="72039" y="116644"/>
                      <a:pt x="72039" y="112697"/>
                    </a:cubicBezTo>
                    <a:cubicBezTo>
                      <a:pt x="72039" y="106973"/>
                      <a:pt x="72039" y="106973"/>
                      <a:pt x="72039" y="106973"/>
                    </a:cubicBezTo>
                    <a:cubicBezTo>
                      <a:pt x="72039" y="105394"/>
                      <a:pt x="73421" y="103618"/>
                      <a:pt x="75000" y="103026"/>
                    </a:cubicBezTo>
                    <a:cubicBezTo>
                      <a:pt x="76578" y="102434"/>
                      <a:pt x="78157" y="101842"/>
                      <a:pt x="79736" y="101052"/>
                    </a:cubicBezTo>
                    <a:cubicBezTo>
                      <a:pt x="80328" y="100657"/>
                      <a:pt x="80921" y="100657"/>
                      <a:pt x="81710" y="100657"/>
                    </a:cubicBezTo>
                    <a:cubicBezTo>
                      <a:pt x="82894" y="100657"/>
                      <a:pt x="83881" y="101052"/>
                      <a:pt x="84671" y="101644"/>
                    </a:cubicBezTo>
                    <a:cubicBezTo>
                      <a:pt x="88618" y="105789"/>
                      <a:pt x="88618" y="105789"/>
                      <a:pt x="88618" y="105789"/>
                    </a:cubicBezTo>
                    <a:cubicBezTo>
                      <a:pt x="90000" y="107171"/>
                      <a:pt x="91973" y="107960"/>
                      <a:pt x="93947" y="107960"/>
                    </a:cubicBezTo>
                    <a:cubicBezTo>
                      <a:pt x="95921" y="107960"/>
                      <a:pt x="97697" y="107171"/>
                      <a:pt x="99078" y="105789"/>
                    </a:cubicBezTo>
                    <a:cubicBezTo>
                      <a:pt x="105789" y="99078"/>
                      <a:pt x="105789" y="99078"/>
                      <a:pt x="105789" y="99078"/>
                    </a:cubicBezTo>
                    <a:cubicBezTo>
                      <a:pt x="108552" y="96315"/>
                      <a:pt x="108552" y="91578"/>
                      <a:pt x="105789" y="88618"/>
                    </a:cubicBezTo>
                    <a:cubicBezTo>
                      <a:pt x="101644" y="84671"/>
                      <a:pt x="101644" y="84671"/>
                      <a:pt x="101644" y="84671"/>
                    </a:cubicBezTo>
                    <a:cubicBezTo>
                      <a:pt x="100460" y="83486"/>
                      <a:pt x="100263" y="81315"/>
                      <a:pt x="101052" y="79736"/>
                    </a:cubicBezTo>
                    <a:cubicBezTo>
                      <a:pt x="101644" y="78157"/>
                      <a:pt x="102434" y="76578"/>
                      <a:pt x="103026" y="75000"/>
                    </a:cubicBezTo>
                    <a:cubicBezTo>
                      <a:pt x="103421" y="73421"/>
                      <a:pt x="105394" y="72039"/>
                      <a:pt x="106973" y="72039"/>
                    </a:cubicBezTo>
                    <a:cubicBezTo>
                      <a:pt x="112697" y="72039"/>
                      <a:pt x="112697" y="72039"/>
                      <a:pt x="112697" y="72039"/>
                    </a:cubicBezTo>
                    <a:cubicBezTo>
                      <a:pt x="116644" y="72039"/>
                      <a:pt x="120000" y="68684"/>
                      <a:pt x="120000" y="64736"/>
                    </a:cubicBezTo>
                    <a:cubicBezTo>
                      <a:pt x="120000" y="55263"/>
                      <a:pt x="120000" y="55263"/>
                      <a:pt x="120000" y="55263"/>
                    </a:cubicBezTo>
                    <a:cubicBezTo>
                      <a:pt x="120000" y="51315"/>
                      <a:pt x="116644" y="47960"/>
                      <a:pt x="112697" y="47960"/>
                    </a:cubicBezTo>
                    <a:close/>
                    <a:moveTo>
                      <a:pt x="60000" y="81513"/>
                    </a:moveTo>
                    <a:cubicBezTo>
                      <a:pt x="48157" y="81513"/>
                      <a:pt x="38486" y="71842"/>
                      <a:pt x="38486" y="60000"/>
                    </a:cubicBezTo>
                    <a:cubicBezTo>
                      <a:pt x="38486" y="48157"/>
                      <a:pt x="48157" y="38486"/>
                      <a:pt x="60000" y="38486"/>
                    </a:cubicBezTo>
                    <a:cubicBezTo>
                      <a:pt x="71842" y="38486"/>
                      <a:pt x="81513" y="48157"/>
                      <a:pt x="81513" y="60000"/>
                    </a:cubicBezTo>
                    <a:cubicBezTo>
                      <a:pt x="81513" y="71842"/>
                      <a:pt x="71842" y="81513"/>
                      <a:pt x="60000" y="81513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09" name="Shape 3009"/>
              <p:cNvSpPr/>
              <p:nvPr/>
            </p:nvSpPr>
            <p:spPr>
              <a:xfrm>
                <a:off x="1510524" y="5805119"/>
                <a:ext cx="720724" cy="7207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606" y="47772"/>
                    </a:moveTo>
                    <a:cubicBezTo>
                      <a:pt x="106919" y="47772"/>
                      <a:pt x="106919" y="47772"/>
                      <a:pt x="106919" y="47772"/>
                    </a:cubicBezTo>
                    <a:cubicBezTo>
                      <a:pt x="105497" y="47772"/>
                      <a:pt x="103507" y="46350"/>
                      <a:pt x="102938" y="44928"/>
                    </a:cubicBezTo>
                    <a:cubicBezTo>
                      <a:pt x="102369" y="43222"/>
                      <a:pt x="101800" y="41800"/>
                      <a:pt x="100947" y="40379"/>
                    </a:cubicBezTo>
                    <a:cubicBezTo>
                      <a:pt x="100379" y="38672"/>
                      <a:pt x="100663" y="36398"/>
                      <a:pt x="101800" y="35260"/>
                    </a:cubicBezTo>
                    <a:cubicBezTo>
                      <a:pt x="105781" y="31279"/>
                      <a:pt x="105781" y="31279"/>
                      <a:pt x="105781" y="31279"/>
                    </a:cubicBezTo>
                    <a:cubicBezTo>
                      <a:pt x="107203" y="29857"/>
                      <a:pt x="108056" y="27867"/>
                      <a:pt x="108056" y="26161"/>
                    </a:cubicBezTo>
                    <a:cubicBezTo>
                      <a:pt x="108056" y="24170"/>
                      <a:pt x="107203" y="22180"/>
                      <a:pt x="105781" y="20758"/>
                    </a:cubicBezTo>
                    <a:cubicBezTo>
                      <a:pt x="99241" y="14218"/>
                      <a:pt x="99241" y="14218"/>
                      <a:pt x="99241" y="14218"/>
                    </a:cubicBezTo>
                    <a:cubicBezTo>
                      <a:pt x="97819" y="12796"/>
                      <a:pt x="95829" y="11943"/>
                      <a:pt x="93838" y="11943"/>
                    </a:cubicBezTo>
                    <a:cubicBezTo>
                      <a:pt x="91848" y="11943"/>
                      <a:pt x="90142" y="12796"/>
                      <a:pt x="88720" y="14218"/>
                    </a:cubicBezTo>
                    <a:cubicBezTo>
                      <a:pt x="84739" y="18199"/>
                      <a:pt x="84739" y="18199"/>
                      <a:pt x="84739" y="18199"/>
                    </a:cubicBezTo>
                    <a:cubicBezTo>
                      <a:pt x="83886" y="19052"/>
                      <a:pt x="83033" y="19336"/>
                      <a:pt x="81611" y="19336"/>
                    </a:cubicBezTo>
                    <a:cubicBezTo>
                      <a:pt x="81042" y="19336"/>
                      <a:pt x="80189" y="19052"/>
                      <a:pt x="79620" y="18767"/>
                    </a:cubicBezTo>
                    <a:cubicBezTo>
                      <a:pt x="78199" y="18199"/>
                      <a:pt x="76777" y="17630"/>
                      <a:pt x="75071" y="17061"/>
                    </a:cubicBezTo>
                    <a:cubicBezTo>
                      <a:pt x="73364" y="16492"/>
                      <a:pt x="71943" y="14502"/>
                      <a:pt x="71943" y="13080"/>
                    </a:cubicBezTo>
                    <a:cubicBezTo>
                      <a:pt x="71943" y="7393"/>
                      <a:pt x="71943" y="7393"/>
                      <a:pt x="71943" y="7393"/>
                    </a:cubicBezTo>
                    <a:cubicBezTo>
                      <a:pt x="71943" y="3127"/>
                      <a:pt x="68815" y="0"/>
                      <a:pt x="64834" y="0"/>
                    </a:cubicBezTo>
                    <a:cubicBezTo>
                      <a:pt x="55450" y="0"/>
                      <a:pt x="55450" y="0"/>
                      <a:pt x="55450" y="0"/>
                    </a:cubicBezTo>
                    <a:cubicBezTo>
                      <a:pt x="51184" y="0"/>
                      <a:pt x="48056" y="3127"/>
                      <a:pt x="48056" y="7393"/>
                    </a:cubicBezTo>
                    <a:cubicBezTo>
                      <a:pt x="48056" y="13080"/>
                      <a:pt x="48056" y="13080"/>
                      <a:pt x="48056" y="13080"/>
                    </a:cubicBezTo>
                    <a:cubicBezTo>
                      <a:pt x="48056" y="14502"/>
                      <a:pt x="46635" y="16492"/>
                      <a:pt x="44928" y="17061"/>
                    </a:cubicBezTo>
                    <a:cubicBezTo>
                      <a:pt x="43507" y="17630"/>
                      <a:pt x="41800" y="18199"/>
                      <a:pt x="40379" y="18767"/>
                    </a:cubicBezTo>
                    <a:cubicBezTo>
                      <a:pt x="39810" y="19052"/>
                      <a:pt x="38957" y="19336"/>
                      <a:pt x="38388" y="19336"/>
                    </a:cubicBezTo>
                    <a:cubicBezTo>
                      <a:pt x="37251" y="19336"/>
                      <a:pt x="36113" y="19052"/>
                      <a:pt x="35545" y="18199"/>
                    </a:cubicBezTo>
                    <a:cubicBezTo>
                      <a:pt x="31279" y="14218"/>
                      <a:pt x="31279" y="14218"/>
                      <a:pt x="31279" y="14218"/>
                    </a:cubicBezTo>
                    <a:cubicBezTo>
                      <a:pt x="29857" y="12796"/>
                      <a:pt x="28151" y="11943"/>
                      <a:pt x="26161" y="11943"/>
                    </a:cubicBezTo>
                    <a:cubicBezTo>
                      <a:pt x="24170" y="11943"/>
                      <a:pt x="22464" y="12796"/>
                      <a:pt x="21042" y="14218"/>
                    </a:cubicBezTo>
                    <a:cubicBezTo>
                      <a:pt x="14218" y="20758"/>
                      <a:pt x="14218" y="20758"/>
                      <a:pt x="14218" y="20758"/>
                    </a:cubicBezTo>
                    <a:cubicBezTo>
                      <a:pt x="11374" y="23601"/>
                      <a:pt x="11374" y="28436"/>
                      <a:pt x="14218" y="31279"/>
                    </a:cubicBezTo>
                    <a:cubicBezTo>
                      <a:pt x="18483" y="35260"/>
                      <a:pt x="18483" y="35260"/>
                      <a:pt x="18483" y="35260"/>
                    </a:cubicBezTo>
                    <a:cubicBezTo>
                      <a:pt x="19620" y="36398"/>
                      <a:pt x="19905" y="38672"/>
                      <a:pt x="19052" y="40379"/>
                    </a:cubicBezTo>
                    <a:cubicBezTo>
                      <a:pt x="18199" y="41800"/>
                      <a:pt x="17630" y="43222"/>
                      <a:pt x="17061" y="44928"/>
                    </a:cubicBezTo>
                    <a:cubicBezTo>
                      <a:pt x="16492" y="46350"/>
                      <a:pt x="14786" y="47772"/>
                      <a:pt x="13080" y="47772"/>
                    </a:cubicBezTo>
                    <a:cubicBezTo>
                      <a:pt x="7393" y="47772"/>
                      <a:pt x="7393" y="47772"/>
                      <a:pt x="7393" y="47772"/>
                    </a:cubicBezTo>
                    <a:cubicBezTo>
                      <a:pt x="3412" y="47772"/>
                      <a:pt x="0" y="51184"/>
                      <a:pt x="0" y="55165"/>
                    </a:cubicBezTo>
                    <a:cubicBezTo>
                      <a:pt x="0" y="64549"/>
                      <a:pt x="0" y="64549"/>
                      <a:pt x="0" y="64549"/>
                    </a:cubicBezTo>
                    <a:cubicBezTo>
                      <a:pt x="0" y="68815"/>
                      <a:pt x="3412" y="71943"/>
                      <a:pt x="7393" y="71943"/>
                    </a:cubicBezTo>
                    <a:cubicBezTo>
                      <a:pt x="13080" y="71943"/>
                      <a:pt x="13080" y="71943"/>
                      <a:pt x="13080" y="71943"/>
                    </a:cubicBezTo>
                    <a:cubicBezTo>
                      <a:pt x="14786" y="71943"/>
                      <a:pt x="16492" y="73364"/>
                      <a:pt x="17061" y="75071"/>
                    </a:cubicBezTo>
                    <a:cubicBezTo>
                      <a:pt x="17630" y="76492"/>
                      <a:pt x="18199" y="78199"/>
                      <a:pt x="19052" y="79620"/>
                    </a:cubicBezTo>
                    <a:cubicBezTo>
                      <a:pt x="19905" y="81327"/>
                      <a:pt x="19620" y="83317"/>
                      <a:pt x="18483" y="84454"/>
                    </a:cubicBezTo>
                    <a:cubicBezTo>
                      <a:pt x="14218" y="88720"/>
                      <a:pt x="14218" y="88720"/>
                      <a:pt x="14218" y="88720"/>
                    </a:cubicBezTo>
                    <a:cubicBezTo>
                      <a:pt x="11374" y="91563"/>
                      <a:pt x="11374" y="96113"/>
                      <a:pt x="14218" y="98957"/>
                    </a:cubicBezTo>
                    <a:cubicBezTo>
                      <a:pt x="21042" y="105781"/>
                      <a:pt x="21042" y="105781"/>
                      <a:pt x="21042" y="105781"/>
                    </a:cubicBezTo>
                    <a:cubicBezTo>
                      <a:pt x="22464" y="106919"/>
                      <a:pt x="24170" y="107772"/>
                      <a:pt x="26161" y="107772"/>
                    </a:cubicBezTo>
                    <a:cubicBezTo>
                      <a:pt x="28151" y="107772"/>
                      <a:pt x="29857" y="106919"/>
                      <a:pt x="31279" y="105781"/>
                    </a:cubicBezTo>
                    <a:cubicBezTo>
                      <a:pt x="35545" y="101516"/>
                      <a:pt x="35545" y="101516"/>
                      <a:pt x="35545" y="101516"/>
                    </a:cubicBezTo>
                    <a:cubicBezTo>
                      <a:pt x="36113" y="100947"/>
                      <a:pt x="37251" y="100663"/>
                      <a:pt x="38388" y="100663"/>
                    </a:cubicBezTo>
                    <a:cubicBezTo>
                      <a:pt x="38957" y="100663"/>
                      <a:pt x="39810" y="100663"/>
                      <a:pt x="40379" y="100947"/>
                    </a:cubicBezTo>
                    <a:cubicBezTo>
                      <a:pt x="41800" y="101800"/>
                      <a:pt x="43507" y="102369"/>
                      <a:pt x="44928" y="102938"/>
                    </a:cubicBezTo>
                    <a:cubicBezTo>
                      <a:pt x="46635" y="103507"/>
                      <a:pt x="48056" y="105213"/>
                      <a:pt x="48056" y="106919"/>
                    </a:cubicBezTo>
                    <a:cubicBezTo>
                      <a:pt x="48056" y="112606"/>
                      <a:pt x="48056" y="112606"/>
                      <a:pt x="48056" y="112606"/>
                    </a:cubicBezTo>
                    <a:cubicBezTo>
                      <a:pt x="48056" y="116587"/>
                      <a:pt x="51184" y="120000"/>
                      <a:pt x="55450" y="120000"/>
                    </a:cubicBezTo>
                    <a:cubicBezTo>
                      <a:pt x="64834" y="120000"/>
                      <a:pt x="64834" y="120000"/>
                      <a:pt x="64834" y="120000"/>
                    </a:cubicBezTo>
                    <a:cubicBezTo>
                      <a:pt x="68815" y="120000"/>
                      <a:pt x="71943" y="116587"/>
                      <a:pt x="71943" y="112606"/>
                    </a:cubicBezTo>
                    <a:cubicBezTo>
                      <a:pt x="71943" y="106919"/>
                      <a:pt x="71943" y="106919"/>
                      <a:pt x="71943" y="106919"/>
                    </a:cubicBezTo>
                    <a:cubicBezTo>
                      <a:pt x="71943" y="105213"/>
                      <a:pt x="73364" y="103507"/>
                      <a:pt x="75071" y="102938"/>
                    </a:cubicBezTo>
                    <a:cubicBezTo>
                      <a:pt x="76777" y="102369"/>
                      <a:pt x="78199" y="101800"/>
                      <a:pt x="79620" y="100947"/>
                    </a:cubicBezTo>
                    <a:cubicBezTo>
                      <a:pt x="80189" y="100663"/>
                      <a:pt x="81042" y="100663"/>
                      <a:pt x="81611" y="100663"/>
                    </a:cubicBezTo>
                    <a:cubicBezTo>
                      <a:pt x="83033" y="100663"/>
                      <a:pt x="83886" y="100947"/>
                      <a:pt x="84739" y="101516"/>
                    </a:cubicBezTo>
                    <a:cubicBezTo>
                      <a:pt x="88720" y="105781"/>
                      <a:pt x="88720" y="105781"/>
                      <a:pt x="88720" y="105781"/>
                    </a:cubicBezTo>
                    <a:cubicBezTo>
                      <a:pt x="90142" y="106919"/>
                      <a:pt x="91848" y="107772"/>
                      <a:pt x="93838" y="107772"/>
                    </a:cubicBezTo>
                    <a:cubicBezTo>
                      <a:pt x="95829" y="107772"/>
                      <a:pt x="97819" y="106919"/>
                      <a:pt x="99241" y="105781"/>
                    </a:cubicBezTo>
                    <a:cubicBezTo>
                      <a:pt x="105781" y="98957"/>
                      <a:pt x="105781" y="98957"/>
                      <a:pt x="105781" y="98957"/>
                    </a:cubicBezTo>
                    <a:cubicBezTo>
                      <a:pt x="108625" y="96113"/>
                      <a:pt x="108625" y="91563"/>
                      <a:pt x="105781" y="88720"/>
                    </a:cubicBezTo>
                    <a:cubicBezTo>
                      <a:pt x="101800" y="84454"/>
                      <a:pt x="101800" y="84454"/>
                      <a:pt x="101800" y="84454"/>
                    </a:cubicBezTo>
                    <a:cubicBezTo>
                      <a:pt x="100663" y="83317"/>
                      <a:pt x="100379" y="81042"/>
                      <a:pt x="100947" y="79620"/>
                    </a:cubicBezTo>
                    <a:cubicBezTo>
                      <a:pt x="101800" y="78199"/>
                      <a:pt x="102369" y="76492"/>
                      <a:pt x="102938" y="75071"/>
                    </a:cubicBezTo>
                    <a:cubicBezTo>
                      <a:pt x="103507" y="73364"/>
                      <a:pt x="105497" y="71943"/>
                      <a:pt x="106919" y="71943"/>
                    </a:cubicBezTo>
                    <a:cubicBezTo>
                      <a:pt x="112606" y="71943"/>
                      <a:pt x="112606" y="71943"/>
                      <a:pt x="112606" y="71943"/>
                    </a:cubicBezTo>
                    <a:cubicBezTo>
                      <a:pt x="116872" y="71943"/>
                      <a:pt x="120000" y="68815"/>
                      <a:pt x="120000" y="64549"/>
                    </a:cubicBezTo>
                    <a:cubicBezTo>
                      <a:pt x="120000" y="55165"/>
                      <a:pt x="120000" y="55165"/>
                      <a:pt x="120000" y="55165"/>
                    </a:cubicBezTo>
                    <a:cubicBezTo>
                      <a:pt x="120000" y="51184"/>
                      <a:pt x="116872" y="47772"/>
                      <a:pt x="112606" y="47772"/>
                    </a:cubicBezTo>
                    <a:close/>
                    <a:moveTo>
                      <a:pt x="60000" y="81327"/>
                    </a:moveTo>
                    <a:cubicBezTo>
                      <a:pt x="48056" y="81327"/>
                      <a:pt x="38388" y="71658"/>
                      <a:pt x="38388" y="60000"/>
                    </a:cubicBezTo>
                    <a:cubicBezTo>
                      <a:pt x="38388" y="48056"/>
                      <a:pt x="48056" y="38388"/>
                      <a:pt x="60000" y="38388"/>
                    </a:cubicBezTo>
                    <a:cubicBezTo>
                      <a:pt x="71943" y="38388"/>
                      <a:pt x="81611" y="48056"/>
                      <a:pt x="81611" y="60000"/>
                    </a:cubicBezTo>
                    <a:cubicBezTo>
                      <a:pt x="81611" y="71658"/>
                      <a:pt x="71943" y="81327"/>
                      <a:pt x="60000" y="81327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0" name="Shape 3010"/>
              <p:cNvSpPr/>
              <p:nvPr/>
            </p:nvSpPr>
            <p:spPr>
              <a:xfrm>
                <a:off x="1094599" y="5468569"/>
                <a:ext cx="525462" cy="5238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97" y="48078"/>
                    </a:moveTo>
                    <a:cubicBezTo>
                      <a:pt x="107142" y="48078"/>
                      <a:pt x="107142" y="48078"/>
                      <a:pt x="107142" y="48078"/>
                    </a:cubicBezTo>
                    <a:cubicBezTo>
                      <a:pt x="105584" y="48078"/>
                      <a:pt x="103636" y="46514"/>
                      <a:pt x="102857" y="44951"/>
                    </a:cubicBezTo>
                    <a:cubicBezTo>
                      <a:pt x="102467" y="43387"/>
                      <a:pt x="101688" y="41824"/>
                      <a:pt x="101298" y="40260"/>
                    </a:cubicBezTo>
                    <a:cubicBezTo>
                      <a:pt x="100519" y="38697"/>
                      <a:pt x="100519" y="36351"/>
                      <a:pt x="101688" y="35179"/>
                    </a:cubicBezTo>
                    <a:cubicBezTo>
                      <a:pt x="105974" y="31270"/>
                      <a:pt x="105974" y="31270"/>
                      <a:pt x="105974" y="31270"/>
                    </a:cubicBezTo>
                    <a:cubicBezTo>
                      <a:pt x="107142" y="29706"/>
                      <a:pt x="107922" y="28143"/>
                      <a:pt x="107922" y="26188"/>
                    </a:cubicBezTo>
                    <a:cubicBezTo>
                      <a:pt x="107922" y="24234"/>
                      <a:pt x="107142" y="22280"/>
                      <a:pt x="105974" y="20716"/>
                    </a:cubicBezTo>
                    <a:cubicBezTo>
                      <a:pt x="99350" y="14071"/>
                      <a:pt x="99350" y="14071"/>
                      <a:pt x="99350" y="14071"/>
                    </a:cubicBezTo>
                    <a:cubicBezTo>
                      <a:pt x="97792" y="12899"/>
                      <a:pt x="95844" y="12117"/>
                      <a:pt x="93896" y="12117"/>
                    </a:cubicBezTo>
                    <a:cubicBezTo>
                      <a:pt x="91948" y="12117"/>
                      <a:pt x="90000" y="12899"/>
                      <a:pt x="88831" y="14071"/>
                    </a:cubicBezTo>
                    <a:cubicBezTo>
                      <a:pt x="84545" y="18371"/>
                      <a:pt x="84545" y="18371"/>
                      <a:pt x="84545" y="18371"/>
                    </a:cubicBezTo>
                    <a:cubicBezTo>
                      <a:pt x="84155" y="18762"/>
                      <a:pt x="82987" y="19153"/>
                      <a:pt x="81818" y="19153"/>
                    </a:cubicBezTo>
                    <a:cubicBezTo>
                      <a:pt x="81038" y="19153"/>
                      <a:pt x="80259" y="19153"/>
                      <a:pt x="79870" y="18762"/>
                    </a:cubicBezTo>
                    <a:cubicBezTo>
                      <a:pt x="78311" y="17980"/>
                      <a:pt x="76753" y="17589"/>
                      <a:pt x="75194" y="16807"/>
                    </a:cubicBezTo>
                    <a:cubicBezTo>
                      <a:pt x="73636" y="16416"/>
                      <a:pt x="72077" y="14462"/>
                      <a:pt x="72077" y="12899"/>
                    </a:cubicBezTo>
                    <a:cubicBezTo>
                      <a:pt x="72077" y="7426"/>
                      <a:pt x="72077" y="7426"/>
                      <a:pt x="72077" y="7426"/>
                    </a:cubicBezTo>
                    <a:cubicBezTo>
                      <a:pt x="72077" y="3127"/>
                      <a:pt x="68961" y="0"/>
                      <a:pt x="64675" y="0"/>
                    </a:cubicBezTo>
                    <a:cubicBezTo>
                      <a:pt x="55324" y="0"/>
                      <a:pt x="55324" y="0"/>
                      <a:pt x="55324" y="0"/>
                    </a:cubicBezTo>
                    <a:cubicBezTo>
                      <a:pt x="51428" y="0"/>
                      <a:pt x="47922" y="3127"/>
                      <a:pt x="47922" y="7426"/>
                    </a:cubicBezTo>
                    <a:cubicBezTo>
                      <a:pt x="47922" y="12899"/>
                      <a:pt x="47922" y="12899"/>
                      <a:pt x="47922" y="12899"/>
                    </a:cubicBezTo>
                    <a:cubicBezTo>
                      <a:pt x="47922" y="14462"/>
                      <a:pt x="46753" y="16416"/>
                      <a:pt x="45194" y="16807"/>
                    </a:cubicBezTo>
                    <a:cubicBezTo>
                      <a:pt x="43636" y="17589"/>
                      <a:pt x="42077" y="17980"/>
                      <a:pt x="40519" y="18762"/>
                    </a:cubicBezTo>
                    <a:cubicBezTo>
                      <a:pt x="39740" y="19153"/>
                      <a:pt x="38961" y="19153"/>
                      <a:pt x="38571" y="19153"/>
                    </a:cubicBezTo>
                    <a:cubicBezTo>
                      <a:pt x="37402" y="19153"/>
                      <a:pt x="36233" y="18762"/>
                      <a:pt x="35454" y="18371"/>
                    </a:cubicBezTo>
                    <a:cubicBezTo>
                      <a:pt x="31558" y="14071"/>
                      <a:pt x="31558" y="14071"/>
                      <a:pt x="31558" y="14071"/>
                    </a:cubicBezTo>
                    <a:cubicBezTo>
                      <a:pt x="30000" y="12899"/>
                      <a:pt x="28051" y="12117"/>
                      <a:pt x="26103" y="12117"/>
                    </a:cubicBezTo>
                    <a:cubicBezTo>
                      <a:pt x="24155" y="12117"/>
                      <a:pt x="22597" y="12899"/>
                      <a:pt x="21038" y="14071"/>
                    </a:cubicBezTo>
                    <a:cubicBezTo>
                      <a:pt x="14415" y="20716"/>
                      <a:pt x="14415" y="20716"/>
                      <a:pt x="14415" y="20716"/>
                    </a:cubicBezTo>
                    <a:cubicBezTo>
                      <a:pt x="11688" y="23843"/>
                      <a:pt x="11688" y="28534"/>
                      <a:pt x="14415" y="31270"/>
                    </a:cubicBezTo>
                    <a:cubicBezTo>
                      <a:pt x="18311" y="35179"/>
                      <a:pt x="18311" y="35179"/>
                      <a:pt x="18311" y="35179"/>
                    </a:cubicBezTo>
                    <a:cubicBezTo>
                      <a:pt x="19480" y="36351"/>
                      <a:pt x="19870" y="38697"/>
                      <a:pt x="19090" y="40260"/>
                    </a:cubicBezTo>
                    <a:cubicBezTo>
                      <a:pt x="18311" y="41824"/>
                      <a:pt x="17922" y="43387"/>
                      <a:pt x="17142" y="44951"/>
                    </a:cubicBezTo>
                    <a:cubicBezTo>
                      <a:pt x="16753" y="46514"/>
                      <a:pt x="14805" y="48078"/>
                      <a:pt x="13246" y="48078"/>
                    </a:cubicBezTo>
                    <a:cubicBezTo>
                      <a:pt x="7402" y="48078"/>
                      <a:pt x="7402" y="48078"/>
                      <a:pt x="7402" y="48078"/>
                    </a:cubicBezTo>
                    <a:cubicBezTo>
                      <a:pt x="3506" y="48078"/>
                      <a:pt x="0" y="51205"/>
                      <a:pt x="0" y="55504"/>
                    </a:cubicBezTo>
                    <a:cubicBezTo>
                      <a:pt x="0" y="64885"/>
                      <a:pt x="0" y="64885"/>
                      <a:pt x="0" y="64885"/>
                    </a:cubicBezTo>
                    <a:cubicBezTo>
                      <a:pt x="0" y="68794"/>
                      <a:pt x="3506" y="71921"/>
                      <a:pt x="7402" y="71921"/>
                    </a:cubicBezTo>
                    <a:cubicBezTo>
                      <a:pt x="13246" y="71921"/>
                      <a:pt x="13246" y="71921"/>
                      <a:pt x="13246" y="71921"/>
                    </a:cubicBezTo>
                    <a:cubicBezTo>
                      <a:pt x="14805" y="71921"/>
                      <a:pt x="16753" y="73485"/>
                      <a:pt x="17142" y="75048"/>
                    </a:cubicBezTo>
                    <a:cubicBezTo>
                      <a:pt x="17922" y="76612"/>
                      <a:pt x="18311" y="78175"/>
                      <a:pt x="19090" y="79739"/>
                    </a:cubicBezTo>
                    <a:cubicBezTo>
                      <a:pt x="19870" y="81302"/>
                      <a:pt x="19480" y="83648"/>
                      <a:pt x="18311" y="84820"/>
                    </a:cubicBezTo>
                    <a:cubicBezTo>
                      <a:pt x="14415" y="88729"/>
                      <a:pt x="14415" y="88729"/>
                      <a:pt x="14415" y="88729"/>
                    </a:cubicBezTo>
                    <a:cubicBezTo>
                      <a:pt x="11688" y="91856"/>
                      <a:pt x="11688" y="96547"/>
                      <a:pt x="14415" y="99283"/>
                    </a:cubicBezTo>
                    <a:cubicBezTo>
                      <a:pt x="21038" y="105928"/>
                      <a:pt x="21038" y="105928"/>
                      <a:pt x="21038" y="105928"/>
                    </a:cubicBezTo>
                    <a:cubicBezTo>
                      <a:pt x="22597" y="107100"/>
                      <a:pt x="24155" y="107882"/>
                      <a:pt x="26103" y="107882"/>
                    </a:cubicBezTo>
                    <a:cubicBezTo>
                      <a:pt x="28051" y="107882"/>
                      <a:pt x="30000" y="107100"/>
                      <a:pt x="31558" y="105928"/>
                    </a:cubicBezTo>
                    <a:cubicBezTo>
                      <a:pt x="35454" y="101628"/>
                      <a:pt x="35454" y="101628"/>
                      <a:pt x="35454" y="101628"/>
                    </a:cubicBezTo>
                    <a:cubicBezTo>
                      <a:pt x="36233" y="101237"/>
                      <a:pt x="37402" y="100846"/>
                      <a:pt x="38571" y="100846"/>
                    </a:cubicBezTo>
                    <a:cubicBezTo>
                      <a:pt x="38961" y="100846"/>
                      <a:pt x="39740" y="100846"/>
                      <a:pt x="40519" y="101237"/>
                    </a:cubicBezTo>
                    <a:cubicBezTo>
                      <a:pt x="42077" y="102019"/>
                      <a:pt x="43636" y="102410"/>
                      <a:pt x="45194" y="103192"/>
                    </a:cubicBezTo>
                    <a:cubicBezTo>
                      <a:pt x="46753" y="103583"/>
                      <a:pt x="47922" y="105537"/>
                      <a:pt x="47922" y="107100"/>
                    </a:cubicBezTo>
                    <a:cubicBezTo>
                      <a:pt x="47922" y="112964"/>
                      <a:pt x="47922" y="112964"/>
                      <a:pt x="47922" y="112964"/>
                    </a:cubicBezTo>
                    <a:cubicBezTo>
                      <a:pt x="47922" y="116872"/>
                      <a:pt x="51428" y="119999"/>
                      <a:pt x="55324" y="119999"/>
                    </a:cubicBezTo>
                    <a:cubicBezTo>
                      <a:pt x="64675" y="119999"/>
                      <a:pt x="64675" y="119999"/>
                      <a:pt x="64675" y="119999"/>
                    </a:cubicBezTo>
                    <a:cubicBezTo>
                      <a:pt x="68961" y="119999"/>
                      <a:pt x="72077" y="116872"/>
                      <a:pt x="72077" y="112964"/>
                    </a:cubicBezTo>
                    <a:cubicBezTo>
                      <a:pt x="72077" y="107100"/>
                      <a:pt x="72077" y="107100"/>
                      <a:pt x="72077" y="107100"/>
                    </a:cubicBezTo>
                    <a:cubicBezTo>
                      <a:pt x="72077" y="105537"/>
                      <a:pt x="73636" y="103583"/>
                      <a:pt x="75194" y="103192"/>
                    </a:cubicBezTo>
                    <a:cubicBezTo>
                      <a:pt x="76753" y="102410"/>
                      <a:pt x="78311" y="102019"/>
                      <a:pt x="79870" y="101237"/>
                    </a:cubicBezTo>
                    <a:cubicBezTo>
                      <a:pt x="80259" y="100846"/>
                      <a:pt x="81038" y="100846"/>
                      <a:pt x="81818" y="100846"/>
                    </a:cubicBezTo>
                    <a:cubicBezTo>
                      <a:pt x="82987" y="100846"/>
                      <a:pt x="84155" y="101237"/>
                      <a:pt x="84545" y="101628"/>
                    </a:cubicBezTo>
                    <a:cubicBezTo>
                      <a:pt x="88831" y="105928"/>
                      <a:pt x="88831" y="105928"/>
                      <a:pt x="88831" y="105928"/>
                    </a:cubicBezTo>
                    <a:cubicBezTo>
                      <a:pt x="90000" y="107100"/>
                      <a:pt x="91948" y="107882"/>
                      <a:pt x="93896" y="107882"/>
                    </a:cubicBezTo>
                    <a:cubicBezTo>
                      <a:pt x="95844" y="107882"/>
                      <a:pt x="97792" y="107100"/>
                      <a:pt x="99350" y="105928"/>
                    </a:cubicBezTo>
                    <a:cubicBezTo>
                      <a:pt x="105974" y="99283"/>
                      <a:pt x="105974" y="99283"/>
                      <a:pt x="105974" y="99283"/>
                    </a:cubicBezTo>
                    <a:cubicBezTo>
                      <a:pt x="108701" y="96547"/>
                      <a:pt x="108701" y="91856"/>
                      <a:pt x="105974" y="88729"/>
                    </a:cubicBezTo>
                    <a:cubicBezTo>
                      <a:pt x="101688" y="84820"/>
                      <a:pt x="101688" y="84820"/>
                      <a:pt x="101688" y="84820"/>
                    </a:cubicBezTo>
                    <a:cubicBezTo>
                      <a:pt x="100519" y="83648"/>
                      <a:pt x="100519" y="81302"/>
                      <a:pt x="101298" y="79739"/>
                    </a:cubicBezTo>
                    <a:cubicBezTo>
                      <a:pt x="101688" y="78175"/>
                      <a:pt x="102467" y="76612"/>
                      <a:pt x="102857" y="75048"/>
                    </a:cubicBezTo>
                    <a:cubicBezTo>
                      <a:pt x="103636" y="73485"/>
                      <a:pt x="105584" y="71921"/>
                      <a:pt x="107142" y="71921"/>
                    </a:cubicBezTo>
                    <a:cubicBezTo>
                      <a:pt x="112597" y="71921"/>
                      <a:pt x="112597" y="71921"/>
                      <a:pt x="112597" y="71921"/>
                    </a:cubicBezTo>
                    <a:cubicBezTo>
                      <a:pt x="116883" y="71921"/>
                      <a:pt x="120000" y="68794"/>
                      <a:pt x="120000" y="64885"/>
                    </a:cubicBezTo>
                    <a:cubicBezTo>
                      <a:pt x="120000" y="55504"/>
                      <a:pt x="120000" y="55504"/>
                      <a:pt x="120000" y="55504"/>
                    </a:cubicBezTo>
                    <a:cubicBezTo>
                      <a:pt x="120000" y="51205"/>
                      <a:pt x="116883" y="48078"/>
                      <a:pt x="112597" y="48078"/>
                    </a:cubicBezTo>
                    <a:close/>
                    <a:moveTo>
                      <a:pt x="60000" y="81693"/>
                    </a:moveTo>
                    <a:cubicBezTo>
                      <a:pt x="48311" y="81693"/>
                      <a:pt x="38571" y="71921"/>
                      <a:pt x="38571" y="60195"/>
                    </a:cubicBezTo>
                    <a:cubicBezTo>
                      <a:pt x="38571" y="48078"/>
                      <a:pt x="48311" y="38306"/>
                      <a:pt x="60000" y="38306"/>
                    </a:cubicBezTo>
                    <a:cubicBezTo>
                      <a:pt x="72077" y="38306"/>
                      <a:pt x="81428" y="48078"/>
                      <a:pt x="81428" y="60195"/>
                    </a:cubicBezTo>
                    <a:cubicBezTo>
                      <a:pt x="81428" y="71921"/>
                      <a:pt x="72077" y="81693"/>
                      <a:pt x="60000" y="81693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1" name="Shape 3011"/>
              <p:cNvSpPr/>
              <p:nvPr/>
            </p:nvSpPr>
            <p:spPr>
              <a:xfrm>
                <a:off x="980299" y="6014669"/>
                <a:ext cx="484187" cy="4873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816" y="48000"/>
                    </a:moveTo>
                    <a:cubicBezTo>
                      <a:pt x="106901" y="48000"/>
                      <a:pt x="106901" y="48000"/>
                      <a:pt x="106901" y="48000"/>
                    </a:cubicBezTo>
                    <a:cubicBezTo>
                      <a:pt x="105633" y="48000"/>
                      <a:pt x="103521" y="46736"/>
                      <a:pt x="103098" y="45052"/>
                    </a:cubicBezTo>
                    <a:cubicBezTo>
                      <a:pt x="102676" y="43368"/>
                      <a:pt x="101830" y="41684"/>
                      <a:pt x="100985" y="40421"/>
                    </a:cubicBezTo>
                    <a:cubicBezTo>
                      <a:pt x="100563" y="38736"/>
                      <a:pt x="100563" y="36631"/>
                      <a:pt x="101830" y="35368"/>
                    </a:cubicBezTo>
                    <a:cubicBezTo>
                      <a:pt x="106056" y="31157"/>
                      <a:pt x="106056" y="31157"/>
                      <a:pt x="106056" y="31157"/>
                    </a:cubicBezTo>
                    <a:cubicBezTo>
                      <a:pt x="107323" y="29894"/>
                      <a:pt x="108169" y="28210"/>
                      <a:pt x="108169" y="26105"/>
                    </a:cubicBezTo>
                    <a:cubicBezTo>
                      <a:pt x="108169" y="24000"/>
                      <a:pt x="107323" y="22315"/>
                      <a:pt x="105633" y="21052"/>
                    </a:cubicBezTo>
                    <a:cubicBezTo>
                      <a:pt x="99295" y="14315"/>
                      <a:pt x="99295" y="14315"/>
                      <a:pt x="99295" y="14315"/>
                    </a:cubicBezTo>
                    <a:cubicBezTo>
                      <a:pt x="97605" y="13052"/>
                      <a:pt x="95915" y="12210"/>
                      <a:pt x="93802" y="12210"/>
                    </a:cubicBezTo>
                    <a:cubicBezTo>
                      <a:pt x="92112" y="12210"/>
                      <a:pt x="90000" y="13052"/>
                      <a:pt x="88732" y="14315"/>
                    </a:cubicBezTo>
                    <a:cubicBezTo>
                      <a:pt x="84507" y="18526"/>
                      <a:pt x="84507" y="18526"/>
                      <a:pt x="84507" y="18526"/>
                    </a:cubicBezTo>
                    <a:cubicBezTo>
                      <a:pt x="84084" y="18947"/>
                      <a:pt x="82816" y="19368"/>
                      <a:pt x="81549" y="19368"/>
                    </a:cubicBezTo>
                    <a:cubicBezTo>
                      <a:pt x="81126" y="19368"/>
                      <a:pt x="80281" y="19368"/>
                      <a:pt x="79859" y="18947"/>
                    </a:cubicBezTo>
                    <a:cubicBezTo>
                      <a:pt x="78169" y="18105"/>
                      <a:pt x="76901" y="17684"/>
                      <a:pt x="75211" y="17263"/>
                    </a:cubicBezTo>
                    <a:cubicBezTo>
                      <a:pt x="73521" y="16421"/>
                      <a:pt x="72253" y="14736"/>
                      <a:pt x="72253" y="13052"/>
                    </a:cubicBezTo>
                    <a:cubicBezTo>
                      <a:pt x="72253" y="7578"/>
                      <a:pt x="72253" y="7578"/>
                      <a:pt x="72253" y="7578"/>
                    </a:cubicBezTo>
                    <a:cubicBezTo>
                      <a:pt x="72253" y="3368"/>
                      <a:pt x="68873" y="0"/>
                      <a:pt x="64647" y="0"/>
                    </a:cubicBezTo>
                    <a:cubicBezTo>
                      <a:pt x="55352" y="0"/>
                      <a:pt x="55352" y="0"/>
                      <a:pt x="55352" y="0"/>
                    </a:cubicBezTo>
                    <a:cubicBezTo>
                      <a:pt x="51126" y="0"/>
                      <a:pt x="48169" y="3368"/>
                      <a:pt x="48169" y="7578"/>
                    </a:cubicBezTo>
                    <a:cubicBezTo>
                      <a:pt x="48169" y="13052"/>
                      <a:pt x="48169" y="13052"/>
                      <a:pt x="48169" y="13052"/>
                    </a:cubicBezTo>
                    <a:cubicBezTo>
                      <a:pt x="48169" y="14736"/>
                      <a:pt x="46478" y="16421"/>
                      <a:pt x="44788" y="17263"/>
                    </a:cubicBezTo>
                    <a:cubicBezTo>
                      <a:pt x="43521" y="17684"/>
                      <a:pt x="41830" y="18105"/>
                      <a:pt x="40140" y="18947"/>
                    </a:cubicBezTo>
                    <a:cubicBezTo>
                      <a:pt x="39718" y="19368"/>
                      <a:pt x="38873" y="19368"/>
                      <a:pt x="38450" y="19368"/>
                    </a:cubicBezTo>
                    <a:cubicBezTo>
                      <a:pt x="37183" y="19368"/>
                      <a:pt x="35915" y="18947"/>
                      <a:pt x="35492" y="18526"/>
                    </a:cubicBezTo>
                    <a:cubicBezTo>
                      <a:pt x="31267" y="14315"/>
                      <a:pt x="31267" y="14315"/>
                      <a:pt x="31267" y="14315"/>
                    </a:cubicBezTo>
                    <a:cubicBezTo>
                      <a:pt x="30000" y="13052"/>
                      <a:pt x="27887" y="12210"/>
                      <a:pt x="26197" y="12210"/>
                    </a:cubicBezTo>
                    <a:cubicBezTo>
                      <a:pt x="24084" y="12210"/>
                      <a:pt x="22394" y="13052"/>
                      <a:pt x="20704" y="14315"/>
                    </a:cubicBezTo>
                    <a:cubicBezTo>
                      <a:pt x="14366" y="21052"/>
                      <a:pt x="14366" y="21052"/>
                      <a:pt x="14366" y="21052"/>
                    </a:cubicBezTo>
                    <a:cubicBezTo>
                      <a:pt x="11408" y="24000"/>
                      <a:pt x="11408" y="28631"/>
                      <a:pt x="14366" y="31157"/>
                    </a:cubicBezTo>
                    <a:cubicBezTo>
                      <a:pt x="18169" y="35368"/>
                      <a:pt x="18169" y="35368"/>
                      <a:pt x="18169" y="35368"/>
                    </a:cubicBezTo>
                    <a:cubicBezTo>
                      <a:pt x="19436" y="36631"/>
                      <a:pt x="19859" y="38736"/>
                      <a:pt x="19014" y="40421"/>
                    </a:cubicBezTo>
                    <a:cubicBezTo>
                      <a:pt x="18169" y="41684"/>
                      <a:pt x="17746" y="43368"/>
                      <a:pt x="16901" y="45052"/>
                    </a:cubicBezTo>
                    <a:cubicBezTo>
                      <a:pt x="16478" y="46736"/>
                      <a:pt x="14788" y="48000"/>
                      <a:pt x="13098" y="48000"/>
                    </a:cubicBezTo>
                    <a:cubicBezTo>
                      <a:pt x="7183" y="48000"/>
                      <a:pt x="7183" y="48000"/>
                      <a:pt x="7183" y="48000"/>
                    </a:cubicBezTo>
                    <a:cubicBezTo>
                      <a:pt x="3380" y="48000"/>
                      <a:pt x="0" y="51368"/>
                      <a:pt x="0" y="55157"/>
                    </a:cubicBezTo>
                    <a:cubicBezTo>
                      <a:pt x="0" y="64842"/>
                      <a:pt x="0" y="64842"/>
                      <a:pt x="0" y="64842"/>
                    </a:cubicBezTo>
                    <a:cubicBezTo>
                      <a:pt x="0" y="68631"/>
                      <a:pt x="3380" y="72000"/>
                      <a:pt x="7183" y="72000"/>
                    </a:cubicBezTo>
                    <a:cubicBezTo>
                      <a:pt x="13098" y="72000"/>
                      <a:pt x="13098" y="72000"/>
                      <a:pt x="13098" y="72000"/>
                    </a:cubicBezTo>
                    <a:cubicBezTo>
                      <a:pt x="14788" y="72000"/>
                      <a:pt x="16478" y="73263"/>
                      <a:pt x="16901" y="74947"/>
                    </a:cubicBezTo>
                    <a:cubicBezTo>
                      <a:pt x="17746" y="76631"/>
                      <a:pt x="18169" y="78315"/>
                      <a:pt x="19014" y="79578"/>
                    </a:cubicBezTo>
                    <a:cubicBezTo>
                      <a:pt x="19859" y="81263"/>
                      <a:pt x="19436" y="83368"/>
                      <a:pt x="18169" y="84631"/>
                    </a:cubicBezTo>
                    <a:cubicBezTo>
                      <a:pt x="14366" y="88842"/>
                      <a:pt x="14366" y="88842"/>
                      <a:pt x="14366" y="88842"/>
                    </a:cubicBezTo>
                    <a:cubicBezTo>
                      <a:pt x="11408" y="91368"/>
                      <a:pt x="11408" y="96000"/>
                      <a:pt x="14366" y="98947"/>
                    </a:cubicBezTo>
                    <a:cubicBezTo>
                      <a:pt x="20704" y="105684"/>
                      <a:pt x="20704" y="105684"/>
                      <a:pt x="20704" y="105684"/>
                    </a:cubicBezTo>
                    <a:cubicBezTo>
                      <a:pt x="22394" y="106947"/>
                      <a:pt x="24084" y="107789"/>
                      <a:pt x="26197" y="107789"/>
                    </a:cubicBezTo>
                    <a:cubicBezTo>
                      <a:pt x="27887" y="107789"/>
                      <a:pt x="30000" y="106947"/>
                      <a:pt x="31267" y="105684"/>
                    </a:cubicBezTo>
                    <a:cubicBezTo>
                      <a:pt x="35492" y="101473"/>
                      <a:pt x="35492" y="101473"/>
                      <a:pt x="35492" y="101473"/>
                    </a:cubicBezTo>
                    <a:cubicBezTo>
                      <a:pt x="35915" y="101052"/>
                      <a:pt x="37183" y="100631"/>
                      <a:pt x="38450" y="100631"/>
                    </a:cubicBezTo>
                    <a:cubicBezTo>
                      <a:pt x="38873" y="100631"/>
                      <a:pt x="39718" y="100631"/>
                      <a:pt x="40140" y="101052"/>
                    </a:cubicBezTo>
                    <a:cubicBezTo>
                      <a:pt x="41830" y="101473"/>
                      <a:pt x="43521" y="102315"/>
                      <a:pt x="44788" y="102736"/>
                    </a:cubicBezTo>
                    <a:cubicBezTo>
                      <a:pt x="46478" y="103578"/>
                      <a:pt x="47746" y="105263"/>
                      <a:pt x="47746" y="106947"/>
                    </a:cubicBezTo>
                    <a:cubicBezTo>
                      <a:pt x="47746" y="112421"/>
                      <a:pt x="47746" y="112421"/>
                      <a:pt x="47746" y="112421"/>
                    </a:cubicBezTo>
                    <a:cubicBezTo>
                      <a:pt x="47746" y="116631"/>
                      <a:pt x="51126" y="119999"/>
                      <a:pt x="55352" y="119999"/>
                    </a:cubicBezTo>
                    <a:cubicBezTo>
                      <a:pt x="64647" y="119999"/>
                      <a:pt x="64647" y="119999"/>
                      <a:pt x="64647" y="119999"/>
                    </a:cubicBezTo>
                    <a:cubicBezTo>
                      <a:pt x="68873" y="119999"/>
                      <a:pt x="72253" y="116631"/>
                      <a:pt x="72253" y="112421"/>
                    </a:cubicBezTo>
                    <a:cubicBezTo>
                      <a:pt x="72253" y="106947"/>
                      <a:pt x="72253" y="106947"/>
                      <a:pt x="72253" y="106947"/>
                    </a:cubicBezTo>
                    <a:cubicBezTo>
                      <a:pt x="72253" y="105263"/>
                      <a:pt x="73521" y="103578"/>
                      <a:pt x="75211" y="102736"/>
                    </a:cubicBezTo>
                    <a:cubicBezTo>
                      <a:pt x="76901" y="102315"/>
                      <a:pt x="78169" y="101473"/>
                      <a:pt x="79859" y="101052"/>
                    </a:cubicBezTo>
                    <a:cubicBezTo>
                      <a:pt x="80281" y="100631"/>
                      <a:pt x="81126" y="100631"/>
                      <a:pt x="81549" y="100631"/>
                    </a:cubicBezTo>
                    <a:cubicBezTo>
                      <a:pt x="82816" y="100631"/>
                      <a:pt x="84084" y="101052"/>
                      <a:pt x="84507" y="101473"/>
                    </a:cubicBezTo>
                    <a:cubicBezTo>
                      <a:pt x="88732" y="105684"/>
                      <a:pt x="88732" y="105684"/>
                      <a:pt x="88732" y="105684"/>
                    </a:cubicBezTo>
                    <a:cubicBezTo>
                      <a:pt x="90000" y="106947"/>
                      <a:pt x="92112" y="107789"/>
                      <a:pt x="93802" y="107789"/>
                    </a:cubicBezTo>
                    <a:cubicBezTo>
                      <a:pt x="95915" y="107789"/>
                      <a:pt x="97605" y="106947"/>
                      <a:pt x="99295" y="105684"/>
                    </a:cubicBezTo>
                    <a:cubicBezTo>
                      <a:pt x="106056" y="98947"/>
                      <a:pt x="106056" y="98947"/>
                      <a:pt x="106056" y="98947"/>
                    </a:cubicBezTo>
                    <a:cubicBezTo>
                      <a:pt x="108591" y="96000"/>
                      <a:pt x="108591" y="91368"/>
                      <a:pt x="106056" y="88842"/>
                    </a:cubicBezTo>
                    <a:cubicBezTo>
                      <a:pt x="101830" y="84631"/>
                      <a:pt x="101830" y="84631"/>
                      <a:pt x="101830" y="84631"/>
                    </a:cubicBezTo>
                    <a:cubicBezTo>
                      <a:pt x="100563" y="83368"/>
                      <a:pt x="100563" y="81263"/>
                      <a:pt x="100985" y="79578"/>
                    </a:cubicBezTo>
                    <a:cubicBezTo>
                      <a:pt x="101830" y="78315"/>
                      <a:pt x="102676" y="76631"/>
                      <a:pt x="103098" y="74947"/>
                    </a:cubicBezTo>
                    <a:cubicBezTo>
                      <a:pt x="103521" y="73263"/>
                      <a:pt x="105633" y="72000"/>
                      <a:pt x="106901" y="72000"/>
                    </a:cubicBezTo>
                    <a:cubicBezTo>
                      <a:pt x="112816" y="72000"/>
                      <a:pt x="112816" y="72000"/>
                      <a:pt x="112816" y="72000"/>
                    </a:cubicBezTo>
                    <a:cubicBezTo>
                      <a:pt x="116619" y="72000"/>
                      <a:pt x="120000" y="68631"/>
                      <a:pt x="120000" y="64842"/>
                    </a:cubicBezTo>
                    <a:cubicBezTo>
                      <a:pt x="120000" y="55157"/>
                      <a:pt x="120000" y="55157"/>
                      <a:pt x="120000" y="55157"/>
                    </a:cubicBezTo>
                    <a:cubicBezTo>
                      <a:pt x="120000" y="51368"/>
                      <a:pt x="116619" y="48000"/>
                      <a:pt x="112816" y="48000"/>
                    </a:cubicBezTo>
                    <a:close/>
                    <a:moveTo>
                      <a:pt x="60000" y="81684"/>
                    </a:moveTo>
                    <a:cubicBezTo>
                      <a:pt x="48169" y="81684"/>
                      <a:pt x="38450" y="72000"/>
                      <a:pt x="38450" y="59789"/>
                    </a:cubicBezTo>
                    <a:cubicBezTo>
                      <a:pt x="38450" y="48000"/>
                      <a:pt x="48169" y="38315"/>
                      <a:pt x="60000" y="38315"/>
                    </a:cubicBezTo>
                    <a:cubicBezTo>
                      <a:pt x="71830" y="38315"/>
                      <a:pt x="81549" y="48000"/>
                      <a:pt x="81549" y="59789"/>
                    </a:cubicBezTo>
                    <a:cubicBezTo>
                      <a:pt x="81549" y="72000"/>
                      <a:pt x="71830" y="81684"/>
                      <a:pt x="60000" y="81684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2" name="Shape 3012"/>
              <p:cNvSpPr/>
              <p:nvPr/>
            </p:nvSpPr>
            <p:spPr>
              <a:xfrm>
                <a:off x="1510524" y="4800232"/>
                <a:ext cx="990598" cy="9890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51" y="48000"/>
                    </a:moveTo>
                    <a:cubicBezTo>
                      <a:pt x="106758" y="48000"/>
                      <a:pt x="106758" y="48000"/>
                      <a:pt x="106758" y="48000"/>
                    </a:cubicBezTo>
                    <a:cubicBezTo>
                      <a:pt x="105310" y="48000"/>
                      <a:pt x="103448" y="46551"/>
                      <a:pt x="102827" y="44896"/>
                    </a:cubicBezTo>
                    <a:cubicBezTo>
                      <a:pt x="102413" y="43448"/>
                      <a:pt x="101586" y="41793"/>
                      <a:pt x="100965" y="40344"/>
                    </a:cubicBezTo>
                    <a:cubicBezTo>
                      <a:pt x="100137" y="38689"/>
                      <a:pt x="100551" y="36413"/>
                      <a:pt x="101586" y="35379"/>
                    </a:cubicBezTo>
                    <a:cubicBezTo>
                      <a:pt x="105724" y="31241"/>
                      <a:pt x="105724" y="31241"/>
                      <a:pt x="105724" y="31241"/>
                    </a:cubicBezTo>
                    <a:cubicBezTo>
                      <a:pt x="106965" y="30000"/>
                      <a:pt x="107793" y="28137"/>
                      <a:pt x="107793" y="26068"/>
                    </a:cubicBezTo>
                    <a:cubicBezTo>
                      <a:pt x="107793" y="24206"/>
                      <a:pt x="106965" y="22344"/>
                      <a:pt x="105724" y="20896"/>
                    </a:cubicBezTo>
                    <a:cubicBezTo>
                      <a:pt x="99103" y="14275"/>
                      <a:pt x="99103" y="14275"/>
                      <a:pt x="99103" y="14275"/>
                    </a:cubicBezTo>
                    <a:cubicBezTo>
                      <a:pt x="97655" y="12827"/>
                      <a:pt x="95793" y="12206"/>
                      <a:pt x="93724" y="12206"/>
                    </a:cubicBezTo>
                    <a:cubicBezTo>
                      <a:pt x="91862" y="12206"/>
                      <a:pt x="90000" y="12827"/>
                      <a:pt x="88551" y="14275"/>
                    </a:cubicBezTo>
                    <a:cubicBezTo>
                      <a:pt x="84620" y="18413"/>
                      <a:pt x="84620" y="18413"/>
                      <a:pt x="84620" y="18413"/>
                    </a:cubicBezTo>
                    <a:cubicBezTo>
                      <a:pt x="83793" y="19034"/>
                      <a:pt x="82758" y="19448"/>
                      <a:pt x="81517" y="19448"/>
                    </a:cubicBezTo>
                    <a:cubicBezTo>
                      <a:pt x="80896" y="19448"/>
                      <a:pt x="80068" y="19241"/>
                      <a:pt x="79655" y="19034"/>
                    </a:cubicBezTo>
                    <a:cubicBezTo>
                      <a:pt x="78206" y="18206"/>
                      <a:pt x="76551" y="17586"/>
                      <a:pt x="75103" y="17172"/>
                    </a:cubicBezTo>
                    <a:cubicBezTo>
                      <a:pt x="73448" y="16551"/>
                      <a:pt x="72000" y="14689"/>
                      <a:pt x="72000" y="13034"/>
                    </a:cubicBezTo>
                    <a:cubicBezTo>
                      <a:pt x="72000" y="7448"/>
                      <a:pt x="72000" y="7448"/>
                      <a:pt x="72000" y="7448"/>
                    </a:cubicBezTo>
                    <a:cubicBezTo>
                      <a:pt x="72000" y="3310"/>
                      <a:pt x="68689" y="0"/>
                      <a:pt x="64551" y="0"/>
                    </a:cubicBezTo>
                    <a:cubicBezTo>
                      <a:pt x="55241" y="0"/>
                      <a:pt x="55241" y="0"/>
                      <a:pt x="55241" y="0"/>
                    </a:cubicBezTo>
                    <a:cubicBezTo>
                      <a:pt x="51103" y="0"/>
                      <a:pt x="47793" y="3310"/>
                      <a:pt x="47793" y="7448"/>
                    </a:cubicBezTo>
                    <a:cubicBezTo>
                      <a:pt x="47793" y="13034"/>
                      <a:pt x="47793" y="13034"/>
                      <a:pt x="47793" y="13034"/>
                    </a:cubicBezTo>
                    <a:cubicBezTo>
                      <a:pt x="47793" y="14689"/>
                      <a:pt x="46551" y="16551"/>
                      <a:pt x="44896" y="17172"/>
                    </a:cubicBezTo>
                    <a:cubicBezTo>
                      <a:pt x="43241" y="17586"/>
                      <a:pt x="41793" y="18206"/>
                      <a:pt x="40137" y="19034"/>
                    </a:cubicBezTo>
                    <a:cubicBezTo>
                      <a:pt x="39724" y="19241"/>
                      <a:pt x="38896" y="19448"/>
                      <a:pt x="38275" y="19448"/>
                    </a:cubicBezTo>
                    <a:cubicBezTo>
                      <a:pt x="37034" y="19448"/>
                      <a:pt x="36000" y="19034"/>
                      <a:pt x="35379" y="18413"/>
                    </a:cubicBezTo>
                    <a:cubicBezTo>
                      <a:pt x="31241" y="14275"/>
                      <a:pt x="31241" y="14275"/>
                      <a:pt x="31241" y="14275"/>
                    </a:cubicBezTo>
                    <a:cubicBezTo>
                      <a:pt x="29793" y="12827"/>
                      <a:pt x="27931" y="12206"/>
                      <a:pt x="26068" y="12206"/>
                    </a:cubicBezTo>
                    <a:cubicBezTo>
                      <a:pt x="24000" y="12206"/>
                      <a:pt x="22137" y="12827"/>
                      <a:pt x="20896" y="14275"/>
                    </a:cubicBezTo>
                    <a:cubicBezTo>
                      <a:pt x="14275" y="20896"/>
                      <a:pt x="14275" y="20896"/>
                      <a:pt x="14275" y="20896"/>
                    </a:cubicBezTo>
                    <a:cubicBezTo>
                      <a:pt x="11379" y="23793"/>
                      <a:pt x="11379" y="28551"/>
                      <a:pt x="14275" y="31241"/>
                    </a:cubicBezTo>
                    <a:cubicBezTo>
                      <a:pt x="18206" y="35379"/>
                      <a:pt x="18206" y="35379"/>
                      <a:pt x="18206" y="35379"/>
                    </a:cubicBezTo>
                    <a:cubicBezTo>
                      <a:pt x="19448" y="36413"/>
                      <a:pt x="19655" y="38689"/>
                      <a:pt x="18827" y="40344"/>
                    </a:cubicBezTo>
                    <a:cubicBezTo>
                      <a:pt x="18206" y="41793"/>
                      <a:pt x="17586" y="43448"/>
                      <a:pt x="16965" y="44896"/>
                    </a:cubicBezTo>
                    <a:cubicBezTo>
                      <a:pt x="16344" y="46551"/>
                      <a:pt x="14482" y="48000"/>
                      <a:pt x="13034" y="48000"/>
                    </a:cubicBezTo>
                    <a:cubicBezTo>
                      <a:pt x="7241" y="48000"/>
                      <a:pt x="7241" y="48000"/>
                      <a:pt x="7241" y="48000"/>
                    </a:cubicBezTo>
                    <a:cubicBezTo>
                      <a:pt x="3310" y="48000"/>
                      <a:pt x="0" y="51310"/>
                      <a:pt x="0" y="55241"/>
                    </a:cubicBezTo>
                    <a:cubicBezTo>
                      <a:pt x="0" y="64758"/>
                      <a:pt x="0" y="64758"/>
                      <a:pt x="0" y="64758"/>
                    </a:cubicBezTo>
                    <a:cubicBezTo>
                      <a:pt x="0" y="68689"/>
                      <a:pt x="3310" y="72000"/>
                      <a:pt x="7241" y="72000"/>
                    </a:cubicBezTo>
                    <a:cubicBezTo>
                      <a:pt x="13034" y="72000"/>
                      <a:pt x="13034" y="72000"/>
                      <a:pt x="13034" y="72000"/>
                    </a:cubicBezTo>
                    <a:cubicBezTo>
                      <a:pt x="14482" y="72000"/>
                      <a:pt x="16344" y="73448"/>
                      <a:pt x="16965" y="75103"/>
                    </a:cubicBezTo>
                    <a:cubicBezTo>
                      <a:pt x="17586" y="76758"/>
                      <a:pt x="18206" y="78206"/>
                      <a:pt x="18827" y="79655"/>
                    </a:cubicBezTo>
                    <a:cubicBezTo>
                      <a:pt x="19655" y="81310"/>
                      <a:pt x="19448" y="83586"/>
                      <a:pt x="18206" y="84620"/>
                    </a:cubicBezTo>
                    <a:cubicBezTo>
                      <a:pt x="14068" y="88758"/>
                      <a:pt x="14068" y="88758"/>
                      <a:pt x="14068" y="88758"/>
                    </a:cubicBezTo>
                    <a:cubicBezTo>
                      <a:pt x="11379" y="91655"/>
                      <a:pt x="11379" y="96206"/>
                      <a:pt x="14068" y="99103"/>
                    </a:cubicBezTo>
                    <a:cubicBezTo>
                      <a:pt x="20896" y="105724"/>
                      <a:pt x="20896" y="105724"/>
                      <a:pt x="20896" y="105724"/>
                    </a:cubicBezTo>
                    <a:cubicBezTo>
                      <a:pt x="22137" y="107172"/>
                      <a:pt x="24000" y="108000"/>
                      <a:pt x="26068" y="108000"/>
                    </a:cubicBezTo>
                    <a:cubicBezTo>
                      <a:pt x="27931" y="108000"/>
                      <a:pt x="29793" y="107172"/>
                      <a:pt x="31241" y="105724"/>
                    </a:cubicBezTo>
                    <a:cubicBezTo>
                      <a:pt x="35379" y="101586"/>
                      <a:pt x="35379" y="101586"/>
                      <a:pt x="35379" y="101586"/>
                    </a:cubicBezTo>
                    <a:cubicBezTo>
                      <a:pt x="36000" y="100965"/>
                      <a:pt x="37034" y="100551"/>
                      <a:pt x="38275" y="100551"/>
                    </a:cubicBezTo>
                    <a:cubicBezTo>
                      <a:pt x="38896" y="100551"/>
                      <a:pt x="39724" y="100758"/>
                      <a:pt x="40137" y="100965"/>
                    </a:cubicBezTo>
                    <a:cubicBezTo>
                      <a:pt x="41793" y="101793"/>
                      <a:pt x="43241" y="102413"/>
                      <a:pt x="44896" y="103034"/>
                    </a:cubicBezTo>
                    <a:cubicBezTo>
                      <a:pt x="46551" y="103655"/>
                      <a:pt x="47793" y="105310"/>
                      <a:pt x="47793" y="106965"/>
                    </a:cubicBezTo>
                    <a:cubicBezTo>
                      <a:pt x="47793" y="112758"/>
                      <a:pt x="47793" y="112758"/>
                      <a:pt x="47793" y="112758"/>
                    </a:cubicBezTo>
                    <a:cubicBezTo>
                      <a:pt x="47793" y="116689"/>
                      <a:pt x="51103" y="120000"/>
                      <a:pt x="55241" y="120000"/>
                    </a:cubicBezTo>
                    <a:cubicBezTo>
                      <a:pt x="64551" y="120000"/>
                      <a:pt x="64551" y="120000"/>
                      <a:pt x="64551" y="120000"/>
                    </a:cubicBezTo>
                    <a:cubicBezTo>
                      <a:pt x="68689" y="120000"/>
                      <a:pt x="72000" y="116689"/>
                      <a:pt x="72000" y="112758"/>
                    </a:cubicBezTo>
                    <a:cubicBezTo>
                      <a:pt x="72000" y="106965"/>
                      <a:pt x="72000" y="106965"/>
                      <a:pt x="72000" y="106965"/>
                    </a:cubicBezTo>
                    <a:cubicBezTo>
                      <a:pt x="72000" y="105310"/>
                      <a:pt x="73448" y="103655"/>
                      <a:pt x="75103" y="103034"/>
                    </a:cubicBezTo>
                    <a:cubicBezTo>
                      <a:pt x="76551" y="102413"/>
                      <a:pt x="78000" y="101793"/>
                      <a:pt x="79655" y="100965"/>
                    </a:cubicBezTo>
                    <a:cubicBezTo>
                      <a:pt x="80275" y="100758"/>
                      <a:pt x="80896" y="100551"/>
                      <a:pt x="81517" y="100551"/>
                    </a:cubicBezTo>
                    <a:cubicBezTo>
                      <a:pt x="82758" y="100551"/>
                      <a:pt x="83793" y="100965"/>
                      <a:pt x="84620" y="101586"/>
                    </a:cubicBezTo>
                    <a:cubicBezTo>
                      <a:pt x="88551" y="105724"/>
                      <a:pt x="88551" y="105724"/>
                      <a:pt x="88551" y="105724"/>
                    </a:cubicBezTo>
                    <a:cubicBezTo>
                      <a:pt x="90000" y="107172"/>
                      <a:pt x="91862" y="108000"/>
                      <a:pt x="93724" y="108000"/>
                    </a:cubicBezTo>
                    <a:cubicBezTo>
                      <a:pt x="95793" y="108000"/>
                      <a:pt x="97655" y="107172"/>
                      <a:pt x="99103" y="105724"/>
                    </a:cubicBezTo>
                    <a:cubicBezTo>
                      <a:pt x="105724" y="99103"/>
                      <a:pt x="105724" y="99103"/>
                      <a:pt x="105724" y="99103"/>
                    </a:cubicBezTo>
                    <a:cubicBezTo>
                      <a:pt x="108413" y="96206"/>
                      <a:pt x="108413" y="91655"/>
                      <a:pt x="105724" y="88758"/>
                    </a:cubicBezTo>
                    <a:cubicBezTo>
                      <a:pt x="101586" y="84620"/>
                      <a:pt x="101586" y="84620"/>
                      <a:pt x="101586" y="84620"/>
                    </a:cubicBezTo>
                    <a:cubicBezTo>
                      <a:pt x="100551" y="83586"/>
                      <a:pt x="100137" y="81310"/>
                      <a:pt x="100965" y="79655"/>
                    </a:cubicBezTo>
                    <a:cubicBezTo>
                      <a:pt x="101586" y="78206"/>
                      <a:pt x="102413" y="76758"/>
                      <a:pt x="102827" y="75103"/>
                    </a:cubicBezTo>
                    <a:cubicBezTo>
                      <a:pt x="103448" y="73448"/>
                      <a:pt x="105310" y="72000"/>
                      <a:pt x="106758" y="72000"/>
                    </a:cubicBezTo>
                    <a:cubicBezTo>
                      <a:pt x="112551" y="72000"/>
                      <a:pt x="112551" y="72000"/>
                      <a:pt x="112551" y="72000"/>
                    </a:cubicBezTo>
                    <a:cubicBezTo>
                      <a:pt x="116689" y="72000"/>
                      <a:pt x="120000" y="68689"/>
                      <a:pt x="120000" y="64758"/>
                    </a:cubicBezTo>
                    <a:cubicBezTo>
                      <a:pt x="120000" y="55241"/>
                      <a:pt x="120000" y="55241"/>
                      <a:pt x="120000" y="55241"/>
                    </a:cubicBezTo>
                    <a:cubicBezTo>
                      <a:pt x="120000" y="51310"/>
                      <a:pt x="116689" y="48000"/>
                      <a:pt x="112551" y="48000"/>
                    </a:cubicBezTo>
                    <a:close/>
                    <a:moveTo>
                      <a:pt x="60000" y="81517"/>
                    </a:moveTo>
                    <a:cubicBezTo>
                      <a:pt x="48000" y="81517"/>
                      <a:pt x="38482" y="71793"/>
                      <a:pt x="38482" y="60000"/>
                    </a:cubicBezTo>
                    <a:cubicBezTo>
                      <a:pt x="38482" y="48206"/>
                      <a:pt x="48000" y="38482"/>
                      <a:pt x="60000" y="38482"/>
                    </a:cubicBezTo>
                    <a:cubicBezTo>
                      <a:pt x="71793" y="38482"/>
                      <a:pt x="81517" y="48206"/>
                      <a:pt x="81517" y="60000"/>
                    </a:cubicBezTo>
                    <a:cubicBezTo>
                      <a:pt x="81517" y="71793"/>
                      <a:pt x="71793" y="81517"/>
                      <a:pt x="60000" y="81517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13" name="Shape 3013"/>
              <p:cNvSpPr/>
              <p:nvPr/>
            </p:nvSpPr>
            <p:spPr>
              <a:xfrm>
                <a:off x="3336148" y="5401894"/>
                <a:ext cx="849312" cy="8477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2515" y="47903"/>
                    </a:moveTo>
                    <a:cubicBezTo>
                      <a:pt x="106961" y="47903"/>
                      <a:pt x="106961" y="47903"/>
                      <a:pt x="106961" y="47903"/>
                    </a:cubicBezTo>
                    <a:cubicBezTo>
                      <a:pt x="105271" y="47903"/>
                      <a:pt x="103581" y="46451"/>
                      <a:pt x="102857" y="44758"/>
                    </a:cubicBezTo>
                    <a:cubicBezTo>
                      <a:pt x="102374" y="43306"/>
                      <a:pt x="101649" y="41854"/>
                      <a:pt x="100925" y="40161"/>
                    </a:cubicBezTo>
                    <a:cubicBezTo>
                      <a:pt x="100201" y="38709"/>
                      <a:pt x="100442" y="36532"/>
                      <a:pt x="101649" y="35322"/>
                    </a:cubicBezTo>
                    <a:cubicBezTo>
                      <a:pt x="105754" y="31209"/>
                      <a:pt x="105754" y="31209"/>
                      <a:pt x="105754" y="31209"/>
                    </a:cubicBezTo>
                    <a:cubicBezTo>
                      <a:pt x="107203" y="29758"/>
                      <a:pt x="107927" y="28064"/>
                      <a:pt x="107927" y="26129"/>
                    </a:cubicBezTo>
                    <a:cubicBezTo>
                      <a:pt x="107927" y="23951"/>
                      <a:pt x="107203" y="22258"/>
                      <a:pt x="105754" y="20806"/>
                    </a:cubicBezTo>
                    <a:cubicBezTo>
                      <a:pt x="98993" y="14274"/>
                      <a:pt x="98993" y="14274"/>
                      <a:pt x="98993" y="14274"/>
                    </a:cubicBezTo>
                    <a:cubicBezTo>
                      <a:pt x="97786" y="12822"/>
                      <a:pt x="95855" y="12096"/>
                      <a:pt x="93923" y="12096"/>
                    </a:cubicBezTo>
                    <a:cubicBezTo>
                      <a:pt x="91991" y="12096"/>
                      <a:pt x="90060" y="12822"/>
                      <a:pt x="88611" y="14274"/>
                    </a:cubicBezTo>
                    <a:cubicBezTo>
                      <a:pt x="84748" y="18387"/>
                      <a:pt x="84748" y="18387"/>
                      <a:pt x="84748" y="18387"/>
                    </a:cubicBezTo>
                    <a:cubicBezTo>
                      <a:pt x="84024" y="18870"/>
                      <a:pt x="82816" y="19354"/>
                      <a:pt x="81609" y="19354"/>
                    </a:cubicBezTo>
                    <a:cubicBezTo>
                      <a:pt x="80885" y="19354"/>
                      <a:pt x="80160" y="19112"/>
                      <a:pt x="79678" y="18870"/>
                    </a:cubicBezTo>
                    <a:cubicBezTo>
                      <a:pt x="78229" y="18145"/>
                      <a:pt x="76780" y="17419"/>
                      <a:pt x="75090" y="16935"/>
                    </a:cubicBezTo>
                    <a:cubicBezTo>
                      <a:pt x="73400" y="16451"/>
                      <a:pt x="71951" y="14516"/>
                      <a:pt x="71951" y="13064"/>
                    </a:cubicBezTo>
                    <a:cubicBezTo>
                      <a:pt x="71951" y="7258"/>
                      <a:pt x="71951" y="7258"/>
                      <a:pt x="71951" y="7258"/>
                    </a:cubicBezTo>
                    <a:cubicBezTo>
                      <a:pt x="71951" y="3145"/>
                      <a:pt x="68812" y="0"/>
                      <a:pt x="64708" y="0"/>
                    </a:cubicBezTo>
                    <a:cubicBezTo>
                      <a:pt x="55291" y="0"/>
                      <a:pt x="55291" y="0"/>
                      <a:pt x="55291" y="0"/>
                    </a:cubicBezTo>
                    <a:cubicBezTo>
                      <a:pt x="51187" y="0"/>
                      <a:pt x="48048" y="3145"/>
                      <a:pt x="48048" y="7258"/>
                    </a:cubicBezTo>
                    <a:cubicBezTo>
                      <a:pt x="48048" y="13064"/>
                      <a:pt x="48048" y="13064"/>
                      <a:pt x="48048" y="13064"/>
                    </a:cubicBezTo>
                    <a:cubicBezTo>
                      <a:pt x="48048" y="14516"/>
                      <a:pt x="46599" y="16451"/>
                      <a:pt x="44909" y="16935"/>
                    </a:cubicBezTo>
                    <a:cubicBezTo>
                      <a:pt x="43460" y="17419"/>
                      <a:pt x="41770" y="18145"/>
                      <a:pt x="40321" y="18870"/>
                    </a:cubicBezTo>
                    <a:cubicBezTo>
                      <a:pt x="39839" y="19112"/>
                      <a:pt x="39114" y="19354"/>
                      <a:pt x="38390" y="19354"/>
                    </a:cubicBezTo>
                    <a:cubicBezTo>
                      <a:pt x="37183" y="19354"/>
                      <a:pt x="35975" y="18870"/>
                      <a:pt x="35492" y="18387"/>
                    </a:cubicBezTo>
                    <a:cubicBezTo>
                      <a:pt x="31388" y="14274"/>
                      <a:pt x="31388" y="14274"/>
                      <a:pt x="31388" y="14274"/>
                    </a:cubicBezTo>
                    <a:cubicBezTo>
                      <a:pt x="29939" y="12822"/>
                      <a:pt x="28008" y="12096"/>
                      <a:pt x="26076" y="12096"/>
                    </a:cubicBezTo>
                    <a:cubicBezTo>
                      <a:pt x="24144" y="12096"/>
                      <a:pt x="22454" y="12822"/>
                      <a:pt x="21006" y="14274"/>
                    </a:cubicBezTo>
                    <a:cubicBezTo>
                      <a:pt x="14245" y="20806"/>
                      <a:pt x="14245" y="20806"/>
                      <a:pt x="14245" y="20806"/>
                    </a:cubicBezTo>
                    <a:cubicBezTo>
                      <a:pt x="11348" y="23709"/>
                      <a:pt x="11348" y="28306"/>
                      <a:pt x="14245" y="31209"/>
                    </a:cubicBezTo>
                    <a:cubicBezTo>
                      <a:pt x="18350" y="35322"/>
                      <a:pt x="18350" y="35322"/>
                      <a:pt x="18350" y="35322"/>
                    </a:cubicBezTo>
                    <a:cubicBezTo>
                      <a:pt x="19557" y="36532"/>
                      <a:pt x="19798" y="38709"/>
                      <a:pt x="19074" y="40161"/>
                    </a:cubicBezTo>
                    <a:cubicBezTo>
                      <a:pt x="18350" y="41854"/>
                      <a:pt x="17625" y="43306"/>
                      <a:pt x="17142" y="44758"/>
                    </a:cubicBezTo>
                    <a:cubicBezTo>
                      <a:pt x="16418" y="46451"/>
                      <a:pt x="14728" y="47903"/>
                      <a:pt x="13279" y="47903"/>
                    </a:cubicBezTo>
                    <a:cubicBezTo>
                      <a:pt x="7484" y="47903"/>
                      <a:pt x="7484" y="47903"/>
                      <a:pt x="7484" y="47903"/>
                    </a:cubicBezTo>
                    <a:cubicBezTo>
                      <a:pt x="3380" y="47903"/>
                      <a:pt x="0" y="51290"/>
                      <a:pt x="0" y="55161"/>
                    </a:cubicBezTo>
                    <a:cubicBezTo>
                      <a:pt x="0" y="64596"/>
                      <a:pt x="0" y="64596"/>
                      <a:pt x="0" y="64596"/>
                    </a:cubicBezTo>
                    <a:cubicBezTo>
                      <a:pt x="0" y="68709"/>
                      <a:pt x="3380" y="72096"/>
                      <a:pt x="7484" y="72096"/>
                    </a:cubicBezTo>
                    <a:cubicBezTo>
                      <a:pt x="13279" y="72096"/>
                      <a:pt x="13279" y="72096"/>
                      <a:pt x="13279" y="72096"/>
                    </a:cubicBezTo>
                    <a:cubicBezTo>
                      <a:pt x="14728" y="72096"/>
                      <a:pt x="16418" y="73548"/>
                      <a:pt x="17142" y="75000"/>
                    </a:cubicBezTo>
                    <a:cubicBezTo>
                      <a:pt x="17625" y="76693"/>
                      <a:pt x="18350" y="78145"/>
                      <a:pt x="19074" y="79596"/>
                    </a:cubicBezTo>
                    <a:cubicBezTo>
                      <a:pt x="19798" y="81290"/>
                      <a:pt x="19557" y="83467"/>
                      <a:pt x="18350" y="84677"/>
                    </a:cubicBezTo>
                    <a:cubicBezTo>
                      <a:pt x="14245" y="88790"/>
                      <a:pt x="14245" y="88790"/>
                      <a:pt x="14245" y="88790"/>
                    </a:cubicBezTo>
                    <a:cubicBezTo>
                      <a:pt x="11348" y="91693"/>
                      <a:pt x="11348" y="96290"/>
                      <a:pt x="14245" y="99193"/>
                    </a:cubicBezTo>
                    <a:cubicBezTo>
                      <a:pt x="21006" y="105725"/>
                      <a:pt x="21006" y="105725"/>
                      <a:pt x="21006" y="105725"/>
                    </a:cubicBezTo>
                    <a:cubicBezTo>
                      <a:pt x="22454" y="107177"/>
                      <a:pt x="24144" y="107903"/>
                      <a:pt x="26076" y="107903"/>
                    </a:cubicBezTo>
                    <a:cubicBezTo>
                      <a:pt x="28008" y="107903"/>
                      <a:pt x="29939" y="107177"/>
                      <a:pt x="31388" y="105725"/>
                    </a:cubicBezTo>
                    <a:cubicBezTo>
                      <a:pt x="35492" y="101612"/>
                      <a:pt x="35492" y="101612"/>
                      <a:pt x="35492" y="101612"/>
                    </a:cubicBezTo>
                    <a:cubicBezTo>
                      <a:pt x="35975" y="101129"/>
                      <a:pt x="37183" y="100645"/>
                      <a:pt x="38390" y="100645"/>
                    </a:cubicBezTo>
                    <a:cubicBezTo>
                      <a:pt x="39114" y="100645"/>
                      <a:pt x="39839" y="100887"/>
                      <a:pt x="40321" y="101129"/>
                    </a:cubicBezTo>
                    <a:cubicBezTo>
                      <a:pt x="41770" y="101854"/>
                      <a:pt x="43460" y="102338"/>
                      <a:pt x="44909" y="103064"/>
                    </a:cubicBezTo>
                    <a:cubicBezTo>
                      <a:pt x="46599" y="103548"/>
                      <a:pt x="48048" y="105483"/>
                      <a:pt x="48048" y="106935"/>
                    </a:cubicBezTo>
                    <a:cubicBezTo>
                      <a:pt x="48048" y="112741"/>
                      <a:pt x="48048" y="112741"/>
                      <a:pt x="48048" y="112741"/>
                    </a:cubicBezTo>
                    <a:cubicBezTo>
                      <a:pt x="48048" y="116854"/>
                      <a:pt x="51187" y="120000"/>
                      <a:pt x="55291" y="120000"/>
                    </a:cubicBezTo>
                    <a:cubicBezTo>
                      <a:pt x="64708" y="120000"/>
                      <a:pt x="64708" y="120000"/>
                      <a:pt x="64708" y="120000"/>
                    </a:cubicBezTo>
                    <a:cubicBezTo>
                      <a:pt x="68812" y="120000"/>
                      <a:pt x="71951" y="116854"/>
                      <a:pt x="71951" y="112741"/>
                    </a:cubicBezTo>
                    <a:cubicBezTo>
                      <a:pt x="71951" y="106935"/>
                      <a:pt x="71951" y="106935"/>
                      <a:pt x="71951" y="106935"/>
                    </a:cubicBezTo>
                    <a:cubicBezTo>
                      <a:pt x="71951" y="105483"/>
                      <a:pt x="73400" y="103548"/>
                      <a:pt x="75090" y="103064"/>
                    </a:cubicBezTo>
                    <a:cubicBezTo>
                      <a:pt x="76780" y="102338"/>
                      <a:pt x="78229" y="101854"/>
                      <a:pt x="79678" y="101129"/>
                    </a:cubicBezTo>
                    <a:cubicBezTo>
                      <a:pt x="80160" y="100887"/>
                      <a:pt x="80885" y="100645"/>
                      <a:pt x="81609" y="100645"/>
                    </a:cubicBezTo>
                    <a:cubicBezTo>
                      <a:pt x="82816" y="100645"/>
                      <a:pt x="84024" y="101129"/>
                      <a:pt x="84748" y="101612"/>
                    </a:cubicBezTo>
                    <a:cubicBezTo>
                      <a:pt x="88611" y="105725"/>
                      <a:pt x="88611" y="105725"/>
                      <a:pt x="88611" y="105725"/>
                    </a:cubicBezTo>
                    <a:cubicBezTo>
                      <a:pt x="90060" y="107177"/>
                      <a:pt x="91991" y="107903"/>
                      <a:pt x="93923" y="107903"/>
                    </a:cubicBezTo>
                    <a:cubicBezTo>
                      <a:pt x="95855" y="107903"/>
                      <a:pt x="97786" y="107177"/>
                      <a:pt x="98993" y="105725"/>
                    </a:cubicBezTo>
                    <a:cubicBezTo>
                      <a:pt x="105754" y="99193"/>
                      <a:pt x="105754" y="99193"/>
                      <a:pt x="105754" y="99193"/>
                    </a:cubicBezTo>
                    <a:cubicBezTo>
                      <a:pt x="108651" y="96290"/>
                      <a:pt x="108651" y="91693"/>
                      <a:pt x="105754" y="88790"/>
                    </a:cubicBezTo>
                    <a:cubicBezTo>
                      <a:pt x="101649" y="84677"/>
                      <a:pt x="101649" y="84677"/>
                      <a:pt x="101649" y="84677"/>
                    </a:cubicBezTo>
                    <a:cubicBezTo>
                      <a:pt x="100442" y="83467"/>
                      <a:pt x="100201" y="81290"/>
                      <a:pt x="100925" y="79596"/>
                    </a:cubicBezTo>
                    <a:cubicBezTo>
                      <a:pt x="101649" y="78145"/>
                      <a:pt x="102374" y="76693"/>
                      <a:pt x="102857" y="75000"/>
                    </a:cubicBezTo>
                    <a:cubicBezTo>
                      <a:pt x="103581" y="73548"/>
                      <a:pt x="105271" y="72096"/>
                      <a:pt x="106961" y="72096"/>
                    </a:cubicBezTo>
                    <a:cubicBezTo>
                      <a:pt x="112515" y="72096"/>
                      <a:pt x="112515" y="72096"/>
                      <a:pt x="112515" y="72096"/>
                    </a:cubicBezTo>
                    <a:cubicBezTo>
                      <a:pt x="116619" y="72096"/>
                      <a:pt x="120000" y="68709"/>
                      <a:pt x="120000" y="64596"/>
                    </a:cubicBezTo>
                    <a:cubicBezTo>
                      <a:pt x="120000" y="55161"/>
                      <a:pt x="120000" y="55161"/>
                      <a:pt x="120000" y="55161"/>
                    </a:cubicBezTo>
                    <a:cubicBezTo>
                      <a:pt x="120000" y="51290"/>
                      <a:pt x="116619" y="47903"/>
                      <a:pt x="112515" y="47903"/>
                    </a:cubicBezTo>
                    <a:close/>
                    <a:moveTo>
                      <a:pt x="60120" y="81532"/>
                    </a:moveTo>
                    <a:cubicBezTo>
                      <a:pt x="48289" y="81532"/>
                      <a:pt x="38631" y="71854"/>
                      <a:pt x="38631" y="60000"/>
                    </a:cubicBezTo>
                    <a:cubicBezTo>
                      <a:pt x="38631" y="48145"/>
                      <a:pt x="48289" y="38467"/>
                      <a:pt x="60120" y="38467"/>
                    </a:cubicBezTo>
                    <a:cubicBezTo>
                      <a:pt x="71951" y="38467"/>
                      <a:pt x="81609" y="48145"/>
                      <a:pt x="81609" y="60000"/>
                    </a:cubicBezTo>
                    <a:cubicBezTo>
                      <a:pt x="81609" y="71854"/>
                      <a:pt x="71951" y="81532"/>
                      <a:pt x="60120" y="81532"/>
                    </a:cubicBezTo>
                    <a:close/>
                  </a:path>
                </a:pathLst>
              </a:custGeom>
              <a:solidFill>
                <a:srgbClr val="D5DBE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14" name="Shape 3014"/>
            <p:cNvSpPr/>
            <p:nvPr/>
          </p:nvSpPr>
          <p:spPr>
            <a:xfrm>
              <a:off x="2980548" y="1696671"/>
              <a:ext cx="911224" cy="86201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853" y="119287"/>
                  </a:moveTo>
                  <a:cubicBezTo>
                    <a:pt x="36853" y="119287"/>
                    <a:pt x="0" y="62019"/>
                    <a:pt x="62696" y="0"/>
                  </a:cubicBezTo>
                  <a:cubicBezTo>
                    <a:pt x="62696" y="0"/>
                    <a:pt x="120000" y="71524"/>
                    <a:pt x="46741" y="120000"/>
                  </a:cubicBezTo>
                  <a:cubicBezTo>
                    <a:pt x="46741" y="120000"/>
                    <a:pt x="48314" y="73900"/>
                    <a:pt x="56629" y="55128"/>
                  </a:cubicBezTo>
                  <a:cubicBezTo>
                    <a:pt x="56629" y="55128"/>
                    <a:pt x="34606" y="96000"/>
                    <a:pt x="36853" y="11928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5" name="Shape 3015"/>
            <p:cNvSpPr/>
            <p:nvPr/>
          </p:nvSpPr>
          <p:spPr>
            <a:xfrm>
              <a:off x="3448860" y="2230071"/>
              <a:ext cx="674687" cy="660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736"/>
                  </a:moveTo>
                  <a:cubicBezTo>
                    <a:pt x="0" y="65736"/>
                    <a:pt x="30683" y="0"/>
                    <a:pt x="120000" y="26976"/>
                  </a:cubicBezTo>
                  <a:cubicBezTo>
                    <a:pt x="120000" y="26976"/>
                    <a:pt x="88101" y="120000"/>
                    <a:pt x="4860" y="75348"/>
                  </a:cubicBezTo>
                  <a:cubicBezTo>
                    <a:pt x="4860" y="75348"/>
                    <a:pt x="46784" y="52713"/>
                    <a:pt x="67746" y="50542"/>
                  </a:cubicBezTo>
                  <a:cubicBezTo>
                    <a:pt x="67746" y="50542"/>
                    <a:pt x="19443" y="51162"/>
                    <a:pt x="0" y="6573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6" name="Shape 3016"/>
            <p:cNvSpPr/>
            <p:nvPr/>
          </p:nvSpPr>
          <p:spPr>
            <a:xfrm>
              <a:off x="2228074" y="2091958"/>
              <a:ext cx="700086" cy="741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07" y="82119"/>
                  </a:moveTo>
                  <a:cubicBezTo>
                    <a:pt x="119707" y="82119"/>
                    <a:pt x="62926" y="120000"/>
                    <a:pt x="0" y="58341"/>
                  </a:cubicBezTo>
                  <a:cubicBezTo>
                    <a:pt x="0" y="58341"/>
                    <a:pt x="70536" y="0"/>
                    <a:pt x="120000" y="72442"/>
                  </a:cubicBezTo>
                  <a:cubicBezTo>
                    <a:pt x="120000" y="72442"/>
                    <a:pt x="74048" y="71336"/>
                    <a:pt x="55317" y="63594"/>
                  </a:cubicBezTo>
                  <a:cubicBezTo>
                    <a:pt x="55317" y="63594"/>
                    <a:pt x="96292" y="84884"/>
                    <a:pt x="119707" y="82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7" name="Shape 3017"/>
            <p:cNvSpPr/>
            <p:nvPr/>
          </p:nvSpPr>
          <p:spPr>
            <a:xfrm>
              <a:off x="2580498" y="1763346"/>
              <a:ext cx="700086" cy="727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463" y="119999"/>
                  </a:moveTo>
                  <a:cubicBezTo>
                    <a:pt x="73463" y="119999"/>
                    <a:pt x="0" y="96056"/>
                    <a:pt x="17853" y="0"/>
                  </a:cubicBezTo>
                  <a:cubicBezTo>
                    <a:pt x="17853" y="0"/>
                    <a:pt x="120000" y="21971"/>
                    <a:pt x="83121" y="114084"/>
                  </a:cubicBezTo>
                  <a:cubicBezTo>
                    <a:pt x="83121" y="114084"/>
                    <a:pt x="53853" y="73239"/>
                    <a:pt x="49170" y="51549"/>
                  </a:cubicBezTo>
                  <a:cubicBezTo>
                    <a:pt x="49170" y="51549"/>
                    <a:pt x="55609" y="101690"/>
                    <a:pt x="73463" y="11999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8" name="Shape 3018"/>
            <p:cNvSpPr/>
            <p:nvPr/>
          </p:nvSpPr>
          <p:spPr>
            <a:xfrm>
              <a:off x="3669523" y="1917333"/>
              <a:ext cx="401637" cy="36353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74" y="112112"/>
                  </a:moveTo>
                  <a:cubicBezTo>
                    <a:pt x="3574" y="112112"/>
                    <a:pt x="0" y="23098"/>
                    <a:pt x="103659" y="0"/>
                  </a:cubicBezTo>
                  <a:cubicBezTo>
                    <a:pt x="103659" y="0"/>
                    <a:pt x="120000" y="118873"/>
                    <a:pt x="13276" y="119999"/>
                  </a:cubicBezTo>
                  <a:cubicBezTo>
                    <a:pt x="13276" y="119999"/>
                    <a:pt x="43404" y="70985"/>
                    <a:pt x="63319" y="56338"/>
                  </a:cubicBezTo>
                  <a:cubicBezTo>
                    <a:pt x="63319" y="56338"/>
                    <a:pt x="15319" y="85070"/>
                    <a:pt x="3574" y="112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19" name="Shape 3019"/>
            <p:cNvSpPr/>
            <p:nvPr/>
          </p:nvSpPr>
          <p:spPr>
            <a:xfrm>
              <a:off x="2266174" y="1901458"/>
              <a:ext cx="371474" cy="4079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944" y="107949"/>
                  </a:moveTo>
                  <a:cubicBezTo>
                    <a:pt x="113944" y="107949"/>
                    <a:pt x="33027" y="120000"/>
                    <a:pt x="0" y="26610"/>
                  </a:cubicBezTo>
                  <a:cubicBezTo>
                    <a:pt x="0" y="26610"/>
                    <a:pt x="107339" y="0"/>
                    <a:pt x="120000" y="98410"/>
                  </a:cubicBezTo>
                  <a:cubicBezTo>
                    <a:pt x="120000" y="98410"/>
                    <a:pt x="71559" y="75313"/>
                    <a:pt x="56146" y="58242"/>
                  </a:cubicBezTo>
                  <a:cubicBezTo>
                    <a:pt x="56146" y="58242"/>
                    <a:pt x="88073" y="99916"/>
                    <a:pt x="113944" y="10794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0" name="Shape 3020"/>
            <p:cNvSpPr/>
            <p:nvPr/>
          </p:nvSpPr>
          <p:spPr>
            <a:xfrm>
              <a:off x="2913873" y="1433145"/>
              <a:ext cx="531811" cy="514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3076" y="0"/>
                  </a:moveTo>
                  <a:cubicBezTo>
                    <a:pt x="53076" y="0"/>
                    <a:pt x="120000" y="60199"/>
                    <a:pt x="54615" y="118803"/>
                  </a:cubicBezTo>
                  <a:cubicBezTo>
                    <a:pt x="54615" y="118803"/>
                    <a:pt x="49615" y="74152"/>
                    <a:pt x="55000" y="54617"/>
                  </a:cubicBezTo>
                  <a:cubicBezTo>
                    <a:pt x="55000" y="54617"/>
                    <a:pt x="39230" y="97674"/>
                    <a:pt x="45000" y="120000"/>
                  </a:cubicBezTo>
                  <a:cubicBezTo>
                    <a:pt x="45000" y="120000"/>
                    <a:pt x="0" y="70166"/>
                    <a:pt x="53076" y="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1" name="Shape 3021"/>
            <p:cNvSpPr/>
            <p:nvPr/>
          </p:nvSpPr>
          <p:spPr>
            <a:xfrm>
              <a:off x="3448860" y="2674571"/>
              <a:ext cx="430212" cy="463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33" y="21617"/>
                  </a:moveTo>
                  <a:cubicBezTo>
                    <a:pt x="3333" y="21617"/>
                    <a:pt x="75238" y="0"/>
                    <a:pt x="120000" y="81176"/>
                  </a:cubicBezTo>
                  <a:cubicBezTo>
                    <a:pt x="120000" y="81176"/>
                    <a:pt x="27142" y="120000"/>
                    <a:pt x="0" y="31323"/>
                  </a:cubicBezTo>
                  <a:cubicBezTo>
                    <a:pt x="0" y="31323"/>
                    <a:pt x="47142" y="45882"/>
                    <a:pt x="64285" y="59558"/>
                  </a:cubicBezTo>
                  <a:cubicBezTo>
                    <a:pt x="64285" y="59558"/>
                    <a:pt x="28571" y="25588"/>
                    <a:pt x="3333" y="2161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2" name="Shape 3022"/>
            <p:cNvSpPr/>
            <p:nvPr/>
          </p:nvSpPr>
          <p:spPr>
            <a:xfrm>
              <a:off x="2475723" y="2626946"/>
              <a:ext cx="463550" cy="4445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8735"/>
                  </a:moveTo>
                  <a:cubicBezTo>
                    <a:pt x="120000" y="48735"/>
                    <a:pt x="93874" y="120000"/>
                    <a:pt x="0" y="99770"/>
                  </a:cubicBezTo>
                  <a:cubicBezTo>
                    <a:pt x="0" y="99770"/>
                    <a:pt x="24797" y="0"/>
                    <a:pt x="114243" y="39080"/>
                  </a:cubicBezTo>
                  <a:cubicBezTo>
                    <a:pt x="114243" y="39080"/>
                    <a:pt x="73062" y="66666"/>
                    <a:pt x="51808" y="70344"/>
                  </a:cubicBezTo>
                  <a:cubicBezTo>
                    <a:pt x="51808" y="70344"/>
                    <a:pt x="101402" y="65747"/>
                    <a:pt x="120000" y="48735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23" name="Shape 3023"/>
            <p:cNvSpPr/>
            <p:nvPr/>
          </p:nvSpPr>
          <p:spPr>
            <a:xfrm>
              <a:off x="594537" y="2533283"/>
              <a:ext cx="2595560" cy="39068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263" y="120000"/>
                  </a:moveTo>
                  <a:cubicBezTo>
                    <a:pt x="3394" y="120000"/>
                    <a:pt x="2526" y="119633"/>
                    <a:pt x="2289" y="119003"/>
                  </a:cubicBezTo>
                  <a:cubicBezTo>
                    <a:pt x="0" y="113709"/>
                    <a:pt x="2447" y="108047"/>
                    <a:pt x="8605" y="104429"/>
                  </a:cubicBezTo>
                  <a:cubicBezTo>
                    <a:pt x="5052" y="95727"/>
                    <a:pt x="11842" y="86657"/>
                    <a:pt x="24315" y="83302"/>
                  </a:cubicBezTo>
                  <a:cubicBezTo>
                    <a:pt x="25026" y="70091"/>
                    <a:pt x="41447" y="59449"/>
                    <a:pt x="61500" y="59449"/>
                  </a:cubicBezTo>
                  <a:cubicBezTo>
                    <a:pt x="63631" y="59449"/>
                    <a:pt x="65684" y="59554"/>
                    <a:pt x="67736" y="59816"/>
                  </a:cubicBezTo>
                  <a:cubicBezTo>
                    <a:pt x="68447" y="51533"/>
                    <a:pt x="73657" y="43826"/>
                    <a:pt x="82500" y="37955"/>
                  </a:cubicBezTo>
                  <a:cubicBezTo>
                    <a:pt x="91500" y="32031"/>
                    <a:pt x="103342" y="28623"/>
                    <a:pt x="115894" y="28309"/>
                  </a:cubicBezTo>
                  <a:cubicBezTo>
                    <a:pt x="115894" y="1310"/>
                    <a:pt x="115894" y="1310"/>
                    <a:pt x="115894" y="1310"/>
                  </a:cubicBezTo>
                  <a:cubicBezTo>
                    <a:pt x="115894" y="576"/>
                    <a:pt x="116842" y="0"/>
                    <a:pt x="117947" y="0"/>
                  </a:cubicBezTo>
                  <a:cubicBezTo>
                    <a:pt x="119131" y="0"/>
                    <a:pt x="120000" y="576"/>
                    <a:pt x="120000" y="1310"/>
                  </a:cubicBezTo>
                  <a:cubicBezTo>
                    <a:pt x="120000" y="29619"/>
                    <a:pt x="120000" y="29619"/>
                    <a:pt x="120000" y="29619"/>
                  </a:cubicBezTo>
                  <a:cubicBezTo>
                    <a:pt x="120000" y="30353"/>
                    <a:pt x="119131" y="30982"/>
                    <a:pt x="117947" y="30982"/>
                  </a:cubicBezTo>
                  <a:cubicBezTo>
                    <a:pt x="105710" y="30982"/>
                    <a:pt x="94105" y="34128"/>
                    <a:pt x="85421" y="39895"/>
                  </a:cubicBezTo>
                  <a:cubicBezTo>
                    <a:pt x="76657" y="45661"/>
                    <a:pt x="71842" y="53315"/>
                    <a:pt x="71763" y="61441"/>
                  </a:cubicBezTo>
                  <a:cubicBezTo>
                    <a:pt x="71763" y="61861"/>
                    <a:pt x="71447" y="62280"/>
                    <a:pt x="70973" y="62490"/>
                  </a:cubicBezTo>
                  <a:cubicBezTo>
                    <a:pt x="70500" y="62752"/>
                    <a:pt x="69868" y="62857"/>
                    <a:pt x="69236" y="62752"/>
                  </a:cubicBezTo>
                  <a:cubicBezTo>
                    <a:pt x="66710" y="62385"/>
                    <a:pt x="64105" y="62175"/>
                    <a:pt x="61500" y="62175"/>
                  </a:cubicBezTo>
                  <a:cubicBezTo>
                    <a:pt x="43263" y="62175"/>
                    <a:pt x="28421" y="72031"/>
                    <a:pt x="28421" y="84141"/>
                  </a:cubicBezTo>
                  <a:cubicBezTo>
                    <a:pt x="28421" y="84193"/>
                    <a:pt x="28421" y="84193"/>
                    <a:pt x="28421" y="84246"/>
                  </a:cubicBezTo>
                  <a:cubicBezTo>
                    <a:pt x="28421" y="84823"/>
                    <a:pt x="27868" y="85347"/>
                    <a:pt x="27000" y="85557"/>
                  </a:cubicBezTo>
                  <a:cubicBezTo>
                    <a:pt x="15631" y="88125"/>
                    <a:pt x="9315" y="96251"/>
                    <a:pt x="12631" y="103958"/>
                  </a:cubicBezTo>
                  <a:cubicBezTo>
                    <a:pt x="12710" y="104115"/>
                    <a:pt x="12789" y="104272"/>
                    <a:pt x="12868" y="104429"/>
                  </a:cubicBezTo>
                  <a:cubicBezTo>
                    <a:pt x="12947" y="104482"/>
                    <a:pt x="12947" y="104482"/>
                    <a:pt x="12947" y="104482"/>
                  </a:cubicBezTo>
                  <a:cubicBezTo>
                    <a:pt x="13184" y="105006"/>
                    <a:pt x="12868" y="105583"/>
                    <a:pt x="12236" y="105950"/>
                  </a:cubicBezTo>
                  <a:cubicBezTo>
                    <a:pt x="6631" y="108885"/>
                    <a:pt x="4263" y="113709"/>
                    <a:pt x="6236" y="118269"/>
                  </a:cubicBezTo>
                  <a:cubicBezTo>
                    <a:pt x="6552" y="119003"/>
                    <a:pt x="5921" y="119737"/>
                    <a:pt x="4815" y="119947"/>
                  </a:cubicBezTo>
                  <a:cubicBezTo>
                    <a:pt x="4657" y="120000"/>
                    <a:pt x="4421" y="120000"/>
                    <a:pt x="4263" y="12000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0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41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44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5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6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47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8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9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50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2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0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85" name="Shape 3085"/>
          <p:cNvGrpSpPr/>
          <p:nvPr/>
        </p:nvGrpSpPr>
        <p:grpSpPr>
          <a:xfrm>
            <a:off x="8717215" y="2978199"/>
            <a:ext cx="1730671" cy="640203"/>
            <a:chOff x="8717215" y="2978199"/>
            <a:chExt cx="1730671" cy="640203"/>
          </a:xfrm>
        </p:grpSpPr>
        <p:sp>
          <p:nvSpPr>
            <p:cNvPr id="3086" name="Shape 3086"/>
            <p:cNvSpPr/>
            <p:nvPr/>
          </p:nvSpPr>
          <p:spPr>
            <a:xfrm>
              <a:off x="8717215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7" name="Shape 3087"/>
            <p:cNvSpPr/>
            <p:nvPr/>
          </p:nvSpPr>
          <p:spPr>
            <a:xfrm>
              <a:off x="9866128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88" name="Shape 3088"/>
            <p:cNvSpPr txBox="1"/>
            <p:nvPr/>
          </p:nvSpPr>
          <p:spPr>
            <a:xfrm>
              <a:off x="9947335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05</a:t>
              </a:r>
            </a:p>
          </p:txBody>
        </p:sp>
      </p:grpSp>
      <p:grpSp>
        <p:nvGrpSpPr>
          <p:cNvPr id="3089" name="Shape 3089"/>
          <p:cNvGrpSpPr/>
          <p:nvPr/>
        </p:nvGrpSpPr>
        <p:grpSpPr>
          <a:xfrm>
            <a:off x="6695561" y="1698539"/>
            <a:ext cx="3198596" cy="3199746"/>
            <a:chOff x="6695561" y="1698539"/>
            <a:chExt cx="3198596" cy="3199746"/>
          </a:xfrm>
        </p:grpSpPr>
        <p:sp>
          <p:nvSpPr>
            <p:cNvPr id="3090" name="Shape 3090"/>
            <p:cNvSpPr/>
            <p:nvPr/>
          </p:nvSpPr>
          <p:spPr>
            <a:xfrm>
              <a:off x="6880446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091" name="Shape 3091"/>
            <p:cNvGrpSpPr/>
            <p:nvPr/>
          </p:nvGrpSpPr>
          <p:grpSpPr>
            <a:xfrm rot="-2700000">
              <a:off x="6952870" y="2379636"/>
              <a:ext cx="2684217" cy="1838941"/>
              <a:chOff x="1242834" y="2839226"/>
              <a:chExt cx="2934305" cy="2010276"/>
            </a:xfrm>
          </p:grpSpPr>
          <p:sp>
            <p:nvSpPr>
              <p:cNvPr id="3092" name="Shape 309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3" name="Shape 309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094" name="Shape 3094"/>
            <p:cNvGrpSpPr/>
            <p:nvPr/>
          </p:nvGrpSpPr>
          <p:grpSpPr>
            <a:xfrm rot="2700000">
              <a:off x="6952299" y="2378384"/>
              <a:ext cx="2684217" cy="1838003"/>
              <a:chOff x="1242834" y="2837172"/>
              <a:chExt cx="2934305" cy="2009250"/>
            </a:xfrm>
          </p:grpSpPr>
          <p:sp>
            <p:nvSpPr>
              <p:cNvPr id="3095" name="Shape 309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096" name="Shape 309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4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097" name="Shape 3097"/>
            <p:cNvSpPr/>
            <p:nvPr/>
          </p:nvSpPr>
          <p:spPr>
            <a:xfrm>
              <a:off x="8029359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098" name="Shape 3098"/>
            <p:cNvSpPr txBox="1"/>
            <p:nvPr/>
          </p:nvSpPr>
          <p:spPr>
            <a:xfrm>
              <a:off x="8110564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04</a:t>
              </a:r>
            </a:p>
          </p:txBody>
        </p:sp>
      </p:grpSp>
      <p:grpSp>
        <p:nvGrpSpPr>
          <p:cNvPr id="3099" name="Shape 3099"/>
          <p:cNvGrpSpPr/>
          <p:nvPr/>
        </p:nvGrpSpPr>
        <p:grpSpPr>
          <a:xfrm>
            <a:off x="4869642" y="1698539"/>
            <a:ext cx="3198597" cy="3199746"/>
            <a:chOff x="4869642" y="1698539"/>
            <a:chExt cx="3198597" cy="3199746"/>
          </a:xfrm>
        </p:grpSpPr>
        <p:sp>
          <p:nvSpPr>
            <p:cNvPr id="3100" name="Shape 3100"/>
            <p:cNvSpPr/>
            <p:nvPr/>
          </p:nvSpPr>
          <p:spPr>
            <a:xfrm>
              <a:off x="5054528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01" name="Shape 3101"/>
            <p:cNvGrpSpPr/>
            <p:nvPr/>
          </p:nvGrpSpPr>
          <p:grpSpPr>
            <a:xfrm rot="-2700000">
              <a:off x="5126952" y="2379636"/>
              <a:ext cx="2684217" cy="1838941"/>
              <a:chOff x="1242834" y="2839226"/>
              <a:chExt cx="2934305" cy="2010276"/>
            </a:xfrm>
          </p:grpSpPr>
          <p:sp>
            <p:nvSpPr>
              <p:cNvPr id="3102" name="Shape 310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3" name="Shape 310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04" name="Shape 3104"/>
            <p:cNvGrpSpPr/>
            <p:nvPr/>
          </p:nvGrpSpPr>
          <p:grpSpPr>
            <a:xfrm rot="2700000">
              <a:off x="5126380" y="2378384"/>
              <a:ext cx="2684217" cy="1838003"/>
              <a:chOff x="1242834" y="2837172"/>
              <a:chExt cx="2934305" cy="2009250"/>
            </a:xfrm>
          </p:grpSpPr>
          <p:sp>
            <p:nvSpPr>
              <p:cNvPr id="3105" name="Shape 310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06" name="Shape 310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3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07" name="Shape 3107"/>
            <p:cNvSpPr/>
            <p:nvPr/>
          </p:nvSpPr>
          <p:spPr>
            <a:xfrm>
              <a:off x="6203439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08" name="Shape 3108"/>
            <p:cNvSpPr txBox="1"/>
            <p:nvPr/>
          </p:nvSpPr>
          <p:spPr>
            <a:xfrm>
              <a:off x="6284646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03</a:t>
              </a:r>
            </a:p>
          </p:txBody>
        </p:sp>
      </p:grpSp>
      <p:grpSp>
        <p:nvGrpSpPr>
          <p:cNvPr id="3109" name="Shape 3109"/>
          <p:cNvGrpSpPr/>
          <p:nvPr/>
        </p:nvGrpSpPr>
        <p:grpSpPr>
          <a:xfrm>
            <a:off x="3034049" y="1698539"/>
            <a:ext cx="3198596" cy="3199746"/>
            <a:chOff x="3034049" y="1698539"/>
            <a:chExt cx="3198596" cy="3199746"/>
          </a:xfrm>
        </p:grpSpPr>
        <p:sp>
          <p:nvSpPr>
            <p:cNvPr id="3110" name="Shape 3110"/>
            <p:cNvSpPr/>
            <p:nvPr/>
          </p:nvSpPr>
          <p:spPr>
            <a:xfrm>
              <a:off x="3218934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11" name="Shape 3111"/>
            <p:cNvGrpSpPr/>
            <p:nvPr/>
          </p:nvGrpSpPr>
          <p:grpSpPr>
            <a:xfrm rot="-2700000">
              <a:off x="3291358" y="2379636"/>
              <a:ext cx="2684217" cy="1838941"/>
              <a:chOff x="1242834" y="2839226"/>
              <a:chExt cx="2934305" cy="2010276"/>
            </a:xfrm>
          </p:grpSpPr>
          <p:sp>
            <p:nvSpPr>
              <p:cNvPr id="3112" name="Shape 311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3" name="Shape 311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14" name="Shape 3114"/>
            <p:cNvGrpSpPr/>
            <p:nvPr/>
          </p:nvGrpSpPr>
          <p:grpSpPr>
            <a:xfrm rot="2700000">
              <a:off x="3290787" y="2378384"/>
              <a:ext cx="2684217" cy="1838003"/>
              <a:chOff x="1242834" y="2837172"/>
              <a:chExt cx="2934305" cy="2009250"/>
            </a:xfrm>
          </p:grpSpPr>
          <p:sp>
            <p:nvSpPr>
              <p:cNvPr id="3115" name="Shape 311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16" name="Shape 311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2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17" name="Shape 3117"/>
            <p:cNvSpPr/>
            <p:nvPr/>
          </p:nvSpPr>
          <p:spPr>
            <a:xfrm>
              <a:off x="4367846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18" name="Shape 3118"/>
            <p:cNvSpPr txBox="1"/>
            <p:nvPr/>
          </p:nvSpPr>
          <p:spPr>
            <a:xfrm>
              <a:off x="4449053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02</a:t>
              </a:r>
            </a:p>
          </p:txBody>
        </p:sp>
      </p:grpSp>
      <p:grpSp>
        <p:nvGrpSpPr>
          <p:cNvPr id="3119" name="Shape 3119"/>
          <p:cNvGrpSpPr/>
          <p:nvPr/>
        </p:nvGrpSpPr>
        <p:grpSpPr>
          <a:xfrm>
            <a:off x="1203293" y="1698539"/>
            <a:ext cx="3198596" cy="3199746"/>
            <a:chOff x="1203293" y="1698539"/>
            <a:chExt cx="3198596" cy="3199746"/>
          </a:xfrm>
        </p:grpSpPr>
        <p:sp>
          <p:nvSpPr>
            <p:cNvPr id="3120" name="Shape 3120"/>
            <p:cNvSpPr/>
            <p:nvPr/>
          </p:nvSpPr>
          <p:spPr>
            <a:xfrm>
              <a:off x="1388179" y="2978199"/>
              <a:ext cx="1730671" cy="64020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996" y="120000"/>
                  </a:moveTo>
                  <a:cubicBezTo>
                    <a:pt x="9800" y="120000"/>
                    <a:pt x="0" y="92807"/>
                    <a:pt x="0" y="59704"/>
                  </a:cubicBezTo>
                  <a:cubicBezTo>
                    <a:pt x="0" y="27192"/>
                    <a:pt x="9800" y="0"/>
                    <a:pt x="21996" y="0"/>
                  </a:cubicBezTo>
                  <a:cubicBezTo>
                    <a:pt x="98003" y="0"/>
                    <a:pt x="98003" y="0"/>
                    <a:pt x="98003" y="0"/>
                  </a:cubicBezTo>
                  <a:cubicBezTo>
                    <a:pt x="110199" y="0"/>
                    <a:pt x="120000" y="27192"/>
                    <a:pt x="120000" y="59704"/>
                  </a:cubicBezTo>
                  <a:cubicBezTo>
                    <a:pt x="120000" y="92807"/>
                    <a:pt x="110199" y="120000"/>
                    <a:pt x="98003" y="120000"/>
                  </a:cubicBezTo>
                  <a:lnTo>
                    <a:pt x="21996" y="12000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121" name="Shape 3121"/>
            <p:cNvGrpSpPr/>
            <p:nvPr/>
          </p:nvGrpSpPr>
          <p:grpSpPr>
            <a:xfrm rot="-2700000">
              <a:off x="1460602" y="2379636"/>
              <a:ext cx="2684217" cy="1838941"/>
              <a:chOff x="1242834" y="2839226"/>
              <a:chExt cx="2934305" cy="2010276"/>
            </a:xfrm>
          </p:grpSpPr>
          <p:sp>
            <p:nvSpPr>
              <p:cNvPr id="3122" name="Shape 3122"/>
              <p:cNvSpPr/>
              <p:nvPr/>
            </p:nvSpPr>
            <p:spPr>
              <a:xfrm rot="-2700000">
                <a:off x="2462713" y="3132173"/>
                <a:ext cx="1418576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3171" y="11622"/>
                    </a:moveTo>
                    <a:cubicBezTo>
                      <a:pt x="41549" y="0"/>
                      <a:pt x="22953" y="0"/>
                      <a:pt x="11622" y="11622"/>
                    </a:cubicBezTo>
                    <a:cubicBezTo>
                      <a:pt x="0" y="22953"/>
                      <a:pt x="0" y="41549"/>
                      <a:pt x="11622" y="53171"/>
                    </a:cubicBezTo>
                    <a:cubicBezTo>
                      <a:pt x="66828" y="108377"/>
                      <a:pt x="66828" y="108377"/>
                      <a:pt x="66828" y="108377"/>
                    </a:cubicBezTo>
                    <a:cubicBezTo>
                      <a:pt x="78450" y="120000"/>
                      <a:pt x="97046" y="120000"/>
                      <a:pt x="108377" y="108377"/>
                    </a:cubicBezTo>
                    <a:cubicBezTo>
                      <a:pt x="120000" y="97046"/>
                      <a:pt x="120000" y="78450"/>
                      <a:pt x="108377" y="66828"/>
                    </a:cubicBezTo>
                    <a:lnTo>
                      <a:pt x="53171" y="11622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3" name="Shape 3123"/>
              <p:cNvSpPr/>
              <p:nvPr/>
            </p:nvSpPr>
            <p:spPr>
              <a:xfrm rot="-2700000">
                <a:off x="1538296" y="3132083"/>
                <a:ext cx="1414220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8640" y="66990"/>
                    </a:moveTo>
                    <a:cubicBezTo>
                      <a:pt x="120000" y="78349"/>
                      <a:pt x="120000" y="96990"/>
                      <a:pt x="108640" y="108640"/>
                    </a:cubicBezTo>
                    <a:cubicBezTo>
                      <a:pt x="96990" y="120000"/>
                      <a:pt x="78349" y="120000"/>
                      <a:pt x="66990" y="108640"/>
                    </a:cubicBezTo>
                    <a:cubicBezTo>
                      <a:pt x="11359" y="53300"/>
                      <a:pt x="11359" y="53300"/>
                      <a:pt x="11359" y="53300"/>
                    </a:cubicBezTo>
                    <a:cubicBezTo>
                      <a:pt x="0" y="41650"/>
                      <a:pt x="0" y="23009"/>
                      <a:pt x="11359" y="11359"/>
                    </a:cubicBezTo>
                    <a:cubicBezTo>
                      <a:pt x="23009" y="0"/>
                      <a:pt x="41650" y="0"/>
                      <a:pt x="53009" y="11359"/>
                    </a:cubicBezTo>
                    <a:lnTo>
                      <a:pt x="108640" y="66990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124" name="Shape 3124"/>
            <p:cNvGrpSpPr/>
            <p:nvPr/>
          </p:nvGrpSpPr>
          <p:grpSpPr>
            <a:xfrm rot="2700000">
              <a:off x="1460031" y="2378384"/>
              <a:ext cx="2684217" cy="1838003"/>
              <a:chOff x="1242834" y="2837172"/>
              <a:chExt cx="2934305" cy="2009250"/>
            </a:xfrm>
          </p:grpSpPr>
          <p:sp>
            <p:nvSpPr>
              <p:cNvPr id="3125" name="Shape 3125"/>
              <p:cNvSpPr/>
              <p:nvPr/>
            </p:nvSpPr>
            <p:spPr>
              <a:xfrm rot="2700000">
                <a:off x="2463740" y="3130544"/>
                <a:ext cx="1418576" cy="14214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22" y="66990"/>
                    </a:moveTo>
                    <a:cubicBezTo>
                      <a:pt x="0" y="78349"/>
                      <a:pt x="0" y="96990"/>
                      <a:pt x="11622" y="108640"/>
                    </a:cubicBezTo>
                    <a:cubicBezTo>
                      <a:pt x="22953" y="120000"/>
                      <a:pt x="41549" y="120000"/>
                      <a:pt x="53171" y="108640"/>
                    </a:cubicBezTo>
                    <a:cubicBezTo>
                      <a:pt x="108377" y="53300"/>
                      <a:pt x="108377" y="53300"/>
                      <a:pt x="108377" y="53300"/>
                    </a:cubicBezTo>
                    <a:cubicBezTo>
                      <a:pt x="120000" y="41650"/>
                      <a:pt x="120000" y="23009"/>
                      <a:pt x="108377" y="11359"/>
                    </a:cubicBezTo>
                    <a:cubicBezTo>
                      <a:pt x="97046" y="0"/>
                      <a:pt x="78450" y="0"/>
                      <a:pt x="66828" y="11359"/>
                    </a:cubicBezTo>
                    <a:lnTo>
                      <a:pt x="11622" y="66990"/>
                    </a:lnTo>
                    <a:close/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26" name="Shape 3126"/>
              <p:cNvSpPr/>
              <p:nvPr/>
            </p:nvSpPr>
            <p:spPr>
              <a:xfrm rot="2700000">
                <a:off x="1539323" y="3130633"/>
                <a:ext cx="1414220" cy="1424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6990" y="11622"/>
                    </a:moveTo>
                    <a:cubicBezTo>
                      <a:pt x="78349" y="0"/>
                      <a:pt x="96990" y="0"/>
                      <a:pt x="108640" y="11622"/>
                    </a:cubicBezTo>
                    <a:cubicBezTo>
                      <a:pt x="120000" y="22953"/>
                      <a:pt x="120000" y="41549"/>
                      <a:pt x="108640" y="53171"/>
                    </a:cubicBezTo>
                    <a:cubicBezTo>
                      <a:pt x="53009" y="108377"/>
                      <a:pt x="53009" y="108377"/>
                      <a:pt x="53009" y="108377"/>
                    </a:cubicBezTo>
                    <a:cubicBezTo>
                      <a:pt x="41650" y="120000"/>
                      <a:pt x="23009" y="120000"/>
                      <a:pt x="11359" y="108377"/>
                    </a:cubicBezTo>
                    <a:cubicBezTo>
                      <a:pt x="0" y="97046"/>
                      <a:pt x="0" y="78450"/>
                      <a:pt x="11359" y="66828"/>
                    </a:cubicBezTo>
                    <a:lnTo>
                      <a:pt x="66990" y="11622"/>
                    </a:lnTo>
                    <a:close/>
                  </a:path>
                </a:pathLst>
              </a:custGeom>
              <a:solidFill>
                <a:schemeClr val="accent1">
                  <a:alpha val="6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27" name="Shape 3127"/>
            <p:cNvSpPr/>
            <p:nvPr/>
          </p:nvSpPr>
          <p:spPr>
            <a:xfrm>
              <a:off x="2537091" y="3032661"/>
              <a:ext cx="527304" cy="532617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128" name="Shape 3128"/>
            <p:cNvSpPr txBox="1"/>
            <p:nvPr/>
          </p:nvSpPr>
          <p:spPr>
            <a:xfrm>
              <a:off x="2618297" y="3138184"/>
              <a:ext cx="393056" cy="33855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01</a:t>
              </a:r>
            </a:p>
          </p:txBody>
        </p:sp>
      </p:grpSp>
      <p:grpSp>
        <p:nvGrpSpPr>
          <p:cNvPr id="3129" name="Shape 3129"/>
          <p:cNvGrpSpPr/>
          <p:nvPr/>
        </p:nvGrpSpPr>
        <p:grpSpPr>
          <a:xfrm>
            <a:off x="2026778" y="4951379"/>
            <a:ext cx="1466880" cy="632480"/>
            <a:chOff x="2194601" y="2009322"/>
            <a:chExt cx="1573731" cy="678551"/>
          </a:xfrm>
        </p:grpSpPr>
        <p:sp>
          <p:nvSpPr>
            <p:cNvPr id="3130" name="Shape 3130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1" name="Shape 3131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2" name="Shape 3132"/>
          <p:cNvGrpSpPr/>
          <p:nvPr/>
        </p:nvGrpSpPr>
        <p:grpSpPr>
          <a:xfrm>
            <a:off x="3665587" y="4953893"/>
            <a:ext cx="1468066" cy="632480"/>
            <a:chOff x="4129723" y="2015876"/>
            <a:chExt cx="1575004" cy="678551"/>
          </a:xfrm>
        </p:grpSpPr>
        <p:sp>
          <p:nvSpPr>
            <p:cNvPr id="3133" name="Shape 3133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4" name="Shape 3134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5" name="Shape 3135"/>
          <p:cNvGrpSpPr/>
          <p:nvPr/>
        </p:nvGrpSpPr>
        <p:grpSpPr>
          <a:xfrm>
            <a:off x="5362740" y="4953892"/>
            <a:ext cx="1469252" cy="632480"/>
            <a:chOff x="6064846" y="2015876"/>
            <a:chExt cx="1576276" cy="678551"/>
          </a:xfrm>
        </p:grpSpPr>
        <p:sp>
          <p:nvSpPr>
            <p:cNvPr id="3136" name="Shape 3136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37" name="Shape 3137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38" name="Shape 3138"/>
          <p:cNvGrpSpPr/>
          <p:nvPr/>
        </p:nvGrpSpPr>
        <p:grpSpPr>
          <a:xfrm>
            <a:off x="8763509" y="4951378"/>
            <a:ext cx="1468066" cy="632480"/>
            <a:chOff x="8002514" y="2015876"/>
            <a:chExt cx="1575004" cy="678551"/>
          </a:xfrm>
        </p:grpSpPr>
        <p:sp>
          <p:nvSpPr>
            <p:cNvPr id="3139" name="Shape 3139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40" name="Shape 3140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41" name="Shape 3141"/>
          <p:cNvGrpSpPr/>
          <p:nvPr/>
        </p:nvGrpSpPr>
        <p:grpSpPr>
          <a:xfrm>
            <a:off x="7059555" y="4954984"/>
            <a:ext cx="1529896" cy="632480"/>
            <a:chOff x="5107857" y="5455401"/>
            <a:chExt cx="1641337" cy="678551"/>
          </a:xfrm>
        </p:grpSpPr>
        <p:sp>
          <p:nvSpPr>
            <p:cNvPr id="3142" name="Shape 3142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143" name="Shape 3143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6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0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1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1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1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1" name="Shape 3161"/>
          <p:cNvSpPr/>
          <p:nvPr/>
        </p:nvSpPr>
        <p:spPr>
          <a:xfrm>
            <a:off x="762622" y="2703441"/>
            <a:ext cx="10651519" cy="191483"/>
          </a:xfrm>
          <a:prstGeom prst="rect">
            <a:avLst/>
          </a:prstGeom>
          <a:solidFill>
            <a:srgbClr val="D5DBE5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162" name="Shape 3162"/>
          <p:cNvSpPr/>
          <p:nvPr/>
        </p:nvSpPr>
        <p:spPr>
          <a:xfrm>
            <a:off x="762622" y="2703441"/>
            <a:ext cx="10651519" cy="19148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163" name="Shape 3163"/>
          <p:cNvGrpSpPr/>
          <p:nvPr/>
        </p:nvGrpSpPr>
        <p:grpSpPr>
          <a:xfrm>
            <a:off x="659875" y="2139884"/>
            <a:ext cx="1628396" cy="1292131"/>
            <a:chOff x="659875" y="2790335"/>
            <a:chExt cx="1628396" cy="1292131"/>
          </a:xfrm>
        </p:grpSpPr>
        <p:grpSp>
          <p:nvGrpSpPr>
            <p:cNvPr id="3164" name="Shape 3164"/>
            <p:cNvGrpSpPr/>
            <p:nvPr/>
          </p:nvGrpSpPr>
          <p:grpSpPr>
            <a:xfrm>
              <a:off x="659875" y="2790335"/>
              <a:ext cx="1628396" cy="1292131"/>
              <a:chOff x="659875" y="2790335"/>
              <a:chExt cx="1628396" cy="1292131"/>
            </a:xfrm>
          </p:grpSpPr>
          <p:sp>
            <p:nvSpPr>
              <p:cNvPr id="3165" name="Shape 3165"/>
              <p:cNvSpPr/>
              <p:nvPr/>
            </p:nvSpPr>
            <p:spPr>
              <a:xfrm>
                <a:off x="659875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1623" y="113557"/>
                      <a:pt x="59685" y="120000"/>
                      <a:pt x="47120" y="120000"/>
                    </a:cubicBezTo>
                    <a:cubicBezTo>
                      <a:pt x="21361" y="120000"/>
                      <a:pt x="0" y="93422"/>
                      <a:pt x="0" y="60402"/>
                    </a:cubicBezTo>
                    <a:cubicBezTo>
                      <a:pt x="0" y="26577"/>
                      <a:pt x="21361" y="0"/>
                      <a:pt x="47120" y="0"/>
                    </a:cubicBezTo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66" name="Shape 3166"/>
              <p:cNvSpPr/>
              <p:nvPr/>
            </p:nvSpPr>
            <p:spPr>
              <a:xfrm>
                <a:off x="796872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grpSp>
            <p:nvGrpSpPr>
              <p:cNvPr id="3167" name="Shape 3167"/>
              <p:cNvGrpSpPr/>
              <p:nvPr/>
            </p:nvGrpSpPr>
            <p:grpSpPr>
              <a:xfrm>
                <a:off x="970431" y="3111787"/>
                <a:ext cx="649223" cy="649223"/>
                <a:chOff x="829761" y="2361991"/>
                <a:chExt cx="649223" cy="649223"/>
              </a:xfrm>
            </p:grpSpPr>
            <p:sp>
              <p:nvSpPr>
                <p:cNvPr id="3168" name="Shape 3168"/>
                <p:cNvSpPr/>
                <p:nvPr/>
              </p:nvSpPr>
              <p:spPr>
                <a:xfrm>
                  <a:off x="829761" y="2361991"/>
                  <a:ext cx="649223" cy="649223"/>
                </a:xfrm>
                <a:prstGeom prst="roundRect">
                  <a:avLst>
                    <a:gd name="adj" fmla="val 50000"/>
                  </a:avLst>
                </a:prstGeom>
                <a:gradFill>
                  <a:gsLst>
                    <a:gs pos="0">
                      <a:srgbClr val="A6D177"/>
                    </a:gs>
                    <a:gs pos="50000">
                      <a:srgbClr val="9CD15F"/>
                    </a:gs>
                    <a:gs pos="100000">
                      <a:srgbClr val="89BE4D"/>
                    </a:gs>
                  </a:gsLst>
                  <a:lin ang="5400000" scaled="0"/>
                </a:gradFill>
                <a:ln>
                  <a:noFill/>
                </a:ln>
                <a:effectLst>
                  <a:outerShdw blurRad="57150" dist="19050" dir="5400000" algn="ctr" rotWithShape="0">
                    <a:srgbClr val="000000">
                      <a:alpha val="62745"/>
                    </a:srgbClr>
                  </a:outerShdw>
                </a:effectLst>
              </p:spPr>
              <p:txBody>
                <a:bodyPr lIns="91425" tIns="45700" rIns="91425" bIns="45700" anchor="ctr" anchorCtr="0">
                  <a:noAutofit/>
                </a:bodyPr>
                <a:lstStyle/>
                <a:p>
                  <a:pPr marL="0" marR="0" lvl="0" indent="0" algn="ctr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3169" name="Shape 3169"/>
                <p:cNvSpPr/>
                <p:nvPr/>
              </p:nvSpPr>
              <p:spPr>
                <a:xfrm>
                  <a:off x="951325" y="2501938"/>
                  <a:ext cx="204383" cy="387190"/>
                </a:xfrm>
                <a:prstGeom prst="roundRect">
                  <a:avLst>
                    <a:gd name="adj" fmla="val 16667"/>
                  </a:avLst>
                </a:prstGeom>
                <a:noFill/>
                <a:ln>
                  <a:noFill/>
                </a:ln>
              </p:spPr>
              <p:txBody>
                <a:bodyPr lIns="91425" tIns="45700" rIns="91425" bIns="45700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800" b="0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  <p:sp>
          <p:nvSpPr>
            <p:cNvPr id="3170" name="Shape 3170"/>
            <p:cNvSpPr/>
            <p:nvPr/>
          </p:nvSpPr>
          <p:spPr>
            <a:xfrm>
              <a:off x="1163329" y="3314728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71" name="Shape 3171"/>
          <p:cNvGrpSpPr/>
          <p:nvPr/>
        </p:nvGrpSpPr>
        <p:grpSpPr>
          <a:xfrm>
            <a:off x="2526459" y="2139884"/>
            <a:ext cx="1619055" cy="1292131"/>
            <a:chOff x="2526459" y="2790335"/>
            <a:chExt cx="1619055" cy="1292131"/>
          </a:xfrm>
        </p:grpSpPr>
        <p:grpSp>
          <p:nvGrpSpPr>
            <p:cNvPr id="3172" name="Shape 3172"/>
            <p:cNvGrpSpPr/>
            <p:nvPr/>
          </p:nvGrpSpPr>
          <p:grpSpPr>
            <a:xfrm>
              <a:off x="2526459" y="2790335"/>
              <a:ext cx="1619055" cy="1292131"/>
              <a:chOff x="2526459" y="2790335"/>
              <a:chExt cx="1619055" cy="1292131"/>
            </a:xfrm>
          </p:grpSpPr>
          <p:sp>
            <p:nvSpPr>
              <p:cNvPr id="3173" name="Shape 3173"/>
              <p:cNvSpPr/>
              <p:nvPr/>
            </p:nvSpPr>
            <p:spPr>
              <a:xfrm>
                <a:off x="2526459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631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631" y="102281"/>
                      <a:pt x="96631" y="102281"/>
                      <a:pt x="96631" y="102281"/>
                    </a:cubicBezTo>
                    <a:cubicBezTo>
                      <a:pt x="79578" y="102281"/>
                      <a:pt x="79578" y="102281"/>
                      <a:pt x="79578" y="102281"/>
                    </a:cubicBezTo>
                    <a:cubicBezTo>
                      <a:pt x="71368" y="113557"/>
                      <a:pt x="59368" y="120000"/>
                      <a:pt x="46736" y="120000"/>
                    </a:cubicBezTo>
                    <a:cubicBezTo>
                      <a:pt x="20842" y="120000"/>
                      <a:pt x="0" y="93422"/>
                      <a:pt x="0" y="60402"/>
                    </a:cubicBezTo>
                    <a:cubicBezTo>
                      <a:pt x="0" y="26577"/>
                      <a:pt x="20842" y="0"/>
                      <a:pt x="46736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4" name="Shape 3174"/>
              <p:cNvSpPr/>
              <p:nvPr/>
            </p:nvSpPr>
            <p:spPr>
              <a:xfrm>
                <a:off x="2663457" y="2928890"/>
                <a:ext cx="988557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75" name="Shape 3175"/>
              <p:cNvSpPr/>
              <p:nvPr/>
            </p:nvSpPr>
            <p:spPr>
              <a:xfrm>
                <a:off x="2833124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76" name="Shape 3176"/>
            <p:cNvSpPr/>
            <p:nvPr/>
          </p:nvSpPr>
          <p:spPr>
            <a:xfrm>
              <a:off x="3027555" y="331056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77" name="Shape 3177"/>
          <p:cNvGrpSpPr/>
          <p:nvPr/>
        </p:nvGrpSpPr>
        <p:grpSpPr>
          <a:xfrm>
            <a:off x="4366578" y="2139884"/>
            <a:ext cx="1628396" cy="1292131"/>
            <a:chOff x="4366578" y="2790335"/>
            <a:chExt cx="1628396" cy="1292131"/>
          </a:xfrm>
        </p:grpSpPr>
        <p:grpSp>
          <p:nvGrpSpPr>
            <p:cNvPr id="3178" name="Shape 3178"/>
            <p:cNvGrpSpPr/>
            <p:nvPr/>
          </p:nvGrpSpPr>
          <p:grpSpPr>
            <a:xfrm>
              <a:off x="4366578" y="2790335"/>
              <a:ext cx="1628396" cy="1292131"/>
              <a:chOff x="4366578" y="2790335"/>
              <a:chExt cx="1628396" cy="1292131"/>
            </a:xfrm>
          </p:grpSpPr>
          <p:sp>
            <p:nvSpPr>
              <p:cNvPr id="3179" name="Shape 3179"/>
              <p:cNvSpPr/>
              <p:nvPr/>
            </p:nvSpPr>
            <p:spPr>
              <a:xfrm>
                <a:off x="4366578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1623" y="113557"/>
                      <a:pt x="59685" y="120000"/>
                      <a:pt x="47120" y="120000"/>
                    </a:cubicBezTo>
                    <a:cubicBezTo>
                      <a:pt x="21361" y="120000"/>
                      <a:pt x="0" y="93422"/>
                      <a:pt x="0" y="60402"/>
                    </a:cubicBezTo>
                    <a:cubicBezTo>
                      <a:pt x="0" y="26577"/>
                      <a:pt x="21361" y="0"/>
                      <a:pt x="47120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0" name="Shape 3180"/>
              <p:cNvSpPr/>
              <p:nvPr/>
            </p:nvSpPr>
            <p:spPr>
              <a:xfrm>
                <a:off x="4503576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1" name="Shape 3181"/>
              <p:cNvSpPr/>
              <p:nvPr/>
            </p:nvSpPr>
            <p:spPr>
              <a:xfrm>
                <a:off x="4676255" y="3099993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82" name="Shape 3182"/>
            <p:cNvSpPr/>
            <p:nvPr/>
          </p:nvSpPr>
          <p:spPr>
            <a:xfrm>
              <a:off x="4870685" y="3314728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83" name="Shape 3183"/>
          <p:cNvGrpSpPr/>
          <p:nvPr/>
        </p:nvGrpSpPr>
        <p:grpSpPr>
          <a:xfrm>
            <a:off x="6233164" y="2139884"/>
            <a:ext cx="1628396" cy="1292131"/>
            <a:chOff x="6233164" y="2790335"/>
            <a:chExt cx="1628396" cy="1292131"/>
          </a:xfrm>
        </p:grpSpPr>
        <p:grpSp>
          <p:nvGrpSpPr>
            <p:cNvPr id="3184" name="Shape 3184"/>
            <p:cNvGrpSpPr/>
            <p:nvPr/>
          </p:nvGrpSpPr>
          <p:grpSpPr>
            <a:xfrm>
              <a:off x="6233164" y="2790335"/>
              <a:ext cx="1628396" cy="1292131"/>
              <a:chOff x="6233164" y="2790335"/>
              <a:chExt cx="1628396" cy="1292131"/>
            </a:xfrm>
          </p:grpSpPr>
          <p:sp>
            <p:nvSpPr>
              <p:cNvPr id="3185" name="Shape 3185"/>
              <p:cNvSpPr/>
              <p:nvPr/>
            </p:nvSpPr>
            <p:spPr>
              <a:xfrm>
                <a:off x="6233164" y="2790335"/>
                <a:ext cx="1628396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675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6753" y="102281"/>
                      <a:pt x="96753" y="102281"/>
                      <a:pt x="96753" y="102281"/>
                    </a:cubicBezTo>
                    <a:cubicBezTo>
                      <a:pt x="79790" y="102281"/>
                      <a:pt x="79790" y="102281"/>
                      <a:pt x="79790" y="102281"/>
                    </a:cubicBezTo>
                    <a:cubicBezTo>
                      <a:pt x="70994" y="113557"/>
                      <a:pt x="59685" y="120000"/>
                      <a:pt x="46492" y="120000"/>
                    </a:cubicBezTo>
                    <a:cubicBezTo>
                      <a:pt x="20732" y="120000"/>
                      <a:pt x="0" y="93422"/>
                      <a:pt x="0" y="60402"/>
                    </a:cubicBezTo>
                    <a:cubicBezTo>
                      <a:pt x="0" y="26577"/>
                      <a:pt x="20732" y="0"/>
                      <a:pt x="46492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6" name="Shape 3186"/>
              <p:cNvSpPr/>
              <p:nvPr/>
            </p:nvSpPr>
            <p:spPr>
              <a:xfrm>
                <a:off x="6370160" y="2928890"/>
                <a:ext cx="996342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87" name="Shape 3187"/>
              <p:cNvSpPr/>
              <p:nvPr/>
            </p:nvSpPr>
            <p:spPr>
              <a:xfrm>
                <a:off x="6543721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88" name="Shape 3188"/>
            <p:cNvSpPr/>
            <p:nvPr/>
          </p:nvSpPr>
          <p:spPr>
            <a:xfrm>
              <a:off x="6738150" y="331472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89" name="Shape 3189"/>
          <p:cNvGrpSpPr/>
          <p:nvPr/>
        </p:nvGrpSpPr>
        <p:grpSpPr>
          <a:xfrm>
            <a:off x="8082624" y="2139884"/>
            <a:ext cx="1619055" cy="1292131"/>
            <a:chOff x="8082624" y="2790335"/>
            <a:chExt cx="1619055" cy="1292131"/>
          </a:xfrm>
        </p:grpSpPr>
        <p:grpSp>
          <p:nvGrpSpPr>
            <p:cNvPr id="3190" name="Shape 3190"/>
            <p:cNvGrpSpPr/>
            <p:nvPr/>
          </p:nvGrpSpPr>
          <p:grpSpPr>
            <a:xfrm>
              <a:off x="8082624" y="2790335"/>
              <a:ext cx="1619055" cy="1292131"/>
              <a:chOff x="8082624" y="2790335"/>
              <a:chExt cx="1619055" cy="1292131"/>
            </a:xfrm>
          </p:grpSpPr>
          <p:sp>
            <p:nvSpPr>
              <p:cNvPr id="3191" name="Shape 3191"/>
              <p:cNvSpPr/>
              <p:nvPr/>
            </p:nvSpPr>
            <p:spPr>
              <a:xfrm>
                <a:off x="8082624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6736" y="107114"/>
                    </a:moveTo>
                    <a:cubicBezTo>
                      <a:pt x="26526" y="107114"/>
                      <a:pt x="10105" y="86174"/>
                      <a:pt x="10105" y="60402"/>
                    </a:cubicBezTo>
                    <a:cubicBezTo>
                      <a:pt x="10105" y="33825"/>
                      <a:pt x="26526" y="12885"/>
                      <a:pt x="46736" y="12885"/>
                    </a:cubicBezTo>
                    <a:cubicBezTo>
                      <a:pt x="67578" y="12885"/>
                      <a:pt x="84000" y="33825"/>
                      <a:pt x="84000" y="60402"/>
                    </a:cubicBezTo>
                    <a:cubicBezTo>
                      <a:pt x="84000" y="86174"/>
                      <a:pt x="67578" y="107114"/>
                      <a:pt x="46736" y="107114"/>
                    </a:cubicBezTo>
                    <a:moveTo>
                      <a:pt x="46736" y="0"/>
                    </a:moveTo>
                    <a:cubicBezTo>
                      <a:pt x="20842" y="0"/>
                      <a:pt x="0" y="26577"/>
                      <a:pt x="0" y="60402"/>
                    </a:cubicBezTo>
                    <a:cubicBezTo>
                      <a:pt x="0" y="93422"/>
                      <a:pt x="20842" y="120000"/>
                      <a:pt x="46736" y="120000"/>
                    </a:cubicBezTo>
                    <a:cubicBezTo>
                      <a:pt x="60000" y="120000"/>
                      <a:pt x="71368" y="113557"/>
                      <a:pt x="80210" y="102281"/>
                    </a:cubicBezTo>
                    <a:cubicBezTo>
                      <a:pt x="97263" y="102281"/>
                      <a:pt x="97263" y="102281"/>
                      <a:pt x="97263" y="102281"/>
                    </a:cubicBez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116210" y="52348"/>
                      <a:pt x="116210" y="52348"/>
                      <a:pt x="116210" y="52348"/>
                    </a:cubicBezTo>
                    <a:cubicBezTo>
                      <a:pt x="97263" y="17718"/>
                      <a:pt x="97263" y="17718"/>
                      <a:pt x="97263" y="17718"/>
                    </a:cubicBezTo>
                    <a:cubicBezTo>
                      <a:pt x="46736" y="0"/>
                      <a:pt x="46736" y="0"/>
                      <a:pt x="46736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2" name="Shape 3192"/>
              <p:cNvSpPr/>
              <p:nvPr/>
            </p:nvSpPr>
            <p:spPr>
              <a:xfrm>
                <a:off x="8218064" y="2928890"/>
                <a:ext cx="997898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3" name="Shape 3193"/>
              <p:cNvSpPr/>
              <p:nvPr/>
            </p:nvSpPr>
            <p:spPr>
              <a:xfrm>
                <a:off x="8392403" y="3102391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6A9851"/>
                  </a:gs>
                  <a:gs pos="50000">
                    <a:srgbClr val="538F29"/>
                  </a:gs>
                  <a:gs pos="100000">
                    <a:srgbClr val="49822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194" name="Shape 3194"/>
            <p:cNvSpPr/>
            <p:nvPr/>
          </p:nvSpPr>
          <p:spPr>
            <a:xfrm>
              <a:off x="8578997" y="3314726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195" name="Shape 3195"/>
          <p:cNvGrpSpPr/>
          <p:nvPr/>
        </p:nvGrpSpPr>
        <p:grpSpPr>
          <a:xfrm>
            <a:off x="9932084" y="2139884"/>
            <a:ext cx="1619055" cy="1292131"/>
            <a:chOff x="9932084" y="2790335"/>
            <a:chExt cx="1619055" cy="1292131"/>
          </a:xfrm>
        </p:grpSpPr>
        <p:grpSp>
          <p:nvGrpSpPr>
            <p:cNvPr id="3196" name="Shape 3196"/>
            <p:cNvGrpSpPr/>
            <p:nvPr/>
          </p:nvGrpSpPr>
          <p:grpSpPr>
            <a:xfrm>
              <a:off x="9932084" y="2790335"/>
              <a:ext cx="1619055" cy="1292131"/>
              <a:chOff x="9932084" y="2790335"/>
              <a:chExt cx="1619055" cy="1292131"/>
            </a:xfrm>
          </p:grpSpPr>
          <p:sp>
            <p:nvSpPr>
              <p:cNvPr id="3197" name="Shape 3197"/>
              <p:cNvSpPr/>
              <p:nvPr/>
            </p:nvSpPr>
            <p:spPr>
              <a:xfrm>
                <a:off x="9932084" y="2790335"/>
                <a:ext cx="1619055" cy="129213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263" y="17718"/>
                    </a:moveTo>
                    <a:cubicBezTo>
                      <a:pt x="120000" y="60402"/>
                      <a:pt x="120000" y="60402"/>
                      <a:pt x="120000" y="60402"/>
                    </a:cubicBezTo>
                    <a:cubicBezTo>
                      <a:pt x="97263" y="102281"/>
                      <a:pt x="97263" y="102281"/>
                      <a:pt x="97263" y="102281"/>
                    </a:cubicBezTo>
                    <a:cubicBezTo>
                      <a:pt x="80210" y="102281"/>
                      <a:pt x="80210" y="102281"/>
                      <a:pt x="80210" y="102281"/>
                    </a:cubicBezTo>
                    <a:cubicBezTo>
                      <a:pt x="71368" y="113557"/>
                      <a:pt x="60000" y="120000"/>
                      <a:pt x="46736" y="120000"/>
                    </a:cubicBezTo>
                    <a:cubicBezTo>
                      <a:pt x="20842" y="120000"/>
                      <a:pt x="0" y="93422"/>
                      <a:pt x="0" y="60402"/>
                    </a:cubicBezTo>
                    <a:cubicBezTo>
                      <a:pt x="0" y="26577"/>
                      <a:pt x="20842" y="0"/>
                      <a:pt x="46736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8" name="Shape 3198"/>
              <p:cNvSpPr/>
              <p:nvPr/>
            </p:nvSpPr>
            <p:spPr>
              <a:xfrm>
                <a:off x="10067524" y="2928890"/>
                <a:ext cx="997898" cy="1015022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199" name="Shape 3199"/>
              <p:cNvSpPr/>
              <p:nvPr/>
            </p:nvSpPr>
            <p:spPr>
              <a:xfrm>
                <a:off x="10241863" y="3104388"/>
                <a:ext cx="649223" cy="649223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0">
                    <a:srgbClr val="547B4B"/>
                  </a:gs>
                  <a:gs pos="50000">
                    <a:srgbClr val="316C1A"/>
                  </a:gs>
                  <a:gs pos="100000">
                    <a:srgbClr val="296212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00" name="Shape 3200"/>
            <p:cNvSpPr/>
            <p:nvPr/>
          </p:nvSpPr>
          <p:spPr>
            <a:xfrm>
              <a:off x="10426810" y="3314728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1" name="Shape 3201"/>
          <p:cNvGrpSpPr/>
          <p:nvPr/>
        </p:nvGrpSpPr>
        <p:grpSpPr>
          <a:xfrm>
            <a:off x="1217209" y="4335847"/>
            <a:ext cx="1466880" cy="632480"/>
            <a:chOff x="2194601" y="2009322"/>
            <a:chExt cx="1573731" cy="678551"/>
          </a:xfrm>
        </p:grpSpPr>
        <p:sp>
          <p:nvSpPr>
            <p:cNvPr id="3202" name="Shape 3202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3" name="Shape 3203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4" name="Shape 3204"/>
          <p:cNvGrpSpPr/>
          <p:nvPr/>
        </p:nvGrpSpPr>
        <p:grpSpPr>
          <a:xfrm>
            <a:off x="2856018" y="4338362"/>
            <a:ext cx="1468066" cy="632480"/>
            <a:chOff x="4129723" y="2015876"/>
            <a:chExt cx="1575004" cy="678551"/>
          </a:xfrm>
        </p:grpSpPr>
        <p:sp>
          <p:nvSpPr>
            <p:cNvPr id="3205" name="Shape 3205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6" name="Shape 3206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07" name="Shape 3207"/>
          <p:cNvGrpSpPr/>
          <p:nvPr/>
        </p:nvGrpSpPr>
        <p:grpSpPr>
          <a:xfrm>
            <a:off x="4553171" y="4338361"/>
            <a:ext cx="1469252" cy="632480"/>
            <a:chOff x="6064846" y="2015876"/>
            <a:chExt cx="1576276" cy="678551"/>
          </a:xfrm>
        </p:grpSpPr>
        <p:sp>
          <p:nvSpPr>
            <p:cNvPr id="3208" name="Shape 3208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09" name="Shape 320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0" name="Shape 3210"/>
          <p:cNvGrpSpPr/>
          <p:nvPr/>
        </p:nvGrpSpPr>
        <p:grpSpPr>
          <a:xfrm>
            <a:off x="7953940" y="4335847"/>
            <a:ext cx="1468066" cy="632480"/>
            <a:chOff x="8002514" y="2015876"/>
            <a:chExt cx="1575004" cy="678551"/>
          </a:xfrm>
        </p:grpSpPr>
        <p:sp>
          <p:nvSpPr>
            <p:cNvPr id="3211" name="Shape 3211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2" name="Shape 3212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3" name="Shape 3213"/>
          <p:cNvGrpSpPr/>
          <p:nvPr/>
        </p:nvGrpSpPr>
        <p:grpSpPr>
          <a:xfrm>
            <a:off x="6249986" y="4339453"/>
            <a:ext cx="1529896" cy="632480"/>
            <a:chOff x="5107857" y="5455401"/>
            <a:chExt cx="1641337" cy="678551"/>
          </a:xfrm>
        </p:grpSpPr>
        <p:sp>
          <p:nvSpPr>
            <p:cNvPr id="3214" name="Shape 3214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5" name="Shape 3215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16" name="Shape 3216"/>
          <p:cNvGrpSpPr/>
          <p:nvPr/>
        </p:nvGrpSpPr>
        <p:grpSpPr>
          <a:xfrm>
            <a:off x="9593964" y="4335848"/>
            <a:ext cx="1576562" cy="632480"/>
            <a:chOff x="8963721" y="5455401"/>
            <a:chExt cx="1691403" cy="678551"/>
          </a:xfrm>
        </p:grpSpPr>
        <p:sp>
          <p:nvSpPr>
            <p:cNvPr id="3217" name="Shape 3217"/>
            <p:cNvSpPr/>
            <p:nvPr/>
          </p:nvSpPr>
          <p:spPr>
            <a:xfrm>
              <a:off x="9427534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218" name="Shape 3218"/>
            <p:cNvSpPr/>
            <p:nvPr/>
          </p:nvSpPr>
          <p:spPr>
            <a:xfrm>
              <a:off x="8963721" y="5612369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0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1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2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63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1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1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1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1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1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1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2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/>
                                        <p:tgtEl>
                                          <p:spTgt spid="32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32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32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"/>
                                        <p:tgtEl>
                                          <p:spTgt spid="32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6000"/>
                            </p:stCondLst>
                            <p:childTnLst>
                              <p:par>
                                <p:cTn id="5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36" name="Shape 3236"/>
          <p:cNvGrpSpPr/>
          <p:nvPr/>
        </p:nvGrpSpPr>
        <p:grpSpPr>
          <a:xfrm>
            <a:off x="8203540" y="2118643"/>
            <a:ext cx="2631924" cy="2254618"/>
            <a:chOff x="8203540" y="2118643"/>
            <a:chExt cx="2631924" cy="2254618"/>
          </a:xfrm>
        </p:grpSpPr>
        <p:grpSp>
          <p:nvGrpSpPr>
            <p:cNvPr id="3237" name="Shape 3237"/>
            <p:cNvGrpSpPr/>
            <p:nvPr/>
          </p:nvGrpSpPr>
          <p:grpSpPr>
            <a:xfrm>
              <a:off x="8203540" y="2118643"/>
              <a:ext cx="2631924" cy="2254618"/>
              <a:chOff x="8329532" y="2857876"/>
              <a:chExt cx="2632331" cy="2254618"/>
            </a:xfrm>
          </p:grpSpPr>
          <p:sp>
            <p:nvSpPr>
              <p:cNvPr id="3238" name="Shape 3238"/>
              <p:cNvSpPr/>
              <p:nvPr/>
            </p:nvSpPr>
            <p:spPr>
              <a:xfrm>
                <a:off x="8329532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8795" y="6382"/>
                      <a:pt x="78795" y="6382"/>
                      <a:pt x="78795" y="6382"/>
                    </a:cubicBezTo>
                    <a:cubicBezTo>
                      <a:pt x="73373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3734" y="27659"/>
                      <a:pt x="13734" y="27659"/>
                      <a:pt x="13734" y="27659"/>
                    </a:cubicBezTo>
                    <a:cubicBezTo>
                      <a:pt x="6144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144" y="92765"/>
                      <a:pt x="13734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373" y="120000"/>
                      <a:pt x="78795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6A9851"/>
                  </a:gs>
                  <a:gs pos="50000">
                    <a:srgbClr val="538F29"/>
                  </a:gs>
                  <a:gs pos="100000">
                    <a:srgbClr val="498220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39" name="Shape 3239"/>
              <p:cNvSpPr/>
              <p:nvPr/>
            </p:nvSpPr>
            <p:spPr>
              <a:xfrm>
                <a:off x="8329532" y="3377053"/>
                <a:ext cx="93626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7288" y="120000"/>
                      <a:pt x="38644" y="120000"/>
                    </a:cubicBezTo>
                    <a:cubicBezTo>
                      <a:pt x="54915" y="120000"/>
                      <a:pt x="54915" y="120000"/>
                      <a:pt x="54915" y="120000"/>
                    </a:cubicBezTo>
                    <a:cubicBezTo>
                      <a:pt x="104745" y="80784"/>
                      <a:pt x="104745" y="80784"/>
                      <a:pt x="104745" y="80784"/>
                    </a:cubicBezTo>
                    <a:cubicBezTo>
                      <a:pt x="120000" y="69019"/>
                      <a:pt x="120000" y="50196"/>
                      <a:pt x="104745" y="38431"/>
                    </a:cubicBezTo>
                    <a:cubicBezTo>
                      <a:pt x="54915" y="0"/>
                      <a:pt x="54915" y="0"/>
                      <a:pt x="54915" y="0"/>
                    </a:cubicBezTo>
                    <a:cubicBezTo>
                      <a:pt x="38644" y="0"/>
                      <a:pt x="38644" y="0"/>
                      <a:pt x="38644" y="0"/>
                    </a:cubicBezTo>
                    <a:cubicBezTo>
                      <a:pt x="17288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40" name="Shape 3240"/>
            <p:cNvSpPr/>
            <p:nvPr/>
          </p:nvSpPr>
          <p:spPr>
            <a:xfrm>
              <a:off x="9608379" y="294677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41" name="Shape 3241"/>
            <p:cNvSpPr txBox="1"/>
            <p:nvPr/>
          </p:nvSpPr>
          <p:spPr>
            <a:xfrm>
              <a:off x="9079624" y="3311946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</a:p>
            <a:p>
              <a:pPr marL="0" marR="0" lvl="0" indent="0" algn="ctr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l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800" b="0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</p:grpSp>
      <p:grpSp>
        <p:nvGrpSpPr>
          <p:cNvPr id="3242" name="Shape 3242"/>
          <p:cNvGrpSpPr/>
          <p:nvPr/>
        </p:nvGrpSpPr>
        <p:grpSpPr>
          <a:xfrm>
            <a:off x="6380877" y="2118643"/>
            <a:ext cx="2631924" cy="2254618"/>
            <a:chOff x="6380877" y="2118643"/>
            <a:chExt cx="2631924" cy="2254618"/>
          </a:xfrm>
        </p:grpSpPr>
        <p:grpSp>
          <p:nvGrpSpPr>
            <p:cNvPr id="3243" name="Shape 3243"/>
            <p:cNvGrpSpPr/>
            <p:nvPr/>
          </p:nvGrpSpPr>
          <p:grpSpPr>
            <a:xfrm>
              <a:off x="6380877" y="2118643"/>
              <a:ext cx="2631924" cy="2254618"/>
              <a:chOff x="6506587" y="2857876"/>
              <a:chExt cx="2632331" cy="2254618"/>
            </a:xfrm>
          </p:grpSpPr>
          <p:sp>
            <p:nvSpPr>
              <p:cNvPr id="3244" name="Shape 3244"/>
              <p:cNvSpPr/>
              <p:nvPr/>
            </p:nvSpPr>
            <p:spPr>
              <a:xfrm>
                <a:off x="6506587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9156" y="6382"/>
                      <a:pt x="79156" y="6382"/>
                      <a:pt x="79156" y="6382"/>
                    </a:cubicBezTo>
                    <a:cubicBezTo>
                      <a:pt x="73734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4096" y="27659"/>
                      <a:pt x="14096" y="27659"/>
                      <a:pt x="14096" y="27659"/>
                    </a:cubicBezTo>
                    <a:cubicBezTo>
                      <a:pt x="6506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506" y="92765"/>
                      <a:pt x="14096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734" y="120000"/>
                      <a:pt x="79156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45" name="Shape 3245"/>
              <p:cNvSpPr/>
              <p:nvPr/>
            </p:nvSpPr>
            <p:spPr>
              <a:xfrm>
                <a:off x="6506587" y="3377053"/>
                <a:ext cx="94355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8151" y="120000"/>
                      <a:pt x="39327" y="120000"/>
                    </a:cubicBezTo>
                    <a:cubicBezTo>
                      <a:pt x="54453" y="120000"/>
                      <a:pt x="54453" y="120000"/>
                      <a:pt x="54453" y="120000"/>
                    </a:cubicBezTo>
                    <a:cubicBezTo>
                      <a:pt x="104873" y="80784"/>
                      <a:pt x="104873" y="80784"/>
                      <a:pt x="104873" y="80784"/>
                    </a:cubicBezTo>
                    <a:cubicBezTo>
                      <a:pt x="120000" y="69019"/>
                      <a:pt x="120000" y="50196"/>
                      <a:pt x="104873" y="38431"/>
                    </a:cubicBezTo>
                    <a:cubicBezTo>
                      <a:pt x="54453" y="0"/>
                      <a:pt x="54453" y="0"/>
                      <a:pt x="54453" y="0"/>
                    </a:cubicBezTo>
                    <a:cubicBezTo>
                      <a:pt x="39327" y="0"/>
                      <a:pt x="39327" y="0"/>
                      <a:pt x="39327" y="0"/>
                    </a:cubicBezTo>
                    <a:cubicBezTo>
                      <a:pt x="18151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46" name="Shape 3246"/>
            <p:cNvSpPr txBox="1"/>
            <p:nvPr/>
          </p:nvSpPr>
          <p:spPr>
            <a:xfrm>
              <a:off x="7288557" y="3311946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</a:p>
          </p:txBody>
        </p:sp>
        <p:sp>
          <p:nvSpPr>
            <p:cNvPr id="3247" name="Shape 3247"/>
            <p:cNvSpPr/>
            <p:nvPr/>
          </p:nvSpPr>
          <p:spPr>
            <a:xfrm>
              <a:off x="7836278" y="2965735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48" name="Shape 3248"/>
          <p:cNvGrpSpPr/>
          <p:nvPr/>
        </p:nvGrpSpPr>
        <p:grpSpPr>
          <a:xfrm>
            <a:off x="4565506" y="2118643"/>
            <a:ext cx="2631924" cy="2254618"/>
            <a:chOff x="4565506" y="2118643"/>
            <a:chExt cx="2631924" cy="2254618"/>
          </a:xfrm>
        </p:grpSpPr>
        <p:grpSp>
          <p:nvGrpSpPr>
            <p:cNvPr id="3249" name="Shape 3249"/>
            <p:cNvGrpSpPr/>
            <p:nvPr/>
          </p:nvGrpSpPr>
          <p:grpSpPr>
            <a:xfrm>
              <a:off x="4565506" y="2118643"/>
              <a:ext cx="2631924" cy="2254618"/>
              <a:chOff x="4690935" y="2857876"/>
              <a:chExt cx="2632331" cy="2254618"/>
            </a:xfrm>
          </p:grpSpPr>
          <p:sp>
            <p:nvSpPr>
              <p:cNvPr id="3250" name="Shape 3250"/>
              <p:cNvSpPr/>
              <p:nvPr/>
            </p:nvSpPr>
            <p:spPr>
              <a:xfrm>
                <a:off x="4690935" y="2857876"/>
                <a:ext cx="2632331" cy="22546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78" y="71489"/>
                    </a:moveTo>
                    <a:cubicBezTo>
                      <a:pt x="119999" y="65106"/>
                      <a:pt x="119999" y="54893"/>
                      <a:pt x="114578" y="48510"/>
                    </a:cubicBezTo>
                    <a:cubicBezTo>
                      <a:pt x="78795" y="6382"/>
                      <a:pt x="78795" y="6382"/>
                      <a:pt x="78795" y="6382"/>
                    </a:cubicBezTo>
                    <a:cubicBezTo>
                      <a:pt x="73373" y="0"/>
                      <a:pt x="69036" y="2127"/>
                      <a:pt x="69036" y="11063"/>
                    </a:cubicBezTo>
                    <a:cubicBezTo>
                      <a:pt x="69036" y="11063"/>
                      <a:pt x="69036" y="11063"/>
                      <a:pt x="69036" y="11063"/>
                    </a:cubicBezTo>
                    <a:cubicBezTo>
                      <a:pt x="69036" y="20000"/>
                      <a:pt x="62891" y="27659"/>
                      <a:pt x="55301" y="27659"/>
                    </a:cubicBezTo>
                    <a:cubicBezTo>
                      <a:pt x="13734" y="27659"/>
                      <a:pt x="13734" y="27659"/>
                      <a:pt x="13734" y="27659"/>
                    </a:cubicBezTo>
                    <a:cubicBezTo>
                      <a:pt x="6144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144" y="92765"/>
                      <a:pt x="13734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036" y="100000"/>
                      <a:pt x="69036" y="108936"/>
                    </a:cubicBezTo>
                    <a:cubicBezTo>
                      <a:pt x="69036" y="108936"/>
                      <a:pt x="69036" y="108936"/>
                      <a:pt x="69036" y="108936"/>
                    </a:cubicBezTo>
                    <a:cubicBezTo>
                      <a:pt x="69036" y="117872"/>
                      <a:pt x="73373" y="120000"/>
                      <a:pt x="78795" y="113617"/>
                    </a:cubicBezTo>
                    <a:lnTo>
                      <a:pt x="114578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1" name="Shape 3251"/>
              <p:cNvSpPr/>
              <p:nvPr/>
            </p:nvSpPr>
            <p:spPr>
              <a:xfrm>
                <a:off x="4690935" y="3377053"/>
                <a:ext cx="934805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7288" y="120000"/>
                      <a:pt x="38644" y="120000"/>
                    </a:cubicBezTo>
                    <a:cubicBezTo>
                      <a:pt x="54915" y="120000"/>
                      <a:pt x="54915" y="120000"/>
                      <a:pt x="54915" y="120000"/>
                    </a:cubicBezTo>
                    <a:cubicBezTo>
                      <a:pt x="104745" y="80784"/>
                      <a:pt x="104745" y="80784"/>
                      <a:pt x="104745" y="80784"/>
                    </a:cubicBezTo>
                    <a:cubicBezTo>
                      <a:pt x="120000" y="69019"/>
                      <a:pt x="120000" y="50196"/>
                      <a:pt x="104745" y="38431"/>
                    </a:cubicBezTo>
                    <a:cubicBezTo>
                      <a:pt x="54915" y="0"/>
                      <a:pt x="54915" y="0"/>
                      <a:pt x="54915" y="0"/>
                    </a:cubicBezTo>
                    <a:cubicBezTo>
                      <a:pt x="38644" y="0"/>
                      <a:pt x="38644" y="0"/>
                      <a:pt x="38644" y="0"/>
                    </a:cubicBezTo>
                    <a:cubicBezTo>
                      <a:pt x="17288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52" name="Shape 3252"/>
            <p:cNvSpPr/>
            <p:nvPr/>
          </p:nvSpPr>
          <p:spPr>
            <a:xfrm>
              <a:off x="5982632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8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44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44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900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1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27272" y="70911"/>
                  </a:moveTo>
                  <a:cubicBezTo>
                    <a:pt x="28777" y="70911"/>
                    <a:pt x="30000" y="69688"/>
                    <a:pt x="30000" y="68183"/>
                  </a:cubicBezTo>
                  <a:cubicBezTo>
                    <a:pt x="30000" y="51611"/>
                    <a:pt x="43433" y="38183"/>
                    <a:pt x="60000" y="38183"/>
                  </a:cubicBezTo>
                  <a:cubicBezTo>
                    <a:pt x="76566" y="38183"/>
                    <a:pt x="90000" y="51611"/>
                    <a:pt x="90000" y="68183"/>
                  </a:cubicBezTo>
                  <a:cubicBezTo>
                    <a:pt x="90000" y="69688"/>
                    <a:pt x="91222" y="70911"/>
                    <a:pt x="92727" y="70911"/>
                  </a:cubicBezTo>
                  <a:cubicBezTo>
                    <a:pt x="94233" y="70911"/>
                    <a:pt x="95455" y="69688"/>
                    <a:pt x="95455" y="68183"/>
                  </a:cubicBezTo>
                  <a:cubicBezTo>
                    <a:pt x="95455" y="48600"/>
                    <a:pt x="79583" y="32727"/>
                    <a:pt x="60000" y="32727"/>
                  </a:cubicBezTo>
                  <a:cubicBezTo>
                    <a:pt x="40416" y="32727"/>
                    <a:pt x="24544" y="48600"/>
                    <a:pt x="24544" y="68183"/>
                  </a:cubicBezTo>
                  <a:cubicBezTo>
                    <a:pt x="24544" y="69688"/>
                    <a:pt x="25766" y="70911"/>
                    <a:pt x="27272" y="70911"/>
                  </a:cubicBezTo>
                  <a:moveTo>
                    <a:pt x="60000" y="65455"/>
                  </a:moveTo>
                  <a:cubicBezTo>
                    <a:pt x="58494" y="65455"/>
                    <a:pt x="57272" y="66677"/>
                    <a:pt x="57272" y="68183"/>
                  </a:cubicBezTo>
                  <a:cubicBezTo>
                    <a:pt x="57272" y="69688"/>
                    <a:pt x="58494" y="70911"/>
                    <a:pt x="60000" y="70911"/>
                  </a:cubicBezTo>
                  <a:cubicBezTo>
                    <a:pt x="61505" y="70911"/>
                    <a:pt x="62727" y="69688"/>
                    <a:pt x="62727" y="68183"/>
                  </a:cubicBezTo>
                  <a:cubicBezTo>
                    <a:pt x="62727" y="66677"/>
                    <a:pt x="61505" y="65455"/>
                    <a:pt x="60000" y="65455"/>
                  </a:cubicBezTo>
                  <a:moveTo>
                    <a:pt x="60000" y="49088"/>
                  </a:moveTo>
                  <a:cubicBezTo>
                    <a:pt x="49461" y="49088"/>
                    <a:pt x="40911" y="57638"/>
                    <a:pt x="40911" y="68183"/>
                  </a:cubicBezTo>
                  <a:cubicBezTo>
                    <a:pt x="40911" y="69688"/>
                    <a:pt x="42127" y="70911"/>
                    <a:pt x="43638" y="70911"/>
                  </a:cubicBezTo>
                  <a:cubicBezTo>
                    <a:pt x="45144" y="70911"/>
                    <a:pt x="46361" y="69688"/>
                    <a:pt x="46361" y="68183"/>
                  </a:cubicBezTo>
                  <a:cubicBezTo>
                    <a:pt x="46361" y="60650"/>
                    <a:pt x="52466" y="54544"/>
                    <a:pt x="60000" y="54544"/>
                  </a:cubicBezTo>
                  <a:cubicBezTo>
                    <a:pt x="67533" y="54544"/>
                    <a:pt x="73638" y="60650"/>
                    <a:pt x="73638" y="68183"/>
                  </a:cubicBezTo>
                  <a:cubicBezTo>
                    <a:pt x="73638" y="69688"/>
                    <a:pt x="74855" y="70911"/>
                    <a:pt x="76361" y="70911"/>
                  </a:cubicBezTo>
                  <a:cubicBezTo>
                    <a:pt x="77872" y="70911"/>
                    <a:pt x="79088" y="69688"/>
                    <a:pt x="79088" y="68183"/>
                  </a:cubicBezTo>
                  <a:cubicBezTo>
                    <a:pt x="79088" y="57638"/>
                    <a:pt x="70544" y="49088"/>
                    <a:pt x="60000" y="4908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3" name="Shape 3253"/>
            <p:cNvSpPr txBox="1"/>
            <p:nvPr/>
          </p:nvSpPr>
          <p:spPr>
            <a:xfrm>
              <a:off x="5426942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</a:p>
          </p:txBody>
        </p:sp>
      </p:grpSp>
      <p:grpSp>
        <p:nvGrpSpPr>
          <p:cNvPr id="3254" name="Shape 3254"/>
          <p:cNvGrpSpPr/>
          <p:nvPr/>
        </p:nvGrpSpPr>
        <p:grpSpPr>
          <a:xfrm>
            <a:off x="2741382" y="2121687"/>
            <a:ext cx="2631924" cy="2254616"/>
            <a:chOff x="2741382" y="2121687"/>
            <a:chExt cx="2631924" cy="2254616"/>
          </a:xfrm>
        </p:grpSpPr>
        <p:grpSp>
          <p:nvGrpSpPr>
            <p:cNvPr id="3255" name="Shape 3255"/>
            <p:cNvGrpSpPr/>
            <p:nvPr/>
          </p:nvGrpSpPr>
          <p:grpSpPr>
            <a:xfrm>
              <a:off x="2741382" y="2121687"/>
              <a:ext cx="2631924" cy="2254616"/>
              <a:chOff x="2866531" y="2860921"/>
              <a:chExt cx="2632331" cy="2254616"/>
            </a:xfrm>
          </p:grpSpPr>
          <p:sp>
            <p:nvSpPr>
              <p:cNvPr id="3256" name="Shape 3256"/>
              <p:cNvSpPr/>
              <p:nvPr/>
            </p:nvSpPr>
            <p:spPr>
              <a:xfrm>
                <a:off x="2866531" y="2860921"/>
                <a:ext cx="2632331" cy="225461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39" y="71489"/>
                    </a:moveTo>
                    <a:cubicBezTo>
                      <a:pt x="119999" y="65106"/>
                      <a:pt x="119999" y="54893"/>
                      <a:pt x="114939" y="48510"/>
                    </a:cubicBezTo>
                    <a:cubicBezTo>
                      <a:pt x="79156" y="6382"/>
                      <a:pt x="79156" y="6382"/>
                      <a:pt x="79156" y="6382"/>
                    </a:cubicBezTo>
                    <a:cubicBezTo>
                      <a:pt x="73734" y="0"/>
                      <a:pt x="69397" y="2127"/>
                      <a:pt x="69397" y="11063"/>
                    </a:cubicBezTo>
                    <a:cubicBezTo>
                      <a:pt x="69397" y="11063"/>
                      <a:pt x="69397" y="11063"/>
                      <a:pt x="69397" y="11063"/>
                    </a:cubicBezTo>
                    <a:cubicBezTo>
                      <a:pt x="69397" y="20000"/>
                      <a:pt x="62891" y="27659"/>
                      <a:pt x="55301" y="27659"/>
                    </a:cubicBezTo>
                    <a:cubicBezTo>
                      <a:pt x="14096" y="27659"/>
                      <a:pt x="14096" y="27659"/>
                      <a:pt x="14096" y="27659"/>
                    </a:cubicBezTo>
                    <a:cubicBezTo>
                      <a:pt x="6506" y="27659"/>
                      <a:pt x="0" y="34893"/>
                      <a:pt x="0" y="43829"/>
                    </a:cubicBezTo>
                    <a:cubicBezTo>
                      <a:pt x="0" y="76170"/>
                      <a:pt x="0" y="76170"/>
                      <a:pt x="0" y="76170"/>
                    </a:cubicBezTo>
                    <a:cubicBezTo>
                      <a:pt x="0" y="85106"/>
                      <a:pt x="6506" y="92765"/>
                      <a:pt x="14096" y="92765"/>
                    </a:cubicBezTo>
                    <a:cubicBezTo>
                      <a:pt x="55301" y="92765"/>
                      <a:pt x="55301" y="92765"/>
                      <a:pt x="55301" y="92765"/>
                    </a:cubicBezTo>
                    <a:cubicBezTo>
                      <a:pt x="62891" y="92765"/>
                      <a:pt x="69397" y="100000"/>
                      <a:pt x="69397" y="108936"/>
                    </a:cubicBezTo>
                    <a:cubicBezTo>
                      <a:pt x="69397" y="108936"/>
                      <a:pt x="69397" y="108936"/>
                      <a:pt x="69397" y="108936"/>
                    </a:cubicBezTo>
                    <a:cubicBezTo>
                      <a:pt x="69397" y="117872"/>
                      <a:pt x="73734" y="120000"/>
                      <a:pt x="79156" y="113617"/>
                    </a:cubicBezTo>
                    <a:lnTo>
                      <a:pt x="114939" y="71489"/>
                    </a:lnTo>
                    <a:close/>
                  </a:path>
                </a:pathLst>
              </a:cu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57" name="Shape 3257"/>
              <p:cNvSpPr/>
              <p:nvPr/>
            </p:nvSpPr>
            <p:spPr>
              <a:xfrm>
                <a:off x="2866531" y="3380094"/>
                <a:ext cx="943554" cy="122356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9803"/>
                    </a:moveTo>
                    <a:cubicBezTo>
                      <a:pt x="0" y="89411"/>
                      <a:pt x="0" y="89411"/>
                      <a:pt x="0" y="89411"/>
                    </a:cubicBezTo>
                    <a:cubicBezTo>
                      <a:pt x="0" y="105882"/>
                      <a:pt x="18151" y="120000"/>
                      <a:pt x="39327" y="120000"/>
                    </a:cubicBezTo>
                    <a:cubicBezTo>
                      <a:pt x="55462" y="120000"/>
                      <a:pt x="55462" y="120000"/>
                      <a:pt x="55462" y="120000"/>
                    </a:cubicBezTo>
                    <a:cubicBezTo>
                      <a:pt x="104873" y="80784"/>
                      <a:pt x="104873" y="80784"/>
                      <a:pt x="104873" y="80784"/>
                    </a:cubicBezTo>
                    <a:cubicBezTo>
                      <a:pt x="120000" y="69019"/>
                      <a:pt x="120000" y="50196"/>
                      <a:pt x="104873" y="38431"/>
                    </a:cubicBezTo>
                    <a:cubicBezTo>
                      <a:pt x="55462" y="0"/>
                      <a:pt x="55462" y="0"/>
                      <a:pt x="55462" y="0"/>
                    </a:cubicBezTo>
                    <a:cubicBezTo>
                      <a:pt x="39327" y="0"/>
                      <a:pt x="39327" y="0"/>
                      <a:pt x="39327" y="0"/>
                    </a:cubicBezTo>
                    <a:cubicBezTo>
                      <a:pt x="18151" y="0"/>
                      <a:pt x="0" y="13333"/>
                      <a:pt x="0" y="29803"/>
                    </a:cubicBez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0925" tIns="30450" rIns="60925" bIns="30450" anchor="t" anchorCtr="0">
                <a:no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58" name="Shape 3258"/>
            <p:cNvSpPr/>
            <p:nvPr/>
          </p:nvSpPr>
          <p:spPr>
            <a:xfrm>
              <a:off x="4128132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59" name="Shape 3259"/>
            <p:cNvSpPr txBox="1"/>
            <p:nvPr/>
          </p:nvSpPr>
          <p:spPr>
            <a:xfrm>
              <a:off x="3580380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</a:p>
          </p:txBody>
        </p:sp>
      </p:grpSp>
      <p:grpSp>
        <p:nvGrpSpPr>
          <p:cNvPr id="3260" name="Shape 3260"/>
          <p:cNvGrpSpPr/>
          <p:nvPr/>
        </p:nvGrpSpPr>
        <p:grpSpPr>
          <a:xfrm>
            <a:off x="1225425" y="2169321"/>
            <a:ext cx="2302781" cy="2153260"/>
            <a:chOff x="1225425" y="2169321"/>
            <a:chExt cx="2302781" cy="2153260"/>
          </a:xfrm>
        </p:grpSpPr>
        <p:sp>
          <p:nvSpPr>
            <p:cNvPr id="3261" name="Shape 3261"/>
            <p:cNvSpPr/>
            <p:nvPr/>
          </p:nvSpPr>
          <p:spPr>
            <a:xfrm>
              <a:off x="1225425" y="2169321"/>
              <a:ext cx="2302781" cy="21532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8202" y="5"/>
                  </a:moveTo>
                  <a:cubicBezTo>
                    <a:pt x="69981" y="99"/>
                    <a:pt x="72131" y="1352"/>
                    <a:pt x="74454" y="3859"/>
                  </a:cubicBezTo>
                  <a:cubicBezTo>
                    <a:pt x="74454" y="3859"/>
                    <a:pt x="74454" y="3859"/>
                    <a:pt x="115352" y="47969"/>
                  </a:cubicBezTo>
                  <a:cubicBezTo>
                    <a:pt x="121549" y="54653"/>
                    <a:pt x="121549" y="65346"/>
                    <a:pt x="115352" y="72030"/>
                  </a:cubicBezTo>
                  <a:lnTo>
                    <a:pt x="74454" y="116140"/>
                  </a:lnTo>
                  <a:cubicBezTo>
                    <a:pt x="68258" y="122824"/>
                    <a:pt x="63300" y="120596"/>
                    <a:pt x="63300" y="111239"/>
                  </a:cubicBezTo>
                  <a:cubicBezTo>
                    <a:pt x="63300" y="101882"/>
                    <a:pt x="56278" y="94308"/>
                    <a:pt x="47602" y="94308"/>
                  </a:cubicBezTo>
                  <a:cubicBezTo>
                    <a:pt x="47602" y="94308"/>
                    <a:pt x="47602" y="94308"/>
                    <a:pt x="95" y="94308"/>
                  </a:cubicBezTo>
                  <a:lnTo>
                    <a:pt x="0" y="94297"/>
                  </a:lnTo>
                  <a:lnTo>
                    <a:pt x="411" y="94297"/>
                  </a:lnTo>
                  <a:cubicBezTo>
                    <a:pt x="3199" y="94297"/>
                    <a:pt x="3199" y="94297"/>
                    <a:pt x="3199" y="94297"/>
                  </a:cubicBezTo>
                  <a:cubicBezTo>
                    <a:pt x="23442" y="72013"/>
                    <a:pt x="23442" y="72013"/>
                    <a:pt x="23442" y="72013"/>
                  </a:cubicBezTo>
                  <a:cubicBezTo>
                    <a:pt x="29639" y="65328"/>
                    <a:pt x="29639" y="54632"/>
                    <a:pt x="23442" y="47947"/>
                  </a:cubicBezTo>
                  <a:cubicBezTo>
                    <a:pt x="5730" y="28838"/>
                    <a:pt x="3515" y="26450"/>
                    <a:pt x="3239" y="26151"/>
                  </a:cubicBezTo>
                  <a:lnTo>
                    <a:pt x="3225" y="26137"/>
                  </a:lnTo>
                  <a:lnTo>
                    <a:pt x="4073" y="26137"/>
                  </a:lnTo>
                  <a:cubicBezTo>
                    <a:pt x="9188" y="26137"/>
                    <a:pt x="20879" y="26137"/>
                    <a:pt x="47602" y="26137"/>
                  </a:cubicBezTo>
                  <a:cubicBezTo>
                    <a:pt x="56278" y="26137"/>
                    <a:pt x="63300" y="18117"/>
                    <a:pt x="63300" y="8760"/>
                  </a:cubicBezTo>
                  <a:cubicBezTo>
                    <a:pt x="63300" y="2912"/>
                    <a:pt x="65237" y="-150"/>
                    <a:pt x="68202" y="5"/>
                  </a:cubicBezTo>
                  <a:close/>
                </a:path>
              </a:pathLst>
            </a:cu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60925" tIns="30450" rIns="60925" bIns="30450" anchor="t" anchorCtr="0">
              <a:noAutofit/>
            </a:bodyPr>
            <a:lstStyle/>
            <a:p>
              <a:pPr marL="0" marR="0" lvl="0" indent="0" algn="just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62" name="Shape 3262"/>
            <p:cNvSpPr txBox="1"/>
            <p:nvPr/>
          </p:nvSpPr>
          <p:spPr>
            <a:xfrm>
              <a:off x="1743325" y="3314987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用户可以在投影仪或计算</a:t>
              </a:r>
              <a:endParaRPr lang="en-US" altLang="zh-CN" sz="800" kern="0" dirty="0">
                <a:solidFill>
                  <a:schemeClr val="lt1"/>
                </a:solidFill>
                <a:cs typeface="+mn-ea"/>
                <a:sym typeface="+mn-lt"/>
              </a:endParaRPr>
            </a:p>
            <a:p>
              <a:pPr lvl="0" algn="ctr">
                <a:lnSpc>
                  <a:spcPct val="130000"/>
                </a:lnSpc>
                <a:buClr>
                  <a:schemeClr val="lt1"/>
                </a:buClr>
                <a:buSzPct val="25000"/>
                <a:defRPr/>
              </a:pPr>
              <a:r>
                <a:rPr lang="zh-CN" altLang="en-US" sz="800" kern="0" dirty="0">
                  <a:solidFill>
                    <a:schemeClr val="lt1"/>
                  </a:solidFill>
                  <a:cs typeface="+mn-ea"/>
                  <a:sym typeface="+mn-lt"/>
                </a:rPr>
                <a:t>机上进行演示</a:t>
              </a:r>
            </a:p>
          </p:txBody>
        </p:sp>
        <p:sp>
          <p:nvSpPr>
            <p:cNvPr id="3263" name="Shape 3263"/>
            <p:cNvSpPr/>
            <p:nvPr/>
          </p:nvSpPr>
          <p:spPr>
            <a:xfrm>
              <a:off x="2376459" y="294980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6361" y="57272"/>
                  </a:moveTo>
                  <a:lnTo>
                    <a:pt x="43883" y="57272"/>
                  </a:lnTo>
                  <a:cubicBezTo>
                    <a:pt x="44300" y="54794"/>
                    <a:pt x="45294" y="52516"/>
                    <a:pt x="46694" y="50550"/>
                  </a:cubicBezTo>
                  <a:lnTo>
                    <a:pt x="48427" y="52288"/>
                  </a:lnTo>
                  <a:cubicBezTo>
                    <a:pt x="49494" y="53355"/>
                    <a:pt x="51222" y="53355"/>
                    <a:pt x="52288" y="52288"/>
                  </a:cubicBezTo>
                  <a:cubicBezTo>
                    <a:pt x="53350" y="51222"/>
                    <a:pt x="53350" y="49494"/>
                    <a:pt x="52288" y="48427"/>
                  </a:cubicBezTo>
                  <a:lnTo>
                    <a:pt x="50561" y="46705"/>
                  </a:lnTo>
                  <a:cubicBezTo>
                    <a:pt x="52522" y="45316"/>
                    <a:pt x="54800" y="44327"/>
                    <a:pt x="57272" y="43911"/>
                  </a:cubicBezTo>
                  <a:lnTo>
                    <a:pt x="57272" y="46361"/>
                  </a:lnTo>
                  <a:cubicBezTo>
                    <a:pt x="57272" y="47872"/>
                    <a:pt x="58494" y="49088"/>
                    <a:pt x="60000" y="49088"/>
                  </a:cubicBezTo>
                  <a:cubicBezTo>
                    <a:pt x="61505" y="49088"/>
                    <a:pt x="62727" y="47872"/>
                    <a:pt x="62727" y="46361"/>
                  </a:cubicBezTo>
                  <a:lnTo>
                    <a:pt x="62727" y="43911"/>
                  </a:lnTo>
                  <a:cubicBezTo>
                    <a:pt x="65205" y="44327"/>
                    <a:pt x="67477" y="45316"/>
                    <a:pt x="69438" y="46705"/>
                  </a:cubicBezTo>
                  <a:lnTo>
                    <a:pt x="67711" y="48427"/>
                  </a:lnTo>
                  <a:cubicBezTo>
                    <a:pt x="66650" y="49494"/>
                    <a:pt x="66650" y="51222"/>
                    <a:pt x="67711" y="52288"/>
                  </a:cubicBezTo>
                  <a:cubicBezTo>
                    <a:pt x="68777" y="53355"/>
                    <a:pt x="70505" y="53355"/>
                    <a:pt x="71572" y="52288"/>
                  </a:cubicBezTo>
                  <a:lnTo>
                    <a:pt x="73305" y="50550"/>
                  </a:lnTo>
                  <a:cubicBezTo>
                    <a:pt x="74705" y="52516"/>
                    <a:pt x="75700" y="54794"/>
                    <a:pt x="76116" y="57272"/>
                  </a:cubicBezTo>
                  <a:lnTo>
                    <a:pt x="73638" y="57272"/>
                  </a:lnTo>
                  <a:cubicBezTo>
                    <a:pt x="72127" y="57272"/>
                    <a:pt x="70911" y="58494"/>
                    <a:pt x="70911" y="60000"/>
                  </a:cubicBezTo>
                  <a:cubicBezTo>
                    <a:pt x="70911" y="61505"/>
                    <a:pt x="72127" y="62727"/>
                    <a:pt x="73638" y="62727"/>
                  </a:cubicBezTo>
                  <a:lnTo>
                    <a:pt x="76116" y="62727"/>
                  </a:lnTo>
                  <a:cubicBezTo>
                    <a:pt x="75700" y="65211"/>
                    <a:pt x="74705" y="67483"/>
                    <a:pt x="73305" y="69450"/>
                  </a:cubicBezTo>
                  <a:lnTo>
                    <a:pt x="71572" y="67711"/>
                  </a:lnTo>
                  <a:cubicBezTo>
                    <a:pt x="70505" y="66650"/>
                    <a:pt x="68777" y="66650"/>
                    <a:pt x="67711" y="67711"/>
                  </a:cubicBezTo>
                  <a:cubicBezTo>
                    <a:pt x="66650" y="68777"/>
                    <a:pt x="66650" y="70505"/>
                    <a:pt x="67711" y="71572"/>
                  </a:cubicBezTo>
                  <a:lnTo>
                    <a:pt x="69438" y="73294"/>
                  </a:lnTo>
                  <a:cubicBezTo>
                    <a:pt x="67477" y="74688"/>
                    <a:pt x="65205" y="75672"/>
                    <a:pt x="62727" y="76088"/>
                  </a:cubicBezTo>
                  <a:lnTo>
                    <a:pt x="62727" y="73638"/>
                  </a:lnTo>
                  <a:cubicBezTo>
                    <a:pt x="62727" y="72127"/>
                    <a:pt x="61505" y="70911"/>
                    <a:pt x="60000" y="70911"/>
                  </a:cubicBezTo>
                  <a:cubicBezTo>
                    <a:pt x="58494" y="70911"/>
                    <a:pt x="57272" y="72127"/>
                    <a:pt x="57272" y="73638"/>
                  </a:cubicBezTo>
                  <a:lnTo>
                    <a:pt x="57272" y="76088"/>
                  </a:lnTo>
                  <a:cubicBezTo>
                    <a:pt x="54800" y="75672"/>
                    <a:pt x="52522" y="74688"/>
                    <a:pt x="50561" y="73294"/>
                  </a:cubicBezTo>
                  <a:lnTo>
                    <a:pt x="52288" y="71572"/>
                  </a:lnTo>
                  <a:cubicBezTo>
                    <a:pt x="53350" y="70505"/>
                    <a:pt x="53350" y="68777"/>
                    <a:pt x="52288" y="67711"/>
                  </a:cubicBezTo>
                  <a:cubicBezTo>
                    <a:pt x="51222" y="66650"/>
                    <a:pt x="49494" y="66650"/>
                    <a:pt x="48427" y="67711"/>
                  </a:cubicBezTo>
                  <a:lnTo>
                    <a:pt x="46694" y="69450"/>
                  </a:lnTo>
                  <a:cubicBezTo>
                    <a:pt x="45294" y="67483"/>
                    <a:pt x="44300" y="65211"/>
                    <a:pt x="43883" y="62727"/>
                  </a:cubicBezTo>
                  <a:lnTo>
                    <a:pt x="46361" y="62727"/>
                  </a:lnTo>
                  <a:cubicBezTo>
                    <a:pt x="47872" y="62727"/>
                    <a:pt x="49088" y="61505"/>
                    <a:pt x="49088" y="60000"/>
                  </a:cubicBezTo>
                  <a:cubicBezTo>
                    <a:pt x="49088" y="58494"/>
                    <a:pt x="47872" y="57272"/>
                    <a:pt x="46361" y="57272"/>
                  </a:cubicBezTo>
                  <a:moveTo>
                    <a:pt x="44572" y="75427"/>
                  </a:moveTo>
                  <a:lnTo>
                    <a:pt x="44572" y="75433"/>
                  </a:lnTo>
                  <a:cubicBezTo>
                    <a:pt x="48522" y="79377"/>
                    <a:pt x="53977" y="81816"/>
                    <a:pt x="60000" y="81816"/>
                  </a:cubicBezTo>
                  <a:cubicBezTo>
                    <a:pt x="66022" y="81816"/>
                    <a:pt x="71477" y="79377"/>
                    <a:pt x="75427" y="75433"/>
                  </a:cubicBezTo>
                  <a:lnTo>
                    <a:pt x="75427" y="75427"/>
                  </a:lnTo>
                  <a:lnTo>
                    <a:pt x="75427" y="75427"/>
                  </a:lnTo>
                  <a:cubicBezTo>
                    <a:pt x="79377" y="71477"/>
                    <a:pt x="81816" y="66022"/>
                    <a:pt x="81816" y="60000"/>
                  </a:cubicBezTo>
                  <a:cubicBezTo>
                    <a:pt x="81816" y="47950"/>
                    <a:pt x="72050" y="38183"/>
                    <a:pt x="60000" y="38183"/>
                  </a:cubicBezTo>
                  <a:cubicBezTo>
                    <a:pt x="47950" y="38183"/>
                    <a:pt x="38183" y="47950"/>
                    <a:pt x="38183" y="60000"/>
                  </a:cubicBezTo>
                  <a:cubicBezTo>
                    <a:pt x="38183" y="66022"/>
                    <a:pt x="40616" y="71477"/>
                    <a:pt x="44572" y="75427"/>
                  </a:cubicBezTo>
                  <a:cubicBezTo>
                    <a:pt x="44572" y="75427"/>
                    <a:pt x="44572" y="75427"/>
                    <a:pt x="44572" y="75427"/>
                  </a:cubicBezTo>
                  <a:close/>
                  <a:moveTo>
                    <a:pt x="60000" y="65455"/>
                  </a:move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moveTo>
                    <a:pt x="98183" y="32727"/>
                  </a:moveTo>
                  <a:cubicBezTo>
                    <a:pt x="95172" y="32727"/>
                    <a:pt x="92727" y="35172"/>
                    <a:pt x="92727" y="38183"/>
                  </a:cubicBezTo>
                  <a:lnTo>
                    <a:pt x="92727" y="43638"/>
                  </a:lnTo>
                  <a:cubicBezTo>
                    <a:pt x="92727" y="46644"/>
                    <a:pt x="95172" y="49088"/>
                    <a:pt x="98183" y="49088"/>
                  </a:cubicBezTo>
                  <a:lnTo>
                    <a:pt x="98183" y="70911"/>
                  </a:lnTo>
                  <a:cubicBezTo>
                    <a:pt x="95172" y="70911"/>
                    <a:pt x="92727" y="73355"/>
                    <a:pt x="92727" y="76361"/>
                  </a:cubicBezTo>
                  <a:lnTo>
                    <a:pt x="92727" y="81816"/>
                  </a:lnTo>
                  <a:cubicBezTo>
                    <a:pt x="92727" y="84833"/>
                    <a:pt x="95172" y="87272"/>
                    <a:pt x="98183" y="87272"/>
                  </a:cubicBezTo>
                  <a:lnTo>
                    <a:pt x="98183" y="98183"/>
                  </a:lnTo>
                  <a:lnTo>
                    <a:pt x="21816" y="98183"/>
                  </a:lnTo>
                  <a:lnTo>
                    <a:pt x="21816" y="21816"/>
                  </a:lnTo>
                  <a:lnTo>
                    <a:pt x="98183" y="21816"/>
                  </a:lnTo>
                  <a:cubicBezTo>
                    <a:pt x="98183" y="21816"/>
                    <a:pt x="98183" y="32727"/>
                    <a:pt x="98183" y="32727"/>
                  </a:cubicBezTo>
                  <a:close/>
                  <a:moveTo>
                    <a:pt x="103638" y="32727"/>
                  </a:moveTo>
                  <a:lnTo>
                    <a:pt x="103638" y="16361"/>
                  </a:lnTo>
                  <a:lnTo>
                    <a:pt x="16361" y="16361"/>
                  </a:lnTo>
                  <a:lnTo>
                    <a:pt x="16361" y="103638"/>
                  </a:lnTo>
                  <a:lnTo>
                    <a:pt x="103638" y="103638"/>
                  </a:lnTo>
                  <a:lnTo>
                    <a:pt x="103638" y="87272"/>
                  </a:lnTo>
                  <a:cubicBezTo>
                    <a:pt x="106644" y="87272"/>
                    <a:pt x="109088" y="84833"/>
                    <a:pt x="109088" y="81816"/>
                  </a:cubicBezTo>
                  <a:lnTo>
                    <a:pt x="109088" y="76361"/>
                  </a:lnTo>
                  <a:cubicBezTo>
                    <a:pt x="109088" y="73355"/>
                    <a:pt x="106644" y="70911"/>
                    <a:pt x="103638" y="70911"/>
                  </a:cubicBezTo>
                  <a:lnTo>
                    <a:pt x="103638" y="49088"/>
                  </a:lnTo>
                  <a:cubicBezTo>
                    <a:pt x="106644" y="49088"/>
                    <a:pt x="109088" y="46644"/>
                    <a:pt x="109088" y="43638"/>
                  </a:cubicBezTo>
                  <a:lnTo>
                    <a:pt x="109088" y="38183"/>
                  </a:lnTo>
                  <a:cubicBezTo>
                    <a:pt x="109088" y="35172"/>
                    <a:pt x="106644" y="32727"/>
                    <a:pt x="103638" y="327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264" name="Shape 3264"/>
          <p:cNvSpPr/>
          <p:nvPr/>
        </p:nvSpPr>
        <p:spPr>
          <a:xfrm>
            <a:off x="1233183" y="5269967"/>
            <a:ext cx="9731228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不仅可以创建演示文稿，用户可以在投影仪或计算机上进行演示，也可以将演示文稿打印出来用户可以在投影仪或计算机上进行演示，也可以将演示文稿打印出来，制作成胶片，以便应用到更广泛的领域中</a:t>
            </a:r>
          </a:p>
        </p:txBody>
      </p:sp>
      <p:grpSp>
        <p:nvGrpSpPr>
          <p:cNvPr id="3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2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2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2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2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2" name="Shape 3282"/>
          <p:cNvGrpSpPr/>
          <p:nvPr/>
        </p:nvGrpSpPr>
        <p:grpSpPr>
          <a:xfrm>
            <a:off x="823126" y="2294991"/>
            <a:ext cx="1569764" cy="1049907"/>
            <a:chOff x="823126" y="2294991"/>
            <a:chExt cx="1569764" cy="1049907"/>
          </a:xfrm>
        </p:grpSpPr>
        <p:grpSp>
          <p:nvGrpSpPr>
            <p:cNvPr id="3283" name="Shape 3283"/>
            <p:cNvGrpSpPr/>
            <p:nvPr/>
          </p:nvGrpSpPr>
          <p:grpSpPr>
            <a:xfrm>
              <a:off x="823126" y="2294991"/>
              <a:ext cx="1569764" cy="1049907"/>
              <a:chOff x="823126" y="2294991"/>
              <a:chExt cx="1569764" cy="1049907"/>
            </a:xfrm>
          </p:grpSpPr>
          <p:sp>
            <p:nvSpPr>
              <p:cNvPr id="3284" name="Shape 3284"/>
              <p:cNvSpPr/>
              <p:nvPr/>
            </p:nvSpPr>
            <p:spPr>
              <a:xfrm>
                <a:off x="823126" y="2294991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50574" y="0"/>
                      <a:pt x="60689" y="6279"/>
                      <a:pt x="67586" y="17441"/>
                    </a:cubicBezTo>
                    <a:cubicBezTo>
                      <a:pt x="100229" y="17441"/>
                      <a:pt x="100229" y="17441"/>
                      <a:pt x="100229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229" y="101860"/>
                      <a:pt x="100229" y="101860"/>
                      <a:pt x="100229" y="101860"/>
                    </a:cubicBezTo>
                    <a:cubicBezTo>
                      <a:pt x="67586" y="101860"/>
                      <a:pt x="67586" y="101860"/>
                      <a:pt x="67586" y="101860"/>
                    </a:cubicBezTo>
                    <a:cubicBezTo>
                      <a:pt x="60689" y="113023"/>
                      <a:pt x="50574" y="120000"/>
                      <a:pt x="39540" y="120000"/>
                    </a:cubicBezTo>
                    <a:cubicBezTo>
                      <a:pt x="17931" y="120000"/>
                      <a:pt x="0" y="92790"/>
                      <a:pt x="0" y="60000"/>
                    </a:cubicBezTo>
                    <a:cubicBezTo>
                      <a:pt x="0" y="26511"/>
                      <a:pt x="17931" y="0"/>
                      <a:pt x="39540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5" name="Shape 3285"/>
              <p:cNvSpPr/>
              <p:nvPr/>
            </p:nvSpPr>
            <p:spPr>
              <a:xfrm>
                <a:off x="936708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86" name="Shape 3286"/>
              <p:cNvSpPr/>
              <p:nvPr/>
            </p:nvSpPr>
            <p:spPr>
              <a:xfrm>
                <a:off x="823126" y="2294991"/>
                <a:ext cx="1569764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17931" y="0"/>
                      <a:pt x="0" y="53023"/>
                      <a:pt x="0" y="120000"/>
                    </a:cubicBezTo>
                    <a:cubicBezTo>
                      <a:pt x="8735" y="120000"/>
                      <a:pt x="8735" y="120000"/>
                      <a:pt x="8735" y="120000"/>
                    </a:cubicBezTo>
                    <a:cubicBezTo>
                      <a:pt x="8735" y="66976"/>
                      <a:pt x="22528" y="25116"/>
                      <a:pt x="39540" y="25116"/>
                    </a:cubicBezTo>
                    <a:cubicBezTo>
                      <a:pt x="57011" y="25116"/>
                      <a:pt x="70804" y="66976"/>
                      <a:pt x="7080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229" y="34883"/>
                      <a:pt x="100229" y="34883"/>
                      <a:pt x="100229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126" y="32093"/>
                      <a:pt x="66666" y="30697"/>
                      <a:pt x="65747" y="29302"/>
                    </a:cubicBezTo>
                    <a:cubicBezTo>
                      <a:pt x="58850" y="11162"/>
                      <a:pt x="49655" y="0"/>
                      <a:pt x="39540" y="0"/>
                    </a:cubicBezTo>
                  </a:path>
                </a:pathLst>
              </a:custGeom>
              <a:solidFill>
                <a:srgbClr val="C3E0A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87" name="Shape 3287"/>
            <p:cNvSpPr/>
            <p:nvPr/>
          </p:nvSpPr>
          <p:spPr>
            <a:xfrm>
              <a:off x="1018371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88" name="Shape 3288"/>
            <p:cNvSpPr/>
            <p:nvPr/>
          </p:nvSpPr>
          <p:spPr>
            <a:xfrm>
              <a:off x="1217209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89" name="Shape 3289"/>
          <p:cNvGrpSpPr/>
          <p:nvPr/>
        </p:nvGrpSpPr>
        <p:grpSpPr>
          <a:xfrm>
            <a:off x="2608406" y="2294991"/>
            <a:ext cx="1569764" cy="1049907"/>
            <a:chOff x="2608406" y="2294991"/>
            <a:chExt cx="1569764" cy="1049907"/>
          </a:xfrm>
        </p:grpSpPr>
        <p:grpSp>
          <p:nvGrpSpPr>
            <p:cNvPr id="3290" name="Shape 3290"/>
            <p:cNvGrpSpPr/>
            <p:nvPr/>
          </p:nvGrpSpPr>
          <p:grpSpPr>
            <a:xfrm>
              <a:off x="2608406" y="2294991"/>
              <a:ext cx="1569764" cy="1049907"/>
              <a:chOff x="2608406" y="2294991"/>
              <a:chExt cx="1569764" cy="1049907"/>
            </a:xfrm>
          </p:grpSpPr>
          <p:sp>
            <p:nvSpPr>
              <p:cNvPr id="3291" name="Shape 3291"/>
              <p:cNvSpPr/>
              <p:nvPr/>
            </p:nvSpPr>
            <p:spPr>
              <a:xfrm>
                <a:off x="2608406" y="2294991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50574" y="0"/>
                      <a:pt x="60229" y="6279"/>
                      <a:pt x="67586" y="17441"/>
                    </a:cubicBezTo>
                    <a:cubicBezTo>
                      <a:pt x="100229" y="17441"/>
                      <a:pt x="100229" y="17441"/>
                      <a:pt x="100229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229" y="101860"/>
                      <a:pt x="100229" y="101860"/>
                      <a:pt x="100229" y="101860"/>
                    </a:cubicBezTo>
                    <a:cubicBezTo>
                      <a:pt x="67586" y="101860"/>
                      <a:pt x="67586" y="101860"/>
                      <a:pt x="67586" y="101860"/>
                    </a:cubicBezTo>
                    <a:cubicBezTo>
                      <a:pt x="60229" y="113023"/>
                      <a:pt x="50574" y="120000"/>
                      <a:pt x="39540" y="120000"/>
                    </a:cubicBezTo>
                    <a:cubicBezTo>
                      <a:pt x="17931" y="120000"/>
                      <a:pt x="0" y="92790"/>
                      <a:pt x="0" y="60000"/>
                    </a:cubicBezTo>
                    <a:cubicBezTo>
                      <a:pt x="0" y="26511"/>
                      <a:pt x="17931" y="0"/>
                      <a:pt x="3954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2" name="Shape 3292"/>
              <p:cNvSpPr/>
              <p:nvPr/>
            </p:nvSpPr>
            <p:spPr>
              <a:xfrm>
                <a:off x="2723443" y="2404205"/>
                <a:ext cx="811093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3" name="Shape 3293"/>
              <p:cNvSpPr/>
              <p:nvPr/>
            </p:nvSpPr>
            <p:spPr>
              <a:xfrm>
                <a:off x="2608406" y="2294991"/>
                <a:ext cx="131201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4883"/>
                    </a:moveTo>
                    <a:cubicBezTo>
                      <a:pt x="80917" y="34883"/>
                      <a:pt x="80917" y="34883"/>
                      <a:pt x="80917" y="34883"/>
                    </a:cubicBezTo>
                    <a:cubicBezTo>
                      <a:pt x="80917" y="34883"/>
                      <a:pt x="80917" y="34883"/>
                      <a:pt x="80917" y="34883"/>
                    </a:cubicBezTo>
                    <a:cubicBezTo>
                      <a:pt x="120000" y="34883"/>
                      <a:pt x="120000" y="34883"/>
                      <a:pt x="120000" y="34883"/>
                    </a:cubicBezTo>
                    <a:cubicBezTo>
                      <a:pt x="120000" y="34883"/>
                      <a:pt x="120000" y="34883"/>
                      <a:pt x="120000" y="34883"/>
                    </a:cubicBezTo>
                    <a:moveTo>
                      <a:pt x="47339" y="0"/>
                    </a:moveTo>
                    <a:cubicBezTo>
                      <a:pt x="21467" y="0"/>
                      <a:pt x="0" y="53023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53023"/>
                      <a:pt x="21467" y="0"/>
                      <a:pt x="47339" y="0"/>
                    </a:cubicBezTo>
                    <a:cubicBezTo>
                      <a:pt x="59449" y="0"/>
                      <a:pt x="70458" y="11162"/>
                      <a:pt x="78715" y="29302"/>
                    </a:cubicBezTo>
                    <a:cubicBezTo>
                      <a:pt x="70458" y="11162"/>
                      <a:pt x="59449" y="0"/>
                      <a:pt x="47339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4" name="Shape 3294"/>
              <p:cNvSpPr/>
              <p:nvPr/>
            </p:nvSpPr>
            <p:spPr>
              <a:xfrm>
                <a:off x="2608406" y="2294991"/>
                <a:ext cx="1569764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540" y="0"/>
                    </a:moveTo>
                    <a:cubicBezTo>
                      <a:pt x="17931" y="0"/>
                      <a:pt x="0" y="53023"/>
                      <a:pt x="0" y="120000"/>
                    </a:cubicBezTo>
                    <a:cubicBezTo>
                      <a:pt x="8735" y="120000"/>
                      <a:pt x="8735" y="120000"/>
                      <a:pt x="8735" y="120000"/>
                    </a:cubicBezTo>
                    <a:cubicBezTo>
                      <a:pt x="8735" y="66976"/>
                      <a:pt x="22528" y="25116"/>
                      <a:pt x="39540" y="25116"/>
                    </a:cubicBezTo>
                    <a:cubicBezTo>
                      <a:pt x="57011" y="25116"/>
                      <a:pt x="70804" y="66976"/>
                      <a:pt x="70804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229" y="34883"/>
                      <a:pt x="100229" y="34883"/>
                      <a:pt x="100229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586" y="34883"/>
                      <a:pt x="67586" y="34883"/>
                      <a:pt x="67586" y="34883"/>
                    </a:cubicBezTo>
                    <a:cubicBezTo>
                      <a:pt x="67126" y="32093"/>
                      <a:pt x="66666" y="30697"/>
                      <a:pt x="65747" y="29302"/>
                    </a:cubicBezTo>
                    <a:cubicBezTo>
                      <a:pt x="58850" y="11162"/>
                      <a:pt x="49655" y="0"/>
                      <a:pt x="39540" y="0"/>
                    </a:cubicBezTo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295" name="Shape 3295"/>
              <p:cNvSpPr/>
              <p:nvPr/>
            </p:nvSpPr>
            <p:spPr>
              <a:xfrm>
                <a:off x="2723443" y="2404205"/>
                <a:ext cx="811093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555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595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296" name="Shape 3296"/>
            <p:cNvSpPr/>
            <p:nvPr/>
          </p:nvSpPr>
          <p:spPr>
            <a:xfrm>
              <a:off x="2804377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297" name="Shape 3297"/>
            <p:cNvSpPr/>
            <p:nvPr/>
          </p:nvSpPr>
          <p:spPr>
            <a:xfrm>
              <a:off x="3004053" y="2686122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298" name="Shape 3298"/>
          <p:cNvGrpSpPr/>
          <p:nvPr/>
        </p:nvGrpSpPr>
        <p:grpSpPr>
          <a:xfrm>
            <a:off x="4358737" y="2294991"/>
            <a:ext cx="1563939" cy="1049907"/>
            <a:chOff x="4358737" y="2294991"/>
            <a:chExt cx="1563939" cy="1049907"/>
          </a:xfrm>
        </p:grpSpPr>
        <p:grpSp>
          <p:nvGrpSpPr>
            <p:cNvPr id="3299" name="Shape 3299"/>
            <p:cNvGrpSpPr/>
            <p:nvPr/>
          </p:nvGrpSpPr>
          <p:grpSpPr>
            <a:xfrm>
              <a:off x="4358737" y="2294991"/>
              <a:ext cx="1563939" cy="1049907"/>
              <a:chOff x="4358737" y="2294991"/>
              <a:chExt cx="1563939" cy="1049907"/>
            </a:xfrm>
          </p:grpSpPr>
          <p:sp>
            <p:nvSpPr>
              <p:cNvPr id="3300" name="Shape 3300"/>
              <p:cNvSpPr/>
              <p:nvPr/>
            </p:nvSpPr>
            <p:spPr>
              <a:xfrm>
                <a:off x="4358737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692" y="0"/>
                    </a:moveTo>
                    <a:cubicBezTo>
                      <a:pt x="50769" y="0"/>
                      <a:pt x="60461" y="6279"/>
                      <a:pt x="67846" y="17441"/>
                    </a:cubicBezTo>
                    <a:cubicBezTo>
                      <a:pt x="100615" y="17441"/>
                      <a:pt x="100615" y="17441"/>
                      <a:pt x="100615" y="17441"/>
                    </a:cubicBezTo>
                    <a:cubicBezTo>
                      <a:pt x="120000" y="60000"/>
                      <a:pt x="120000" y="60000"/>
                      <a:pt x="120000" y="60000"/>
                    </a:cubicBezTo>
                    <a:cubicBezTo>
                      <a:pt x="100615" y="101860"/>
                      <a:pt x="100615" y="101860"/>
                      <a:pt x="100615" y="101860"/>
                    </a:cubicBezTo>
                    <a:cubicBezTo>
                      <a:pt x="67846" y="101860"/>
                      <a:pt x="67846" y="101860"/>
                      <a:pt x="67846" y="101860"/>
                    </a:cubicBezTo>
                    <a:cubicBezTo>
                      <a:pt x="60461" y="113023"/>
                      <a:pt x="50769" y="120000"/>
                      <a:pt x="39692" y="120000"/>
                    </a:cubicBezTo>
                    <a:cubicBezTo>
                      <a:pt x="17538" y="120000"/>
                      <a:pt x="0" y="92790"/>
                      <a:pt x="0" y="60000"/>
                    </a:cubicBezTo>
                    <a:cubicBezTo>
                      <a:pt x="0" y="26511"/>
                      <a:pt x="17538" y="0"/>
                      <a:pt x="39692" y="0"/>
                    </a:cubicBezTo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1" name="Shape 3301"/>
              <p:cNvSpPr/>
              <p:nvPr/>
            </p:nvSpPr>
            <p:spPr>
              <a:xfrm>
                <a:off x="4466494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2" name="Shape 3302"/>
              <p:cNvSpPr/>
              <p:nvPr/>
            </p:nvSpPr>
            <p:spPr>
              <a:xfrm>
                <a:off x="4358737" y="2294991"/>
                <a:ext cx="516945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cubicBezTo>
                      <a:pt x="53023" y="0"/>
                      <a:pt x="0" y="53023"/>
                      <a:pt x="0" y="12000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0" y="53023"/>
                      <a:pt x="53023" y="0"/>
                      <a:pt x="120000" y="0"/>
                    </a:cubicBezTo>
                    <a:cubicBezTo>
                      <a:pt x="120000" y="0"/>
                      <a:pt x="120000" y="0"/>
                      <a:pt x="12000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3" name="Shape 3303"/>
              <p:cNvSpPr/>
              <p:nvPr/>
            </p:nvSpPr>
            <p:spPr>
              <a:xfrm>
                <a:off x="4358737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692" y="0"/>
                    </a:moveTo>
                    <a:cubicBezTo>
                      <a:pt x="17538" y="0"/>
                      <a:pt x="0" y="53023"/>
                      <a:pt x="0" y="120000"/>
                    </a:cubicBezTo>
                    <a:cubicBezTo>
                      <a:pt x="8307" y="120000"/>
                      <a:pt x="8307" y="120000"/>
                      <a:pt x="8307" y="120000"/>
                    </a:cubicBezTo>
                    <a:cubicBezTo>
                      <a:pt x="8307" y="66976"/>
                      <a:pt x="22615" y="25116"/>
                      <a:pt x="39692" y="25116"/>
                    </a:cubicBezTo>
                    <a:cubicBezTo>
                      <a:pt x="56769" y="25116"/>
                      <a:pt x="70615" y="66976"/>
                      <a:pt x="70615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00615" y="34883"/>
                      <a:pt x="100615" y="34883"/>
                      <a:pt x="100615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7846" y="34883"/>
                      <a:pt x="67846" y="34883"/>
                      <a:pt x="67846" y="34883"/>
                    </a:cubicBezTo>
                    <a:cubicBezTo>
                      <a:pt x="60461" y="12558"/>
                      <a:pt x="50769" y="0"/>
                      <a:pt x="39692" y="0"/>
                    </a:cubicBezTo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04" name="Shape 3304"/>
              <p:cNvSpPr/>
              <p:nvPr/>
            </p:nvSpPr>
            <p:spPr>
              <a:xfrm>
                <a:off x="4466494" y="2404205"/>
                <a:ext cx="812550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444" y="0"/>
                    </a:moveTo>
                    <a:cubicBezTo>
                      <a:pt x="27555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604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05" name="Shape 3305"/>
            <p:cNvSpPr/>
            <p:nvPr/>
          </p:nvSpPr>
          <p:spPr>
            <a:xfrm>
              <a:off x="4545128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8ABC5C"/>
                </a:gs>
                <a:gs pos="50000">
                  <a:srgbClr val="7BB83B"/>
                </a:gs>
                <a:gs pos="100000">
                  <a:srgbClr val="6CA72F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06" name="Shape 3306"/>
            <p:cNvSpPr/>
            <p:nvPr/>
          </p:nvSpPr>
          <p:spPr>
            <a:xfrm>
              <a:off x="4739557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07" name="Shape 3307"/>
          <p:cNvGrpSpPr/>
          <p:nvPr/>
        </p:nvGrpSpPr>
        <p:grpSpPr>
          <a:xfrm>
            <a:off x="6330407" y="2294991"/>
            <a:ext cx="1563939" cy="1049907"/>
            <a:chOff x="6330407" y="2294991"/>
            <a:chExt cx="1563939" cy="1049907"/>
          </a:xfrm>
        </p:grpSpPr>
        <p:grpSp>
          <p:nvGrpSpPr>
            <p:cNvPr id="3308" name="Shape 3308"/>
            <p:cNvGrpSpPr/>
            <p:nvPr/>
          </p:nvGrpSpPr>
          <p:grpSpPr>
            <a:xfrm>
              <a:off x="6330407" y="2294991"/>
              <a:ext cx="1563939" cy="1049907"/>
              <a:chOff x="6330407" y="2294991"/>
              <a:chExt cx="1563939" cy="1049907"/>
            </a:xfrm>
          </p:grpSpPr>
          <p:sp>
            <p:nvSpPr>
              <p:cNvPr id="3309" name="Shape 3309"/>
              <p:cNvSpPr/>
              <p:nvPr/>
            </p:nvSpPr>
            <p:spPr>
              <a:xfrm>
                <a:off x="6330407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6279"/>
                      <a:pt x="52615" y="17441"/>
                    </a:cubicBezTo>
                    <a:cubicBezTo>
                      <a:pt x="19384" y="17441"/>
                      <a:pt x="19384" y="17441"/>
                      <a:pt x="19384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384" y="101860"/>
                      <a:pt x="19384" y="101860"/>
                      <a:pt x="19384" y="101860"/>
                    </a:cubicBezTo>
                    <a:cubicBezTo>
                      <a:pt x="52615" y="101860"/>
                      <a:pt x="52615" y="101860"/>
                      <a:pt x="52615" y="101860"/>
                    </a:cubicBezTo>
                    <a:cubicBezTo>
                      <a:pt x="59538" y="113023"/>
                      <a:pt x="69692" y="120000"/>
                      <a:pt x="80307" y="120000"/>
                    </a:cubicBezTo>
                    <a:cubicBezTo>
                      <a:pt x="102461" y="120000"/>
                      <a:pt x="120000" y="92790"/>
                      <a:pt x="120000" y="60000"/>
                    </a:cubicBezTo>
                    <a:cubicBezTo>
                      <a:pt x="120000" y="26511"/>
                      <a:pt x="102461" y="0"/>
                      <a:pt x="80307" y="0"/>
                    </a:cubicBezTo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0" name="Shape 3310"/>
              <p:cNvSpPr/>
              <p:nvPr/>
            </p:nvSpPr>
            <p:spPr>
              <a:xfrm>
                <a:off x="6974039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1" name="Shape 3311"/>
              <p:cNvSpPr/>
              <p:nvPr/>
            </p:nvSpPr>
            <p:spPr>
              <a:xfrm>
                <a:off x="6330407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19384" y="34883"/>
                      <a:pt x="19384" y="34883"/>
                      <a:pt x="19384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9384" y="120000"/>
                      <a:pt x="49384" y="120000"/>
                      <a:pt x="49384" y="120000"/>
                    </a:cubicBezTo>
                    <a:cubicBezTo>
                      <a:pt x="49384" y="66976"/>
                      <a:pt x="63230" y="25116"/>
                      <a:pt x="80307" y="25116"/>
                    </a:cubicBezTo>
                    <a:cubicBezTo>
                      <a:pt x="97384" y="25116"/>
                      <a:pt x="111692" y="66976"/>
                      <a:pt x="111692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461" y="0"/>
                      <a:pt x="80307" y="0"/>
                    </a:cubicBezTo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2" name="Shape 3312"/>
              <p:cNvSpPr/>
              <p:nvPr/>
            </p:nvSpPr>
            <p:spPr>
              <a:xfrm>
                <a:off x="6974039" y="2404205"/>
                <a:ext cx="812550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555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2444" y="0"/>
                      <a:pt x="59555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13" name="Shape 3313"/>
            <p:cNvSpPr/>
            <p:nvPr/>
          </p:nvSpPr>
          <p:spPr>
            <a:xfrm>
              <a:off x="7061740" y="2506982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6A9851"/>
                </a:gs>
                <a:gs pos="50000">
                  <a:srgbClr val="538F29"/>
                </a:gs>
                <a:gs pos="100000">
                  <a:srgbClr val="498220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14" name="Shape 3314"/>
            <p:cNvSpPr/>
            <p:nvPr/>
          </p:nvSpPr>
          <p:spPr>
            <a:xfrm>
              <a:off x="7250132" y="2700683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15" name="Shape 3315"/>
          <p:cNvGrpSpPr/>
          <p:nvPr/>
        </p:nvGrpSpPr>
        <p:grpSpPr>
          <a:xfrm>
            <a:off x="8074913" y="2294991"/>
            <a:ext cx="1569764" cy="1061557"/>
            <a:chOff x="8074913" y="2294991"/>
            <a:chExt cx="1569764" cy="1061557"/>
          </a:xfrm>
        </p:grpSpPr>
        <p:grpSp>
          <p:nvGrpSpPr>
            <p:cNvPr id="3316" name="Shape 3316"/>
            <p:cNvGrpSpPr/>
            <p:nvPr/>
          </p:nvGrpSpPr>
          <p:grpSpPr>
            <a:xfrm>
              <a:off x="8074913" y="2294991"/>
              <a:ext cx="1569764" cy="1061557"/>
              <a:chOff x="8074913" y="2294991"/>
              <a:chExt cx="1569764" cy="1061557"/>
            </a:xfrm>
          </p:grpSpPr>
          <p:sp>
            <p:nvSpPr>
              <p:cNvPr id="3317" name="Shape 3317"/>
              <p:cNvSpPr/>
              <p:nvPr/>
            </p:nvSpPr>
            <p:spPr>
              <a:xfrm>
                <a:off x="8074913" y="2306640"/>
                <a:ext cx="1569764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459" y="0"/>
                    </a:moveTo>
                    <a:cubicBezTo>
                      <a:pt x="69425" y="0"/>
                      <a:pt x="59770" y="6279"/>
                      <a:pt x="52413" y="17441"/>
                    </a:cubicBezTo>
                    <a:cubicBezTo>
                      <a:pt x="19770" y="17441"/>
                      <a:pt x="19770" y="17441"/>
                      <a:pt x="19770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770" y="101860"/>
                      <a:pt x="19770" y="101860"/>
                      <a:pt x="19770" y="101860"/>
                    </a:cubicBezTo>
                    <a:cubicBezTo>
                      <a:pt x="52413" y="101860"/>
                      <a:pt x="52413" y="101860"/>
                      <a:pt x="52413" y="101860"/>
                    </a:cubicBezTo>
                    <a:cubicBezTo>
                      <a:pt x="59770" y="113023"/>
                      <a:pt x="69425" y="120000"/>
                      <a:pt x="80459" y="120000"/>
                    </a:cubicBezTo>
                    <a:cubicBezTo>
                      <a:pt x="102068" y="120000"/>
                      <a:pt x="120000" y="92790"/>
                      <a:pt x="120000" y="60000"/>
                    </a:cubicBezTo>
                    <a:cubicBezTo>
                      <a:pt x="120000" y="26511"/>
                      <a:pt x="102068" y="0"/>
                      <a:pt x="80459" y="0"/>
                    </a:cubicBezTo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8" name="Shape 3318"/>
              <p:cNvSpPr/>
              <p:nvPr/>
            </p:nvSpPr>
            <p:spPr>
              <a:xfrm>
                <a:off x="8718545" y="2404205"/>
                <a:ext cx="811093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19" name="Shape 3319"/>
              <p:cNvSpPr/>
              <p:nvPr/>
            </p:nvSpPr>
            <p:spPr>
              <a:xfrm>
                <a:off x="9126275" y="2294991"/>
                <a:ext cx="518400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65581" y="0"/>
                      <a:pt x="120000" y="53023"/>
                      <a:pt x="12000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66976" y="0"/>
                      <a:pt x="0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0" name="Shape 3320"/>
              <p:cNvSpPr/>
              <p:nvPr/>
            </p:nvSpPr>
            <p:spPr>
              <a:xfrm>
                <a:off x="8080738" y="2294991"/>
                <a:ext cx="1563939" cy="5242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52153" y="34883"/>
                      <a:pt x="52153" y="34883"/>
                      <a:pt x="52153" y="34883"/>
                    </a:cubicBezTo>
                    <a:cubicBezTo>
                      <a:pt x="52153" y="34883"/>
                      <a:pt x="52153" y="34883"/>
                      <a:pt x="52153" y="34883"/>
                    </a:cubicBezTo>
                    <a:cubicBezTo>
                      <a:pt x="19846" y="34883"/>
                      <a:pt x="19846" y="34883"/>
                      <a:pt x="19846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8923" y="120000"/>
                      <a:pt x="48923" y="120000"/>
                      <a:pt x="48923" y="120000"/>
                    </a:cubicBezTo>
                    <a:cubicBezTo>
                      <a:pt x="48923" y="66976"/>
                      <a:pt x="62769" y="25116"/>
                      <a:pt x="80307" y="25116"/>
                    </a:cubicBezTo>
                    <a:cubicBezTo>
                      <a:pt x="97384" y="25116"/>
                      <a:pt x="111230" y="66976"/>
                      <a:pt x="11123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000" y="0"/>
                      <a:pt x="80307" y="0"/>
                    </a:cubicBezTo>
                  </a:path>
                </a:pathLst>
              </a:custGeom>
              <a:solidFill>
                <a:srgbClr val="A0DF87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1" name="Shape 3321"/>
              <p:cNvSpPr/>
              <p:nvPr/>
            </p:nvSpPr>
            <p:spPr>
              <a:xfrm>
                <a:off x="8718545" y="2404205"/>
                <a:ext cx="811093" cy="4150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444" y="0"/>
                    </a:moveTo>
                    <a:cubicBezTo>
                      <a:pt x="26666" y="0"/>
                      <a:pt x="0" y="52941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2941"/>
                      <a:pt x="93333" y="0"/>
                      <a:pt x="60444" y="0"/>
                    </a:cubicBezTo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22" name="Shape 3322"/>
            <p:cNvSpPr/>
            <p:nvPr/>
          </p:nvSpPr>
          <p:spPr>
            <a:xfrm>
              <a:off x="8811011" y="2506253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547B4B"/>
                </a:gs>
                <a:gs pos="50000">
                  <a:srgbClr val="316C1A"/>
                </a:gs>
                <a:gs pos="100000">
                  <a:srgbClr val="296212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23" name="Shape 3323"/>
            <p:cNvSpPr/>
            <p:nvPr/>
          </p:nvSpPr>
          <p:spPr>
            <a:xfrm>
              <a:off x="9005442" y="2686122"/>
              <a:ext cx="260362" cy="2603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24" name="Shape 3324"/>
          <p:cNvGrpSpPr/>
          <p:nvPr/>
        </p:nvGrpSpPr>
        <p:grpSpPr>
          <a:xfrm>
            <a:off x="9809992" y="2287207"/>
            <a:ext cx="1587161" cy="1057691"/>
            <a:chOff x="9809992" y="2287207"/>
            <a:chExt cx="1587161" cy="1057691"/>
          </a:xfrm>
        </p:grpSpPr>
        <p:grpSp>
          <p:nvGrpSpPr>
            <p:cNvPr id="3325" name="Shape 3325"/>
            <p:cNvGrpSpPr/>
            <p:nvPr/>
          </p:nvGrpSpPr>
          <p:grpSpPr>
            <a:xfrm>
              <a:off x="9809992" y="2287207"/>
              <a:ext cx="1587161" cy="1057691"/>
              <a:chOff x="9809992" y="2287207"/>
              <a:chExt cx="1587161" cy="1057691"/>
            </a:xfrm>
          </p:grpSpPr>
          <p:sp>
            <p:nvSpPr>
              <p:cNvPr id="3326" name="Shape 3326"/>
              <p:cNvSpPr/>
              <p:nvPr/>
            </p:nvSpPr>
            <p:spPr>
              <a:xfrm>
                <a:off x="9823788" y="2294991"/>
                <a:ext cx="1563939" cy="104990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6279"/>
                      <a:pt x="52615" y="17441"/>
                    </a:cubicBezTo>
                    <a:cubicBezTo>
                      <a:pt x="19846" y="17441"/>
                      <a:pt x="19846" y="17441"/>
                      <a:pt x="19846" y="17441"/>
                    </a:cubicBezTo>
                    <a:cubicBezTo>
                      <a:pt x="0" y="60000"/>
                      <a:pt x="0" y="60000"/>
                      <a:pt x="0" y="60000"/>
                    </a:cubicBezTo>
                    <a:cubicBezTo>
                      <a:pt x="19846" y="101860"/>
                      <a:pt x="19846" y="101860"/>
                      <a:pt x="19846" y="101860"/>
                    </a:cubicBezTo>
                    <a:cubicBezTo>
                      <a:pt x="52615" y="101860"/>
                      <a:pt x="52615" y="101860"/>
                      <a:pt x="52615" y="101860"/>
                    </a:cubicBezTo>
                    <a:cubicBezTo>
                      <a:pt x="59538" y="113023"/>
                      <a:pt x="69692" y="120000"/>
                      <a:pt x="80307" y="120000"/>
                    </a:cubicBezTo>
                    <a:cubicBezTo>
                      <a:pt x="102461" y="120000"/>
                      <a:pt x="120000" y="92790"/>
                      <a:pt x="120000" y="60000"/>
                    </a:cubicBezTo>
                    <a:cubicBezTo>
                      <a:pt x="120000" y="26511"/>
                      <a:pt x="102461" y="0"/>
                      <a:pt x="80307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7" name="Shape 3327"/>
              <p:cNvSpPr/>
              <p:nvPr/>
            </p:nvSpPr>
            <p:spPr>
              <a:xfrm>
                <a:off x="10467420" y="2404205"/>
                <a:ext cx="812550" cy="824199"/>
              </a:xfrm>
              <a:prstGeom prst="ellipse">
                <a:avLst/>
              </a:prstGeom>
              <a:solidFill>
                <a:srgbClr val="FFFFFF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328" name="Shape 3328"/>
              <p:cNvSpPr/>
              <p:nvPr/>
            </p:nvSpPr>
            <p:spPr>
              <a:xfrm>
                <a:off x="9809992" y="2287207"/>
                <a:ext cx="1587161" cy="5320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307" y="0"/>
                    </a:moveTo>
                    <a:cubicBezTo>
                      <a:pt x="69692" y="0"/>
                      <a:pt x="59538" y="12558"/>
                      <a:pt x="52615" y="34883"/>
                    </a:cubicBezTo>
                    <a:cubicBezTo>
                      <a:pt x="19384" y="34883"/>
                      <a:pt x="19384" y="34883"/>
                      <a:pt x="19384" y="34883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9384" y="120000"/>
                      <a:pt x="49384" y="120000"/>
                      <a:pt x="49384" y="120000"/>
                    </a:cubicBezTo>
                    <a:cubicBezTo>
                      <a:pt x="49384" y="66976"/>
                      <a:pt x="63230" y="25116"/>
                      <a:pt x="80307" y="25116"/>
                    </a:cubicBezTo>
                    <a:cubicBezTo>
                      <a:pt x="97384" y="25116"/>
                      <a:pt x="111692" y="66976"/>
                      <a:pt x="111692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53023"/>
                      <a:pt x="102461" y="0"/>
                      <a:pt x="80307" y="0"/>
                    </a:cubicBezTo>
                  </a:path>
                </a:pathLst>
              </a:custGeom>
              <a:solidFill>
                <a:srgbClr val="C1E0A6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329" name="Shape 3329"/>
            <p:cNvSpPr/>
            <p:nvPr/>
          </p:nvSpPr>
          <p:spPr>
            <a:xfrm>
              <a:off x="10546092" y="2491691"/>
              <a:ext cx="649223" cy="649223"/>
            </a:xfrm>
            <a:prstGeom prst="roundRect">
              <a:avLst>
                <a:gd name="adj" fmla="val 50000"/>
              </a:avLst>
            </a:prstGeom>
            <a:gradFill>
              <a:gsLst>
                <a:gs pos="0">
                  <a:srgbClr val="79AA56"/>
                </a:gs>
                <a:gs pos="50000">
                  <a:srgbClr val="67A431"/>
                </a:gs>
                <a:gs pos="100000">
                  <a:srgbClr val="5A9527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30" name="Shape 3330"/>
            <p:cNvSpPr/>
            <p:nvPr/>
          </p:nvSpPr>
          <p:spPr>
            <a:xfrm>
              <a:off x="10740522" y="2720488"/>
              <a:ext cx="260362" cy="21302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1" name="Shape 3331"/>
          <p:cNvGrpSpPr/>
          <p:nvPr/>
        </p:nvGrpSpPr>
        <p:grpSpPr>
          <a:xfrm>
            <a:off x="1217209" y="4335847"/>
            <a:ext cx="1466880" cy="632480"/>
            <a:chOff x="2194601" y="2009322"/>
            <a:chExt cx="1573731" cy="678551"/>
          </a:xfrm>
        </p:grpSpPr>
        <p:sp>
          <p:nvSpPr>
            <p:cNvPr id="3332" name="Shape 3332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3" name="Shape 3333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4" name="Shape 3334"/>
          <p:cNvGrpSpPr/>
          <p:nvPr/>
        </p:nvGrpSpPr>
        <p:grpSpPr>
          <a:xfrm>
            <a:off x="2856018" y="4338362"/>
            <a:ext cx="1468066" cy="632480"/>
            <a:chOff x="4129723" y="2015876"/>
            <a:chExt cx="1575004" cy="678551"/>
          </a:xfrm>
        </p:grpSpPr>
        <p:sp>
          <p:nvSpPr>
            <p:cNvPr id="3335" name="Shape 3335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6" name="Shape 3336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37" name="Shape 3337"/>
          <p:cNvGrpSpPr/>
          <p:nvPr/>
        </p:nvGrpSpPr>
        <p:grpSpPr>
          <a:xfrm>
            <a:off x="4553171" y="4338361"/>
            <a:ext cx="1469252" cy="632480"/>
            <a:chOff x="6064846" y="2015876"/>
            <a:chExt cx="1576276" cy="678551"/>
          </a:xfrm>
        </p:grpSpPr>
        <p:sp>
          <p:nvSpPr>
            <p:cNvPr id="3338" name="Shape 3338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39" name="Shape 333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0" name="Shape 3340"/>
          <p:cNvGrpSpPr/>
          <p:nvPr/>
        </p:nvGrpSpPr>
        <p:grpSpPr>
          <a:xfrm>
            <a:off x="7953940" y="4335847"/>
            <a:ext cx="1468066" cy="632480"/>
            <a:chOff x="8002514" y="2015876"/>
            <a:chExt cx="1575004" cy="678551"/>
          </a:xfrm>
        </p:grpSpPr>
        <p:sp>
          <p:nvSpPr>
            <p:cNvPr id="3341" name="Shape 3341"/>
            <p:cNvSpPr/>
            <p:nvPr/>
          </p:nvSpPr>
          <p:spPr>
            <a:xfrm>
              <a:off x="834992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2" name="Shape 3342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3" name="Shape 3343"/>
          <p:cNvGrpSpPr/>
          <p:nvPr/>
        </p:nvGrpSpPr>
        <p:grpSpPr>
          <a:xfrm>
            <a:off x="6249986" y="4339453"/>
            <a:ext cx="1529896" cy="632480"/>
            <a:chOff x="5107857" y="5455401"/>
            <a:chExt cx="1641337" cy="678551"/>
          </a:xfrm>
        </p:grpSpPr>
        <p:sp>
          <p:nvSpPr>
            <p:cNvPr id="3344" name="Shape 3344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5" name="Shape 3345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46" name="Shape 3346"/>
          <p:cNvGrpSpPr/>
          <p:nvPr/>
        </p:nvGrpSpPr>
        <p:grpSpPr>
          <a:xfrm>
            <a:off x="9593964" y="4335848"/>
            <a:ext cx="1576562" cy="632480"/>
            <a:chOff x="8963721" y="5455401"/>
            <a:chExt cx="1691403" cy="678551"/>
          </a:xfrm>
        </p:grpSpPr>
        <p:sp>
          <p:nvSpPr>
            <p:cNvPr id="3347" name="Shape 3347"/>
            <p:cNvSpPr/>
            <p:nvPr/>
          </p:nvSpPr>
          <p:spPr>
            <a:xfrm>
              <a:off x="9427534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1"/>
                </a:solidFill>
                <a:cs typeface="+mn-ea"/>
                <a:sym typeface="+mn-lt"/>
              </a:endParaRPr>
            </a:p>
          </p:txBody>
        </p:sp>
        <p:sp>
          <p:nvSpPr>
            <p:cNvPr id="3348" name="Shape 3348"/>
            <p:cNvSpPr/>
            <p:nvPr/>
          </p:nvSpPr>
          <p:spPr>
            <a:xfrm>
              <a:off x="8963721" y="5612369"/>
              <a:ext cx="279327" cy="2285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53333"/>
                  </a:moveTo>
                  <a:lnTo>
                    <a:pt x="98183" y="53333"/>
                  </a:lnTo>
                  <a:lnTo>
                    <a:pt x="98183" y="46666"/>
                  </a:lnTo>
                  <a:cubicBezTo>
                    <a:pt x="98183" y="42988"/>
                    <a:pt x="95738" y="40000"/>
                    <a:pt x="92727" y="40000"/>
                  </a:cubicBezTo>
                  <a:lnTo>
                    <a:pt x="81816" y="40000"/>
                  </a:lnTo>
                  <a:cubicBezTo>
                    <a:pt x="78811" y="40000"/>
                    <a:pt x="76361" y="42988"/>
                    <a:pt x="76361" y="46666"/>
                  </a:cubicBezTo>
                  <a:lnTo>
                    <a:pt x="76361" y="53333"/>
                  </a:lnTo>
                  <a:lnTo>
                    <a:pt x="43638" y="53333"/>
                  </a:lnTo>
                  <a:lnTo>
                    <a:pt x="43638" y="46666"/>
                  </a:lnTo>
                  <a:cubicBezTo>
                    <a:pt x="43638" y="42988"/>
                    <a:pt x="41188" y="40000"/>
                    <a:pt x="38183" y="40000"/>
                  </a:cubicBezTo>
                  <a:lnTo>
                    <a:pt x="27272" y="40000"/>
                  </a:lnTo>
                  <a:cubicBezTo>
                    <a:pt x="24261" y="40000"/>
                    <a:pt x="21816" y="42988"/>
                    <a:pt x="21816" y="46666"/>
                  </a:cubicBezTo>
                  <a:lnTo>
                    <a:pt x="21816" y="53333"/>
                  </a:lnTo>
                  <a:lnTo>
                    <a:pt x="5455" y="53333"/>
                  </a:lnTo>
                  <a:lnTo>
                    <a:pt x="5455" y="20005"/>
                  </a:lnTo>
                  <a:lnTo>
                    <a:pt x="114544" y="20005"/>
                  </a:lnTo>
                  <a:cubicBezTo>
                    <a:pt x="114544" y="20005"/>
                    <a:pt x="114544" y="53333"/>
                    <a:pt x="114544" y="53333"/>
                  </a:cubicBezTo>
                  <a:close/>
                  <a:moveTo>
                    <a:pt x="81816" y="46666"/>
                  </a:moveTo>
                  <a:lnTo>
                    <a:pt x="92727" y="46666"/>
                  </a:lnTo>
                  <a:lnTo>
                    <a:pt x="92727" y="66672"/>
                  </a:lnTo>
                  <a:lnTo>
                    <a:pt x="81816" y="66672"/>
                  </a:lnTo>
                  <a:cubicBezTo>
                    <a:pt x="81816" y="66672"/>
                    <a:pt x="81816" y="46666"/>
                    <a:pt x="81816" y="46666"/>
                  </a:cubicBezTo>
                  <a:close/>
                  <a:moveTo>
                    <a:pt x="27272" y="46666"/>
                  </a:moveTo>
                  <a:lnTo>
                    <a:pt x="38183" y="46666"/>
                  </a:lnTo>
                  <a:lnTo>
                    <a:pt x="38183" y="66672"/>
                  </a:lnTo>
                  <a:lnTo>
                    <a:pt x="27272" y="66672"/>
                  </a:lnTo>
                  <a:cubicBezTo>
                    <a:pt x="27272" y="66672"/>
                    <a:pt x="27272" y="46666"/>
                    <a:pt x="27272" y="46666"/>
                  </a:cubicBezTo>
                  <a:close/>
                  <a:moveTo>
                    <a:pt x="109088" y="113333"/>
                  </a:moveTo>
                  <a:lnTo>
                    <a:pt x="10911" y="113333"/>
                  </a:lnTo>
                  <a:lnTo>
                    <a:pt x="10911" y="60000"/>
                  </a:lnTo>
                  <a:lnTo>
                    <a:pt x="21816" y="60000"/>
                  </a:lnTo>
                  <a:lnTo>
                    <a:pt x="21816" y="66672"/>
                  </a:lnTo>
                  <a:cubicBezTo>
                    <a:pt x="21816" y="70344"/>
                    <a:pt x="24261" y="73333"/>
                    <a:pt x="27272" y="73333"/>
                  </a:cubicBezTo>
                  <a:lnTo>
                    <a:pt x="38183" y="73333"/>
                  </a:lnTo>
                  <a:cubicBezTo>
                    <a:pt x="41188" y="73333"/>
                    <a:pt x="43638" y="70344"/>
                    <a:pt x="43638" y="66672"/>
                  </a:cubicBezTo>
                  <a:lnTo>
                    <a:pt x="43638" y="60000"/>
                  </a:lnTo>
                  <a:lnTo>
                    <a:pt x="76361" y="60000"/>
                  </a:lnTo>
                  <a:lnTo>
                    <a:pt x="76361" y="66672"/>
                  </a:lnTo>
                  <a:cubicBezTo>
                    <a:pt x="76361" y="70344"/>
                    <a:pt x="78811" y="73333"/>
                    <a:pt x="81816" y="73333"/>
                  </a:cubicBezTo>
                  <a:lnTo>
                    <a:pt x="92727" y="73333"/>
                  </a:lnTo>
                  <a:cubicBezTo>
                    <a:pt x="95738" y="73333"/>
                    <a:pt x="98183" y="70344"/>
                    <a:pt x="98183" y="66672"/>
                  </a:cubicBezTo>
                  <a:lnTo>
                    <a:pt x="98183" y="60000"/>
                  </a:lnTo>
                  <a:lnTo>
                    <a:pt x="109088" y="60000"/>
                  </a:lnTo>
                  <a:cubicBezTo>
                    <a:pt x="109088" y="60000"/>
                    <a:pt x="109088" y="113333"/>
                    <a:pt x="109088" y="113333"/>
                  </a:cubicBezTo>
                  <a:close/>
                  <a:moveTo>
                    <a:pt x="49088" y="6666"/>
                  </a:moveTo>
                  <a:lnTo>
                    <a:pt x="70911" y="6666"/>
                  </a:lnTo>
                  <a:cubicBezTo>
                    <a:pt x="73916" y="6666"/>
                    <a:pt x="76361" y="9655"/>
                    <a:pt x="76361" y="13333"/>
                  </a:cubicBezTo>
                  <a:lnTo>
                    <a:pt x="43638" y="13333"/>
                  </a:lnTo>
                  <a:cubicBezTo>
                    <a:pt x="43638" y="9655"/>
                    <a:pt x="46083" y="6666"/>
                    <a:pt x="49088" y="6666"/>
                  </a:cubicBezTo>
                  <a:moveTo>
                    <a:pt x="114544" y="13333"/>
                  </a:moveTo>
                  <a:lnTo>
                    <a:pt x="81816" y="13333"/>
                  </a:lnTo>
                  <a:cubicBezTo>
                    <a:pt x="81816" y="5972"/>
                    <a:pt x="76933" y="0"/>
                    <a:pt x="70911" y="0"/>
                  </a:cubicBezTo>
                  <a:lnTo>
                    <a:pt x="49088" y="0"/>
                  </a:lnTo>
                  <a:cubicBezTo>
                    <a:pt x="43066" y="0"/>
                    <a:pt x="38183" y="5972"/>
                    <a:pt x="38183" y="13333"/>
                  </a:cubicBezTo>
                  <a:lnTo>
                    <a:pt x="5455" y="13333"/>
                  </a:lnTo>
                  <a:cubicBezTo>
                    <a:pt x="2444" y="13333"/>
                    <a:pt x="0" y="16322"/>
                    <a:pt x="0" y="20005"/>
                  </a:cubicBezTo>
                  <a:lnTo>
                    <a:pt x="0" y="53333"/>
                  </a:lnTo>
                  <a:cubicBezTo>
                    <a:pt x="0" y="57011"/>
                    <a:pt x="2444" y="60000"/>
                    <a:pt x="5455" y="60000"/>
                  </a:cubicBezTo>
                  <a:lnTo>
                    <a:pt x="5455" y="113333"/>
                  </a:lnTo>
                  <a:cubicBezTo>
                    <a:pt x="5455" y="117011"/>
                    <a:pt x="7900" y="120000"/>
                    <a:pt x="10911" y="120000"/>
                  </a:cubicBezTo>
                  <a:lnTo>
                    <a:pt x="109088" y="120000"/>
                  </a:lnTo>
                  <a:cubicBezTo>
                    <a:pt x="112100" y="120000"/>
                    <a:pt x="114544" y="117011"/>
                    <a:pt x="114544" y="113333"/>
                  </a:cubicBezTo>
                  <a:lnTo>
                    <a:pt x="114544" y="60000"/>
                  </a:lnTo>
                  <a:cubicBezTo>
                    <a:pt x="117555" y="60000"/>
                    <a:pt x="120000" y="57011"/>
                    <a:pt x="120000" y="53333"/>
                  </a:cubicBezTo>
                  <a:lnTo>
                    <a:pt x="120000" y="20005"/>
                  </a:lnTo>
                  <a:cubicBezTo>
                    <a:pt x="120000" y="16322"/>
                    <a:pt x="117555" y="13333"/>
                    <a:pt x="114544" y="13333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6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7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2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33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2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32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33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33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3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/>
                                        <p:tgtEl>
                                          <p:spTgt spid="3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0" dur="500"/>
                                        <p:tgtEl>
                                          <p:spTgt spid="33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4000"/>
                            </p:stCondLst>
                            <p:childTnLst>
                              <p:par>
                                <p:cTn id="46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33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66" name="Shape 3366"/>
          <p:cNvGrpSpPr/>
          <p:nvPr/>
        </p:nvGrpSpPr>
        <p:grpSpPr>
          <a:xfrm>
            <a:off x="1447800" y="2005060"/>
            <a:ext cx="2309813" cy="1924049"/>
            <a:chOff x="1447800" y="2466975"/>
            <a:chExt cx="2309813" cy="1924049"/>
          </a:xfrm>
        </p:grpSpPr>
        <p:sp>
          <p:nvSpPr>
            <p:cNvPr id="3367" name="Shape 3367"/>
            <p:cNvSpPr/>
            <p:nvPr/>
          </p:nvSpPr>
          <p:spPr>
            <a:xfrm>
              <a:off x="1455738" y="2549525"/>
              <a:ext cx="2290762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688" y="56065"/>
                    <a:pt x="30688" y="56065"/>
                    <a:pt x="30688" y="56065"/>
                  </a:cubicBezTo>
                  <a:cubicBezTo>
                    <a:pt x="32655" y="59262"/>
                    <a:pt x="32655" y="63688"/>
                    <a:pt x="30688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8" name="Shape 3368"/>
            <p:cNvSpPr/>
            <p:nvPr/>
          </p:nvSpPr>
          <p:spPr>
            <a:xfrm>
              <a:off x="1447800" y="2466975"/>
              <a:ext cx="2309813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3" y="54453"/>
                  </a:moveTo>
                  <a:cubicBezTo>
                    <a:pt x="120000" y="57731"/>
                    <a:pt x="120000" y="62268"/>
                    <a:pt x="117853" y="65546"/>
                  </a:cubicBezTo>
                  <a:cubicBezTo>
                    <a:pt x="86439" y="113949"/>
                    <a:pt x="86439" y="113949"/>
                    <a:pt x="86439" y="113949"/>
                  </a:cubicBezTo>
                  <a:cubicBezTo>
                    <a:pt x="83902" y="117731"/>
                    <a:pt x="80195" y="120000"/>
                    <a:pt x="76292" y="120000"/>
                  </a:cubicBezTo>
                  <a:cubicBezTo>
                    <a:pt x="4878" y="120000"/>
                    <a:pt x="4878" y="120000"/>
                    <a:pt x="4878" y="120000"/>
                  </a:cubicBezTo>
                  <a:cubicBezTo>
                    <a:pt x="3121" y="120000"/>
                    <a:pt x="1560" y="118739"/>
                    <a:pt x="780" y="116722"/>
                  </a:cubicBezTo>
                  <a:cubicBezTo>
                    <a:pt x="0" y="114705"/>
                    <a:pt x="390" y="112184"/>
                    <a:pt x="1365" y="110672"/>
                  </a:cubicBezTo>
                  <a:cubicBezTo>
                    <a:pt x="30829" y="65546"/>
                    <a:pt x="30829" y="65546"/>
                    <a:pt x="30829" y="65546"/>
                  </a:cubicBezTo>
                  <a:cubicBezTo>
                    <a:pt x="32780" y="62268"/>
                    <a:pt x="32780" y="57731"/>
                    <a:pt x="30829" y="54453"/>
                  </a:cubicBezTo>
                  <a:cubicBezTo>
                    <a:pt x="1365" y="9327"/>
                    <a:pt x="1365" y="9327"/>
                    <a:pt x="1365" y="9327"/>
                  </a:cubicBezTo>
                  <a:cubicBezTo>
                    <a:pt x="390" y="7563"/>
                    <a:pt x="0" y="5294"/>
                    <a:pt x="780" y="3277"/>
                  </a:cubicBezTo>
                  <a:cubicBezTo>
                    <a:pt x="1560" y="1260"/>
                    <a:pt x="3121" y="0"/>
                    <a:pt x="4878" y="0"/>
                  </a:cubicBezTo>
                  <a:cubicBezTo>
                    <a:pt x="76292" y="0"/>
                    <a:pt x="76292" y="0"/>
                    <a:pt x="76292" y="0"/>
                  </a:cubicBezTo>
                  <a:cubicBezTo>
                    <a:pt x="80195" y="0"/>
                    <a:pt x="83902" y="2268"/>
                    <a:pt x="86439" y="6050"/>
                  </a:cubicBezTo>
                  <a:lnTo>
                    <a:pt x="117853" y="54453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69" name="Shape 3369"/>
            <p:cNvSpPr txBox="1"/>
            <p:nvPr/>
          </p:nvSpPr>
          <p:spPr>
            <a:xfrm>
              <a:off x="2051928" y="3428998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chemeClr val="bg1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chemeClr val="bg1"/>
                </a:solidFill>
                <a:cs typeface="+mn-ea"/>
                <a:sym typeface="+mn-lt"/>
              </a:endParaRPr>
            </a:p>
          </p:txBody>
        </p:sp>
        <p:sp>
          <p:nvSpPr>
            <p:cNvPr id="3370" name="Shape 3370"/>
            <p:cNvSpPr/>
            <p:nvPr/>
          </p:nvSpPr>
          <p:spPr>
            <a:xfrm>
              <a:off x="2601118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09088"/>
                  </a:moveTo>
                  <a:cubicBezTo>
                    <a:pt x="114544" y="112100"/>
                    <a:pt x="112100" y="114544"/>
                    <a:pt x="109088" y="114544"/>
                  </a:cubicBez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10911"/>
                  </a:lnTo>
                  <a:cubicBezTo>
                    <a:pt x="5455" y="7900"/>
                    <a:pt x="7900" y="5455"/>
                    <a:pt x="10911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cubicBezTo>
                    <a:pt x="114544" y="10911"/>
                    <a:pt x="114544" y="109088"/>
                    <a:pt x="114544" y="109088"/>
                  </a:cubicBezTo>
                  <a:close/>
                  <a:moveTo>
                    <a:pt x="109088" y="0"/>
                  </a:moveTo>
                  <a:lnTo>
                    <a:pt x="10911" y="0"/>
                  </a:lnTo>
                  <a:cubicBezTo>
                    <a:pt x="4883" y="0"/>
                    <a:pt x="0" y="4883"/>
                    <a:pt x="0" y="10911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109088" y="120000"/>
                  </a:lnTo>
                  <a:cubicBezTo>
                    <a:pt x="115116" y="120000"/>
                    <a:pt x="120000" y="115116"/>
                    <a:pt x="120000" y="109088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46361" y="57272"/>
                  </a:moveTo>
                  <a:lnTo>
                    <a:pt x="43883" y="57272"/>
                  </a:lnTo>
                  <a:cubicBezTo>
                    <a:pt x="44300" y="54794"/>
                    <a:pt x="45294" y="52516"/>
                    <a:pt x="46694" y="50550"/>
                  </a:cubicBezTo>
                  <a:lnTo>
                    <a:pt x="48427" y="52288"/>
                  </a:lnTo>
                  <a:cubicBezTo>
                    <a:pt x="49494" y="53355"/>
                    <a:pt x="51222" y="53355"/>
                    <a:pt x="52288" y="52288"/>
                  </a:cubicBezTo>
                  <a:cubicBezTo>
                    <a:pt x="53350" y="51222"/>
                    <a:pt x="53350" y="49494"/>
                    <a:pt x="52288" y="48427"/>
                  </a:cubicBezTo>
                  <a:lnTo>
                    <a:pt x="50561" y="46705"/>
                  </a:lnTo>
                  <a:cubicBezTo>
                    <a:pt x="52522" y="45316"/>
                    <a:pt x="54800" y="44327"/>
                    <a:pt x="57272" y="43911"/>
                  </a:cubicBezTo>
                  <a:lnTo>
                    <a:pt x="57272" y="46361"/>
                  </a:lnTo>
                  <a:cubicBezTo>
                    <a:pt x="57272" y="47872"/>
                    <a:pt x="58494" y="49088"/>
                    <a:pt x="60000" y="49088"/>
                  </a:cubicBezTo>
                  <a:cubicBezTo>
                    <a:pt x="61505" y="49088"/>
                    <a:pt x="62727" y="47872"/>
                    <a:pt x="62727" y="46361"/>
                  </a:cubicBezTo>
                  <a:lnTo>
                    <a:pt x="62727" y="43911"/>
                  </a:lnTo>
                  <a:cubicBezTo>
                    <a:pt x="65205" y="44327"/>
                    <a:pt x="67477" y="45316"/>
                    <a:pt x="69438" y="46705"/>
                  </a:cubicBezTo>
                  <a:lnTo>
                    <a:pt x="67711" y="48427"/>
                  </a:lnTo>
                  <a:cubicBezTo>
                    <a:pt x="66650" y="49494"/>
                    <a:pt x="66650" y="51222"/>
                    <a:pt x="67711" y="52288"/>
                  </a:cubicBezTo>
                  <a:cubicBezTo>
                    <a:pt x="68777" y="53355"/>
                    <a:pt x="70505" y="53355"/>
                    <a:pt x="71572" y="52288"/>
                  </a:cubicBezTo>
                  <a:lnTo>
                    <a:pt x="73305" y="50550"/>
                  </a:lnTo>
                  <a:cubicBezTo>
                    <a:pt x="74705" y="52516"/>
                    <a:pt x="75700" y="54794"/>
                    <a:pt x="76116" y="57272"/>
                  </a:cubicBezTo>
                  <a:lnTo>
                    <a:pt x="73638" y="57272"/>
                  </a:lnTo>
                  <a:cubicBezTo>
                    <a:pt x="72127" y="57272"/>
                    <a:pt x="70911" y="58494"/>
                    <a:pt x="70911" y="60000"/>
                  </a:cubicBezTo>
                  <a:cubicBezTo>
                    <a:pt x="70911" y="61505"/>
                    <a:pt x="72127" y="62727"/>
                    <a:pt x="73638" y="62727"/>
                  </a:cubicBezTo>
                  <a:lnTo>
                    <a:pt x="76116" y="62727"/>
                  </a:lnTo>
                  <a:cubicBezTo>
                    <a:pt x="75700" y="65211"/>
                    <a:pt x="74705" y="67483"/>
                    <a:pt x="73305" y="69450"/>
                  </a:cubicBezTo>
                  <a:lnTo>
                    <a:pt x="71572" y="67711"/>
                  </a:lnTo>
                  <a:cubicBezTo>
                    <a:pt x="70505" y="66650"/>
                    <a:pt x="68777" y="66650"/>
                    <a:pt x="67711" y="67711"/>
                  </a:cubicBezTo>
                  <a:cubicBezTo>
                    <a:pt x="66650" y="68777"/>
                    <a:pt x="66650" y="70505"/>
                    <a:pt x="67711" y="71572"/>
                  </a:cubicBezTo>
                  <a:lnTo>
                    <a:pt x="69438" y="73294"/>
                  </a:lnTo>
                  <a:cubicBezTo>
                    <a:pt x="67477" y="74688"/>
                    <a:pt x="65205" y="75672"/>
                    <a:pt x="62727" y="76088"/>
                  </a:cubicBezTo>
                  <a:lnTo>
                    <a:pt x="62727" y="73638"/>
                  </a:lnTo>
                  <a:cubicBezTo>
                    <a:pt x="62727" y="72127"/>
                    <a:pt x="61505" y="70911"/>
                    <a:pt x="60000" y="70911"/>
                  </a:cubicBezTo>
                  <a:cubicBezTo>
                    <a:pt x="58494" y="70911"/>
                    <a:pt x="57272" y="72127"/>
                    <a:pt x="57272" y="73638"/>
                  </a:cubicBezTo>
                  <a:lnTo>
                    <a:pt x="57272" y="76088"/>
                  </a:lnTo>
                  <a:cubicBezTo>
                    <a:pt x="54800" y="75672"/>
                    <a:pt x="52522" y="74688"/>
                    <a:pt x="50561" y="73294"/>
                  </a:cubicBezTo>
                  <a:lnTo>
                    <a:pt x="52288" y="71572"/>
                  </a:lnTo>
                  <a:cubicBezTo>
                    <a:pt x="53350" y="70505"/>
                    <a:pt x="53350" y="68777"/>
                    <a:pt x="52288" y="67711"/>
                  </a:cubicBezTo>
                  <a:cubicBezTo>
                    <a:pt x="51222" y="66650"/>
                    <a:pt x="49494" y="66650"/>
                    <a:pt x="48427" y="67711"/>
                  </a:cubicBezTo>
                  <a:lnTo>
                    <a:pt x="46694" y="69450"/>
                  </a:lnTo>
                  <a:cubicBezTo>
                    <a:pt x="45294" y="67483"/>
                    <a:pt x="44300" y="65211"/>
                    <a:pt x="43883" y="62727"/>
                  </a:cubicBezTo>
                  <a:lnTo>
                    <a:pt x="46361" y="62727"/>
                  </a:lnTo>
                  <a:cubicBezTo>
                    <a:pt x="47872" y="62727"/>
                    <a:pt x="49088" y="61505"/>
                    <a:pt x="49088" y="60000"/>
                  </a:cubicBezTo>
                  <a:cubicBezTo>
                    <a:pt x="49088" y="58494"/>
                    <a:pt x="47872" y="57272"/>
                    <a:pt x="46361" y="57272"/>
                  </a:cubicBezTo>
                  <a:moveTo>
                    <a:pt x="44572" y="75427"/>
                  </a:moveTo>
                  <a:lnTo>
                    <a:pt x="44572" y="75433"/>
                  </a:lnTo>
                  <a:cubicBezTo>
                    <a:pt x="48522" y="79377"/>
                    <a:pt x="53977" y="81816"/>
                    <a:pt x="60000" y="81816"/>
                  </a:cubicBezTo>
                  <a:cubicBezTo>
                    <a:pt x="66022" y="81816"/>
                    <a:pt x="71477" y="79377"/>
                    <a:pt x="75427" y="75433"/>
                  </a:cubicBezTo>
                  <a:lnTo>
                    <a:pt x="75427" y="75427"/>
                  </a:lnTo>
                  <a:lnTo>
                    <a:pt x="75427" y="75427"/>
                  </a:lnTo>
                  <a:cubicBezTo>
                    <a:pt x="79377" y="71477"/>
                    <a:pt x="81816" y="66022"/>
                    <a:pt x="81816" y="60000"/>
                  </a:cubicBezTo>
                  <a:cubicBezTo>
                    <a:pt x="81816" y="47950"/>
                    <a:pt x="72050" y="38183"/>
                    <a:pt x="60000" y="38183"/>
                  </a:cubicBezTo>
                  <a:cubicBezTo>
                    <a:pt x="47950" y="38183"/>
                    <a:pt x="38183" y="47950"/>
                    <a:pt x="38183" y="60000"/>
                  </a:cubicBezTo>
                  <a:cubicBezTo>
                    <a:pt x="38183" y="66022"/>
                    <a:pt x="40616" y="71477"/>
                    <a:pt x="44572" y="75427"/>
                  </a:cubicBezTo>
                  <a:cubicBezTo>
                    <a:pt x="44572" y="75427"/>
                    <a:pt x="44572" y="75427"/>
                    <a:pt x="44572" y="75427"/>
                  </a:cubicBezTo>
                  <a:close/>
                  <a:moveTo>
                    <a:pt x="60000" y="65455"/>
                  </a:move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moveTo>
                    <a:pt x="98183" y="32727"/>
                  </a:moveTo>
                  <a:cubicBezTo>
                    <a:pt x="95172" y="32727"/>
                    <a:pt x="92727" y="35172"/>
                    <a:pt x="92727" y="38183"/>
                  </a:cubicBezTo>
                  <a:lnTo>
                    <a:pt x="92727" y="43638"/>
                  </a:lnTo>
                  <a:cubicBezTo>
                    <a:pt x="92727" y="46644"/>
                    <a:pt x="95172" y="49088"/>
                    <a:pt x="98183" y="49088"/>
                  </a:cubicBezTo>
                  <a:lnTo>
                    <a:pt x="98183" y="70911"/>
                  </a:lnTo>
                  <a:cubicBezTo>
                    <a:pt x="95172" y="70911"/>
                    <a:pt x="92727" y="73355"/>
                    <a:pt x="92727" y="76361"/>
                  </a:cubicBezTo>
                  <a:lnTo>
                    <a:pt x="92727" y="81816"/>
                  </a:lnTo>
                  <a:cubicBezTo>
                    <a:pt x="92727" y="84833"/>
                    <a:pt x="95172" y="87272"/>
                    <a:pt x="98183" y="87272"/>
                  </a:cubicBezTo>
                  <a:lnTo>
                    <a:pt x="98183" y="98183"/>
                  </a:lnTo>
                  <a:lnTo>
                    <a:pt x="21816" y="98183"/>
                  </a:lnTo>
                  <a:lnTo>
                    <a:pt x="21816" y="21816"/>
                  </a:lnTo>
                  <a:lnTo>
                    <a:pt x="98183" y="21816"/>
                  </a:lnTo>
                  <a:cubicBezTo>
                    <a:pt x="98183" y="21816"/>
                    <a:pt x="98183" y="32727"/>
                    <a:pt x="98183" y="32727"/>
                  </a:cubicBezTo>
                  <a:close/>
                  <a:moveTo>
                    <a:pt x="103638" y="32727"/>
                  </a:moveTo>
                  <a:lnTo>
                    <a:pt x="103638" y="16361"/>
                  </a:lnTo>
                  <a:lnTo>
                    <a:pt x="16361" y="16361"/>
                  </a:lnTo>
                  <a:lnTo>
                    <a:pt x="16361" y="103638"/>
                  </a:lnTo>
                  <a:lnTo>
                    <a:pt x="103638" y="103638"/>
                  </a:lnTo>
                  <a:lnTo>
                    <a:pt x="103638" y="87272"/>
                  </a:lnTo>
                  <a:cubicBezTo>
                    <a:pt x="106644" y="87272"/>
                    <a:pt x="109088" y="84833"/>
                    <a:pt x="109088" y="81816"/>
                  </a:cubicBezTo>
                  <a:lnTo>
                    <a:pt x="109088" y="76361"/>
                  </a:lnTo>
                  <a:cubicBezTo>
                    <a:pt x="109088" y="73355"/>
                    <a:pt x="106644" y="70911"/>
                    <a:pt x="103638" y="70911"/>
                  </a:cubicBezTo>
                  <a:lnTo>
                    <a:pt x="103638" y="49088"/>
                  </a:lnTo>
                  <a:cubicBezTo>
                    <a:pt x="106644" y="49088"/>
                    <a:pt x="109088" y="46644"/>
                    <a:pt x="109088" y="43638"/>
                  </a:cubicBezTo>
                  <a:lnTo>
                    <a:pt x="109088" y="38183"/>
                  </a:lnTo>
                  <a:cubicBezTo>
                    <a:pt x="109088" y="35172"/>
                    <a:pt x="106644" y="32727"/>
                    <a:pt x="103638" y="32727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71" name="Shape 3371"/>
          <p:cNvGrpSpPr/>
          <p:nvPr/>
        </p:nvGrpSpPr>
        <p:grpSpPr>
          <a:xfrm>
            <a:off x="3779839" y="2005060"/>
            <a:ext cx="2305050" cy="1924049"/>
            <a:chOff x="3779839" y="2466975"/>
            <a:chExt cx="2305050" cy="1924049"/>
          </a:xfrm>
        </p:grpSpPr>
        <p:sp>
          <p:nvSpPr>
            <p:cNvPr id="3372" name="Shape 3372"/>
            <p:cNvSpPr/>
            <p:nvPr/>
          </p:nvSpPr>
          <p:spPr>
            <a:xfrm>
              <a:off x="3787776" y="2549525"/>
              <a:ext cx="2289174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491" y="56065"/>
                    <a:pt x="30491" y="56065"/>
                    <a:pt x="30491" y="56065"/>
                  </a:cubicBezTo>
                  <a:cubicBezTo>
                    <a:pt x="32655" y="59262"/>
                    <a:pt x="32655" y="63688"/>
                    <a:pt x="30491" y="66885"/>
                  </a:cubicBezTo>
                  <a:cubicBezTo>
                    <a:pt x="4131" y="105983"/>
                    <a:pt x="4131" y="105983"/>
                    <a:pt x="4131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0" y="116065"/>
                    <a:pt x="393" y="116803"/>
                  </a:cubicBezTo>
                  <a:cubicBezTo>
                    <a:pt x="1180" y="118770"/>
                    <a:pt x="2754" y="120000"/>
                    <a:pt x="4327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3" name="Shape 3373"/>
            <p:cNvSpPr/>
            <p:nvPr/>
          </p:nvSpPr>
          <p:spPr>
            <a:xfrm>
              <a:off x="3779839" y="2466975"/>
              <a:ext cx="2305050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45" y="54453"/>
                  </a:moveTo>
                  <a:cubicBezTo>
                    <a:pt x="119999" y="57731"/>
                    <a:pt x="119999" y="62268"/>
                    <a:pt x="118045" y="65546"/>
                  </a:cubicBezTo>
                  <a:cubicBezTo>
                    <a:pt x="86579" y="113949"/>
                    <a:pt x="86579" y="113949"/>
                    <a:pt x="86579" y="113949"/>
                  </a:cubicBezTo>
                  <a:cubicBezTo>
                    <a:pt x="84039" y="117731"/>
                    <a:pt x="80325" y="120000"/>
                    <a:pt x="76416" y="120000"/>
                  </a:cubicBezTo>
                  <a:cubicBezTo>
                    <a:pt x="4690" y="120000"/>
                    <a:pt x="4690" y="120000"/>
                    <a:pt x="4690" y="120000"/>
                  </a:cubicBezTo>
                  <a:cubicBezTo>
                    <a:pt x="3127" y="120000"/>
                    <a:pt x="1563" y="118739"/>
                    <a:pt x="781" y="116722"/>
                  </a:cubicBezTo>
                  <a:cubicBezTo>
                    <a:pt x="0" y="114705"/>
                    <a:pt x="195" y="112184"/>
                    <a:pt x="1368" y="110672"/>
                  </a:cubicBezTo>
                  <a:cubicBezTo>
                    <a:pt x="30684" y="65546"/>
                    <a:pt x="30684" y="65546"/>
                    <a:pt x="30684" y="65546"/>
                  </a:cubicBezTo>
                  <a:cubicBezTo>
                    <a:pt x="32833" y="62268"/>
                    <a:pt x="32833" y="57731"/>
                    <a:pt x="30684" y="54453"/>
                  </a:cubicBezTo>
                  <a:cubicBezTo>
                    <a:pt x="1368" y="9327"/>
                    <a:pt x="1368" y="9327"/>
                    <a:pt x="1368" y="9327"/>
                  </a:cubicBezTo>
                  <a:cubicBezTo>
                    <a:pt x="195" y="7563"/>
                    <a:pt x="0" y="5294"/>
                    <a:pt x="781" y="3277"/>
                  </a:cubicBezTo>
                  <a:cubicBezTo>
                    <a:pt x="1563" y="1260"/>
                    <a:pt x="3127" y="0"/>
                    <a:pt x="4690" y="0"/>
                  </a:cubicBezTo>
                  <a:cubicBezTo>
                    <a:pt x="76416" y="0"/>
                    <a:pt x="76416" y="0"/>
                    <a:pt x="76416" y="0"/>
                  </a:cubicBezTo>
                  <a:cubicBezTo>
                    <a:pt x="80325" y="0"/>
                    <a:pt x="84039" y="2268"/>
                    <a:pt x="86579" y="6050"/>
                  </a:cubicBezTo>
                  <a:lnTo>
                    <a:pt x="118045" y="544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4" name="Shape 3374"/>
            <p:cNvSpPr/>
            <p:nvPr/>
          </p:nvSpPr>
          <p:spPr>
            <a:xfrm>
              <a:off x="4932362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5" name="Shape 3375"/>
            <p:cNvSpPr txBox="1"/>
            <p:nvPr/>
          </p:nvSpPr>
          <p:spPr>
            <a:xfrm>
              <a:off x="4384610" y="3429000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76" name="Shape 3376"/>
          <p:cNvGrpSpPr/>
          <p:nvPr/>
        </p:nvGrpSpPr>
        <p:grpSpPr>
          <a:xfrm>
            <a:off x="6110289" y="2005060"/>
            <a:ext cx="2306638" cy="1924049"/>
            <a:chOff x="6110289" y="2466975"/>
            <a:chExt cx="2306638" cy="1924049"/>
          </a:xfrm>
        </p:grpSpPr>
        <p:sp>
          <p:nvSpPr>
            <p:cNvPr id="3377" name="Shape 3377"/>
            <p:cNvSpPr/>
            <p:nvPr/>
          </p:nvSpPr>
          <p:spPr>
            <a:xfrm>
              <a:off x="6115051" y="2549525"/>
              <a:ext cx="2289174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1180" y="12049"/>
                  </a:cubicBezTo>
                  <a:cubicBezTo>
                    <a:pt x="30688" y="56065"/>
                    <a:pt x="30688" y="56065"/>
                    <a:pt x="30688" y="56065"/>
                  </a:cubicBezTo>
                  <a:cubicBezTo>
                    <a:pt x="32655" y="59262"/>
                    <a:pt x="32655" y="63688"/>
                    <a:pt x="30688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606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8" name="Shape 3378"/>
            <p:cNvSpPr/>
            <p:nvPr/>
          </p:nvSpPr>
          <p:spPr>
            <a:xfrm>
              <a:off x="6110289" y="2466975"/>
              <a:ext cx="2306638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0" y="54453"/>
                  </a:moveTo>
                  <a:cubicBezTo>
                    <a:pt x="119999" y="57731"/>
                    <a:pt x="119999" y="62268"/>
                    <a:pt x="117850" y="65546"/>
                  </a:cubicBezTo>
                  <a:cubicBezTo>
                    <a:pt x="86384" y="113949"/>
                    <a:pt x="86384" y="113949"/>
                    <a:pt x="86384" y="113949"/>
                  </a:cubicBezTo>
                  <a:cubicBezTo>
                    <a:pt x="83843" y="117731"/>
                    <a:pt x="80130" y="120000"/>
                    <a:pt x="76221" y="120000"/>
                  </a:cubicBezTo>
                  <a:cubicBezTo>
                    <a:pt x="4690" y="120000"/>
                    <a:pt x="4690" y="120000"/>
                    <a:pt x="4690" y="120000"/>
                  </a:cubicBezTo>
                  <a:cubicBezTo>
                    <a:pt x="2931" y="120000"/>
                    <a:pt x="1368" y="118739"/>
                    <a:pt x="586" y="116722"/>
                  </a:cubicBezTo>
                  <a:cubicBezTo>
                    <a:pt x="0" y="114705"/>
                    <a:pt x="195" y="112184"/>
                    <a:pt x="1368" y="110672"/>
                  </a:cubicBezTo>
                  <a:cubicBezTo>
                    <a:pt x="30684" y="65546"/>
                    <a:pt x="30684" y="65546"/>
                    <a:pt x="30684" y="65546"/>
                  </a:cubicBezTo>
                  <a:cubicBezTo>
                    <a:pt x="32638" y="62268"/>
                    <a:pt x="32638" y="57731"/>
                    <a:pt x="30684" y="54453"/>
                  </a:cubicBezTo>
                  <a:cubicBezTo>
                    <a:pt x="1368" y="9327"/>
                    <a:pt x="1368" y="9327"/>
                    <a:pt x="1368" y="9327"/>
                  </a:cubicBezTo>
                  <a:cubicBezTo>
                    <a:pt x="195" y="7563"/>
                    <a:pt x="0" y="5294"/>
                    <a:pt x="586" y="3277"/>
                  </a:cubicBezTo>
                  <a:cubicBezTo>
                    <a:pt x="1368" y="1260"/>
                    <a:pt x="2931" y="0"/>
                    <a:pt x="4690" y="0"/>
                  </a:cubicBezTo>
                  <a:cubicBezTo>
                    <a:pt x="76221" y="0"/>
                    <a:pt x="76221" y="0"/>
                    <a:pt x="76221" y="0"/>
                  </a:cubicBezTo>
                  <a:cubicBezTo>
                    <a:pt x="80130" y="0"/>
                    <a:pt x="83843" y="2268"/>
                    <a:pt x="86384" y="6050"/>
                  </a:cubicBezTo>
                  <a:lnTo>
                    <a:pt x="117850" y="5445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79" name="Shape 3379"/>
            <p:cNvSpPr/>
            <p:nvPr/>
          </p:nvSpPr>
          <p:spPr>
            <a:xfrm>
              <a:off x="7229475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8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44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44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900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1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27272" y="70911"/>
                  </a:moveTo>
                  <a:cubicBezTo>
                    <a:pt x="28777" y="70911"/>
                    <a:pt x="30000" y="69688"/>
                    <a:pt x="30000" y="68183"/>
                  </a:cubicBezTo>
                  <a:cubicBezTo>
                    <a:pt x="30000" y="51611"/>
                    <a:pt x="43433" y="38183"/>
                    <a:pt x="60000" y="38183"/>
                  </a:cubicBezTo>
                  <a:cubicBezTo>
                    <a:pt x="76566" y="38183"/>
                    <a:pt x="90000" y="51611"/>
                    <a:pt x="90000" y="68183"/>
                  </a:cubicBezTo>
                  <a:cubicBezTo>
                    <a:pt x="90000" y="69688"/>
                    <a:pt x="91222" y="70911"/>
                    <a:pt x="92727" y="70911"/>
                  </a:cubicBezTo>
                  <a:cubicBezTo>
                    <a:pt x="94233" y="70911"/>
                    <a:pt x="95455" y="69688"/>
                    <a:pt x="95455" y="68183"/>
                  </a:cubicBezTo>
                  <a:cubicBezTo>
                    <a:pt x="95455" y="48600"/>
                    <a:pt x="79583" y="32727"/>
                    <a:pt x="60000" y="32727"/>
                  </a:cubicBezTo>
                  <a:cubicBezTo>
                    <a:pt x="40416" y="32727"/>
                    <a:pt x="24544" y="48600"/>
                    <a:pt x="24544" y="68183"/>
                  </a:cubicBezTo>
                  <a:cubicBezTo>
                    <a:pt x="24544" y="69688"/>
                    <a:pt x="25766" y="70911"/>
                    <a:pt x="27272" y="70911"/>
                  </a:cubicBezTo>
                  <a:moveTo>
                    <a:pt x="60000" y="65455"/>
                  </a:moveTo>
                  <a:cubicBezTo>
                    <a:pt x="58494" y="65455"/>
                    <a:pt x="57272" y="66677"/>
                    <a:pt x="57272" y="68183"/>
                  </a:cubicBezTo>
                  <a:cubicBezTo>
                    <a:pt x="57272" y="69688"/>
                    <a:pt x="58494" y="70911"/>
                    <a:pt x="60000" y="70911"/>
                  </a:cubicBezTo>
                  <a:cubicBezTo>
                    <a:pt x="61505" y="70911"/>
                    <a:pt x="62727" y="69688"/>
                    <a:pt x="62727" y="68183"/>
                  </a:cubicBezTo>
                  <a:cubicBezTo>
                    <a:pt x="62727" y="66677"/>
                    <a:pt x="61505" y="65455"/>
                    <a:pt x="60000" y="65455"/>
                  </a:cubicBezTo>
                  <a:moveTo>
                    <a:pt x="60000" y="49088"/>
                  </a:moveTo>
                  <a:cubicBezTo>
                    <a:pt x="49461" y="49088"/>
                    <a:pt x="40911" y="57638"/>
                    <a:pt x="40911" y="68183"/>
                  </a:cubicBezTo>
                  <a:cubicBezTo>
                    <a:pt x="40911" y="69688"/>
                    <a:pt x="42127" y="70911"/>
                    <a:pt x="43638" y="70911"/>
                  </a:cubicBezTo>
                  <a:cubicBezTo>
                    <a:pt x="45144" y="70911"/>
                    <a:pt x="46361" y="69688"/>
                    <a:pt x="46361" y="68183"/>
                  </a:cubicBezTo>
                  <a:cubicBezTo>
                    <a:pt x="46361" y="60650"/>
                    <a:pt x="52466" y="54544"/>
                    <a:pt x="60000" y="54544"/>
                  </a:cubicBezTo>
                  <a:cubicBezTo>
                    <a:pt x="67533" y="54544"/>
                    <a:pt x="73638" y="60650"/>
                    <a:pt x="73638" y="68183"/>
                  </a:cubicBezTo>
                  <a:cubicBezTo>
                    <a:pt x="73638" y="69688"/>
                    <a:pt x="74855" y="70911"/>
                    <a:pt x="76361" y="70911"/>
                  </a:cubicBezTo>
                  <a:cubicBezTo>
                    <a:pt x="77872" y="70911"/>
                    <a:pt x="79088" y="69688"/>
                    <a:pt x="79088" y="68183"/>
                  </a:cubicBezTo>
                  <a:cubicBezTo>
                    <a:pt x="79088" y="57638"/>
                    <a:pt x="70544" y="49088"/>
                    <a:pt x="60000" y="4908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0" name="Shape 3380"/>
            <p:cNvSpPr txBox="1"/>
            <p:nvPr/>
          </p:nvSpPr>
          <p:spPr>
            <a:xfrm>
              <a:off x="6673785" y="3429000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3381" name="Shape 3381"/>
          <p:cNvGrpSpPr/>
          <p:nvPr/>
        </p:nvGrpSpPr>
        <p:grpSpPr>
          <a:xfrm>
            <a:off x="8439150" y="2005060"/>
            <a:ext cx="2308225" cy="1924049"/>
            <a:chOff x="8439150" y="2466975"/>
            <a:chExt cx="2308225" cy="1924049"/>
          </a:xfrm>
        </p:grpSpPr>
        <p:sp>
          <p:nvSpPr>
            <p:cNvPr id="3382" name="Shape 3382"/>
            <p:cNvSpPr/>
            <p:nvPr/>
          </p:nvSpPr>
          <p:spPr>
            <a:xfrm>
              <a:off x="8445500" y="2549525"/>
              <a:ext cx="2290762" cy="18414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3114"/>
                  </a:moveTo>
                  <a:cubicBezTo>
                    <a:pt x="116459" y="53114"/>
                    <a:pt x="116459" y="53114"/>
                    <a:pt x="116459" y="53114"/>
                  </a:cubicBezTo>
                  <a:cubicBezTo>
                    <a:pt x="86754" y="8852"/>
                    <a:pt x="86754" y="8852"/>
                    <a:pt x="86754" y="8852"/>
                  </a:cubicBezTo>
                  <a:cubicBezTo>
                    <a:pt x="84196" y="5163"/>
                    <a:pt x="80459" y="2950"/>
                    <a:pt x="76524" y="2950"/>
                  </a:cubicBezTo>
                  <a:cubicBezTo>
                    <a:pt x="8262" y="2950"/>
                    <a:pt x="8262" y="2950"/>
                    <a:pt x="8262" y="2950"/>
                  </a:cubicBezTo>
                  <a:cubicBezTo>
                    <a:pt x="8262" y="0"/>
                    <a:pt x="8262" y="0"/>
                    <a:pt x="8262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8360"/>
                    <a:pt x="0" y="8360"/>
                    <a:pt x="0" y="8360"/>
                  </a:cubicBezTo>
                  <a:cubicBezTo>
                    <a:pt x="0" y="9836"/>
                    <a:pt x="393" y="11065"/>
                    <a:pt x="983" y="12049"/>
                  </a:cubicBezTo>
                  <a:cubicBezTo>
                    <a:pt x="30491" y="56065"/>
                    <a:pt x="30491" y="56065"/>
                    <a:pt x="30491" y="56065"/>
                  </a:cubicBezTo>
                  <a:cubicBezTo>
                    <a:pt x="32655" y="59262"/>
                    <a:pt x="32655" y="63688"/>
                    <a:pt x="30491" y="66885"/>
                  </a:cubicBezTo>
                  <a:cubicBezTo>
                    <a:pt x="4327" y="105983"/>
                    <a:pt x="4327" y="105983"/>
                    <a:pt x="4327" y="105983"/>
                  </a:cubicBezTo>
                  <a:cubicBezTo>
                    <a:pt x="0" y="105983"/>
                    <a:pt x="0" y="105983"/>
                    <a:pt x="0" y="105983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4344"/>
                    <a:pt x="0" y="114344"/>
                    <a:pt x="0" y="114344"/>
                  </a:cubicBezTo>
                  <a:cubicBezTo>
                    <a:pt x="0" y="115327"/>
                    <a:pt x="196" y="116065"/>
                    <a:pt x="393" y="116803"/>
                  </a:cubicBezTo>
                  <a:cubicBezTo>
                    <a:pt x="1180" y="118770"/>
                    <a:pt x="2754" y="120000"/>
                    <a:pt x="4524" y="120000"/>
                  </a:cubicBezTo>
                  <a:cubicBezTo>
                    <a:pt x="76524" y="120000"/>
                    <a:pt x="76524" y="120000"/>
                    <a:pt x="76524" y="120000"/>
                  </a:cubicBezTo>
                  <a:cubicBezTo>
                    <a:pt x="80459" y="120000"/>
                    <a:pt x="84196" y="117786"/>
                    <a:pt x="86754" y="114098"/>
                  </a:cubicBezTo>
                  <a:cubicBezTo>
                    <a:pt x="118426" y="66885"/>
                    <a:pt x="118426" y="66885"/>
                    <a:pt x="118426" y="66885"/>
                  </a:cubicBezTo>
                  <a:cubicBezTo>
                    <a:pt x="119409" y="65163"/>
                    <a:pt x="120000" y="63442"/>
                    <a:pt x="120000" y="61475"/>
                  </a:cubicBezTo>
                  <a:cubicBezTo>
                    <a:pt x="120000" y="61475"/>
                    <a:pt x="120000" y="61475"/>
                    <a:pt x="120000" y="61475"/>
                  </a:cubicBezTo>
                  <a:lnTo>
                    <a:pt x="120000" y="53114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3" name="Shape 3383"/>
            <p:cNvSpPr/>
            <p:nvPr/>
          </p:nvSpPr>
          <p:spPr>
            <a:xfrm>
              <a:off x="8439150" y="2466975"/>
              <a:ext cx="2308225" cy="17954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853" y="54453"/>
                  </a:moveTo>
                  <a:cubicBezTo>
                    <a:pt x="120000" y="57731"/>
                    <a:pt x="120000" y="62268"/>
                    <a:pt x="117853" y="65546"/>
                  </a:cubicBezTo>
                  <a:cubicBezTo>
                    <a:pt x="86439" y="113949"/>
                    <a:pt x="86439" y="113949"/>
                    <a:pt x="86439" y="113949"/>
                  </a:cubicBezTo>
                  <a:cubicBezTo>
                    <a:pt x="83902" y="117731"/>
                    <a:pt x="80195" y="120000"/>
                    <a:pt x="76292" y="120000"/>
                  </a:cubicBezTo>
                  <a:cubicBezTo>
                    <a:pt x="4878" y="120000"/>
                    <a:pt x="4878" y="120000"/>
                    <a:pt x="4878" y="120000"/>
                  </a:cubicBezTo>
                  <a:cubicBezTo>
                    <a:pt x="3121" y="120000"/>
                    <a:pt x="1560" y="118739"/>
                    <a:pt x="780" y="116722"/>
                  </a:cubicBezTo>
                  <a:cubicBezTo>
                    <a:pt x="0" y="114705"/>
                    <a:pt x="390" y="112184"/>
                    <a:pt x="1365" y="110672"/>
                  </a:cubicBezTo>
                  <a:cubicBezTo>
                    <a:pt x="30634" y="65546"/>
                    <a:pt x="30634" y="65546"/>
                    <a:pt x="30634" y="65546"/>
                  </a:cubicBezTo>
                  <a:cubicBezTo>
                    <a:pt x="32780" y="62268"/>
                    <a:pt x="32780" y="57731"/>
                    <a:pt x="30634" y="54453"/>
                  </a:cubicBezTo>
                  <a:cubicBezTo>
                    <a:pt x="1365" y="9327"/>
                    <a:pt x="1365" y="9327"/>
                    <a:pt x="1365" y="9327"/>
                  </a:cubicBezTo>
                  <a:cubicBezTo>
                    <a:pt x="390" y="7563"/>
                    <a:pt x="0" y="5294"/>
                    <a:pt x="780" y="3277"/>
                  </a:cubicBezTo>
                  <a:cubicBezTo>
                    <a:pt x="1560" y="1260"/>
                    <a:pt x="3121" y="0"/>
                    <a:pt x="4878" y="0"/>
                  </a:cubicBezTo>
                  <a:cubicBezTo>
                    <a:pt x="76292" y="0"/>
                    <a:pt x="76292" y="0"/>
                    <a:pt x="76292" y="0"/>
                  </a:cubicBezTo>
                  <a:cubicBezTo>
                    <a:pt x="80195" y="0"/>
                    <a:pt x="83902" y="2268"/>
                    <a:pt x="86439" y="6050"/>
                  </a:cubicBezTo>
                  <a:lnTo>
                    <a:pt x="117853" y="54453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4" name="Shape 3384"/>
            <p:cNvSpPr/>
            <p:nvPr/>
          </p:nvSpPr>
          <p:spPr>
            <a:xfrm>
              <a:off x="9531352" y="3063823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385" name="Shape 3385"/>
            <p:cNvSpPr txBox="1"/>
            <p:nvPr/>
          </p:nvSpPr>
          <p:spPr>
            <a:xfrm>
              <a:off x="9002596" y="3428998"/>
              <a:ext cx="1545597" cy="415190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FFFFFF"/>
                  </a:solidFill>
                  <a:cs typeface="+mn-ea"/>
                  <a:sym typeface="+mn-lt"/>
                </a:rPr>
                <a:t>用户可以在投影仪或计算机上进行演示</a:t>
              </a:r>
              <a:endParaRPr lang="en-US" altLang="zh-CN" sz="1050" kern="0" dirty="0">
                <a:solidFill>
                  <a:srgbClr val="FFFFFF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87" name="Shape 3387"/>
          <p:cNvSpPr/>
          <p:nvPr/>
        </p:nvSpPr>
        <p:spPr>
          <a:xfrm>
            <a:off x="1538566" y="4677487"/>
            <a:ext cx="179999" cy="17999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88" name="Shape 3388"/>
          <p:cNvGrpSpPr/>
          <p:nvPr/>
        </p:nvGrpSpPr>
        <p:grpSpPr>
          <a:xfrm>
            <a:off x="1857403" y="4660851"/>
            <a:ext cx="1827635" cy="909004"/>
            <a:chOff x="1659397" y="4752326"/>
            <a:chExt cx="1321733" cy="909004"/>
          </a:xfrm>
        </p:grpSpPr>
        <p:sp>
          <p:nvSpPr>
            <p:cNvPr id="3389" name="Shape 3389"/>
            <p:cNvSpPr txBox="1"/>
            <p:nvPr/>
          </p:nvSpPr>
          <p:spPr>
            <a:xfrm>
              <a:off x="1659397" y="4979137"/>
              <a:ext cx="1321732" cy="68219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390" name="Shape 3390"/>
            <p:cNvSpPr txBox="1"/>
            <p:nvPr/>
          </p:nvSpPr>
          <p:spPr>
            <a:xfrm>
              <a:off x="1659399" y="4752326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zh-CN" altLang="en-US" sz="14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此处添加标题</a:t>
              </a:r>
              <a:endPara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392" name="Shape 3392"/>
          <p:cNvSpPr/>
          <p:nvPr/>
        </p:nvSpPr>
        <p:spPr>
          <a:xfrm>
            <a:off x="3779417" y="4671423"/>
            <a:ext cx="179999" cy="17999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93" name="Shape 3393"/>
          <p:cNvGrpSpPr/>
          <p:nvPr/>
        </p:nvGrpSpPr>
        <p:grpSpPr>
          <a:xfrm>
            <a:off x="4098256" y="4654787"/>
            <a:ext cx="1786472" cy="921133"/>
            <a:chOff x="3627346" y="4746262"/>
            <a:chExt cx="1433109" cy="921133"/>
          </a:xfrm>
        </p:grpSpPr>
        <p:sp>
          <p:nvSpPr>
            <p:cNvPr id="3394" name="Shape 3394"/>
            <p:cNvSpPr txBox="1"/>
            <p:nvPr/>
          </p:nvSpPr>
          <p:spPr>
            <a:xfrm>
              <a:off x="3635599" y="4979137"/>
              <a:ext cx="1424856" cy="6882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395" name="Shape 3395"/>
            <p:cNvSpPr txBox="1"/>
            <p:nvPr/>
          </p:nvSpPr>
          <p:spPr>
            <a:xfrm>
              <a:off x="3627346" y="4746262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97" name="Shape 3397"/>
          <p:cNvSpPr/>
          <p:nvPr/>
        </p:nvSpPr>
        <p:spPr>
          <a:xfrm>
            <a:off x="8439150" y="4671423"/>
            <a:ext cx="179999" cy="179999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398" name="Shape 3398"/>
          <p:cNvGrpSpPr/>
          <p:nvPr/>
        </p:nvGrpSpPr>
        <p:grpSpPr>
          <a:xfrm>
            <a:off x="8757989" y="4654787"/>
            <a:ext cx="1697553" cy="918385"/>
            <a:chOff x="7563234" y="4745691"/>
            <a:chExt cx="1354741" cy="918385"/>
          </a:xfrm>
        </p:grpSpPr>
        <p:sp>
          <p:nvSpPr>
            <p:cNvPr id="3399" name="Shape 3399"/>
            <p:cNvSpPr txBox="1"/>
            <p:nvPr/>
          </p:nvSpPr>
          <p:spPr>
            <a:xfrm>
              <a:off x="7563234" y="4975247"/>
              <a:ext cx="1354741" cy="688829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400" name="Shape 3400"/>
            <p:cNvSpPr txBox="1"/>
            <p:nvPr/>
          </p:nvSpPr>
          <p:spPr>
            <a:xfrm>
              <a:off x="7563235" y="4745691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402" name="Shape 3402"/>
          <p:cNvSpPr/>
          <p:nvPr/>
        </p:nvSpPr>
        <p:spPr>
          <a:xfrm>
            <a:off x="6075544" y="4671423"/>
            <a:ext cx="179999" cy="179999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lIns="91425" tIns="45700" rIns="91425" bIns="45700" anchor="ctr" anchorCtr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2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03" name="Shape 3403"/>
          <p:cNvGrpSpPr/>
          <p:nvPr/>
        </p:nvGrpSpPr>
        <p:grpSpPr>
          <a:xfrm>
            <a:off x="6394384" y="4654787"/>
            <a:ext cx="1697553" cy="922734"/>
            <a:chOff x="5595291" y="4746262"/>
            <a:chExt cx="1439462" cy="922734"/>
          </a:xfrm>
        </p:grpSpPr>
        <p:sp>
          <p:nvSpPr>
            <p:cNvPr id="3404" name="Shape 3404"/>
            <p:cNvSpPr txBox="1"/>
            <p:nvPr/>
          </p:nvSpPr>
          <p:spPr>
            <a:xfrm>
              <a:off x="5595291" y="4980738"/>
              <a:ext cx="1439462" cy="688258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405" name="Shape 3405"/>
            <p:cNvSpPr txBox="1"/>
            <p:nvPr/>
          </p:nvSpPr>
          <p:spPr>
            <a:xfrm>
              <a:off x="5595292" y="4746262"/>
              <a:ext cx="1321731" cy="318864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lvl="0">
                <a:lnSpc>
                  <a:spcPct val="90000"/>
                </a:lnSpc>
                <a:buClr>
                  <a:srgbClr val="656D78"/>
                </a:buClr>
                <a:buSzPct val="25000"/>
                <a:defRPr/>
              </a:pPr>
              <a:r>
                <a:rPr lang="zh-CN" altLang="en-US" sz="1400" b="1" kern="0" dirty="0">
                  <a:solidFill>
                    <a:srgbClr val="656D78"/>
                  </a:solidFill>
                  <a:cs typeface="+mn-ea"/>
                  <a:sym typeface="+mn-lt"/>
                </a:rPr>
                <a:t>此处添加标题</a:t>
              </a:r>
              <a:endParaRPr lang="en-US" altLang="zh-CN" sz="1400" b="1" kern="0" dirty="0">
                <a:solidFill>
                  <a:srgbClr val="656D78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4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3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3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3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3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3" name="Shape 3423"/>
          <p:cNvSpPr txBox="1"/>
          <p:nvPr/>
        </p:nvSpPr>
        <p:spPr>
          <a:xfrm>
            <a:off x="873893" y="4139309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4" name="Shape 3424"/>
          <p:cNvSpPr txBox="1"/>
          <p:nvPr/>
        </p:nvSpPr>
        <p:spPr>
          <a:xfrm>
            <a:off x="2695402" y="3465984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5" name="Shape 3425"/>
          <p:cNvSpPr txBox="1"/>
          <p:nvPr/>
        </p:nvSpPr>
        <p:spPr>
          <a:xfrm>
            <a:off x="4575251" y="2739462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26" name="Shape 3426"/>
          <p:cNvSpPr txBox="1"/>
          <p:nvPr/>
        </p:nvSpPr>
        <p:spPr>
          <a:xfrm>
            <a:off x="6448501" y="2013695"/>
            <a:ext cx="1822039" cy="4855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2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2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grpSp>
        <p:nvGrpSpPr>
          <p:cNvPr id="3427" name="Shape 3427"/>
          <p:cNvGrpSpPr/>
          <p:nvPr/>
        </p:nvGrpSpPr>
        <p:grpSpPr>
          <a:xfrm>
            <a:off x="797000" y="4625958"/>
            <a:ext cx="2597150" cy="1848066"/>
            <a:chOff x="797000" y="4625958"/>
            <a:chExt cx="2597150" cy="1848066"/>
          </a:xfrm>
        </p:grpSpPr>
        <p:sp>
          <p:nvSpPr>
            <p:cNvPr id="3428" name="Shape 3428"/>
            <p:cNvSpPr/>
            <p:nvPr/>
          </p:nvSpPr>
          <p:spPr>
            <a:xfrm>
              <a:off x="797000" y="4911925"/>
              <a:ext cx="2590800" cy="156209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29" name="Shape 3429"/>
            <p:cNvSpPr/>
            <p:nvPr/>
          </p:nvSpPr>
          <p:spPr>
            <a:xfrm>
              <a:off x="2682950" y="57564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0" name="Shape 3430"/>
            <p:cNvSpPr/>
            <p:nvPr/>
          </p:nvSpPr>
          <p:spPr>
            <a:xfrm>
              <a:off x="2391900" y="4625958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31" name="Shape 3431"/>
            <p:cNvGrpSpPr/>
            <p:nvPr/>
          </p:nvGrpSpPr>
          <p:grpSpPr>
            <a:xfrm>
              <a:off x="1144578" y="5440234"/>
              <a:ext cx="1573731" cy="632480"/>
              <a:chOff x="2194601" y="2009322"/>
              <a:chExt cx="1573731" cy="632480"/>
            </a:xfrm>
          </p:grpSpPr>
          <p:sp>
            <p:nvSpPr>
              <p:cNvPr id="3432" name="Shape 3432"/>
              <p:cNvSpPr/>
              <p:nvPr/>
            </p:nvSpPr>
            <p:spPr>
              <a:xfrm>
                <a:off x="2540741" y="2009322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</a:p>
            </p:txBody>
          </p:sp>
          <p:sp>
            <p:nvSpPr>
              <p:cNvPr id="3433" name="Shape 3433"/>
              <p:cNvSpPr/>
              <p:nvPr/>
            </p:nvSpPr>
            <p:spPr>
              <a:xfrm>
                <a:off x="2194601" y="2165159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16" y="71977"/>
                    </a:moveTo>
                    <a:cubicBezTo>
                      <a:pt x="94833" y="68100"/>
                      <a:pt x="92088" y="64072"/>
                      <a:pt x="88950" y="59972"/>
                    </a:cubicBezTo>
                    <a:cubicBezTo>
                      <a:pt x="92072" y="55905"/>
                      <a:pt x="94844" y="51883"/>
                      <a:pt x="97116" y="48022"/>
                    </a:cubicBezTo>
                    <a:cubicBezTo>
                      <a:pt x="107833" y="51005"/>
                      <a:pt x="114544" y="55266"/>
                      <a:pt x="114544" y="60000"/>
                    </a:cubicBezTo>
                    <a:cubicBezTo>
                      <a:pt x="114544" y="64733"/>
                      <a:pt x="107833" y="68994"/>
                      <a:pt x="97116" y="71977"/>
                    </a:cubicBezTo>
                    <a:moveTo>
                      <a:pt x="98566" y="98572"/>
                    </a:moveTo>
                    <a:cubicBezTo>
                      <a:pt x="95222" y="101916"/>
                      <a:pt x="87444" y="100155"/>
                      <a:pt x="77755" y="94694"/>
                    </a:cubicBezTo>
                    <a:cubicBezTo>
                      <a:pt x="78877" y="90338"/>
                      <a:pt x="79805" y="85588"/>
                      <a:pt x="80483" y="80488"/>
                    </a:cubicBezTo>
                    <a:cubicBezTo>
                      <a:pt x="85583" y="79811"/>
                      <a:pt x="90338" y="78877"/>
                      <a:pt x="94688" y="77755"/>
                    </a:cubicBezTo>
                    <a:cubicBezTo>
                      <a:pt x="100155" y="87444"/>
                      <a:pt x="101916" y="95222"/>
                      <a:pt x="98566" y="98572"/>
                    </a:cubicBezTo>
                    <a:moveTo>
                      <a:pt x="85577" y="64227"/>
                    </a:moveTo>
                    <a:cubicBezTo>
                      <a:pt x="87983" y="67327"/>
                      <a:pt x="90105" y="70344"/>
                      <a:pt x="91966" y="73250"/>
                    </a:cubicBezTo>
                    <a:cubicBezTo>
                      <a:pt x="88611" y="73983"/>
                      <a:pt x="84972" y="74605"/>
                      <a:pt x="81094" y="75094"/>
                    </a:cubicBezTo>
                    <a:cubicBezTo>
                      <a:pt x="81283" y="73083"/>
                      <a:pt x="81416" y="71022"/>
                      <a:pt x="81538" y="68938"/>
                    </a:cubicBezTo>
                    <a:cubicBezTo>
                      <a:pt x="82944" y="67372"/>
                      <a:pt x="84277" y="65800"/>
                      <a:pt x="85577" y="64227"/>
                    </a:cubicBezTo>
                    <a:moveTo>
                      <a:pt x="85566" y="55733"/>
                    </a:moveTo>
                    <a:cubicBezTo>
                      <a:pt x="84277" y="54177"/>
                      <a:pt x="82933" y="52616"/>
                      <a:pt x="81538" y="51061"/>
                    </a:cubicBezTo>
                    <a:cubicBezTo>
                      <a:pt x="81416" y="48983"/>
                      <a:pt x="81283" y="46916"/>
                      <a:pt x="81094" y="44911"/>
                    </a:cubicBezTo>
                    <a:cubicBezTo>
                      <a:pt x="84972" y="45394"/>
                      <a:pt x="88611" y="46016"/>
                      <a:pt x="91966" y="46750"/>
                    </a:cubicBezTo>
                    <a:cubicBezTo>
                      <a:pt x="90116" y="49638"/>
                      <a:pt x="87955" y="52655"/>
                      <a:pt x="85566" y="55733"/>
                    </a:cubicBezTo>
                    <a:moveTo>
                      <a:pt x="98566" y="21427"/>
                    </a:moveTo>
                    <a:cubicBezTo>
                      <a:pt x="101916" y="24777"/>
                      <a:pt x="100155" y="32555"/>
                      <a:pt x="94688" y="42244"/>
                    </a:cubicBezTo>
                    <a:cubicBezTo>
                      <a:pt x="90338" y="41122"/>
                      <a:pt x="85583" y="40188"/>
                      <a:pt x="80483" y="39511"/>
                    </a:cubicBezTo>
                    <a:cubicBezTo>
                      <a:pt x="79805" y="34411"/>
                      <a:pt x="78877" y="29661"/>
                      <a:pt x="77755" y="25305"/>
                    </a:cubicBezTo>
                    <a:cubicBezTo>
                      <a:pt x="87444" y="19844"/>
                      <a:pt x="95222" y="18083"/>
                      <a:pt x="98566" y="21427"/>
                    </a:cubicBezTo>
                    <a:moveTo>
                      <a:pt x="76211" y="66733"/>
                    </a:moveTo>
                    <a:cubicBezTo>
                      <a:pt x="74711" y="68350"/>
                      <a:pt x="73177" y="69961"/>
                      <a:pt x="71566" y="71572"/>
                    </a:cubicBezTo>
                    <a:cubicBezTo>
                      <a:pt x="69961" y="73177"/>
                      <a:pt x="68350" y="74716"/>
                      <a:pt x="66733" y="76216"/>
                    </a:cubicBezTo>
                    <a:cubicBezTo>
                      <a:pt x="64522" y="76294"/>
                      <a:pt x="62288" y="76361"/>
                      <a:pt x="60000" y="76361"/>
                    </a:cubicBezTo>
                    <a:cubicBezTo>
                      <a:pt x="57705" y="76361"/>
                      <a:pt x="55472" y="76294"/>
                      <a:pt x="53261" y="76216"/>
                    </a:cubicBezTo>
                    <a:cubicBezTo>
                      <a:pt x="51650" y="74716"/>
                      <a:pt x="50033" y="73177"/>
                      <a:pt x="48427" y="71572"/>
                    </a:cubicBezTo>
                    <a:cubicBezTo>
                      <a:pt x="46822" y="69961"/>
                      <a:pt x="45288" y="68350"/>
                      <a:pt x="43783" y="66733"/>
                    </a:cubicBezTo>
                    <a:cubicBezTo>
                      <a:pt x="43700" y="64522"/>
                      <a:pt x="43638" y="62288"/>
                      <a:pt x="43638" y="60000"/>
                    </a:cubicBezTo>
                    <a:cubicBezTo>
                      <a:pt x="43638" y="57711"/>
                      <a:pt x="43700" y="55477"/>
                      <a:pt x="43783" y="53261"/>
                    </a:cubicBezTo>
                    <a:cubicBezTo>
                      <a:pt x="45288" y="51650"/>
                      <a:pt x="46822" y="50038"/>
                      <a:pt x="48427" y="48427"/>
                    </a:cubicBezTo>
                    <a:cubicBezTo>
                      <a:pt x="50033" y="46822"/>
                      <a:pt x="51650" y="45283"/>
                      <a:pt x="53261" y="43783"/>
                    </a:cubicBezTo>
                    <a:cubicBezTo>
                      <a:pt x="55472" y="43705"/>
                      <a:pt x="57705" y="43638"/>
                      <a:pt x="60000" y="43638"/>
                    </a:cubicBezTo>
                    <a:cubicBezTo>
                      <a:pt x="62288" y="43638"/>
                      <a:pt x="64522" y="43705"/>
                      <a:pt x="66733" y="43783"/>
                    </a:cubicBezTo>
                    <a:cubicBezTo>
                      <a:pt x="68350" y="45283"/>
                      <a:pt x="69961" y="46822"/>
                      <a:pt x="71566" y="48427"/>
                    </a:cubicBezTo>
                    <a:cubicBezTo>
                      <a:pt x="73177" y="50038"/>
                      <a:pt x="74711" y="51650"/>
                      <a:pt x="76211" y="53261"/>
                    </a:cubicBezTo>
                    <a:cubicBezTo>
                      <a:pt x="76294" y="55477"/>
                      <a:pt x="76361" y="57711"/>
                      <a:pt x="76361" y="60000"/>
                    </a:cubicBezTo>
                    <a:cubicBezTo>
                      <a:pt x="76361" y="62288"/>
                      <a:pt x="76294" y="64522"/>
                      <a:pt x="76211" y="66733"/>
                    </a:cubicBezTo>
                    <a:moveTo>
                      <a:pt x="73250" y="91972"/>
                    </a:moveTo>
                    <a:cubicBezTo>
                      <a:pt x="70344" y="90105"/>
                      <a:pt x="67333" y="87983"/>
                      <a:pt x="64227" y="85577"/>
                    </a:cubicBezTo>
                    <a:cubicBezTo>
                      <a:pt x="65800" y="84277"/>
                      <a:pt x="67372" y="82950"/>
                      <a:pt x="68938" y="81538"/>
                    </a:cubicBezTo>
                    <a:cubicBezTo>
                      <a:pt x="71016" y="81416"/>
                      <a:pt x="73083" y="81283"/>
                      <a:pt x="75094" y="81094"/>
                    </a:cubicBezTo>
                    <a:cubicBezTo>
                      <a:pt x="74605" y="84972"/>
                      <a:pt x="73977" y="88611"/>
                      <a:pt x="73250" y="91972"/>
                    </a:cubicBezTo>
                    <a:moveTo>
                      <a:pt x="60000" y="114544"/>
                    </a:moveTo>
                    <a:cubicBezTo>
                      <a:pt x="55266" y="114544"/>
                      <a:pt x="51005" y="107833"/>
                      <a:pt x="48016" y="97116"/>
                    </a:cubicBezTo>
                    <a:cubicBezTo>
                      <a:pt x="51883" y="94844"/>
                      <a:pt x="55900" y="92072"/>
                      <a:pt x="59972" y="88950"/>
                    </a:cubicBezTo>
                    <a:cubicBezTo>
                      <a:pt x="64066" y="92088"/>
                      <a:pt x="68100" y="94833"/>
                      <a:pt x="71983" y="97116"/>
                    </a:cubicBezTo>
                    <a:cubicBezTo>
                      <a:pt x="68994" y="107833"/>
                      <a:pt x="64733" y="114544"/>
                      <a:pt x="60000" y="114544"/>
                    </a:cubicBezTo>
                    <a:moveTo>
                      <a:pt x="44905" y="81094"/>
                    </a:moveTo>
                    <a:cubicBezTo>
                      <a:pt x="46916" y="81283"/>
                      <a:pt x="48977" y="81416"/>
                      <a:pt x="51055" y="81538"/>
                    </a:cubicBezTo>
                    <a:cubicBezTo>
                      <a:pt x="52616" y="82938"/>
                      <a:pt x="54172" y="84277"/>
                      <a:pt x="55733" y="85572"/>
                    </a:cubicBezTo>
                    <a:cubicBezTo>
                      <a:pt x="52655" y="87955"/>
                      <a:pt x="49638" y="90116"/>
                      <a:pt x="46750" y="91972"/>
                    </a:cubicBezTo>
                    <a:cubicBezTo>
                      <a:pt x="46016" y="88611"/>
                      <a:pt x="45394" y="84972"/>
                      <a:pt x="44905" y="81094"/>
                    </a:cubicBezTo>
                    <a:moveTo>
                      <a:pt x="46750" y="28027"/>
                    </a:moveTo>
                    <a:cubicBezTo>
                      <a:pt x="49655" y="29894"/>
                      <a:pt x="52666" y="32011"/>
                      <a:pt x="55766" y="34422"/>
                    </a:cubicBezTo>
                    <a:cubicBezTo>
                      <a:pt x="54200" y="35722"/>
                      <a:pt x="52627" y="37055"/>
                      <a:pt x="51055" y="38466"/>
                    </a:cubicBezTo>
                    <a:cubicBezTo>
                      <a:pt x="48977" y="38583"/>
                      <a:pt x="46916" y="38716"/>
                      <a:pt x="44905" y="38905"/>
                    </a:cubicBezTo>
                    <a:cubicBezTo>
                      <a:pt x="45394" y="35027"/>
                      <a:pt x="46016" y="31388"/>
                      <a:pt x="46750" y="28027"/>
                    </a:cubicBezTo>
                    <a:moveTo>
                      <a:pt x="60000" y="5455"/>
                    </a:moveTo>
                    <a:cubicBezTo>
                      <a:pt x="64733" y="5455"/>
                      <a:pt x="68994" y="12172"/>
                      <a:pt x="71983" y="22883"/>
                    </a:cubicBezTo>
                    <a:cubicBezTo>
                      <a:pt x="68116" y="25155"/>
                      <a:pt x="64094" y="27927"/>
                      <a:pt x="60022" y="31050"/>
                    </a:cubicBezTo>
                    <a:cubicBezTo>
                      <a:pt x="55927" y="27911"/>
                      <a:pt x="51894" y="25166"/>
                      <a:pt x="48016" y="22883"/>
                    </a:cubicBezTo>
                    <a:cubicBezTo>
                      <a:pt x="51005" y="12172"/>
                      <a:pt x="55266" y="5455"/>
                      <a:pt x="60000" y="5455"/>
                    </a:cubicBezTo>
                    <a:moveTo>
                      <a:pt x="75094" y="38905"/>
                    </a:moveTo>
                    <a:cubicBezTo>
                      <a:pt x="73083" y="38716"/>
                      <a:pt x="71016" y="38583"/>
                      <a:pt x="68938" y="38466"/>
                    </a:cubicBezTo>
                    <a:cubicBezTo>
                      <a:pt x="67383" y="37061"/>
                      <a:pt x="65822" y="35722"/>
                      <a:pt x="64266" y="34433"/>
                    </a:cubicBezTo>
                    <a:cubicBezTo>
                      <a:pt x="67344" y="32044"/>
                      <a:pt x="70361" y="29883"/>
                      <a:pt x="73250" y="28027"/>
                    </a:cubicBezTo>
                    <a:cubicBezTo>
                      <a:pt x="73977" y="31388"/>
                      <a:pt x="74605" y="35027"/>
                      <a:pt x="75094" y="38905"/>
                    </a:cubicBezTo>
                    <a:moveTo>
                      <a:pt x="39511" y="39511"/>
                    </a:moveTo>
                    <a:cubicBezTo>
                      <a:pt x="34411" y="40188"/>
                      <a:pt x="29661" y="41122"/>
                      <a:pt x="25305" y="42244"/>
                    </a:cubicBezTo>
                    <a:cubicBezTo>
                      <a:pt x="19844" y="32555"/>
                      <a:pt x="18083" y="24777"/>
                      <a:pt x="21433" y="21427"/>
                    </a:cubicBezTo>
                    <a:cubicBezTo>
                      <a:pt x="24777" y="18083"/>
                      <a:pt x="32555" y="19844"/>
                      <a:pt x="42244" y="25305"/>
                    </a:cubicBezTo>
                    <a:cubicBezTo>
                      <a:pt x="41122" y="29661"/>
                      <a:pt x="40188" y="34411"/>
                      <a:pt x="39511" y="39511"/>
                    </a:cubicBezTo>
                    <a:moveTo>
                      <a:pt x="21433" y="98572"/>
                    </a:moveTo>
                    <a:cubicBezTo>
                      <a:pt x="18083" y="95222"/>
                      <a:pt x="19844" y="87444"/>
                      <a:pt x="25305" y="77755"/>
                    </a:cubicBezTo>
                    <a:cubicBezTo>
                      <a:pt x="29661" y="78877"/>
                      <a:pt x="34411" y="79811"/>
                      <a:pt x="39511" y="80488"/>
                    </a:cubicBezTo>
                    <a:cubicBezTo>
                      <a:pt x="40188" y="85588"/>
                      <a:pt x="41122" y="90338"/>
                      <a:pt x="42244" y="94694"/>
                    </a:cubicBezTo>
                    <a:cubicBezTo>
                      <a:pt x="32555" y="100155"/>
                      <a:pt x="24777" y="101916"/>
                      <a:pt x="21433" y="98572"/>
                    </a:cubicBezTo>
                    <a:moveTo>
                      <a:pt x="38905" y="75094"/>
                    </a:moveTo>
                    <a:cubicBezTo>
                      <a:pt x="35027" y="74605"/>
                      <a:pt x="31388" y="73983"/>
                      <a:pt x="28027" y="73250"/>
                    </a:cubicBezTo>
                    <a:cubicBezTo>
                      <a:pt x="29883" y="70361"/>
                      <a:pt x="32044" y="67344"/>
                      <a:pt x="34427" y="64266"/>
                    </a:cubicBezTo>
                    <a:cubicBezTo>
                      <a:pt x="35716" y="65822"/>
                      <a:pt x="37061" y="67383"/>
                      <a:pt x="38461" y="68938"/>
                    </a:cubicBezTo>
                    <a:cubicBezTo>
                      <a:pt x="38577" y="71022"/>
                      <a:pt x="38711" y="73083"/>
                      <a:pt x="38905" y="75094"/>
                    </a:cubicBezTo>
                    <a:moveTo>
                      <a:pt x="38461" y="51061"/>
                    </a:moveTo>
                    <a:cubicBezTo>
                      <a:pt x="37050" y="52627"/>
                      <a:pt x="35716" y="54200"/>
                      <a:pt x="34422" y="55772"/>
                    </a:cubicBezTo>
                    <a:cubicBezTo>
                      <a:pt x="32016" y="52672"/>
                      <a:pt x="29894" y="49655"/>
                      <a:pt x="28027" y="46750"/>
                    </a:cubicBezTo>
                    <a:cubicBezTo>
                      <a:pt x="31388" y="46016"/>
                      <a:pt x="35027" y="45394"/>
                      <a:pt x="38905" y="44911"/>
                    </a:cubicBezTo>
                    <a:cubicBezTo>
                      <a:pt x="38711" y="46916"/>
                      <a:pt x="38577" y="48977"/>
                      <a:pt x="38461" y="51061"/>
                    </a:cubicBezTo>
                    <a:moveTo>
                      <a:pt x="5455" y="60000"/>
                    </a:moveTo>
                    <a:cubicBezTo>
                      <a:pt x="5455" y="55266"/>
                      <a:pt x="12166" y="51005"/>
                      <a:pt x="22883" y="48022"/>
                    </a:cubicBezTo>
                    <a:cubicBezTo>
                      <a:pt x="25166" y="51900"/>
                      <a:pt x="27905" y="55927"/>
                      <a:pt x="31044" y="60027"/>
                    </a:cubicBezTo>
                    <a:cubicBezTo>
                      <a:pt x="27927" y="64094"/>
                      <a:pt x="25155" y="68122"/>
                      <a:pt x="22883" y="71977"/>
                    </a:cubicBezTo>
                    <a:cubicBezTo>
                      <a:pt x="12166" y="68994"/>
                      <a:pt x="5455" y="64733"/>
                      <a:pt x="5455" y="60000"/>
                    </a:cubicBezTo>
                    <a:moveTo>
                      <a:pt x="120000" y="60000"/>
                    </a:moveTo>
                    <a:cubicBezTo>
                      <a:pt x="120000" y="53466"/>
                      <a:pt x="112072" y="47616"/>
                      <a:pt x="99544" y="43627"/>
                    </a:cubicBezTo>
                    <a:cubicBezTo>
                      <a:pt x="105566" y="31944"/>
                      <a:pt x="107050" y="22194"/>
                      <a:pt x="102427" y="17572"/>
                    </a:cubicBezTo>
                    <a:cubicBezTo>
                      <a:pt x="97805" y="12955"/>
                      <a:pt x="88055" y="14433"/>
                      <a:pt x="76377" y="20455"/>
                    </a:cubicBezTo>
                    <a:cubicBezTo>
                      <a:pt x="72383" y="7927"/>
                      <a:pt x="66533" y="0"/>
                      <a:pt x="60000" y="0"/>
                    </a:cubicBezTo>
                    <a:cubicBezTo>
                      <a:pt x="53461" y="0"/>
                      <a:pt x="47616" y="7927"/>
                      <a:pt x="43622" y="20455"/>
                    </a:cubicBezTo>
                    <a:cubicBezTo>
                      <a:pt x="31944" y="14433"/>
                      <a:pt x="22194" y="12955"/>
                      <a:pt x="17572" y="17572"/>
                    </a:cubicBezTo>
                    <a:cubicBezTo>
                      <a:pt x="12950" y="22194"/>
                      <a:pt x="14433" y="31944"/>
                      <a:pt x="20455" y="43627"/>
                    </a:cubicBezTo>
                    <a:cubicBezTo>
                      <a:pt x="7922" y="47616"/>
                      <a:pt x="0" y="53466"/>
                      <a:pt x="0" y="60000"/>
                    </a:cubicBezTo>
                    <a:cubicBezTo>
                      <a:pt x="0" y="66533"/>
                      <a:pt x="7922" y="72383"/>
                      <a:pt x="20455" y="76377"/>
                    </a:cubicBezTo>
                    <a:cubicBezTo>
                      <a:pt x="14433" y="88061"/>
                      <a:pt x="12950" y="97805"/>
                      <a:pt x="17572" y="102427"/>
                    </a:cubicBezTo>
                    <a:cubicBezTo>
                      <a:pt x="22194" y="107044"/>
                      <a:pt x="31944" y="105566"/>
                      <a:pt x="43622" y="99544"/>
                    </a:cubicBezTo>
                    <a:cubicBezTo>
                      <a:pt x="47616" y="112072"/>
                      <a:pt x="53461" y="120000"/>
                      <a:pt x="60000" y="120000"/>
                    </a:cubicBezTo>
                    <a:cubicBezTo>
                      <a:pt x="66533" y="120000"/>
                      <a:pt x="72383" y="112072"/>
                      <a:pt x="76377" y="99544"/>
                    </a:cubicBezTo>
                    <a:cubicBezTo>
                      <a:pt x="88055" y="105566"/>
                      <a:pt x="97805" y="107044"/>
                      <a:pt x="102427" y="102427"/>
                    </a:cubicBezTo>
                    <a:cubicBezTo>
                      <a:pt x="107050" y="97805"/>
                      <a:pt x="105566" y="88061"/>
                      <a:pt x="99544" y="76377"/>
                    </a:cubicBezTo>
                    <a:cubicBezTo>
                      <a:pt x="112072" y="72383"/>
                      <a:pt x="120000" y="66533"/>
                      <a:pt x="120000" y="60000"/>
                    </a:cubicBezTo>
                    <a:moveTo>
                      <a:pt x="60000" y="54544"/>
                    </a:moveTo>
                    <a:cubicBezTo>
                      <a:pt x="56988" y="54544"/>
                      <a:pt x="54544" y="56988"/>
                      <a:pt x="54544" y="60000"/>
                    </a:cubicBezTo>
                    <a:cubicBezTo>
                      <a:pt x="54544" y="63011"/>
                      <a:pt x="56988" y="65455"/>
                      <a:pt x="60000" y="65455"/>
                    </a:cubicBezTo>
                    <a:cubicBezTo>
                      <a:pt x="63011" y="65455"/>
                      <a:pt x="65455" y="63011"/>
                      <a:pt x="65455" y="60000"/>
                    </a:cubicBezTo>
                    <a:cubicBezTo>
                      <a:pt x="65455" y="56988"/>
                      <a:pt x="63011" y="54544"/>
                      <a:pt x="60000" y="545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34" name="Shape 3434"/>
          <p:cNvGrpSpPr/>
          <p:nvPr/>
        </p:nvGrpSpPr>
        <p:grpSpPr>
          <a:xfrm>
            <a:off x="2682950" y="3888110"/>
            <a:ext cx="2597150" cy="1868364"/>
            <a:chOff x="2682950" y="3888110"/>
            <a:chExt cx="2597150" cy="1868364"/>
          </a:xfrm>
        </p:grpSpPr>
        <p:sp>
          <p:nvSpPr>
            <p:cNvPr id="3435" name="Shape 3435"/>
            <p:cNvSpPr/>
            <p:nvPr/>
          </p:nvSpPr>
          <p:spPr>
            <a:xfrm>
              <a:off x="2682950" y="4194375"/>
              <a:ext cx="2590800" cy="156209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6" name="Shape 3436"/>
            <p:cNvSpPr/>
            <p:nvPr/>
          </p:nvSpPr>
          <p:spPr>
            <a:xfrm>
              <a:off x="4568901" y="503892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37" name="Shape 3437"/>
            <p:cNvSpPr/>
            <p:nvPr/>
          </p:nvSpPr>
          <p:spPr>
            <a:xfrm>
              <a:off x="4256130" y="3888110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38" name="Shape 3438"/>
            <p:cNvGrpSpPr/>
            <p:nvPr/>
          </p:nvGrpSpPr>
          <p:grpSpPr>
            <a:xfrm>
              <a:off x="3063886" y="4763407"/>
              <a:ext cx="1575004" cy="632480"/>
              <a:chOff x="4129723" y="2015876"/>
              <a:chExt cx="1575004" cy="632480"/>
            </a:xfrm>
          </p:grpSpPr>
          <p:sp>
            <p:nvSpPr>
              <p:cNvPr id="3439" name="Shape 3439"/>
              <p:cNvSpPr/>
              <p:nvPr/>
            </p:nvSpPr>
            <p:spPr>
              <a:xfrm>
                <a:off x="4477137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</a:p>
            </p:txBody>
          </p:sp>
          <p:sp>
            <p:nvSpPr>
              <p:cNvPr id="3440" name="Shape 3440"/>
              <p:cNvSpPr/>
              <p:nvPr/>
            </p:nvSpPr>
            <p:spPr>
              <a:xfrm>
                <a:off x="4129723" y="2143124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4544"/>
                    </a:moveTo>
                    <a:cubicBezTo>
                      <a:pt x="29872" y="114544"/>
                      <a:pt x="5455" y="90127"/>
                      <a:pt x="5455" y="60000"/>
                    </a:cubicBezTo>
                    <a:cubicBezTo>
                      <a:pt x="5455" y="29872"/>
                      <a:pt x="29872" y="5455"/>
                      <a:pt x="60000" y="5455"/>
                    </a:cubicBezTo>
                    <a:cubicBezTo>
                      <a:pt x="90127" y="5455"/>
                      <a:pt x="114544" y="29872"/>
                      <a:pt x="114544" y="60000"/>
                    </a:cubicBezTo>
                    <a:cubicBezTo>
                      <a:pt x="114544" y="90127"/>
                      <a:pt x="90127" y="114544"/>
                      <a:pt x="60000" y="114544"/>
                    </a:cubicBezTo>
                    <a:moveTo>
                      <a:pt x="101555" y="103216"/>
                    </a:moveTo>
                    <a:cubicBezTo>
                      <a:pt x="112905" y="92300"/>
                      <a:pt x="120000" y="76994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6" y="0"/>
                      <a:pt x="0" y="26861"/>
                      <a:pt x="0" y="60000"/>
                    </a:cubicBezTo>
                    <a:cubicBezTo>
                      <a:pt x="0" y="76994"/>
                      <a:pt x="7094" y="92300"/>
                      <a:pt x="18444" y="103216"/>
                    </a:cubicBezTo>
                    <a:lnTo>
                      <a:pt x="11705" y="115344"/>
                    </a:lnTo>
                    <a:cubicBezTo>
                      <a:pt x="11216" y="115838"/>
                      <a:pt x="10911" y="116522"/>
                      <a:pt x="10911" y="117272"/>
                    </a:cubicBezTo>
                    <a:cubicBezTo>
                      <a:pt x="10911" y="118777"/>
                      <a:pt x="12133" y="120000"/>
                      <a:pt x="13638" y="120000"/>
                    </a:cubicBezTo>
                    <a:cubicBezTo>
                      <a:pt x="14388" y="120000"/>
                      <a:pt x="15072" y="119694"/>
                      <a:pt x="15566" y="119200"/>
                    </a:cubicBezTo>
                    <a:cubicBezTo>
                      <a:pt x="15877" y="118888"/>
                      <a:pt x="16077" y="118483"/>
                      <a:pt x="16205" y="118044"/>
                    </a:cubicBezTo>
                    <a:lnTo>
                      <a:pt x="22466" y="106772"/>
                    </a:lnTo>
                    <a:cubicBezTo>
                      <a:pt x="32750" y="115033"/>
                      <a:pt x="45788" y="120000"/>
                      <a:pt x="60000" y="120000"/>
                    </a:cubicBezTo>
                    <a:cubicBezTo>
                      <a:pt x="74211" y="120000"/>
                      <a:pt x="87250" y="115033"/>
                      <a:pt x="97527" y="106772"/>
                    </a:cubicBezTo>
                    <a:lnTo>
                      <a:pt x="103794" y="118044"/>
                    </a:lnTo>
                    <a:cubicBezTo>
                      <a:pt x="104127" y="119166"/>
                      <a:pt x="105127" y="120000"/>
                      <a:pt x="106361" y="120000"/>
                    </a:cubicBezTo>
                    <a:cubicBezTo>
                      <a:pt x="107866" y="120000"/>
                      <a:pt x="109088" y="118777"/>
                      <a:pt x="109088" y="117272"/>
                    </a:cubicBezTo>
                    <a:cubicBezTo>
                      <a:pt x="109088" y="116522"/>
                      <a:pt x="108783" y="115838"/>
                      <a:pt x="108294" y="115344"/>
                    </a:cubicBezTo>
                    <a:cubicBezTo>
                      <a:pt x="108294" y="115344"/>
                      <a:pt x="101555" y="103216"/>
                      <a:pt x="101555" y="103216"/>
                    </a:cubicBezTo>
                    <a:close/>
                    <a:moveTo>
                      <a:pt x="60000" y="92727"/>
                    </a:moveTo>
                    <a:cubicBezTo>
                      <a:pt x="41927" y="92727"/>
                      <a:pt x="27272" y="78072"/>
                      <a:pt x="27272" y="60000"/>
                    </a:cubicBezTo>
                    <a:cubicBezTo>
                      <a:pt x="27272" y="41927"/>
                      <a:pt x="41927" y="27272"/>
                      <a:pt x="60000" y="27272"/>
                    </a:cubicBezTo>
                    <a:cubicBezTo>
                      <a:pt x="78072" y="27272"/>
                      <a:pt x="92727" y="41927"/>
                      <a:pt x="92727" y="60000"/>
                    </a:cubicBezTo>
                    <a:cubicBezTo>
                      <a:pt x="92727" y="78072"/>
                      <a:pt x="78072" y="92727"/>
                      <a:pt x="60000" y="92727"/>
                    </a:cubicBezTo>
                    <a:moveTo>
                      <a:pt x="60000" y="21816"/>
                    </a:moveTo>
                    <a:cubicBezTo>
                      <a:pt x="38911" y="21816"/>
                      <a:pt x="21816" y="38911"/>
                      <a:pt x="21816" y="60000"/>
                    </a:cubicBezTo>
                    <a:cubicBezTo>
                      <a:pt x="21816" y="81088"/>
                      <a:pt x="38911" y="98183"/>
                      <a:pt x="60000" y="98183"/>
                    </a:cubicBezTo>
                    <a:cubicBezTo>
                      <a:pt x="81088" y="98183"/>
                      <a:pt x="98183" y="81088"/>
                      <a:pt x="98183" y="60000"/>
                    </a:cubicBezTo>
                    <a:cubicBezTo>
                      <a:pt x="98183" y="38911"/>
                      <a:pt x="81088" y="21816"/>
                      <a:pt x="60000" y="21816"/>
                    </a:cubicBezTo>
                    <a:moveTo>
                      <a:pt x="60000" y="70911"/>
                    </a:moveTo>
                    <a:cubicBezTo>
                      <a:pt x="53977" y="70911"/>
                      <a:pt x="49088" y="66022"/>
                      <a:pt x="49088" y="60000"/>
                    </a:cubicBezTo>
                    <a:cubicBezTo>
                      <a:pt x="49088" y="53977"/>
                      <a:pt x="53977" y="49088"/>
                      <a:pt x="60000" y="49088"/>
                    </a:cubicBezTo>
                    <a:cubicBezTo>
                      <a:pt x="66022" y="49088"/>
                      <a:pt x="70911" y="53977"/>
                      <a:pt x="70911" y="60000"/>
                    </a:cubicBezTo>
                    <a:cubicBezTo>
                      <a:pt x="70911" y="66022"/>
                      <a:pt x="66022" y="70911"/>
                      <a:pt x="60000" y="70911"/>
                    </a:cubicBezTo>
                    <a:moveTo>
                      <a:pt x="60000" y="43638"/>
                    </a:moveTo>
                    <a:cubicBezTo>
                      <a:pt x="50961" y="43638"/>
                      <a:pt x="43638" y="50961"/>
                      <a:pt x="43638" y="60000"/>
                    </a:cubicBezTo>
                    <a:cubicBezTo>
                      <a:pt x="43638" y="69038"/>
                      <a:pt x="50961" y="76361"/>
                      <a:pt x="60000" y="76361"/>
                    </a:cubicBezTo>
                    <a:cubicBezTo>
                      <a:pt x="69038" y="76361"/>
                      <a:pt x="76361" y="69038"/>
                      <a:pt x="76361" y="60000"/>
                    </a:cubicBezTo>
                    <a:cubicBezTo>
                      <a:pt x="76361" y="50961"/>
                      <a:pt x="69038" y="43638"/>
                      <a:pt x="60000" y="4363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41" name="Shape 3441"/>
          <p:cNvGrpSpPr/>
          <p:nvPr/>
        </p:nvGrpSpPr>
        <p:grpSpPr>
          <a:xfrm>
            <a:off x="4575251" y="3180891"/>
            <a:ext cx="2590800" cy="1858033"/>
            <a:chOff x="4575251" y="3180891"/>
            <a:chExt cx="2590800" cy="1858033"/>
          </a:xfrm>
        </p:grpSpPr>
        <p:sp>
          <p:nvSpPr>
            <p:cNvPr id="3442" name="Shape 3442"/>
            <p:cNvSpPr/>
            <p:nvPr/>
          </p:nvSpPr>
          <p:spPr>
            <a:xfrm>
              <a:off x="4575251" y="3476825"/>
              <a:ext cx="2590800" cy="1562099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3" name="Shape 3443"/>
            <p:cNvSpPr/>
            <p:nvPr/>
          </p:nvSpPr>
          <p:spPr>
            <a:xfrm>
              <a:off x="6448501" y="43213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44" name="Shape 3444"/>
            <p:cNvSpPr/>
            <p:nvPr/>
          </p:nvSpPr>
          <p:spPr>
            <a:xfrm>
              <a:off x="6142762" y="3180891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45" name="Shape 3445"/>
            <p:cNvGrpSpPr/>
            <p:nvPr/>
          </p:nvGrpSpPr>
          <p:grpSpPr>
            <a:xfrm>
              <a:off x="4877013" y="4044855"/>
              <a:ext cx="1641337" cy="632480"/>
              <a:chOff x="5107857" y="5455401"/>
              <a:chExt cx="1641337" cy="632480"/>
            </a:xfrm>
          </p:grpSpPr>
          <p:sp>
            <p:nvSpPr>
              <p:cNvPr id="3446" name="Shape 3446"/>
              <p:cNvSpPr/>
              <p:nvPr/>
            </p:nvSpPr>
            <p:spPr>
              <a:xfrm>
                <a:off x="5521603" y="5455401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</a:p>
            </p:txBody>
          </p:sp>
          <p:sp>
            <p:nvSpPr>
              <p:cNvPr id="3447" name="Shape 3447"/>
              <p:cNvSpPr/>
              <p:nvPr/>
            </p:nvSpPr>
            <p:spPr>
              <a:xfrm>
                <a:off x="5107857" y="558697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7272" y="103638"/>
                    </a:moveTo>
                    <a:lnTo>
                      <a:pt x="81816" y="103638"/>
                    </a:lnTo>
                    <a:lnTo>
                      <a:pt x="81816" y="109088"/>
                    </a:lnTo>
                    <a:lnTo>
                      <a:pt x="87272" y="109088"/>
                    </a:lnTo>
                    <a:cubicBezTo>
                      <a:pt x="87272" y="109088"/>
                      <a:pt x="87272" y="103638"/>
                      <a:pt x="87272" y="103638"/>
                    </a:cubicBezTo>
                    <a:close/>
                    <a:moveTo>
                      <a:pt x="87272" y="81816"/>
                    </a:moveTo>
                    <a:lnTo>
                      <a:pt x="81816" y="81816"/>
                    </a:lnTo>
                    <a:lnTo>
                      <a:pt x="81816" y="87272"/>
                    </a:lnTo>
                    <a:lnTo>
                      <a:pt x="87272" y="87272"/>
                    </a:lnTo>
                    <a:cubicBezTo>
                      <a:pt x="87272" y="87272"/>
                      <a:pt x="87272" y="81816"/>
                      <a:pt x="87272" y="81816"/>
                    </a:cubicBezTo>
                    <a:close/>
                    <a:moveTo>
                      <a:pt x="81816" y="60000"/>
                    </a:moveTo>
                    <a:lnTo>
                      <a:pt x="87272" y="60000"/>
                    </a:lnTo>
                    <a:lnTo>
                      <a:pt x="87272" y="54544"/>
                    </a:lnTo>
                    <a:lnTo>
                      <a:pt x="81816" y="54544"/>
                    </a:lnTo>
                    <a:cubicBezTo>
                      <a:pt x="81816" y="54544"/>
                      <a:pt x="81816" y="60000"/>
                      <a:pt x="81816" y="60000"/>
                    </a:cubicBezTo>
                    <a:close/>
                    <a:moveTo>
                      <a:pt x="87272" y="92727"/>
                    </a:moveTo>
                    <a:lnTo>
                      <a:pt x="81816" y="92727"/>
                    </a:lnTo>
                    <a:lnTo>
                      <a:pt x="81816" y="98183"/>
                    </a:lnTo>
                    <a:lnTo>
                      <a:pt x="87272" y="98183"/>
                    </a:lnTo>
                    <a:cubicBezTo>
                      <a:pt x="87272" y="98183"/>
                      <a:pt x="87272" y="92727"/>
                      <a:pt x="87272" y="92727"/>
                    </a:cubicBezTo>
                    <a:close/>
                    <a:moveTo>
                      <a:pt x="81816" y="49088"/>
                    </a:moveTo>
                    <a:lnTo>
                      <a:pt x="87272" y="49088"/>
                    </a:lnTo>
                    <a:lnTo>
                      <a:pt x="87272" y="43638"/>
                    </a:lnTo>
                    <a:lnTo>
                      <a:pt x="81816" y="43638"/>
                    </a:lnTo>
                    <a:cubicBezTo>
                      <a:pt x="81816" y="43638"/>
                      <a:pt x="81816" y="49088"/>
                      <a:pt x="81816" y="49088"/>
                    </a:cubicBezTo>
                    <a:close/>
                    <a:moveTo>
                      <a:pt x="109088" y="0"/>
                    </a:moveTo>
                    <a:lnTo>
                      <a:pt x="32727" y="0"/>
                    </a:lnTo>
                    <a:cubicBezTo>
                      <a:pt x="26700" y="0"/>
                      <a:pt x="21816" y="4883"/>
                      <a:pt x="21816" y="10911"/>
                    </a:cubicBezTo>
                    <a:lnTo>
                      <a:pt x="21816" y="13638"/>
                    </a:lnTo>
                    <a:cubicBezTo>
                      <a:pt x="21816" y="15144"/>
                      <a:pt x="23038" y="16361"/>
                      <a:pt x="24544" y="16361"/>
                    </a:cubicBezTo>
                    <a:cubicBezTo>
                      <a:pt x="26055" y="16361"/>
                      <a:pt x="27272" y="15144"/>
                      <a:pt x="27272" y="13638"/>
                    </a:cubicBezTo>
                    <a:lnTo>
                      <a:pt x="27272" y="10911"/>
                    </a:lnTo>
                    <a:cubicBezTo>
                      <a:pt x="27272" y="7900"/>
                      <a:pt x="29716" y="5455"/>
                      <a:pt x="32727" y="5455"/>
                    </a:cubicBezTo>
                    <a:lnTo>
                      <a:pt x="109088" y="5455"/>
                    </a:lnTo>
                    <a:cubicBezTo>
                      <a:pt x="112100" y="5455"/>
                      <a:pt x="114544" y="7900"/>
                      <a:pt x="114544" y="10911"/>
                    </a:cubicBezTo>
                    <a:lnTo>
                      <a:pt x="114544" y="87272"/>
                    </a:lnTo>
                    <a:cubicBezTo>
                      <a:pt x="114544" y="90283"/>
                      <a:pt x="112100" y="92727"/>
                      <a:pt x="109088" y="92727"/>
                    </a:cubicBezTo>
                    <a:lnTo>
                      <a:pt x="106361" y="92727"/>
                    </a:lnTo>
                    <a:cubicBezTo>
                      <a:pt x="104855" y="92727"/>
                      <a:pt x="103638" y="93950"/>
                      <a:pt x="103638" y="95455"/>
                    </a:cubicBezTo>
                    <a:cubicBezTo>
                      <a:pt x="103638" y="96961"/>
                      <a:pt x="104855" y="98183"/>
                      <a:pt x="106361" y="98183"/>
                    </a:cubicBezTo>
                    <a:lnTo>
                      <a:pt x="109088" y="98183"/>
                    </a:lnTo>
                    <a:cubicBezTo>
                      <a:pt x="115116" y="98183"/>
                      <a:pt x="120000" y="93300"/>
                      <a:pt x="120000" y="87272"/>
                    </a:cubicBezTo>
                    <a:lnTo>
                      <a:pt x="120000" y="10911"/>
                    </a:lnTo>
                    <a:cubicBezTo>
                      <a:pt x="120000" y="4883"/>
                      <a:pt x="115116" y="0"/>
                      <a:pt x="109088" y="0"/>
                    </a:cubicBezTo>
                    <a:moveTo>
                      <a:pt x="81816" y="38183"/>
                    </a:moveTo>
                    <a:lnTo>
                      <a:pt x="87272" y="38183"/>
                    </a:lnTo>
                    <a:lnTo>
                      <a:pt x="87272" y="32727"/>
                    </a:lnTo>
                    <a:lnTo>
                      <a:pt x="81816" y="32727"/>
                    </a:lnTo>
                    <a:cubicBezTo>
                      <a:pt x="81816" y="32727"/>
                      <a:pt x="81816" y="38183"/>
                      <a:pt x="81816" y="38183"/>
                    </a:cubicBezTo>
                    <a:close/>
                    <a:moveTo>
                      <a:pt x="92727" y="68183"/>
                    </a:moveTo>
                    <a:lnTo>
                      <a:pt x="76361" y="68183"/>
                    </a:lnTo>
                    <a:lnTo>
                      <a:pt x="76361" y="27272"/>
                    </a:lnTo>
                    <a:lnTo>
                      <a:pt x="87272" y="27272"/>
                    </a:lnTo>
                    <a:cubicBezTo>
                      <a:pt x="90283" y="27272"/>
                      <a:pt x="92727" y="29716"/>
                      <a:pt x="92727" y="32727"/>
                    </a:cubicBezTo>
                    <a:cubicBezTo>
                      <a:pt x="92727" y="32727"/>
                      <a:pt x="92727" y="68183"/>
                      <a:pt x="92727" y="68183"/>
                    </a:cubicBezTo>
                    <a:close/>
                    <a:moveTo>
                      <a:pt x="92727" y="109088"/>
                    </a:moveTo>
                    <a:cubicBezTo>
                      <a:pt x="92727" y="112100"/>
                      <a:pt x="90283" y="114544"/>
                      <a:pt x="87272" y="114544"/>
                    </a:cubicBezTo>
                    <a:lnTo>
                      <a:pt x="76361" y="114544"/>
                    </a:lnTo>
                    <a:lnTo>
                      <a:pt x="76361" y="73638"/>
                    </a:lnTo>
                    <a:lnTo>
                      <a:pt x="92727" y="73638"/>
                    </a:lnTo>
                    <a:cubicBezTo>
                      <a:pt x="92727" y="73638"/>
                      <a:pt x="92727" y="109088"/>
                      <a:pt x="92727" y="109088"/>
                    </a:cubicBezTo>
                    <a:close/>
                    <a:moveTo>
                      <a:pt x="70911" y="68183"/>
                    </a:moveTo>
                    <a:lnTo>
                      <a:pt x="27272" y="68183"/>
                    </a:lnTo>
                    <a:lnTo>
                      <a:pt x="27272" y="27272"/>
                    </a:lnTo>
                    <a:lnTo>
                      <a:pt x="70911" y="27272"/>
                    </a:lnTo>
                    <a:cubicBezTo>
                      <a:pt x="70911" y="27272"/>
                      <a:pt x="70911" y="68183"/>
                      <a:pt x="70911" y="68183"/>
                    </a:cubicBezTo>
                    <a:close/>
                    <a:moveTo>
                      <a:pt x="70911" y="114544"/>
                    </a:moveTo>
                    <a:lnTo>
                      <a:pt x="27272" y="114544"/>
                    </a:lnTo>
                    <a:lnTo>
                      <a:pt x="27272" y="73638"/>
                    </a:lnTo>
                    <a:lnTo>
                      <a:pt x="70911" y="73638"/>
                    </a:lnTo>
                    <a:cubicBezTo>
                      <a:pt x="70911" y="73638"/>
                      <a:pt x="70911" y="114544"/>
                      <a:pt x="70911" y="114544"/>
                    </a:cubicBezTo>
                    <a:close/>
                    <a:moveTo>
                      <a:pt x="21816" y="68183"/>
                    </a:moveTo>
                    <a:lnTo>
                      <a:pt x="5455" y="68183"/>
                    </a:lnTo>
                    <a:lnTo>
                      <a:pt x="5455" y="32727"/>
                    </a:lnTo>
                    <a:cubicBezTo>
                      <a:pt x="5455" y="29716"/>
                      <a:pt x="7900" y="27272"/>
                      <a:pt x="10911" y="27272"/>
                    </a:cubicBezTo>
                    <a:lnTo>
                      <a:pt x="21816" y="27272"/>
                    </a:lnTo>
                    <a:cubicBezTo>
                      <a:pt x="21816" y="27272"/>
                      <a:pt x="21816" y="68183"/>
                      <a:pt x="21816" y="68183"/>
                    </a:cubicBezTo>
                    <a:close/>
                    <a:moveTo>
                      <a:pt x="21816" y="114544"/>
                    </a:moveTo>
                    <a:lnTo>
                      <a:pt x="10911" y="114544"/>
                    </a:lnTo>
                    <a:cubicBezTo>
                      <a:pt x="7900" y="114544"/>
                      <a:pt x="5455" y="112100"/>
                      <a:pt x="5455" y="109088"/>
                    </a:cubicBezTo>
                    <a:lnTo>
                      <a:pt x="5455" y="73638"/>
                    </a:lnTo>
                    <a:lnTo>
                      <a:pt x="21816" y="73638"/>
                    </a:lnTo>
                    <a:cubicBezTo>
                      <a:pt x="21816" y="73638"/>
                      <a:pt x="21816" y="114544"/>
                      <a:pt x="21816" y="114544"/>
                    </a:cubicBezTo>
                    <a:close/>
                    <a:moveTo>
                      <a:pt x="87272" y="21816"/>
                    </a:moveTo>
                    <a:lnTo>
                      <a:pt x="10911" y="21816"/>
                    </a:lnTo>
                    <a:cubicBezTo>
                      <a:pt x="4883" y="21816"/>
                      <a:pt x="0" y="26700"/>
                      <a:pt x="0" y="32727"/>
                    </a:cubicBezTo>
                    <a:lnTo>
                      <a:pt x="0" y="109088"/>
                    </a:lnTo>
                    <a:cubicBezTo>
                      <a:pt x="0" y="115116"/>
                      <a:pt x="4883" y="120000"/>
                      <a:pt x="10911" y="120000"/>
                    </a:cubicBezTo>
                    <a:lnTo>
                      <a:pt x="87272" y="120000"/>
                    </a:lnTo>
                    <a:cubicBezTo>
                      <a:pt x="93300" y="120000"/>
                      <a:pt x="98183" y="115116"/>
                      <a:pt x="98183" y="109088"/>
                    </a:cubicBezTo>
                    <a:lnTo>
                      <a:pt x="98183" y="32727"/>
                    </a:lnTo>
                    <a:cubicBezTo>
                      <a:pt x="98183" y="26700"/>
                      <a:pt x="93300" y="21816"/>
                      <a:pt x="87272" y="21816"/>
                    </a:cubicBezTo>
                    <a:moveTo>
                      <a:pt x="10911" y="49088"/>
                    </a:moveTo>
                    <a:lnTo>
                      <a:pt x="16361" y="49088"/>
                    </a:lnTo>
                    <a:lnTo>
                      <a:pt x="16361" y="43638"/>
                    </a:lnTo>
                    <a:lnTo>
                      <a:pt x="10911" y="43638"/>
                    </a:lnTo>
                    <a:cubicBezTo>
                      <a:pt x="10911" y="43638"/>
                      <a:pt x="10911" y="49088"/>
                      <a:pt x="10911" y="49088"/>
                    </a:cubicBezTo>
                    <a:close/>
                    <a:moveTo>
                      <a:pt x="10911" y="60000"/>
                    </a:moveTo>
                    <a:lnTo>
                      <a:pt x="16361" y="60000"/>
                    </a:lnTo>
                    <a:lnTo>
                      <a:pt x="16361" y="54544"/>
                    </a:lnTo>
                    <a:lnTo>
                      <a:pt x="10911" y="54544"/>
                    </a:lnTo>
                    <a:cubicBezTo>
                      <a:pt x="10911" y="54544"/>
                      <a:pt x="10911" y="60000"/>
                      <a:pt x="10911" y="60000"/>
                    </a:cubicBezTo>
                    <a:close/>
                    <a:moveTo>
                      <a:pt x="16361" y="92727"/>
                    </a:moveTo>
                    <a:lnTo>
                      <a:pt x="10911" y="92727"/>
                    </a:lnTo>
                    <a:lnTo>
                      <a:pt x="10911" y="98183"/>
                    </a:lnTo>
                    <a:lnTo>
                      <a:pt x="16361" y="98183"/>
                    </a:lnTo>
                    <a:cubicBezTo>
                      <a:pt x="16361" y="98183"/>
                      <a:pt x="16361" y="92727"/>
                      <a:pt x="16361" y="92727"/>
                    </a:cubicBezTo>
                    <a:close/>
                    <a:moveTo>
                      <a:pt x="10911" y="38183"/>
                    </a:moveTo>
                    <a:lnTo>
                      <a:pt x="16361" y="38183"/>
                    </a:lnTo>
                    <a:lnTo>
                      <a:pt x="16361" y="32727"/>
                    </a:lnTo>
                    <a:lnTo>
                      <a:pt x="10911" y="32727"/>
                    </a:lnTo>
                    <a:cubicBezTo>
                      <a:pt x="10911" y="32727"/>
                      <a:pt x="10911" y="38183"/>
                      <a:pt x="10911" y="38183"/>
                    </a:cubicBezTo>
                    <a:close/>
                    <a:moveTo>
                      <a:pt x="16361" y="81816"/>
                    </a:moveTo>
                    <a:lnTo>
                      <a:pt x="10911" y="81816"/>
                    </a:lnTo>
                    <a:lnTo>
                      <a:pt x="10911" y="87272"/>
                    </a:lnTo>
                    <a:lnTo>
                      <a:pt x="16361" y="87272"/>
                    </a:lnTo>
                    <a:cubicBezTo>
                      <a:pt x="16361" y="87272"/>
                      <a:pt x="16361" y="81816"/>
                      <a:pt x="16361" y="81816"/>
                    </a:cubicBezTo>
                    <a:close/>
                    <a:moveTo>
                      <a:pt x="16361" y="103638"/>
                    </a:moveTo>
                    <a:lnTo>
                      <a:pt x="10911" y="103638"/>
                    </a:lnTo>
                    <a:lnTo>
                      <a:pt x="10911" y="109088"/>
                    </a:lnTo>
                    <a:lnTo>
                      <a:pt x="16361" y="109088"/>
                    </a:lnTo>
                    <a:cubicBezTo>
                      <a:pt x="16361" y="109088"/>
                      <a:pt x="16361" y="103638"/>
                      <a:pt x="16361" y="103638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48" name="Shape 3448"/>
          <p:cNvGrpSpPr/>
          <p:nvPr/>
        </p:nvGrpSpPr>
        <p:grpSpPr>
          <a:xfrm>
            <a:off x="6448501" y="2472157"/>
            <a:ext cx="2590800" cy="1855567"/>
            <a:chOff x="6448501" y="2472157"/>
            <a:chExt cx="2590800" cy="1855567"/>
          </a:xfrm>
        </p:grpSpPr>
        <p:sp>
          <p:nvSpPr>
            <p:cNvPr id="3449" name="Shape 3449"/>
            <p:cNvSpPr/>
            <p:nvPr/>
          </p:nvSpPr>
          <p:spPr>
            <a:xfrm>
              <a:off x="6448501" y="2765625"/>
              <a:ext cx="2590800" cy="15620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0" name="Shape 3450"/>
            <p:cNvSpPr/>
            <p:nvPr/>
          </p:nvSpPr>
          <p:spPr>
            <a:xfrm>
              <a:off x="8328100" y="3597475"/>
              <a:ext cx="711200" cy="7175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20000" y="0"/>
                  </a:lnTo>
                  <a:lnTo>
                    <a:pt x="120000" y="120000"/>
                  </a:lnTo>
                  <a:lnTo>
                    <a:pt x="0" y="0"/>
                  </a:lnTo>
                  <a:close/>
                  <a:moveTo>
                    <a:pt x="0" y="0"/>
                  </a:move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51" name="Shape 3451"/>
            <p:cNvSpPr/>
            <p:nvPr/>
          </p:nvSpPr>
          <p:spPr>
            <a:xfrm>
              <a:off x="8022217" y="2472157"/>
              <a:ext cx="255211" cy="255211"/>
            </a:xfrm>
            <a:prstGeom prst="triangle">
              <a:avLst>
                <a:gd name="adj" fmla="val 10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91425" rIns="91425" bIns="91425" anchor="ctr" anchorCtr="0">
              <a:noAutofit/>
            </a:bodyPr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52" name="Shape 3452"/>
            <p:cNvGrpSpPr/>
            <p:nvPr/>
          </p:nvGrpSpPr>
          <p:grpSpPr>
            <a:xfrm>
              <a:off x="6804101" y="3230433"/>
              <a:ext cx="1576276" cy="632480"/>
              <a:chOff x="6064846" y="2015876"/>
              <a:chExt cx="1576276" cy="632480"/>
            </a:xfrm>
          </p:grpSpPr>
          <p:sp>
            <p:nvSpPr>
              <p:cNvPr id="3453" name="Shape 3453"/>
              <p:cNvSpPr/>
              <p:nvPr/>
            </p:nvSpPr>
            <p:spPr>
              <a:xfrm>
                <a:off x="6413532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</a:p>
            </p:txBody>
          </p:sp>
          <p:sp>
            <p:nvSpPr>
              <p:cNvPr id="3454" name="Shape 3454"/>
              <p:cNvSpPr/>
              <p:nvPr/>
            </p:nvSpPr>
            <p:spPr>
              <a:xfrm>
                <a:off x="6064846" y="216285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44" y="16361"/>
                    </a:moveTo>
                    <a:lnTo>
                      <a:pt x="5455" y="16361"/>
                    </a:lnTo>
                    <a:lnTo>
                      <a:pt x="5455" y="10911"/>
                    </a:lnTo>
                    <a:lnTo>
                      <a:pt x="114544" y="10911"/>
                    </a:lnTo>
                    <a:cubicBezTo>
                      <a:pt x="114544" y="10911"/>
                      <a:pt x="114544" y="16361"/>
                      <a:pt x="114544" y="16361"/>
                    </a:cubicBezTo>
                    <a:close/>
                    <a:moveTo>
                      <a:pt x="109088" y="87272"/>
                    </a:moveTo>
                    <a:lnTo>
                      <a:pt x="10911" y="87272"/>
                    </a:lnTo>
                    <a:lnTo>
                      <a:pt x="10911" y="21816"/>
                    </a:lnTo>
                    <a:lnTo>
                      <a:pt x="109088" y="21816"/>
                    </a:lnTo>
                    <a:cubicBezTo>
                      <a:pt x="109088" y="21816"/>
                      <a:pt x="109088" y="87272"/>
                      <a:pt x="109088" y="87272"/>
                    </a:cubicBezTo>
                    <a:close/>
                    <a:moveTo>
                      <a:pt x="114544" y="5455"/>
                    </a:moveTo>
                    <a:lnTo>
                      <a:pt x="65455" y="5455"/>
                    </a:lnTo>
                    <a:cubicBezTo>
                      <a:pt x="65455" y="2444"/>
                      <a:pt x="63011" y="0"/>
                      <a:pt x="60000" y="0"/>
                    </a:cubicBezTo>
                    <a:cubicBezTo>
                      <a:pt x="56983" y="0"/>
                      <a:pt x="54544" y="2444"/>
                      <a:pt x="54544" y="5455"/>
                    </a:cubicBezTo>
                    <a:lnTo>
                      <a:pt x="5455" y="5455"/>
                    </a:lnTo>
                    <a:cubicBezTo>
                      <a:pt x="2438" y="5455"/>
                      <a:pt x="0" y="7900"/>
                      <a:pt x="0" y="10911"/>
                    </a:cubicBezTo>
                    <a:lnTo>
                      <a:pt x="0" y="16361"/>
                    </a:lnTo>
                    <a:cubicBezTo>
                      <a:pt x="0" y="19377"/>
                      <a:pt x="2438" y="21816"/>
                      <a:pt x="5455" y="21816"/>
                    </a:cubicBezTo>
                    <a:lnTo>
                      <a:pt x="5455" y="87272"/>
                    </a:lnTo>
                    <a:cubicBezTo>
                      <a:pt x="5455" y="90288"/>
                      <a:pt x="7894" y="92727"/>
                      <a:pt x="10911" y="92727"/>
                    </a:cubicBezTo>
                    <a:lnTo>
                      <a:pt x="57272" y="92727"/>
                    </a:lnTo>
                    <a:lnTo>
                      <a:pt x="57272" y="99777"/>
                    </a:lnTo>
                    <a:lnTo>
                      <a:pt x="41705" y="115344"/>
                    </a:lnTo>
                    <a:cubicBezTo>
                      <a:pt x="41216" y="115838"/>
                      <a:pt x="40911" y="116522"/>
                      <a:pt x="40911" y="117272"/>
                    </a:cubicBezTo>
                    <a:cubicBezTo>
                      <a:pt x="40911" y="118777"/>
                      <a:pt x="42127" y="120000"/>
                      <a:pt x="43638" y="120000"/>
                    </a:cubicBezTo>
                    <a:cubicBezTo>
                      <a:pt x="44388" y="120000"/>
                      <a:pt x="45072" y="119694"/>
                      <a:pt x="45566" y="119200"/>
                    </a:cubicBezTo>
                    <a:lnTo>
                      <a:pt x="60000" y="104766"/>
                    </a:lnTo>
                    <a:lnTo>
                      <a:pt x="74433" y="119200"/>
                    </a:lnTo>
                    <a:cubicBezTo>
                      <a:pt x="74933" y="119694"/>
                      <a:pt x="75611" y="120000"/>
                      <a:pt x="76361" y="120000"/>
                    </a:cubicBezTo>
                    <a:cubicBezTo>
                      <a:pt x="77872" y="120000"/>
                      <a:pt x="79088" y="118777"/>
                      <a:pt x="79088" y="117272"/>
                    </a:cubicBezTo>
                    <a:cubicBezTo>
                      <a:pt x="79088" y="116522"/>
                      <a:pt x="78788" y="115838"/>
                      <a:pt x="78294" y="115344"/>
                    </a:cubicBezTo>
                    <a:lnTo>
                      <a:pt x="62727" y="99777"/>
                    </a:lnTo>
                    <a:lnTo>
                      <a:pt x="62727" y="92727"/>
                    </a:lnTo>
                    <a:lnTo>
                      <a:pt x="109088" y="92727"/>
                    </a:lnTo>
                    <a:cubicBezTo>
                      <a:pt x="112100" y="92727"/>
                      <a:pt x="114544" y="90288"/>
                      <a:pt x="114544" y="87272"/>
                    </a:cubicBezTo>
                    <a:lnTo>
                      <a:pt x="114544" y="21816"/>
                    </a:lnTo>
                    <a:cubicBezTo>
                      <a:pt x="117555" y="21816"/>
                      <a:pt x="120000" y="19377"/>
                      <a:pt x="120000" y="16361"/>
                    </a:cubicBezTo>
                    <a:lnTo>
                      <a:pt x="120000" y="10911"/>
                    </a:lnTo>
                    <a:cubicBezTo>
                      <a:pt x="120000" y="7900"/>
                      <a:pt x="117555" y="5455"/>
                      <a:pt x="114544" y="5455"/>
                    </a:cubicBezTo>
                    <a:moveTo>
                      <a:pt x="90000" y="32727"/>
                    </a:moveTo>
                    <a:cubicBezTo>
                      <a:pt x="91505" y="32727"/>
                      <a:pt x="92727" y="33950"/>
                      <a:pt x="92727" y="35455"/>
                    </a:cubicBezTo>
                    <a:cubicBezTo>
                      <a:pt x="92727" y="36961"/>
                      <a:pt x="91505" y="38183"/>
                      <a:pt x="90000" y="38183"/>
                    </a:cubicBezTo>
                    <a:cubicBezTo>
                      <a:pt x="88494" y="38183"/>
                      <a:pt x="87272" y="36961"/>
                      <a:pt x="87272" y="35455"/>
                    </a:cubicBezTo>
                    <a:cubicBezTo>
                      <a:pt x="87272" y="33950"/>
                      <a:pt x="88494" y="32727"/>
                      <a:pt x="90000" y="32727"/>
                    </a:cubicBezTo>
                    <a:moveTo>
                      <a:pt x="90000" y="43638"/>
                    </a:moveTo>
                    <a:cubicBezTo>
                      <a:pt x="94516" y="43638"/>
                      <a:pt x="98183" y="39977"/>
                      <a:pt x="98183" y="35455"/>
                    </a:cubicBezTo>
                    <a:cubicBezTo>
                      <a:pt x="98183" y="30938"/>
                      <a:pt x="94516" y="27272"/>
                      <a:pt x="90000" y="27272"/>
                    </a:cubicBezTo>
                    <a:cubicBezTo>
                      <a:pt x="85483" y="27272"/>
                      <a:pt x="81816" y="30938"/>
                      <a:pt x="81816" y="35455"/>
                    </a:cubicBezTo>
                    <a:cubicBezTo>
                      <a:pt x="81816" y="39977"/>
                      <a:pt x="85483" y="43638"/>
                      <a:pt x="90000" y="43638"/>
                    </a:cubicBezTo>
                    <a:moveTo>
                      <a:pt x="46788" y="45194"/>
                    </a:moveTo>
                    <a:lnTo>
                      <a:pt x="66255" y="64655"/>
                    </a:lnTo>
                    <a:cubicBezTo>
                      <a:pt x="66750" y="65150"/>
                      <a:pt x="67433" y="65455"/>
                      <a:pt x="68183" y="65455"/>
                    </a:cubicBezTo>
                    <a:cubicBezTo>
                      <a:pt x="68933" y="65455"/>
                      <a:pt x="69616" y="65150"/>
                      <a:pt x="70111" y="64655"/>
                    </a:cubicBezTo>
                    <a:lnTo>
                      <a:pt x="78794" y="55972"/>
                    </a:lnTo>
                    <a:lnTo>
                      <a:pt x="90000" y="70911"/>
                    </a:lnTo>
                    <a:lnTo>
                      <a:pt x="29644" y="70911"/>
                    </a:lnTo>
                    <a:cubicBezTo>
                      <a:pt x="29644" y="70911"/>
                      <a:pt x="46788" y="45194"/>
                      <a:pt x="46788" y="45194"/>
                    </a:cubicBezTo>
                    <a:close/>
                    <a:moveTo>
                      <a:pt x="24544" y="76361"/>
                    </a:moveTo>
                    <a:lnTo>
                      <a:pt x="95455" y="76361"/>
                    </a:lnTo>
                    <a:cubicBezTo>
                      <a:pt x="96961" y="76361"/>
                      <a:pt x="98183" y="75144"/>
                      <a:pt x="98183" y="73638"/>
                    </a:cubicBezTo>
                    <a:cubicBezTo>
                      <a:pt x="98183" y="73022"/>
                      <a:pt x="97944" y="72483"/>
                      <a:pt x="97600" y="72027"/>
                    </a:cubicBezTo>
                    <a:lnTo>
                      <a:pt x="97638" y="72000"/>
                    </a:lnTo>
                    <a:lnTo>
                      <a:pt x="81272" y="50183"/>
                    </a:lnTo>
                    <a:lnTo>
                      <a:pt x="81233" y="50211"/>
                    </a:lnTo>
                    <a:cubicBezTo>
                      <a:pt x="80738" y="49550"/>
                      <a:pt x="79983" y="49088"/>
                      <a:pt x="79088" y="49088"/>
                    </a:cubicBezTo>
                    <a:cubicBezTo>
                      <a:pt x="78338" y="49088"/>
                      <a:pt x="77655" y="49394"/>
                      <a:pt x="77161" y="49888"/>
                    </a:cubicBezTo>
                    <a:lnTo>
                      <a:pt x="68183" y="58872"/>
                    </a:lnTo>
                    <a:lnTo>
                      <a:pt x="48294" y="38983"/>
                    </a:lnTo>
                    <a:cubicBezTo>
                      <a:pt x="47800" y="38488"/>
                      <a:pt x="47116" y="38183"/>
                      <a:pt x="46361" y="38183"/>
                    </a:cubicBezTo>
                    <a:cubicBezTo>
                      <a:pt x="45416" y="38183"/>
                      <a:pt x="44627" y="38694"/>
                      <a:pt x="44138" y="39427"/>
                    </a:cubicBezTo>
                    <a:lnTo>
                      <a:pt x="44094" y="39394"/>
                    </a:lnTo>
                    <a:lnTo>
                      <a:pt x="22277" y="72122"/>
                    </a:lnTo>
                    <a:lnTo>
                      <a:pt x="22316" y="72155"/>
                    </a:lnTo>
                    <a:cubicBezTo>
                      <a:pt x="22027" y="72588"/>
                      <a:pt x="21816" y="73077"/>
                      <a:pt x="21816" y="73638"/>
                    </a:cubicBezTo>
                    <a:cubicBezTo>
                      <a:pt x="21816" y="75144"/>
                      <a:pt x="23038" y="76361"/>
                      <a:pt x="24544" y="7636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2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455" name="Shape 3455"/>
          <p:cNvGrpSpPr/>
          <p:nvPr/>
        </p:nvGrpSpPr>
        <p:grpSpPr>
          <a:xfrm>
            <a:off x="8328100" y="1711525"/>
            <a:ext cx="3200399" cy="2228850"/>
            <a:chOff x="8328100" y="1711525"/>
            <a:chExt cx="3200399" cy="2228850"/>
          </a:xfrm>
        </p:grpSpPr>
        <p:sp>
          <p:nvSpPr>
            <p:cNvPr id="3456" name="Shape 3456"/>
            <p:cNvSpPr/>
            <p:nvPr/>
          </p:nvSpPr>
          <p:spPr>
            <a:xfrm>
              <a:off x="8328100" y="1711525"/>
              <a:ext cx="3200399" cy="2228850"/>
            </a:xfrm>
            <a:prstGeom prst="rightArrow">
              <a:avLst>
                <a:gd name="adj1" fmla="val 69463"/>
                <a:gd name="adj2" fmla="val 28319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4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457" name="Shape 3457"/>
            <p:cNvGrpSpPr/>
            <p:nvPr/>
          </p:nvGrpSpPr>
          <p:grpSpPr>
            <a:xfrm>
              <a:off x="8890537" y="2549068"/>
              <a:ext cx="1575004" cy="632480"/>
              <a:chOff x="8002514" y="2015876"/>
              <a:chExt cx="1575004" cy="632480"/>
            </a:xfrm>
          </p:grpSpPr>
          <p:sp>
            <p:nvSpPr>
              <p:cNvPr id="3458" name="Shape 3458"/>
              <p:cNvSpPr/>
              <p:nvPr/>
            </p:nvSpPr>
            <p:spPr>
              <a:xfrm>
                <a:off x="8349927" y="2015876"/>
                <a:ext cx="1227591" cy="63248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9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</a:t>
                </a:r>
              </a:p>
            </p:txBody>
          </p:sp>
          <p:sp>
            <p:nvSpPr>
              <p:cNvPr id="3459" name="Shape 3459"/>
              <p:cNvSpPr/>
              <p:nvPr/>
            </p:nvSpPr>
            <p:spPr>
              <a:xfrm>
                <a:off x="8002514" y="2168250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072" y="62383"/>
                    </a:moveTo>
                    <a:lnTo>
                      <a:pt x="113088" y="62411"/>
                    </a:lnTo>
                    <a:lnTo>
                      <a:pt x="61272" y="89683"/>
                    </a:lnTo>
                    <a:lnTo>
                      <a:pt x="61255" y="89655"/>
                    </a:lnTo>
                    <a:cubicBezTo>
                      <a:pt x="60872" y="89855"/>
                      <a:pt x="60461" y="90000"/>
                      <a:pt x="60000" y="90000"/>
                    </a:cubicBezTo>
                    <a:cubicBezTo>
                      <a:pt x="59538" y="90000"/>
                      <a:pt x="59127" y="89855"/>
                      <a:pt x="58744" y="89655"/>
                    </a:cubicBezTo>
                    <a:lnTo>
                      <a:pt x="58727" y="89683"/>
                    </a:lnTo>
                    <a:lnTo>
                      <a:pt x="6911" y="62411"/>
                    </a:lnTo>
                    <a:lnTo>
                      <a:pt x="6927" y="62383"/>
                    </a:lnTo>
                    <a:cubicBezTo>
                      <a:pt x="6061" y="61927"/>
                      <a:pt x="5455" y="61044"/>
                      <a:pt x="5455" y="60000"/>
                    </a:cubicBezTo>
                    <a:cubicBezTo>
                      <a:pt x="5455" y="58955"/>
                      <a:pt x="6061" y="58072"/>
                      <a:pt x="6927" y="57616"/>
                    </a:cubicBezTo>
                    <a:lnTo>
                      <a:pt x="6911" y="57588"/>
                    </a:lnTo>
                    <a:lnTo>
                      <a:pt x="19788" y="50811"/>
                    </a:lnTo>
                    <a:lnTo>
                      <a:pt x="56183" y="69966"/>
                    </a:lnTo>
                    <a:lnTo>
                      <a:pt x="56205" y="69933"/>
                    </a:lnTo>
                    <a:cubicBezTo>
                      <a:pt x="57344" y="70538"/>
                      <a:pt x="58622" y="70911"/>
                      <a:pt x="60000" y="70911"/>
                    </a:cubicBezTo>
                    <a:cubicBezTo>
                      <a:pt x="61377" y="70911"/>
                      <a:pt x="62655" y="70538"/>
                      <a:pt x="63794" y="69933"/>
                    </a:cubicBezTo>
                    <a:lnTo>
                      <a:pt x="63811" y="69966"/>
                    </a:lnTo>
                    <a:lnTo>
                      <a:pt x="100211" y="50811"/>
                    </a:lnTo>
                    <a:lnTo>
                      <a:pt x="113088" y="57588"/>
                    </a:lnTo>
                    <a:lnTo>
                      <a:pt x="113072" y="57616"/>
                    </a:lnTo>
                    <a:cubicBezTo>
                      <a:pt x="113938" y="58072"/>
                      <a:pt x="114544" y="58955"/>
                      <a:pt x="114544" y="60000"/>
                    </a:cubicBezTo>
                    <a:cubicBezTo>
                      <a:pt x="114544" y="61044"/>
                      <a:pt x="113938" y="61927"/>
                      <a:pt x="113072" y="62383"/>
                    </a:cubicBezTo>
                    <a:moveTo>
                      <a:pt x="113088" y="82133"/>
                    </a:moveTo>
                    <a:lnTo>
                      <a:pt x="113072" y="82166"/>
                    </a:lnTo>
                    <a:cubicBezTo>
                      <a:pt x="113938" y="82622"/>
                      <a:pt x="114544" y="83500"/>
                      <a:pt x="114544" y="84544"/>
                    </a:cubicBezTo>
                    <a:cubicBezTo>
                      <a:pt x="114544" y="85594"/>
                      <a:pt x="113938" y="86472"/>
                      <a:pt x="113072" y="86927"/>
                    </a:cubicBezTo>
                    <a:lnTo>
                      <a:pt x="113088" y="86961"/>
                    </a:lnTo>
                    <a:lnTo>
                      <a:pt x="61272" y="114233"/>
                    </a:lnTo>
                    <a:lnTo>
                      <a:pt x="61255" y="114200"/>
                    </a:lnTo>
                    <a:cubicBezTo>
                      <a:pt x="60872" y="114400"/>
                      <a:pt x="60461" y="114544"/>
                      <a:pt x="60000" y="114544"/>
                    </a:cubicBezTo>
                    <a:cubicBezTo>
                      <a:pt x="59538" y="114544"/>
                      <a:pt x="59127" y="114400"/>
                      <a:pt x="58744" y="114200"/>
                    </a:cubicBezTo>
                    <a:lnTo>
                      <a:pt x="58727" y="114233"/>
                    </a:lnTo>
                    <a:lnTo>
                      <a:pt x="6911" y="86961"/>
                    </a:lnTo>
                    <a:lnTo>
                      <a:pt x="6927" y="86927"/>
                    </a:lnTo>
                    <a:cubicBezTo>
                      <a:pt x="6061" y="86472"/>
                      <a:pt x="5455" y="85594"/>
                      <a:pt x="5455" y="84544"/>
                    </a:cubicBezTo>
                    <a:cubicBezTo>
                      <a:pt x="5455" y="83500"/>
                      <a:pt x="6061" y="82622"/>
                      <a:pt x="6927" y="82166"/>
                    </a:cubicBezTo>
                    <a:lnTo>
                      <a:pt x="6911" y="82133"/>
                    </a:lnTo>
                    <a:lnTo>
                      <a:pt x="19788" y="75355"/>
                    </a:lnTo>
                    <a:lnTo>
                      <a:pt x="56183" y="94511"/>
                    </a:lnTo>
                    <a:lnTo>
                      <a:pt x="56205" y="94477"/>
                    </a:lnTo>
                    <a:cubicBezTo>
                      <a:pt x="57344" y="95083"/>
                      <a:pt x="58622" y="95455"/>
                      <a:pt x="60000" y="95455"/>
                    </a:cubicBezTo>
                    <a:cubicBezTo>
                      <a:pt x="61377" y="95455"/>
                      <a:pt x="62655" y="95083"/>
                      <a:pt x="63794" y="94477"/>
                    </a:cubicBezTo>
                    <a:lnTo>
                      <a:pt x="63811" y="94511"/>
                    </a:lnTo>
                    <a:lnTo>
                      <a:pt x="100211" y="75355"/>
                    </a:lnTo>
                    <a:cubicBezTo>
                      <a:pt x="100211" y="75355"/>
                      <a:pt x="113088" y="82133"/>
                      <a:pt x="113088" y="82133"/>
                    </a:cubicBezTo>
                    <a:close/>
                    <a:moveTo>
                      <a:pt x="6911" y="37866"/>
                    </a:moveTo>
                    <a:lnTo>
                      <a:pt x="6927" y="37838"/>
                    </a:lnTo>
                    <a:cubicBezTo>
                      <a:pt x="6061" y="37377"/>
                      <a:pt x="5455" y="36500"/>
                      <a:pt x="5455" y="35455"/>
                    </a:cubicBezTo>
                    <a:cubicBezTo>
                      <a:pt x="5455" y="34411"/>
                      <a:pt x="6061" y="33527"/>
                      <a:pt x="6927" y="33072"/>
                    </a:cubicBezTo>
                    <a:lnTo>
                      <a:pt x="6911" y="33038"/>
                    </a:lnTo>
                    <a:lnTo>
                      <a:pt x="58727" y="5766"/>
                    </a:lnTo>
                    <a:lnTo>
                      <a:pt x="58744" y="5800"/>
                    </a:lnTo>
                    <a:cubicBezTo>
                      <a:pt x="59127" y="5600"/>
                      <a:pt x="59538" y="5455"/>
                      <a:pt x="60000" y="5455"/>
                    </a:cubicBezTo>
                    <a:cubicBezTo>
                      <a:pt x="60461" y="5455"/>
                      <a:pt x="60872" y="5600"/>
                      <a:pt x="61255" y="5800"/>
                    </a:cubicBezTo>
                    <a:lnTo>
                      <a:pt x="61272" y="5766"/>
                    </a:lnTo>
                    <a:lnTo>
                      <a:pt x="113088" y="33038"/>
                    </a:lnTo>
                    <a:lnTo>
                      <a:pt x="113072" y="33072"/>
                    </a:lnTo>
                    <a:cubicBezTo>
                      <a:pt x="113938" y="33527"/>
                      <a:pt x="114544" y="34411"/>
                      <a:pt x="114544" y="35455"/>
                    </a:cubicBezTo>
                    <a:cubicBezTo>
                      <a:pt x="114544" y="36500"/>
                      <a:pt x="113938" y="37377"/>
                      <a:pt x="113072" y="37838"/>
                    </a:cubicBezTo>
                    <a:lnTo>
                      <a:pt x="113088" y="37866"/>
                    </a:lnTo>
                    <a:lnTo>
                      <a:pt x="61272" y="65138"/>
                    </a:lnTo>
                    <a:lnTo>
                      <a:pt x="61255" y="65111"/>
                    </a:lnTo>
                    <a:cubicBezTo>
                      <a:pt x="60872" y="65311"/>
                      <a:pt x="60461" y="65455"/>
                      <a:pt x="60000" y="65455"/>
                    </a:cubicBezTo>
                    <a:cubicBezTo>
                      <a:pt x="59538" y="65455"/>
                      <a:pt x="59127" y="65311"/>
                      <a:pt x="58744" y="65111"/>
                    </a:cubicBezTo>
                    <a:lnTo>
                      <a:pt x="58727" y="65138"/>
                    </a:lnTo>
                    <a:cubicBezTo>
                      <a:pt x="58727" y="65138"/>
                      <a:pt x="6911" y="37866"/>
                      <a:pt x="6911" y="37866"/>
                    </a:cubicBezTo>
                    <a:close/>
                    <a:moveTo>
                      <a:pt x="120000" y="60000"/>
                    </a:moveTo>
                    <a:cubicBezTo>
                      <a:pt x="120000" y="56855"/>
                      <a:pt x="118211" y="54161"/>
                      <a:pt x="115611" y="52794"/>
                    </a:cubicBezTo>
                    <a:lnTo>
                      <a:pt x="115627" y="52761"/>
                    </a:lnTo>
                    <a:lnTo>
                      <a:pt x="106066" y="47727"/>
                    </a:lnTo>
                    <a:lnTo>
                      <a:pt x="115627" y="42694"/>
                    </a:lnTo>
                    <a:lnTo>
                      <a:pt x="115611" y="42661"/>
                    </a:lnTo>
                    <a:cubicBezTo>
                      <a:pt x="118211" y="41294"/>
                      <a:pt x="120000" y="38600"/>
                      <a:pt x="120000" y="35455"/>
                    </a:cubicBezTo>
                    <a:cubicBezTo>
                      <a:pt x="120000" y="32311"/>
                      <a:pt x="118211" y="29616"/>
                      <a:pt x="115611" y="28250"/>
                    </a:cubicBezTo>
                    <a:lnTo>
                      <a:pt x="115627" y="28216"/>
                    </a:lnTo>
                    <a:lnTo>
                      <a:pt x="63811" y="944"/>
                    </a:lnTo>
                    <a:lnTo>
                      <a:pt x="63794" y="972"/>
                    </a:lnTo>
                    <a:cubicBezTo>
                      <a:pt x="62655" y="372"/>
                      <a:pt x="61377" y="0"/>
                      <a:pt x="60000" y="0"/>
                    </a:cubicBezTo>
                    <a:cubicBezTo>
                      <a:pt x="58622" y="0"/>
                      <a:pt x="57344" y="372"/>
                      <a:pt x="56205" y="972"/>
                    </a:cubicBezTo>
                    <a:lnTo>
                      <a:pt x="56183" y="944"/>
                    </a:lnTo>
                    <a:lnTo>
                      <a:pt x="4366" y="28216"/>
                    </a:lnTo>
                    <a:lnTo>
                      <a:pt x="4388" y="28250"/>
                    </a:lnTo>
                    <a:cubicBezTo>
                      <a:pt x="1788" y="29616"/>
                      <a:pt x="0" y="32311"/>
                      <a:pt x="0" y="35455"/>
                    </a:cubicBezTo>
                    <a:cubicBezTo>
                      <a:pt x="0" y="38600"/>
                      <a:pt x="1788" y="41294"/>
                      <a:pt x="4388" y="42661"/>
                    </a:cubicBezTo>
                    <a:lnTo>
                      <a:pt x="4366" y="42694"/>
                    </a:lnTo>
                    <a:lnTo>
                      <a:pt x="13933" y="47727"/>
                    </a:lnTo>
                    <a:lnTo>
                      <a:pt x="4366" y="52761"/>
                    </a:lnTo>
                    <a:lnTo>
                      <a:pt x="4388" y="52794"/>
                    </a:lnTo>
                    <a:cubicBezTo>
                      <a:pt x="1788" y="54161"/>
                      <a:pt x="0" y="56855"/>
                      <a:pt x="0" y="60000"/>
                    </a:cubicBezTo>
                    <a:cubicBezTo>
                      <a:pt x="0" y="63144"/>
                      <a:pt x="1788" y="65838"/>
                      <a:pt x="4388" y="67205"/>
                    </a:cubicBezTo>
                    <a:lnTo>
                      <a:pt x="4366" y="67238"/>
                    </a:lnTo>
                    <a:lnTo>
                      <a:pt x="13933" y="72272"/>
                    </a:lnTo>
                    <a:lnTo>
                      <a:pt x="4366" y="77305"/>
                    </a:lnTo>
                    <a:lnTo>
                      <a:pt x="4388" y="77338"/>
                    </a:lnTo>
                    <a:cubicBezTo>
                      <a:pt x="1788" y="78705"/>
                      <a:pt x="0" y="81400"/>
                      <a:pt x="0" y="84544"/>
                    </a:cubicBezTo>
                    <a:cubicBezTo>
                      <a:pt x="0" y="87688"/>
                      <a:pt x="1788" y="90383"/>
                      <a:pt x="4388" y="91750"/>
                    </a:cubicBezTo>
                    <a:lnTo>
                      <a:pt x="4366" y="91783"/>
                    </a:lnTo>
                    <a:lnTo>
                      <a:pt x="56183" y="119055"/>
                    </a:lnTo>
                    <a:lnTo>
                      <a:pt x="56205" y="119027"/>
                    </a:lnTo>
                    <a:cubicBezTo>
                      <a:pt x="57344" y="119627"/>
                      <a:pt x="58622" y="120000"/>
                      <a:pt x="60000" y="120000"/>
                    </a:cubicBezTo>
                    <a:cubicBezTo>
                      <a:pt x="61377" y="120000"/>
                      <a:pt x="62655" y="119627"/>
                      <a:pt x="63794" y="119027"/>
                    </a:cubicBezTo>
                    <a:lnTo>
                      <a:pt x="63811" y="119055"/>
                    </a:lnTo>
                    <a:lnTo>
                      <a:pt x="115627" y="91783"/>
                    </a:lnTo>
                    <a:lnTo>
                      <a:pt x="115611" y="91750"/>
                    </a:lnTo>
                    <a:cubicBezTo>
                      <a:pt x="118211" y="90383"/>
                      <a:pt x="120000" y="87688"/>
                      <a:pt x="120000" y="84544"/>
                    </a:cubicBezTo>
                    <a:cubicBezTo>
                      <a:pt x="120000" y="81400"/>
                      <a:pt x="118211" y="78705"/>
                      <a:pt x="115611" y="77338"/>
                    </a:cubicBezTo>
                    <a:lnTo>
                      <a:pt x="115627" y="77305"/>
                    </a:lnTo>
                    <a:lnTo>
                      <a:pt x="106066" y="72272"/>
                    </a:lnTo>
                    <a:lnTo>
                      <a:pt x="115627" y="67238"/>
                    </a:lnTo>
                    <a:lnTo>
                      <a:pt x="115611" y="67205"/>
                    </a:lnTo>
                    <a:cubicBezTo>
                      <a:pt x="118211" y="65838"/>
                      <a:pt x="120000" y="63144"/>
                      <a:pt x="120000" y="600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4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34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4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4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77" name="Shape 3477"/>
          <p:cNvGrpSpPr/>
          <p:nvPr/>
        </p:nvGrpSpPr>
        <p:grpSpPr>
          <a:xfrm>
            <a:off x="1900929" y="1947302"/>
            <a:ext cx="1091475" cy="1891890"/>
            <a:chOff x="2455123" y="2131467"/>
            <a:chExt cx="1091475" cy="1891890"/>
          </a:xfrm>
        </p:grpSpPr>
        <p:sp>
          <p:nvSpPr>
            <p:cNvPr id="3478" name="Shape 3478"/>
            <p:cNvSpPr/>
            <p:nvPr/>
          </p:nvSpPr>
          <p:spPr>
            <a:xfrm>
              <a:off x="2455123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79" name="Shape 3479"/>
            <p:cNvSpPr/>
            <p:nvPr/>
          </p:nvSpPr>
          <p:spPr>
            <a:xfrm>
              <a:off x="2642285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1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A</a:t>
              </a:r>
            </a:p>
          </p:txBody>
        </p:sp>
      </p:grpSp>
      <p:grpSp>
        <p:nvGrpSpPr>
          <p:cNvPr id="3480" name="Shape 3480"/>
          <p:cNvGrpSpPr/>
          <p:nvPr/>
        </p:nvGrpSpPr>
        <p:grpSpPr>
          <a:xfrm>
            <a:off x="4670799" y="1941200"/>
            <a:ext cx="1091475" cy="1891890"/>
            <a:chOff x="5043530" y="2131467"/>
            <a:chExt cx="1091475" cy="1891890"/>
          </a:xfrm>
        </p:grpSpPr>
        <p:sp>
          <p:nvSpPr>
            <p:cNvPr id="3481" name="Shape 3481"/>
            <p:cNvSpPr/>
            <p:nvPr/>
          </p:nvSpPr>
          <p:spPr>
            <a:xfrm>
              <a:off x="5043530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2" name="Shape 3482"/>
            <p:cNvSpPr/>
            <p:nvPr/>
          </p:nvSpPr>
          <p:spPr>
            <a:xfrm>
              <a:off x="5188126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2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B</a:t>
              </a:r>
            </a:p>
          </p:txBody>
        </p:sp>
      </p:grpSp>
      <p:grpSp>
        <p:nvGrpSpPr>
          <p:cNvPr id="3483" name="Shape 3483"/>
          <p:cNvGrpSpPr/>
          <p:nvPr/>
        </p:nvGrpSpPr>
        <p:grpSpPr>
          <a:xfrm>
            <a:off x="7583826" y="1941200"/>
            <a:ext cx="1091475" cy="1891890"/>
            <a:chOff x="7553925" y="2131467"/>
            <a:chExt cx="1091475" cy="1891890"/>
          </a:xfrm>
        </p:grpSpPr>
        <p:sp>
          <p:nvSpPr>
            <p:cNvPr id="3484" name="Shape 3484"/>
            <p:cNvSpPr/>
            <p:nvPr/>
          </p:nvSpPr>
          <p:spPr>
            <a:xfrm>
              <a:off x="7553925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5" name="Shape 3485"/>
            <p:cNvSpPr/>
            <p:nvPr/>
          </p:nvSpPr>
          <p:spPr>
            <a:xfrm>
              <a:off x="7733965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3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C</a:t>
              </a:r>
            </a:p>
          </p:txBody>
        </p:sp>
      </p:grpSp>
      <p:grpSp>
        <p:nvGrpSpPr>
          <p:cNvPr id="3486" name="Shape 3486"/>
          <p:cNvGrpSpPr/>
          <p:nvPr/>
        </p:nvGrpSpPr>
        <p:grpSpPr>
          <a:xfrm>
            <a:off x="10496850" y="1941200"/>
            <a:ext cx="1091475" cy="1891890"/>
            <a:chOff x="10064318" y="2131467"/>
            <a:chExt cx="1091475" cy="1891890"/>
          </a:xfrm>
        </p:grpSpPr>
        <p:sp>
          <p:nvSpPr>
            <p:cNvPr id="3487" name="Shape 3487"/>
            <p:cNvSpPr/>
            <p:nvPr/>
          </p:nvSpPr>
          <p:spPr>
            <a:xfrm>
              <a:off x="10064318" y="2131467"/>
              <a:ext cx="1091475" cy="1891890"/>
            </a:xfrm>
            <a:prstGeom prst="chevron">
              <a:avLst>
                <a:gd name="adj" fmla="val 50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rgbClr val="FFC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488" name="Shape 3488"/>
            <p:cNvSpPr/>
            <p:nvPr/>
          </p:nvSpPr>
          <p:spPr>
            <a:xfrm>
              <a:off x="10279807" y="2732677"/>
              <a:ext cx="657692" cy="657689"/>
            </a:xfrm>
            <a:prstGeom prst="ellipse">
              <a:avLst/>
            </a:prstGeom>
            <a:solidFill>
              <a:schemeClr val="lt1"/>
            </a:solidFill>
            <a:ln w="38100" cap="flat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  <a:effectLst>
              <a:outerShdw blurRad="50799" dist="38100" algn="l" rotWithShape="0">
                <a:srgbClr val="000000">
                  <a:alpha val="40000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4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D</a:t>
              </a:r>
            </a:p>
          </p:txBody>
        </p:sp>
      </p:grpSp>
      <p:sp>
        <p:nvSpPr>
          <p:cNvPr id="3489" name="Shape 3489"/>
          <p:cNvSpPr txBox="1"/>
          <p:nvPr/>
        </p:nvSpPr>
        <p:spPr>
          <a:xfrm>
            <a:off x="533401" y="2587064"/>
            <a:ext cx="1452516" cy="600163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0" name="Shape 3490"/>
          <p:cNvSpPr txBox="1"/>
          <p:nvPr/>
        </p:nvSpPr>
        <p:spPr>
          <a:xfrm>
            <a:off x="3221788" y="2690053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1" name="Shape 3491"/>
          <p:cNvSpPr txBox="1"/>
          <p:nvPr/>
        </p:nvSpPr>
        <p:spPr>
          <a:xfrm>
            <a:off x="5999746" y="2690053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2" name="Shape 3492"/>
          <p:cNvSpPr txBox="1"/>
          <p:nvPr/>
        </p:nvSpPr>
        <p:spPr>
          <a:xfrm>
            <a:off x="8999985" y="2687091"/>
            <a:ext cx="1494058" cy="400109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0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0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sp>
        <p:nvSpPr>
          <p:cNvPr id="3493" name="Shape 3493"/>
          <p:cNvSpPr txBox="1"/>
          <p:nvPr/>
        </p:nvSpPr>
        <p:spPr>
          <a:xfrm>
            <a:off x="873941" y="4814903"/>
            <a:ext cx="2397394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400" b="1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Arrows Data Analysis</a:t>
            </a:r>
          </a:p>
        </p:txBody>
      </p:sp>
      <p:sp>
        <p:nvSpPr>
          <p:cNvPr id="3494" name="Shape 3494"/>
          <p:cNvSpPr txBox="1"/>
          <p:nvPr/>
        </p:nvSpPr>
        <p:spPr>
          <a:xfrm>
            <a:off x="849665" y="5111573"/>
            <a:ext cx="2421669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600" b="1" i="0" u="none" strike="noStrike" kern="0" cap="none" spc="0" normalizeH="0" baseline="0" noProof="0" dirty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cs typeface="+mn-ea"/>
                <a:sym typeface="+mn-lt"/>
              </a:rPr>
              <a:t>Arrows Process Information Analysis</a:t>
            </a:r>
          </a:p>
        </p:txBody>
      </p:sp>
      <p:sp>
        <p:nvSpPr>
          <p:cNvPr id="3495" name="Shape 3495"/>
          <p:cNvSpPr/>
          <p:nvPr/>
        </p:nvSpPr>
        <p:spPr>
          <a:xfrm>
            <a:off x="3289241" y="4956816"/>
            <a:ext cx="8318540" cy="61555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</p:txBody>
      </p:sp>
      <p:grpSp>
        <p:nvGrpSpPr>
          <p:cNvPr id="21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2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2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4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4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4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4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4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4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34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3" name="Shape 3513"/>
          <p:cNvSpPr/>
          <p:nvPr/>
        </p:nvSpPr>
        <p:spPr>
          <a:xfrm>
            <a:off x="6165850" y="2101609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000" y="88965"/>
                </a:moveTo>
                <a:cubicBezTo>
                  <a:pt x="76800" y="100344"/>
                  <a:pt x="43200" y="110689"/>
                  <a:pt x="480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3793"/>
                  <a:pt x="57600" y="106551"/>
                  <a:pt x="76800" y="98275"/>
                </a:cubicBezTo>
                <a:cubicBezTo>
                  <a:pt x="86400" y="95172"/>
                  <a:pt x="91200" y="92068"/>
                  <a:pt x="96000" y="88965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7931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6896"/>
                </a:moveTo>
                <a:cubicBezTo>
                  <a:pt x="120000" y="56896"/>
                  <a:pt x="120000" y="57931"/>
                  <a:pt x="120000" y="57931"/>
                </a:cubicBezTo>
                <a:cubicBezTo>
                  <a:pt x="120000" y="57931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6896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3793"/>
                </a:moveTo>
                <a:cubicBezTo>
                  <a:pt x="120000" y="53793"/>
                  <a:pt x="120000" y="53793"/>
                  <a:pt x="120000" y="53793"/>
                </a:cubicBezTo>
                <a:cubicBezTo>
                  <a:pt x="120000" y="53793"/>
                  <a:pt x="120000" y="53793"/>
                  <a:pt x="120000" y="53793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8275"/>
                </a:moveTo>
                <a:cubicBezTo>
                  <a:pt x="110400" y="38275"/>
                  <a:pt x="110400" y="38275"/>
                  <a:pt x="110400" y="38275"/>
                </a:cubicBezTo>
                <a:cubicBezTo>
                  <a:pt x="110400" y="38275"/>
                  <a:pt x="110400" y="38275"/>
                  <a:pt x="110400" y="38275"/>
                </a:cubicBezTo>
                <a:moveTo>
                  <a:pt x="110400" y="38275"/>
                </a:moveTo>
                <a:cubicBezTo>
                  <a:pt x="110400" y="38275"/>
                  <a:pt x="110400" y="38275"/>
                  <a:pt x="110400" y="38275"/>
                </a:cubicBezTo>
                <a:cubicBezTo>
                  <a:pt x="110400" y="38275"/>
                  <a:pt x="110400" y="38275"/>
                  <a:pt x="110400" y="3827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4800" y="0"/>
                  <a:pt x="4800" y="0"/>
                  <a:pt x="4800" y="0"/>
                </a:cubicBezTo>
                <a:cubicBezTo>
                  <a:pt x="52800" y="10344"/>
                  <a:pt x="91200" y="23793"/>
                  <a:pt x="110400" y="38275"/>
                </a:cubicBezTo>
                <a:cubicBezTo>
                  <a:pt x="91200" y="23793"/>
                  <a:pt x="52800" y="10344"/>
                  <a:pt x="0" y="0"/>
                </a:cubicBezTo>
              </a:path>
            </a:pathLst>
          </a:custGeom>
          <a:solidFill>
            <a:srgbClr val="CFA44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4" name="Shape 3514"/>
          <p:cNvSpPr/>
          <p:nvPr/>
        </p:nvSpPr>
        <p:spPr>
          <a:xfrm>
            <a:off x="5337175" y="2031759"/>
            <a:ext cx="269874" cy="265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5" name="Shape 3515"/>
          <p:cNvSpPr/>
          <p:nvPr/>
        </p:nvSpPr>
        <p:spPr>
          <a:xfrm>
            <a:off x="5337175" y="2031759"/>
            <a:ext cx="269874" cy="2651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6" name="Shape 3516"/>
          <p:cNvSpPr/>
          <p:nvPr/>
        </p:nvSpPr>
        <p:spPr>
          <a:xfrm>
            <a:off x="5607050" y="2085734"/>
            <a:ext cx="212724" cy="21113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1904"/>
                  <a:pt x="118095" y="1904"/>
                  <a:pt x="118095" y="3809"/>
                </a:cubicBezTo>
                <a:cubicBezTo>
                  <a:pt x="95238" y="24761"/>
                  <a:pt x="95238" y="24761"/>
                  <a:pt x="95238" y="24761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95238" y="24761"/>
                  <a:pt x="95238" y="24761"/>
                  <a:pt x="95238" y="24761"/>
                </a:cubicBezTo>
                <a:cubicBezTo>
                  <a:pt x="118095" y="1904"/>
                  <a:pt x="118095" y="1904"/>
                  <a:pt x="118095" y="1904"/>
                </a:cubicBezTo>
                <a:cubicBezTo>
                  <a:pt x="118095" y="1904"/>
                  <a:pt x="120000" y="1904"/>
                  <a:pt x="120000" y="0"/>
                </a:cubicBezTo>
              </a:path>
            </a:pathLst>
          </a:custGeom>
          <a:solidFill>
            <a:srgbClr val="BD96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7" name="Shape 3517"/>
          <p:cNvSpPr/>
          <p:nvPr/>
        </p:nvSpPr>
        <p:spPr>
          <a:xfrm>
            <a:off x="5337175" y="2296872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E4B5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8" name="Shape 3518"/>
          <p:cNvSpPr/>
          <p:nvPr/>
        </p:nvSpPr>
        <p:spPr>
          <a:xfrm>
            <a:off x="5337175" y="2296872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19" name="Shape 3519"/>
          <p:cNvSpPr/>
          <p:nvPr/>
        </p:nvSpPr>
        <p:spPr>
          <a:xfrm>
            <a:off x="5703887" y="2392122"/>
            <a:ext cx="280987" cy="171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20000"/>
                </a:move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20000"/>
                  <a:pt x="119999" y="120000"/>
                  <a:pt x="119999" y="120000"/>
                </a:cubicBezTo>
                <a:moveTo>
                  <a:pt x="0" y="0"/>
                </a:moveTo>
                <a:cubicBezTo>
                  <a:pt x="30361" y="51764"/>
                  <a:pt x="30361" y="51764"/>
                  <a:pt x="30361" y="51764"/>
                </a:cubicBezTo>
                <a:cubicBezTo>
                  <a:pt x="47710" y="80000"/>
                  <a:pt x="47710" y="80000"/>
                  <a:pt x="47710" y="80000"/>
                </a:cubicBezTo>
                <a:cubicBezTo>
                  <a:pt x="52048" y="87058"/>
                  <a:pt x="57831" y="91764"/>
                  <a:pt x="63614" y="96470"/>
                </a:cubicBezTo>
                <a:cubicBezTo>
                  <a:pt x="57831" y="91764"/>
                  <a:pt x="52048" y="87058"/>
                  <a:pt x="47710" y="80000"/>
                </a:cubicBezTo>
                <a:cubicBezTo>
                  <a:pt x="30361" y="51764"/>
                  <a:pt x="30361" y="51764"/>
                  <a:pt x="30361" y="51764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BD96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0" name="Shape 3520"/>
          <p:cNvSpPr/>
          <p:nvPr/>
        </p:nvSpPr>
        <p:spPr>
          <a:xfrm>
            <a:off x="6165850" y="4101860"/>
            <a:ext cx="85724" cy="3937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1600" y="97435"/>
                </a:moveTo>
                <a:cubicBezTo>
                  <a:pt x="57600" y="105641"/>
                  <a:pt x="33600" y="112820"/>
                  <a:pt x="0" y="118974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2820"/>
                  <a:pt x="57600" y="105641"/>
                  <a:pt x="81600" y="97435"/>
                </a:cubicBezTo>
                <a:moveTo>
                  <a:pt x="81600" y="97435"/>
                </a:moveTo>
                <a:cubicBezTo>
                  <a:pt x="81600" y="97435"/>
                  <a:pt x="81600" y="97435"/>
                  <a:pt x="81600" y="97435"/>
                </a:cubicBezTo>
                <a:cubicBezTo>
                  <a:pt x="81600" y="97435"/>
                  <a:pt x="81600" y="97435"/>
                  <a:pt x="81600" y="97435"/>
                </a:cubicBezTo>
                <a:moveTo>
                  <a:pt x="0" y="0"/>
                </a:moveTo>
                <a:cubicBezTo>
                  <a:pt x="0" y="0"/>
                  <a:pt x="0" y="0"/>
                  <a:pt x="0" y="0"/>
                </a:cubicBezTo>
                <a:cubicBezTo>
                  <a:pt x="52800" y="10256"/>
                  <a:pt x="91200" y="23589"/>
                  <a:pt x="110400" y="37948"/>
                </a:cubicBezTo>
                <a:cubicBezTo>
                  <a:pt x="110400" y="37948"/>
                  <a:pt x="110400" y="37948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38974"/>
                </a:cubicBezTo>
                <a:cubicBezTo>
                  <a:pt x="110400" y="38974"/>
                  <a:pt x="110400" y="38974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0400" y="40000"/>
                  <a:pt x="110400" y="40000"/>
                  <a:pt x="110400" y="40000"/>
                </a:cubicBezTo>
                <a:cubicBezTo>
                  <a:pt x="115200" y="45128"/>
                  <a:pt x="120000" y="49230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4358"/>
                </a:cubicBezTo>
                <a:cubicBezTo>
                  <a:pt x="120000" y="54358"/>
                  <a:pt x="120000" y="54358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5384"/>
                </a:cubicBezTo>
                <a:cubicBezTo>
                  <a:pt x="120000" y="55384"/>
                  <a:pt x="120000" y="55384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6410"/>
                  <a:pt x="120000" y="56410"/>
                </a:cubicBezTo>
                <a:cubicBezTo>
                  <a:pt x="120000" y="56410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7435"/>
                  <a:pt x="120000" y="57435"/>
                  <a:pt x="120000" y="57435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8461"/>
                </a:cubicBezTo>
                <a:cubicBezTo>
                  <a:pt x="120000" y="58461"/>
                  <a:pt x="120000" y="58461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59487"/>
                  <a:pt x="120000" y="59487"/>
                  <a:pt x="120000" y="59487"/>
                </a:cubicBezTo>
                <a:cubicBezTo>
                  <a:pt x="120000" y="35897"/>
                  <a:pt x="76800" y="15384"/>
                  <a:pt x="0" y="0"/>
                </a:cubicBezTo>
              </a:path>
            </a:pathLst>
          </a:custGeom>
          <a:solidFill>
            <a:srgbClr val="D3D1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1" name="Shape 3521"/>
          <p:cNvSpPr/>
          <p:nvPr/>
        </p:nvSpPr>
        <p:spPr>
          <a:xfrm>
            <a:off x="6165850" y="4101860"/>
            <a:ext cx="85724" cy="3905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6000" y="88965"/>
                </a:moveTo>
                <a:cubicBezTo>
                  <a:pt x="76800" y="101379"/>
                  <a:pt x="43200" y="111724"/>
                  <a:pt x="480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33600" y="113793"/>
                  <a:pt x="57600" y="106551"/>
                  <a:pt x="81600" y="98275"/>
                </a:cubicBezTo>
                <a:cubicBezTo>
                  <a:pt x="81600" y="98275"/>
                  <a:pt x="81600" y="98275"/>
                  <a:pt x="81600" y="98275"/>
                </a:cubicBezTo>
                <a:cubicBezTo>
                  <a:pt x="81600" y="98275"/>
                  <a:pt x="81600" y="98275"/>
                  <a:pt x="81600" y="98275"/>
                </a:cubicBezTo>
                <a:cubicBezTo>
                  <a:pt x="86400" y="95172"/>
                  <a:pt x="91200" y="92068"/>
                  <a:pt x="96000" y="88965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60000"/>
                </a:moveTo>
                <a:cubicBezTo>
                  <a:pt x="120000" y="60000"/>
                  <a:pt x="120000" y="60000"/>
                  <a:pt x="120000" y="60000"/>
                </a:cubicBezTo>
                <a:cubicBezTo>
                  <a:pt x="120000" y="60000"/>
                  <a:pt x="120000" y="60000"/>
                  <a:pt x="120000" y="60000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60000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8965"/>
                </a:moveTo>
                <a:cubicBezTo>
                  <a:pt x="120000" y="58965"/>
                  <a:pt x="120000" y="58965"/>
                  <a:pt x="120000" y="58965"/>
                </a:cubicBezTo>
                <a:cubicBezTo>
                  <a:pt x="120000" y="58965"/>
                  <a:pt x="120000" y="58965"/>
                  <a:pt x="120000" y="58965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7931"/>
                </a:moveTo>
                <a:cubicBezTo>
                  <a:pt x="120000" y="57931"/>
                  <a:pt x="120000" y="57931"/>
                  <a:pt x="120000" y="57931"/>
                </a:cubicBezTo>
                <a:cubicBezTo>
                  <a:pt x="120000" y="57931"/>
                  <a:pt x="120000" y="57931"/>
                  <a:pt x="120000" y="57931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6896"/>
                </a:moveTo>
                <a:cubicBezTo>
                  <a:pt x="120000" y="56896"/>
                  <a:pt x="120000" y="56896"/>
                  <a:pt x="120000" y="56896"/>
                </a:cubicBezTo>
                <a:cubicBezTo>
                  <a:pt x="120000" y="56896"/>
                  <a:pt x="120000" y="56896"/>
                  <a:pt x="120000" y="56896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5862"/>
                </a:moveTo>
                <a:cubicBezTo>
                  <a:pt x="120000" y="55862"/>
                  <a:pt x="120000" y="55862"/>
                  <a:pt x="120000" y="55862"/>
                </a:cubicBezTo>
                <a:cubicBezTo>
                  <a:pt x="120000" y="55862"/>
                  <a:pt x="120000" y="55862"/>
                  <a:pt x="120000" y="55862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20000" y="54827"/>
                </a:moveTo>
                <a:cubicBezTo>
                  <a:pt x="120000" y="54827"/>
                  <a:pt x="120000" y="54827"/>
                  <a:pt x="120000" y="54827"/>
                </a:cubicBezTo>
                <a:cubicBezTo>
                  <a:pt x="120000" y="54827"/>
                  <a:pt x="120000" y="54827"/>
                  <a:pt x="120000" y="54827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40344"/>
                </a:moveTo>
                <a:cubicBezTo>
                  <a:pt x="110400" y="40344"/>
                  <a:pt x="110400" y="40344"/>
                  <a:pt x="110400" y="40344"/>
                </a:cubicBezTo>
                <a:cubicBezTo>
                  <a:pt x="110400" y="40344"/>
                  <a:pt x="110400" y="40344"/>
                  <a:pt x="110400" y="40344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110400" y="39310"/>
                </a:moveTo>
                <a:cubicBezTo>
                  <a:pt x="110400" y="39310"/>
                  <a:pt x="110400" y="39310"/>
                  <a:pt x="110400" y="39310"/>
                </a:cubicBezTo>
                <a:cubicBezTo>
                  <a:pt x="110400" y="39310"/>
                  <a:pt x="110400" y="39310"/>
                  <a:pt x="110400" y="39310"/>
                </a:cubicBezTo>
                <a:moveTo>
                  <a:pt x="0" y="0"/>
                </a:moveTo>
                <a:cubicBezTo>
                  <a:pt x="0" y="1034"/>
                  <a:pt x="0" y="1034"/>
                  <a:pt x="0" y="1034"/>
                </a:cubicBezTo>
                <a:cubicBezTo>
                  <a:pt x="4800" y="1034"/>
                  <a:pt x="4800" y="1034"/>
                  <a:pt x="4800" y="1034"/>
                </a:cubicBezTo>
                <a:cubicBezTo>
                  <a:pt x="52800" y="11379"/>
                  <a:pt x="91200" y="23793"/>
                  <a:pt x="110400" y="38275"/>
                </a:cubicBezTo>
                <a:cubicBezTo>
                  <a:pt x="91200" y="23793"/>
                  <a:pt x="52800" y="10344"/>
                  <a:pt x="0" y="0"/>
                </a:cubicBezTo>
              </a:path>
            </a:pathLst>
          </a:custGeom>
          <a:solidFill>
            <a:srgbClr val="4D9682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2" name="Shape 3522"/>
          <p:cNvSpPr/>
          <p:nvPr/>
        </p:nvSpPr>
        <p:spPr>
          <a:xfrm>
            <a:off x="5337175" y="4030421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3" name="Shape 3523"/>
          <p:cNvSpPr/>
          <p:nvPr/>
        </p:nvSpPr>
        <p:spPr>
          <a:xfrm>
            <a:off x="5337175" y="4030421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4" name="Shape 3524"/>
          <p:cNvSpPr/>
          <p:nvPr/>
        </p:nvSpPr>
        <p:spPr>
          <a:xfrm>
            <a:off x="5607050" y="4087571"/>
            <a:ext cx="212724" cy="209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cubicBezTo>
                  <a:pt x="120000" y="0"/>
                  <a:pt x="118095" y="0"/>
                  <a:pt x="118095" y="1935"/>
                </a:cubicBezTo>
                <a:cubicBezTo>
                  <a:pt x="95238" y="23225"/>
                  <a:pt x="95238" y="23225"/>
                  <a:pt x="95238" y="23225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95238" y="23225"/>
                  <a:pt x="95238" y="23225"/>
                  <a:pt x="95238" y="23225"/>
                </a:cubicBezTo>
                <a:cubicBezTo>
                  <a:pt x="118095" y="1935"/>
                  <a:pt x="118095" y="1935"/>
                  <a:pt x="118095" y="1935"/>
                </a:cubicBezTo>
                <a:cubicBezTo>
                  <a:pt x="118095" y="0"/>
                  <a:pt x="120000" y="0"/>
                  <a:pt x="120000" y="0"/>
                </a:cubicBezTo>
              </a:path>
            </a:pathLst>
          </a:custGeom>
          <a:solidFill>
            <a:srgbClr val="49897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5" name="Shape 3525"/>
          <p:cNvSpPr/>
          <p:nvPr/>
        </p:nvSpPr>
        <p:spPr>
          <a:xfrm>
            <a:off x="5337175" y="4297121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  <a:close/>
              </a:path>
            </a:pathLst>
          </a:custGeom>
          <a:solidFill>
            <a:srgbClr val="53A58F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6" name="Shape 3526"/>
          <p:cNvSpPr/>
          <p:nvPr/>
        </p:nvSpPr>
        <p:spPr>
          <a:xfrm>
            <a:off x="5337175" y="4297121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7" name="Shape 3527"/>
          <p:cNvSpPr/>
          <p:nvPr/>
        </p:nvSpPr>
        <p:spPr>
          <a:xfrm>
            <a:off x="5703887" y="4397135"/>
            <a:ext cx="280987" cy="1698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9999" y="120000"/>
                </a:moveTo>
                <a:cubicBezTo>
                  <a:pt x="119999" y="120000"/>
                  <a:pt x="119999" y="120000"/>
                  <a:pt x="119999" y="120000"/>
                </a:cubicBezTo>
                <a:cubicBezTo>
                  <a:pt x="119999" y="120000"/>
                  <a:pt x="119999" y="120000"/>
                  <a:pt x="119999" y="120000"/>
                </a:cubicBezTo>
                <a:moveTo>
                  <a:pt x="0" y="0"/>
                </a:moveTo>
                <a:cubicBezTo>
                  <a:pt x="30361" y="50400"/>
                  <a:pt x="30361" y="50400"/>
                  <a:pt x="30361" y="50400"/>
                </a:cubicBezTo>
                <a:cubicBezTo>
                  <a:pt x="47710" y="76800"/>
                  <a:pt x="47710" y="76800"/>
                  <a:pt x="47710" y="76800"/>
                </a:cubicBezTo>
                <a:cubicBezTo>
                  <a:pt x="52048" y="84000"/>
                  <a:pt x="57831" y="91200"/>
                  <a:pt x="63614" y="96000"/>
                </a:cubicBezTo>
                <a:cubicBezTo>
                  <a:pt x="57831" y="91200"/>
                  <a:pt x="52048" y="84000"/>
                  <a:pt x="47710" y="76800"/>
                </a:cubicBezTo>
                <a:cubicBezTo>
                  <a:pt x="30361" y="50400"/>
                  <a:pt x="30361" y="50400"/>
                  <a:pt x="30361" y="50400"/>
                </a:cubicBezTo>
                <a:cubicBezTo>
                  <a:pt x="0" y="0"/>
                  <a:pt x="0" y="0"/>
                  <a:pt x="0" y="0"/>
                </a:cubicBezTo>
              </a:path>
            </a:pathLst>
          </a:custGeom>
          <a:solidFill>
            <a:srgbClr val="498977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8" name="Shape 3528"/>
          <p:cNvSpPr/>
          <p:nvPr/>
        </p:nvSpPr>
        <p:spPr>
          <a:xfrm>
            <a:off x="5946775" y="3103322"/>
            <a:ext cx="85724" cy="19526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17931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7931"/>
                </a:moveTo>
                <a:cubicBezTo>
                  <a:pt x="0" y="117931"/>
                  <a:pt x="0" y="117931"/>
                  <a:pt x="0" y="117931"/>
                </a:cubicBezTo>
                <a:cubicBezTo>
                  <a:pt x="0" y="117931"/>
                  <a:pt x="0" y="117931"/>
                  <a:pt x="0" y="117931"/>
                </a:cubicBezTo>
                <a:moveTo>
                  <a:pt x="0" y="115862"/>
                </a:moveTo>
                <a:cubicBezTo>
                  <a:pt x="0" y="115862"/>
                  <a:pt x="0" y="117931"/>
                  <a:pt x="0" y="117931"/>
                </a:cubicBezTo>
                <a:cubicBezTo>
                  <a:pt x="0" y="117931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5862"/>
                </a:moveTo>
                <a:cubicBezTo>
                  <a:pt x="0" y="115862"/>
                  <a:pt x="0" y="115862"/>
                  <a:pt x="0" y="115862"/>
                </a:cubicBezTo>
                <a:cubicBezTo>
                  <a:pt x="0" y="115862"/>
                  <a:pt x="0" y="115862"/>
                  <a:pt x="0" y="115862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5862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3793"/>
                </a:moveTo>
                <a:cubicBezTo>
                  <a:pt x="0" y="113793"/>
                  <a:pt x="0" y="113793"/>
                  <a:pt x="0" y="113793"/>
                </a:cubicBezTo>
                <a:cubicBezTo>
                  <a:pt x="0" y="113793"/>
                  <a:pt x="0" y="113793"/>
                  <a:pt x="0" y="113793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11724"/>
                </a:moveTo>
                <a:cubicBezTo>
                  <a:pt x="0" y="111724"/>
                  <a:pt x="0" y="111724"/>
                  <a:pt x="0" y="111724"/>
                </a:cubicBezTo>
                <a:cubicBezTo>
                  <a:pt x="0" y="111724"/>
                  <a:pt x="0" y="111724"/>
                  <a:pt x="0" y="111724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9655"/>
                </a:moveTo>
                <a:cubicBezTo>
                  <a:pt x="0" y="109655"/>
                  <a:pt x="0" y="109655"/>
                  <a:pt x="0" y="109655"/>
                </a:cubicBezTo>
                <a:cubicBezTo>
                  <a:pt x="0" y="109655"/>
                  <a:pt x="0" y="109655"/>
                  <a:pt x="0" y="109655"/>
                </a:cubicBezTo>
                <a:moveTo>
                  <a:pt x="0" y="107586"/>
                </a:moveTo>
                <a:cubicBezTo>
                  <a:pt x="0" y="107586"/>
                  <a:pt x="0" y="107586"/>
                  <a:pt x="0" y="107586"/>
                </a:cubicBezTo>
                <a:cubicBezTo>
                  <a:pt x="0" y="107586"/>
                  <a:pt x="0" y="107586"/>
                  <a:pt x="0" y="107586"/>
                </a:cubicBezTo>
                <a:moveTo>
                  <a:pt x="14400" y="74482"/>
                </a:moveTo>
                <a:cubicBezTo>
                  <a:pt x="14400" y="74482"/>
                  <a:pt x="14400" y="74482"/>
                  <a:pt x="14400" y="74482"/>
                </a:cubicBezTo>
                <a:cubicBezTo>
                  <a:pt x="14400" y="74482"/>
                  <a:pt x="14400" y="74482"/>
                  <a:pt x="14400" y="74482"/>
                </a:cubicBezTo>
                <a:moveTo>
                  <a:pt x="14400" y="74482"/>
                </a:moveTo>
                <a:cubicBezTo>
                  <a:pt x="14400" y="74482"/>
                  <a:pt x="14400" y="74482"/>
                  <a:pt x="14400" y="74482"/>
                </a:cubicBezTo>
                <a:cubicBezTo>
                  <a:pt x="14400" y="74482"/>
                  <a:pt x="14400" y="74482"/>
                  <a:pt x="14400" y="74482"/>
                </a:cubicBezTo>
                <a:moveTo>
                  <a:pt x="14400" y="72413"/>
                </a:moveTo>
                <a:cubicBezTo>
                  <a:pt x="14400" y="72413"/>
                  <a:pt x="14400" y="72413"/>
                  <a:pt x="14400" y="72413"/>
                </a:cubicBezTo>
                <a:cubicBezTo>
                  <a:pt x="14400" y="72413"/>
                  <a:pt x="14400" y="72413"/>
                  <a:pt x="14400" y="72413"/>
                </a:cubicBezTo>
                <a:moveTo>
                  <a:pt x="14400" y="72413"/>
                </a:moveTo>
                <a:cubicBezTo>
                  <a:pt x="14400" y="72413"/>
                  <a:pt x="14400" y="72413"/>
                  <a:pt x="14400" y="72413"/>
                </a:cubicBezTo>
                <a:cubicBezTo>
                  <a:pt x="14400" y="72413"/>
                  <a:pt x="14400" y="72413"/>
                  <a:pt x="14400" y="72413"/>
                </a:cubicBezTo>
                <a:moveTo>
                  <a:pt x="120000" y="0"/>
                </a:moveTo>
                <a:cubicBezTo>
                  <a:pt x="72000" y="18620"/>
                  <a:pt x="33600" y="43448"/>
                  <a:pt x="14400" y="72413"/>
                </a:cubicBezTo>
                <a:cubicBezTo>
                  <a:pt x="33600" y="45517"/>
                  <a:pt x="67200" y="20689"/>
                  <a:pt x="1152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C1493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29" name="Shape 3529"/>
          <p:cNvSpPr/>
          <p:nvPr/>
        </p:nvSpPr>
        <p:spPr>
          <a:xfrm>
            <a:off x="5964237" y="3393835"/>
            <a:ext cx="68263" cy="10001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6000" y="12000"/>
                  <a:pt x="12000" y="20000"/>
                  <a:pt x="18000" y="28000"/>
                </a:cubicBezTo>
                <a:cubicBezTo>
                  <a:pt x="18000" y="28000"/>
                  <a:pt x="18000" y="28000"/>
                  <a:pt x="18000" y="28000"/>
                </a:cubicBezTo>
                <a:cubicBezTo>
                  <a:pt x="18000" y="28000"/>
                  <a:pt x="18000" y="28000"/>
                  <a:pt x="18000" y="28000"/>
                </a:cubicBezTo>
                <a:cubicBezTo>
                  <a:pt x="42000" y="64000"/>
                  <a:pt x="78000" y="92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14000" y="116000"/>
                  <a:pt x="114000" y="116000"/>
                  <a:pt x="114000" y="116000"/>
                </a:cubicBezTo>
                <a:cubicBezTo>
                  <a:pt x="66000" y="84000"/>
                  <a:pt x="24000" y="44000"/>
                  <a:pt x="0" y="0"/>
                </a:cubicBezTo>
              </a:path>
            </a:pathLst>
          </a:custGeom>
          <a:solidFill>
            <a:srgbClr val="C14938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0" name="Shape 3530"/>
          <p:cNvSpPr/>
          <p:nvPr/>
        </p:nvSpPr>
        <p:spPr>
          <a:xfrm>
            <a:off x="6591300" y="3028709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1" name="Shape 3531"/>
          <p:cNvSpPr/>
          <p:nvPr/>
        </p:nvSpPr>
        <p:spPr>
          <a:xfrm>
            <a:off x="6591300" y="3028709"/>
            <a:ext cx="269874" cy="26987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2" name="Shape 3532"/>
          <p:cNvSpPr/>
          <p:nvPr/>
        </p:nvSpPr>
        <p:spPr>
          <a:xfrm>
            <a:off x="6378575" y="3085859"/>
            <a:ext cx="212724" cy="21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0"/>
                  <a:pt x="1904" y="1904"/>
                  <a:pt x="1904" y="1904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24761" y="22857"/>
                  <a:pt x="24761" y="22857"/>
                  <a:pt x="24761" y="22857"/>
                </a:cubicBezTo>
                <a:cubicBezTo>
                  <a:pt x="1904" y="1904"/>
                  <a:pt x="1904" y="1904"/>
                  <a:pt x="1904" y="1904"/>
                </a:cubicBezTo>
                <a:cubicBezTo>
                  <a:pt x="1904" y="1904"/>
                  <a:pt x="0" y="0"/>
                  <a:pt x="0" y="0"/>
                </a:cubicBezTo>
              </a:path>
            </a:pathLst>
          </a:custGeom>
          <a:solidFill>
            <a:srgbClr val="B1443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3" name="Shape 3533"/>
          <p:cNvSpPr/>
          <p:nvPr/>
        </p:nvSpPr>
        <p:spPr>
          <a:xfrm>
            <a:off x="6591300" y="329858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D54F3D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4" name="Shape 3534"/>
          <p:cNvSpPr/>
          <p:nvPr/>
        </p:nvSpPr>
        <p:spPr>
          <a:xfrm>
            <a:off x="6591300" y="329858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5" name="Shape 3535"/>
          <p:cNvSpPr/>
          <p:nvPr/>
        </p:nvSpPr>
        <p:spPr>
          <a:xfrm>
            <a:off x="6213475" y="3393835"/>
            <a:ext cx="284162" cy="1714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moveTo>
                  <a:pt x="120000" y="0"/>
                </a:moveTo>
                <a:cubicBezTo>
                  <a:pt x="88571" y="51764"/>
                  <a:pt x="88571" y="51764"/>
                  <a:pt x="88571" y="51764"/>
                </a:cubicBezTo>
                <a:cubicBezTo>
                  <a:pt x="71428" y="77647"/>
                  <a:pt x="71428" y="77647"/>
                  <a:pt x="71428" y="77647"/>
                </a:cubicBezTo>
                <a:cubicBezTo>
                  <a:pt x="67142" y="84705"/>
                  <a:pt x="62857" y="89411"/>
                  <a:pt x="57142" y="94117"/>
                </a:cubicBezTo>
                <a:cubicBezTo>
                  <a:pt x="62857" y="89411"/>
                  <a:pt x="67142" y="84705"/>
                  <a:pt x="71428" y="77647"/>
                </a:cubicBezTo>
                <a:cubicBezTo>
                  <a:pt x="88571" y="51764"/>
                  <a:pt x="88571" y="51764"/>
                  <a:pt x="88571" y="51764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B14434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6" name="Shape 3536"/>
          <p:cNvSpPr/>
          <p:nvPr/>
        </p:nvSpPr>
        <p:spPr>
          <a:xfrm>
            <a:off x="5946775" y="5101985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38400" y="96206"/>
                </a:moveTo>
                <a:cubicBezTo>
                  <a:pt x="57600" y="105517"/>
                  <a:pt x="86400" y="113793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86400" y="112758"/>
                  <a:pt x="57600" y="105517"/>
                  <a:pt x="38400" y="96206"/>
                </a:cubicBezTo>
                <a:moveTo>
                  <a:pt x="38400" y="96206"/>
                </a:moveTo>
                <a:cubicBezTo>
                  <a:pt x="38400" y="96206"/>
                  <a:pt x="38400" y="96206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moveTo>
                  <a:pt x="120000" y="0"/>
                </a:moveTo>
                <a:cubicBezTo>
                  <a:pt x="43200" y="14482"/>
                  <a:pt x="0" y="36206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cubicBezTo>
                  <a:pt x="0" y="48620"/>
                  <a:pt x="4800" y="41379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cubicBezTo>
                  <a:pt x="19200" y="35172"/>
                  <a:pt x="19200" y="35172"/>
                  <a:pt x="19200" y="35172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cubicBezTo>
                  <a:pt x="38400" y="20689"/>
                  <a:pt x="72000" y="931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D3D1D0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7" name="Shape 3537"/>
          <p:cNvSpPr/>
          <p:nvPr/>
        </p:nvSpPr>
        <p:spPr>
          <a:xfrm>
            <a:off x="5946775" y="5101985"/>
            <a:ext cx="85724" cy="39211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4000" y="88965"/>
                </a:moveTo>
                <a:cubicBezTo>
                  <a:pt x="28800" y="92068"/>
                  <a:pt x="33600" y="94137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cubicBezTo>
                  <a:pt x="38400" y="96206"/>
                  <a:pt x="38400" y="96206"/>
                  <a:pt x="38400" y="96206"/>
                </a:cubicBezTo>
                <a:cubicBezTo>
                  <a:pt x="57600" y="105517"/>
                  <a:pt x="86400" y="112758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15200" y="120000"/>
                  <a:pt x="115200" y="120000"/>
                  <a:pt x="115200" y="120000"/>
                </a:cubicBezTo>
                <a:cubicBezTo>
                  <a:pt x="76800" y="111724"/>
                  <a:pt x="43200" y="101379"/>
                  <a:pt x="24000" y="88965"/>
                </a:cubicBezTo>
                <a:moveTo>
                  <a:pt x="0" y="60000"/>
                </a:move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moveTo>
                  <a:pt x="0" y="60000"/>
                </a:moveTo>
                <a:cubicBezTo>
                  <a:pt x="0" y="60000"/>
                  <a:pt x="0" y="60000"/>
                  <a:pt x="0" y="60000"/>
                </a:cubicBezTo>
                <a:cubicBezTo>
                  <a:pt x="0" y="60000"/>
                  <a:pt x="0" y="60000"/>
                  <a:pt x="0" y="60000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8965"/>
                </a:moveTo>
                <a:cubicBezTo>
                  <a:pt x="0" y="58965"/>
                  <a:pt x="0" y="58965"/>
                  <a:pt x="0" y="58965"/>
                </a:cubicBezTo>
                <a:cubicBezTo>
                  <a:pt x="0" y="58965"/>
                  <a:pt x="0" y="58965"/>
                  <a:pt x="0" y="58965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7931"/>
                </a:moveTo>
                <a:cubicBezTo>
                  <a:pt x="0" y="57931"/>
                  <a:pt x="0" y="57931"/>
                  <a:pt x="0" y="57931"/>
                </a:cubicBezTo>
                <a:cubicBezTo>
                  <a:pt x="0" y="57931"/>
                  <a:pt x="0" y="57931"/>
                  <a:pt x="0" y="57931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6896"/>
                </a:moveTo>
                <a:cubicBezTo>
                  <a:pt x="0" y="56896"/>
                  <a:pt x="0" y="56896"/>
                  <a:pt x="0" y="56896"/>
                </a:cubicBezTo>
                <a:cubicBezTo>
                  <a:pt x="0" y="56896"/>
                  <a:pt x="0" y="56896"/>
                  <a:pt x="0" y="56896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5862"/>
                </a:moveTo>
                <a:cubicBezTo>
                  <a:pt x="0" y="55862"/>
                  <a:pt x="0" y="55862"/>
                  <a:pt x="0" y="55862"/>
                </a:cubicBezTo>
                <a:cubicBezTo>
                  <a:pt x="0" y="55862"/>
                  <a:pt x="0" y="55862"/>
                  <a:pt x="0" y="55862"/>
                </a:cubicBezTo>
                <a:moveTo>
                  <a:pt x="0" y="54827"/>
                </a:move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moveTo>
                  <a:pt x="0" y="54827"/>
                </a:moveTo>
                <a:cubicBezTo>
                  <a:pt x="0" y="54827"/>
                  <a:pt x="0" y="54827"/>
                  <a:pt x="0" y="54827"/>
                </a:cubicBezTo>
                <a:cubicBezTo>
                  <a:pt x="0" y="54827"/>
                  <a:pt x="0" y="54827"/>
                  <a:pt x="0" y="54827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4400" y="35172"/>
                </a:moveTo>
                <a:cubicBezTo>
                  <a:pt x="14400" y="35172"/>
                  <a:pt x="14400" y="35172"/>
                  <a:pt x="14400" y="35172"/>
                </a:cubicBezTo>
                <a:cubicBezTo>
                  <a:pt x="14400" y="35172"/>
                  <a:pt x="14400" y="35172"/>
                  <a:pt x="14400" y="35172"/>
                </a:cubicBezTo>
                <a:moveTo>
                  <a:pt x="19200" y="35172"/>
                </a:moveTo>
                <a:cubicBezTo>
                  <a:pt x="19200" y="35172"/>
                  <a:pt x="19200" y="35172"/>
                  <a:pt x="14400" y="35172"/>
                </a:cubicBezTo>
                <a:cubicBezTo>
                  <a:pt x="19200" y="35172"/>
                  <a:pt x="19200" y="35172"/>
                  <a:pt x="19200" y="35172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9200" y="34137"/>
                </a:moveTo>
                <a:cubicBezTo>
                  <a:pt x="19200" y="34137"/>
                  <a:pt x="19200" y="34137"/>
                  <a:pt x="19200" y="34137"/>
                </a:cubicBezTo>
                <a:cubicBezTo>
                  <a:pt x="19200" y="34137"/>
                  <a:pt x="19200" y="34137"/>
                  <a:pt x="19200" y="34137"/>
                </a:cubicBezTo>
                <a:moveTo>
                  <a:pt x="120000" y="0"/>
                </a:moveTo>
                <a:cubicBezTo>
                  <a:pt x="72000" y="9310"/>
                  <a:pt x="38400" y="20689"/>
                  <a:pt x="19200" y="34137"/>
                </a:cubicBezTo>
                <a:cubicBezTo>
                  <a:pt x="38400" y="20689"/>
                  <a:pt x="72000" y="9310"/>
                  <a:pt x="115200" y="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8EAA4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8" name="Shape 3538"/>
          <p:cNvSpPr/>
          <p:nvPr/>
        </p:nvSpPr>
        <p:spPr>
          <a:xfrm>
            <a:off x="6591300" y="503213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39" name="Shape 3539"/>
          <p:cNvSpPr/>
          <p:nvPr/>
        </p:nvSpPr>
        <p:spPr>
          <a:xfrm>
            <a:off x="6591300" y="5032135"/>
            <a:ext cx="269874" cy="26669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0"/>
                </a:moveTo>
                <a:lnTo>
                  <a:pt x="120000" y="0"/>
                </a:lnTo>
                <a:lnTo>
                  <a:pt x="0" y="120000"/>
                </a:lnTo>
                <a:lnTo>
                  <a:pt x="0" y="120000"/>
                </a:lnTo>
                <a:lnTo>
                  <a:pt x="12000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0" name="Shape 3540"/>
          <p:cNvSpPr/>
          <p:nvPr/>
        </p:nvSpPr>
        <p:spPr>
          <a:xfrm>
            <a:off x="6378575" y="5086110"/>
            <a:ext cx="212724" cy="212724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0" y="1904"/>
                  <a:pt x="1904" y="1904"/>
                  <a:pt x="1904" y="1904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120000"/>
                  <a:pt x="120000" y="120000"/>
                  <a:pt x="120000" y="120000"/>
                </a:cubicBezTo>
                <a:cubicBezTo>
                  <a:pt x="24761" y="24761"/>
                  <a:pt x="24761" y="24761"/>
                  <a:pt x="24761" y="24761"/>
                </a:cubicBezTo>
                <a:cubicBezTo>
                  <a:pt x="1904" y="3809"/>
                  <a:pt x="1904" y="3809"/>
                  <a:pt x="1904" y="3809"/>
                </a:cubicBezTo>
                <a:cubicBezTo>
                  <a:pt x="1904" y="1904"/>
                  <a:pt x="0" y="1904"/>
                  <a:pt x="0" y="0"/>
                </a:cubicBezTo>
              </a:path>
            </a:pathLst>
          </a:custGeom>
          <a:solidFill>
            <a:srgbClr val="839B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1" name="Shape 3541"/>
          <p:cNvSpPr/>
          <p:nvPr/>
        </p:nvSpPr>
        <p:spPr>
          <a:xfrm>
            <a:off x="6591300" y="5298835"/>
            <a:ext cx="269874" cy="268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  <a:close/>
              </a:path>
            </a:pathLst>
          </a:custGeom>
          <a:solidFill>
            <a:srgbClr val="9BBB4C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2" name="Shape 3542"/>
          <p:cNvSpPr/>
          <p:nvPr/>
        </p:nvSpPr>
        <p:spPr>
          <a:xfrm>
            <a:off x="6591300" y="5298835"/>
            <a:ext cx="269874" cy="26828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0" y="0"/>
                </a:lnTo>
                <a:lnTo>
                  <a:pt x="120000" y="120000"/>
                </a:lnTo>
                <a:lnTo>
                  <a:pt x="120000" y="120000"/>
                </a:lnTo>
                <a:lnTo>
                  <a:pt x="0" y="0"/>
                </a:lnTo>
              </a:path>
            </a:pathLst>
          </a:cu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43" name="Shape 3543"/>
          <p:cNvSpPr/>
          <p:nvPr/>
        </p:nvSpPr>
        <p:spPr>
          <a:xfrm>
            <a:off x="6213475" y="5392496"/>
            <a:ext cx="284162" cy="17462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0" y="120000"/>
                  <a:pt x="0" y="120000"/>
                  <a:pt x="0" y="120000"/>
                </a:cubicBezTo>
                <a:cubicBezTo>
                  <a:pt x="0" y="120000"/>
                  <a:pt x="0" y="120000"/>
                  <a:pt x="0" y="120000"/>
                </a:cubicBezTo>
                <a:moveTo>
                  <a:pt x="120000" y="0"/>
                </a:moveTo>
                <a:cubicBezTo>
                  <a:pt x="88571" y="50769"/>
                  <a:pt x="88571" y="50769"/>
                  <a:pt x="88571" y="50769"/>
                </a:cubicBezTo>
                <a:cubicBezTo>
                  <a:pt x="71428" y="78461"/>
                  <a:pt x="71428" y="78461"/>
                  <a:pt x="71428" y="78461"/>
                </a:cubicBezTo>
                <a:cubicBezTo>
                  <a:pt x="67142" y="83076"/>
                  <a:pt x="62857" y="90000"/>
                  <a:pt x="57142" y="94615"/>
                </a:cubicBezTo>
                <a:cubicBezTo>
                  <a:pt x="62857" y="90000"/>
                  <a:pt x="67142" y="83076"/>
                  <a:pt x="71428" y="78461"/>
                </a:cubicBezTo>
                <a:cubicBezTo>
                  <a:pt x="88571" y="50769"/>
                  <a:pt x="88571" y="50769"/>
                  <a:pt x="88571" y="50769"/>
                </a:cubicBezTo>
                <a:cubicBezTo>
                  <a:pt x="120000" y="0"/>
                  <a:pt x="120000" y="0"/>
                  <a:pt x="120000" y="0"/>
                </a:cubicBezTo>
              </a:path>
            </a:pathLst>
          </a:custGeom>
          <a:solidFill>
            <a:srgbClr val="839B41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544" name="Shape 3544"/>
          <p:cNvGrpSpPr/>
          <p:nvPr/>
        </p:nvGrpSpPr>
        <p:grpSpPr>
          <a:xfrm>
            <a:off x="1264264" y="1746432"/>
            <a:ext cx="2198178" cy="572464"/>
            <a:chOff x="2194601" y="2009322"/>
            <a:chExt cx="2198178" cy="572464"/>
          </a:xfrm>
        </p:grpSpPr>
        <p:sp>
          <p:nvSpPr>
            <p:cNvPr id="3545" name="Shape 3545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46" name="Shape 3546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47" name="Shape 3547"/>
          <p:cNvGrpSpPr/>
          <p:nvPr/>
        </p:nvGrpSpPr>
        <p:grpSpPr>
          <a:xfrm>
            <a:off x="1253247" y="3685426"/>
            <a:ext cx="2199302" cy="572464"/>
            <a:chOff x="4129723" y="2015876"/>
            <a:chExt cx="2199302" cy="572464"/>
          </a:xfrm>
        </p:grpSpPr>
        <p:sp>
          <p:nvSpPr>
            <p:cNvPr id="3548" name="Shape 3548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49" name="Shape 3549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50" name="Shape 3550"/>
          <p:cNvGrpSpPr/>
          <p:nvPr/>
        </p:nvGrpSpPr>
        <p:grpSpPr>
          <a:xfrm>
            <a:off x="1264265" y="2716906"/>
            <a:ext cx="2126142" cy="572464"/>
            <a:chOff x="6064846" y="2015876"/>
            <a:chExt cx="2126142" cy="572464"/>
          </a:xfrm>
        </p:grpSpPr>
        <p:sp>
          <p:nvSpPr>
            <p:cNvPr id="3551" name="Shape 3551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  <a:p>
              <a:pPr marL="0" marR="0" lvl="0" indent="0" algn="l" defTabSz="914400" rtl="0" eaLnBrk="1" fontAlgn="auto" latinLnBrk="0" hangingPunct="1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2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.</a:t>
              </a:r>
            </a:p>
          </p:txBody>
        </p:sp>
        <p:sp>
          <p:nvSpPr>
            <p:cNvPr id="3552" name="Shape 3552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53" name="Shape 3553"/>
          <p:cNvGrpSpPr/>
          <p:nvPr/>
        </p:nvGrpSpPr>
        <p:grpSpPr>
          <a:xfrm>
            <a:off x="1264264" y="4593020"/>
            <a:ext cx="2199302" cy="572464"/>
            <a:chOff x="8002514" y="2015876"/>
            <a:chExt cx="2199302" cy="572464"/>
          </a:xfrm>
        </p:grpSpPr>
        <p:sp>
          <p:nvSpPr>
            <p:cNvPr id="3554" name="Shape 3554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555" name="Shape 3555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556" name="Shape 3556"/>
          <p:cNvSpPr/>
          <p:nvPr/>
        </p:nvSpPr>
        <p:spPr>
          <a:xfrm>
            <a:off x="8468082" y="2716991"/>
            <a:ext cx="2342793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558" name="Shape 3558"/>
          <p:cNvSpPr txBox="1"/>
          <p:nvPr/>
        </p:nvSpPr>
        <p:spPr>
          <a:xfrm>
            <a:off x="8503499" y="2238855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grpSp>
        <p:nvGrpSpPr>
          <p:cNvPr id="3559" name="Shape 3559"/>
          <p:cNvGrpSpPr/>
          <p:nvPr/>
        </p:nvGrpSpPr>
        <p:grpSpPr>
          <a:xfrm>
            <a:off x="5946775" y="4468571"/>
            <a:ext cx="2105024" cy="1658938"/>
            <a:chOff x="5946775" y="4468571"/>
            <a:chExt cx="2105024" cy="1658938"/>
          </a:xfrm>
        </p:grpSpPr>
        <p:sp>
          <p:nvSpPr>
            <p:cNvPr id="3560" name="Shape 3560"/>
            <p:cNvSpPr/>
            <p:nvPr/>
          </p:nvSpPr>
          <p:spPr>
            <a:xfrm>
              <a:off x="5946775" y="5032135"/>
              <a:ext cx="2105024" cy="534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92" y="120000"/>
                  </a:moveTo>
                  <a:cubicBezTo>
                    <a:pt x="104807" y="120000"/>
                    <a:pt x="104807" y="120000"/>
                    <a:pt x="104807" y="120000"/>
                  </a:cubicBezTo>
                  <a:cubicBezTo>
                    <a:pt x="113269" y="120000"/>
                    <a:pt x="120000" y="92830"/>
                    <a:pt x="120000" y="59622"/>
                  </a:cubicBezTo>
                  <a:cubicBezTo>
                    <a:pt x="120000" y="26415"/>
                    <a:pt x="113269" y="0"/>
                    <a:pt x="104807" y="0"/>
                  </a:cubicBezTo>
                  <a:cubicBezTo>
                    <a:pt x="15192" y="0"/>
                    <a:pt x="15192" y="0"/>
                    <a:pt x="15192" y="0"/>
                  </a:cubicBezTo>
                  <a:cubicBezTo>
                    <a:pt x="6730" y="0"/>
                    <a:pt x="0" y="26415"/>
                    <a:pt x="0" y="59622"/>
                  </a:cubicBezTo>
                  <a:cubicBezTo>
                    <a:pt x="0" y="92830"/>
                    <a:pt x="6730" y="120000"/>
                    <a:pt x="15192" y="1200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1" name="Shape 3561"/>
            <p:cNvSpPr/>
            <p:nvPr/>
          </p:nvSpPr>
          <p:spPr>
            <a:xfrm>
              <a:off x="5946775" y="4468571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5609"/>
                    <a:pt x="3323" y="70487"/>
                    <a:pt x="8861" y="74146"/>
                  </a:cubicBezTo>
                  <a:cubicBezTo>
                    <a:pt x="9230" y="74146"/>
                    <a:pt x="9230" y="74146"/>
                    <a:pt x="9230" y="74146"/>
                  </a:cubicBezTo>
                  <a:cubicBezTo>
                    <a:pt x="67200" y="112439"/>
                    <a:pt x="67200" y="112439"/>
                    <a:pt x="67200" y="112439"/>
                  </a:cubicBezTo>
                  <a:cubicBezTo>
                    <a:pt x="78646" y="120000"/>
                    <a:pt x="97107" y="120000"/>
                    <a:pt x="108553" y="112439"/>
                  </a:cubicBezTo>
                  <a:cubicBezTo>
                    <a:pt x="120000" y="104878"/>
                    <a:pt x="120000" y="92682"/>
                    <a:pt x="108553" y="85121"/>
                  </a:cubicBezTo>
                  <a:cubicBezTo>
                    <a:pt x="70523" y="60000"/>
                    <a:pt x="70523" y="60000"/>
                    <a:pt x="70523" y="60000"/>
                  </a:cubicBezTo>
                  <a:cubicBezTo>
                    <a:pt x="108553" y="35121"/>
                    <a:pt x="108553" y="35121"/>
                    <a:pt x="108553" y="35121"/>
                  </a:cubicBezTo>
                  <a:cubicBezTo>
                    <a:pt x="120000" y="27560"/>
                    <a:pt x="120000" y="15121"/>
                    <a:pt x="108553" y="7560"/>
                  </a:cubicBezTo>
                  <a:cubicBezTo>
                    <a:pt x="97107" y="0"/>
                    <a:pt x="78646" y="0"/>
                    <a:pt x="67200" y="7560"/>
                  </a:cubicBezTo>
                  <a:cubicBezTo>
                    <a:pt x="9230" y="45853"/>
                    <a:pt x="9230" y="45853"/>
                    <a:pt x="9230" y="45853"/>
                  </a:cubicBezTo>
                  <a:cubicBezTo>
                    <a:pt x="8861" y="45853"/>
                    <a:pt x="8861" y="45853"/>
                    <a:pt x="8861" y="45853"/>
                  </a:cubicBezTo>
                  <a:cubicBezTo>
                    <a:pt x="3323" y="49512"/>
                    <a:pt x="0" y="54390"/>
                    <a:pt x="0" y="60000"/>
                  </a:cubicBez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2" name="Shape 3562"/>
            <p:cNvSpPr/>
            <p:nvPr/>
          </p:nvSpPr>
          <p:spPr>
            <a:xfrm>
              <a:off x="5946775" y="5032135"/>
              <a:ext cx="644524" cy="534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633" y="0"/>
                  </a:moveTo>
                  <a:cubicBezTo>
                    <a:pt x="36439" y="0"/>
                    <a:pt x="24502" y="6037"/>
                    <a:pt x="15706" y="15849"/>
                  </a:cubicBezTo>
                  <a:cubicBezTo>
                    <a:pt x="15706" y="15849"/>
                    <a:pt x="15706" y="15849"/>
                    <a:pt x="15706" y="15849"/>
                  </a:cubicBezTo>
                  <a:cubicBezTo>
                    <a:pt x="15706" y="15849"/>
                    <a:pt x="15706" y="15849"/>
                    <a:pt x="15706" y="15849"/>
                  </a:cubicBezTo>
                  <a:cubicBezTo>
                    <a:pt x="15078" y="15849"/>
                    <a:pt x="15078" y="15849"/>
                    <a:pt x="15078" y="15849"/>
                  </a:cubicBezTo>
                  <a:cubicBezTo>
                    <a:pt x="9424" y="22641"/>
                    <a:pt x="5026" y="30943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0754"/>
                  </a:cubicBezTo>
                  <a:cubicBezTo>
                    <a:pt x="2513" y="40754"/>
                    <a:pt x="2513" y="40754"/>
                    <a:pt x="2513" y="41509"/>
                  </a:cubicBezTo>
                  <a:cubicBezTo>
                    <a:pt x="2513" y="41509"/>
                    <a:pt x="2513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1884" y="41509"/>
                    <a:pt x="1884" y="41509"/>
                    <a:pt x="1884" y="41509"/>
                  </a:cubicBezTo>
                  <a:cubicBezTo>
                    <a:pt x="628" y="46037"/>
                    <a:pt x="0" y="51320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5849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67169"/>
                    <a:pt x="628" y="74716"/>
                    <a:pt x="3141" y="80754"/>
                  </a:cubicBezTo>
                  <a:cubicBezTo>
                    <a:pt x="5654" y="89811"/>
                    <a:pt x="10052" y="97358"/>
                    <a:pt x="15078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15706" y="103396"/>
                    <a:pt x="15706" y="103396"/>
                    <a:pt x="15706" y="103396"/>
                  </a:cubicBezTo>
                  <a:cubicBezTo>
                    <a:pt x="24502" y="113207"/>
                    <a:pt x="36439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59057" y="120000"/>
                    <a:pt x="67225" y="116981"/>
                    <a:pt x="74764" y="111698"/>
                  </a:cubicBezTo>
                  <a:cubicBezTo>
                    <a:pt x="77277" y="110188"/>
                    <a:pt x="79162" y="107924"/>
                    <a:pt x="81047" y="106415"/>
                  </a:cubicBezTo>
                  <a:cubicBezTo>
                    <a:pt x="88586" y="97358"/>
                    <a:pt x="88586" y="97358"/>
                    <a:pt x="88586" y="97358"/>
                  </a:cubicBezTo>
                  <a:cubicBezTo>
                    <a:pt x="102408" y="80754"/>
                    <a:pt x="102408" y="80754"/>
                    <a:pt x="102408" y="80754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88586" y="21886"/>
                    <a:pt x="88586" y="21886"/>
                    <a:pt x="88586" y="21886"/>
                  </a:cubicBezTo>
                  <a:cubicBezTo>
                    <a:pt x="81047" y="12830"/>
                    <a:pt x="81047" y="12830"/>
                    <a:pt x="81047" y="12830"/>
                  </a:cubicBezTo>
                  <a:cubicBezTo>
                    <a:pt x="81047" y="12830"/>
                    <a:pt x="80418" y="12830"/>
                    <a:pt x="80418" y="12075"/>
                  </a:cubicBezTo>
                  <a:cubicBezTo>
                    <a:pt x="71623" y="4528"/>
                    <a:pt x="60942" y="0"/>
                    <a:pt x="49633" y="0"/>
                  </a:cubicBezTo>
                </a:path>
              </a:pathLst>
            </a:custGeom>
            <a:solidFill>
              <a:srgbClr val="344F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3" name="Shape 3563"/>
            <p:cNvSpPr/>
            <p:nvPr/>
          </p:nvSpPr>
          <p:spPr>
            <a:xfrm>
              <a:off x="6213475" y="5032135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1250" y="0"/>
                    <a:pt x="21875" y="9113"/>
                    <a:pt x="30625" y="24303"/>
                  </a:cubicBezTo>
                  <a:cubicBezTo>
                    <a:pt x="30625" y="25822"/>
                    <a:pt x="31250" y="25822"/>
                    <a:pt x="31250" y="27341"/>
                  </a:cubicBezTo>
                  <a:cubicBezTo>
                    <a:pt x="38750" y="44050"/>
                    <a:pt x="38750" y="44050"/>
                    <a:pt x="38750" y="4405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4" name="Shape 3564"/>
            <p:cNvSpPr/>
            <p:nvPr/>
          </p:nvSpPr>
          <p:spPr>
            <a:xfrm>
              <a:off x="6213475" y="5298835"/>
              <a:ext cx="647700" cy="2682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0"/>
                  </a:moveTo>
                  <a:cubicBezTo>
                    <a:pt x="52500" y="42000"/>
                    <a:pt x="52500" y="42000"/>
                    <a:pt x="52500" y="42000"/>
                  </a:cubicBezTo>
                  <a:cubicBezTo>
                    <a:pt x="38750" y="75000"/>
                    <a:pt x="38750" y="75000"/>
                    <a:pt x="38750" y="75000"/>
                  </a:cubicBezTo>
                  <a:cubicBezTo>
                    <a:pt x="31250" y="93000"/>
                    <a:pt x="31250" y="93000"/>
                    <a:pt x="31250" y="93000"/>
                  </a:cubicBezTo>
                  <a:cubicBezTo>
                    <a:pt x="29375" y="96000"/>
                    <a:pt x="27500" y="100500"/>
                    <a:pt x="25000" y="103500"/>
                  </a:cubicBezTo>
                  <a:cubicBezTo>
                    <a:pt x="17500" y="114000"/>
                    <a:pt x="9375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0000" y="0"/>
                    <a:pt x="70000" y="0"/>
                    <a:pt x="70000" y="0"/>
                  </a:cubicBezTo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5" name="Shape 3565"/>
            <p:cNvSpPr/>
            <p:nvPr/>
          </p:nvSpPr>
          <p:spPr>
            <a:xfrm>
              <a:off x="6076228" y="515917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66" name="Shape 3566"/>
          <p:cNvGrpSpPr/>
          <p:nvPr/>
        </p:nvGrpSpPr>
        <p:grpSpPr>
          <a:xfrm>
            <a:off x="4146550" y="3470035"/>
            <a:ext cx="2105025" cy="1655763"/>
            <a:chOff x="4146550" y="3470035"/>
            <a:chExt cx="2105025" cy="1655763"/>
          </a:xfrm>
        </p:grpSpPr>
        <p:sp>
          <p:nvSpPr>
            <p:cNvPr id="3567" name="Shape 3567"/>
            <p:cNvSpPr/>
            <p:nvPr/>
          </p:nvSpPr>
          <p:spPr>
            <a:xfrm>
              <a:off x="4146550" y="4030421"/>
              <a:ext cx="21050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07" y="120000"/>
                  </a:moveTo>
                  <a:cubicBezTo>
                    <a:pt x="15192" y="120000"/>
                    <a:pt x="15192" y="120000"/>
                    <a:pt x="15192" y="120000"/>
                  </a:cubicBezTo>
                  <a:cubicBezTo>
                    <a:pt x="6730" y="120000"/>
                    <a:pt x="0" y="92830"/>
                    <a:pt x="0" y="59622"/>
                  </a:cubicBezTo>
                  <a:cubicBezTo>
                    <a:pt x="0" y="27169"/>
                    <a:pt x="6730" y="0"/>
                    <a:pt x="15192" y="0"/>
                  </a:cubicBezTo>
                  <a:cubicBezTo>
                    <a:pt x="104807" y="0"/>
                    <a:pt x="104807" y="0"/>
                    <a:pt x="104807" y="0"/>
                  </a:cubicBezTo>
                  <a:cubicBezTo>
                    <a:pt x="113269" y="0"/>
                    <a:pt x="120000" y="27169"/>
                    <a:pt x="120000" y="59622"/>
                  </a:cubicBezTo>
                  <a:cubicBezTo>
                    <a:pt x="120000" y="92830"/>
                    <a:pt x="113269" y="120000"/>
                    <a:pt x="104807" y="120000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8" name="Shape 3568"/>
            <p:cNvSpPr/>
            <p:nvPr/>
          </p:nvSpPr>
          <p:spPr>
            <a:xfrm>
              <a:off x="5154612" y="3470035"/>
              <a:ext cx="1096962" cy="16557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877"/>
                  </a:moveTo>
                  <a:cubicBezTo>
                    <a:pt x="120000" y="65498"/>
                    <a:pt x="116676" y="70631"/>
                    <a:pt x="111138" y="74052"/>
                  </a:cubicBezTo>
                  <a:cubicBezTo>
                    <a:pt x="110769" y="74052"/>
                    <a:pt x="110769" y="74052"/>
                    <a:pt x="110769" y="74052"/>
                  </a:cubicBezTo>
                  <a:cubicBezTo>
                    <a:pt x="52800" y="112423"/>
                    <a:pt x="52800" y="112423"/>
                    <a:pt x="52800" y="112423"/>
                  </a:cubicBezTo>
                  <a:cubicBezTo>
                    <a:pt x="41353" y="120000"/>
                    <a:pt x="22892" y="120000"/>
                    <a:pt x="11446" y="112423"/>
                  </a:cubicBezTo>
                  <a:cubicBezTo>
                    <a:pt x="0" y="104847"/>
                    <a:pt x="0" y="92627"/>
                    <a:pt x="11446" y="85050"/>
                  </a:cubicBezTo>
                  <a:cubicBezTo>
                    <a:pt x="49476" y="59877"/>
                    <a:pt x="49476" y="59877"/>
                    <a:pt x="49476" y="59877"/>
                  </a:cubicBezTo>
                  <a:cubicBezTo>
                    <a:pt x="11446" y="34949"/>
                    <a:pt x="11446" y="34949"/>
                    <a:pt x="11446" y="34949"/>
                  </a:cubicBezTo>
                  <a:cubicBezTo>
                    <a:pt x="0" y="27372"/>
                    <a:pt x="0" y="15152"/>
                    <a:pt x="11446" y="7576"/>
                  </a:cubicBezTo>
                  <a:cubicBezTo>
                    <a:pt x="22892" y="0"/>
                    <a:pt x="41353" y="0"/>
                    <a:pt x="52800" y="7576"/>
                  </a:cubicBezTo>
                  <a:cubicBezTo>
                    <a:pt x="110769" y="45947"/>
                    <a:pt x="110769" y="45947"/>
                    <a:pt x="110769" y="45947"/>
                  </a:cubicBezTo>
                  <a:cubicBezTo>
                    <a:pt x="111138" y="45947"/>
                    <a:pt x="111138" y="45947"/>
                    <a:pt x="111138" y="45947"/>
                  </a:cubicBezTo>
                  <a:cubicBezTo>
                    <a:pt x="116676" y="49368"/>
                    <a:pt x="120000" y="54501"/>
                    <a:pt x="120000" y="5987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69" name="Shape 3569"/>
            <p:cNvSpPr/>
            <p:nvPr/>
          </p:nvSpPr>
          <p:spPr>
            <a:xfrm>
              <a:off x="5607050" y="4030421"/>
              <a:ext cx="6445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6" y="0"/>
                  </a:moveTo>
                  <a:cubicBezTo>
                    <a:pt x="59057" y="0"/>
                    <a:pt x="48376" y="4528"/>
                    <a:pt x="39581" y="12830"/>
                  </a:cubicBezTo>
                  <a:cubicBezTo>
                    <a:pt x="39581" y="12830"/>
                    <a:pt x="38952" y="12830"/>
                    <a:pt x="38952" y="13584"/>
                  </a:cubicBezTo>
                  <a:cubicBezTo>
                    <a:pt x="31413" y="21886"/>
                    <a:pt x="31413" y="21886"/>
                    <a:pt x="31413" y="21886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18219" y="82264"/>
                    <a:pt x="18219" y="82264"/>
                    <a:pt x="18219" y="82264"/>
                  </a:cubicBezTo>
                  <a:cubicBezTo>
                    <a:pt x="31413" y="98113"/>
                    <a:pt x="31413" y="98113"/>
                    <a:pt x="31413" y="98113"/>
                  </a:cubicBezTo>
                  <a:cubicBezTo>
                    <a:pt x="38952" y="106415"/>
                    <a:pt x="38952" y="106415"/>
                    <a:pt x="38952" y="106415"/>
                  </a:cubicBezTo>
                  <a:cubicBezTo>
                    <a:pt x="40837" y="108679"/>
                    <a:pt x="43350" y="110943"/>
                    <a:pt x="45863" y="112452"/>
                  </a:cubicBezTo>
                  <a:cubicBezTo>
                    <a:pt x="53403" y="116981"/>
                    <a:pt x="61570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83560" y="120000"/>
                    <a:pt x="95497" y="113962"/>
                    <a:pt x="104293" y="104150"/>
                  </a:cubicBezTo>
                  <a:cubicBezTo>
                    <a:pt x="104293" y="103396"/>
                    <a:pt x="104293" y="103396"/>
                    <a:pt x="104293" y="103396"/>
                  </a:cubicBezTo>
                  <a:cubicBezTo>
                    <a:pt x="104293" y="103396"/>
                    <a:pt x="104293" y="103396"/>
                    <a:pt x="104293" y="103396"/>
                  </a:cubicBezTo>
                  <a:cubicBezTo>
                    <a:pt x="104921" y="103396"/>
                    <a:pt x="104921" y="103396"/>
                    <a:pt x="104921" y="103396"/>
                  </a:cubicBezTo>
                  <a:cubicBezTo>
                    <a:pt x="109947" y="97358"/>
                    <a:pt x="114345" y="89811"/>
                    <a:pt x="116858" y="80754"/>
                  </a:cubicBezTo>
                  <a:cubicBezTo>
                    <a:pt x="119371" y="74716"/>
                    <a:pt x="120000" y="67169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9622"/>
                    <a:pt x="120000" y="59622"/>
                    <a:pt x="120000" y="59622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867"/>
                  </a:cubicBezTo>
                  <a:cubicBezTo>
                    <a:pt x="120000" y="58867"/>
                    <a:pt x="120000" y="58867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8113"/>
                    <a:pt x="120000" y="58113"/>
                  </a:cubicBezTo>
                  <a:cubicBezTo>
                    <a:pt x="120000" y="58113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7358"/>
                    <a:pt x="120000" y="57358"/>
                    <a:pt x="120000" y="57358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6603"/>
                    <a:pt x="120000" y="56603"/>
                    <a:pt x="120000" y="56603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5849"/>
                    <a:pt x="120000" y="55849"/>
                    <a:pt x="120000" y="55849"/>
                  </a:cubicBezTo>
                  <a:cubicBezTo>
                    <a:pt x="120000" y="52075"/>
                    <a:pt x="119371" y="49056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5283"/>
                    <a:pt x="118743" y="45283"/>
                    <a:pt x="118743" y="45283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4528"/>
                    <a:pt x="118743" y="44528"/>
                    <a:pt x="118743" y="44528"/>
                  </a:cubicBezTo>
                  <a:cubicBezTo>
                    <a:pt x="118743" y="43773"/>
                    <a:pt x="118743" y="43773"/>
                    <a:pt x="118743" y="43773"/>
                  </a:cubicBezTo>
                  <a:cubicBezTo>
                    <a:pt x="116230" y="33207"/>
                    <a:pt x="111204" y="24150"/>
                    <a:pt x="104921" y="16603"/>
                  </a:cubicBezTo>
                  <a:cubicBezTo>
                    <a:pt x="104293" y="16603"/>
                    <a:pt x="104293" y="16603"/>
                    <a:pt x="104293" y="16603"/>
                  </a:cubicBezTo>
                  <a:cubicBezTo>
                    <a:pt x="104293" y="15849"/>
                    <a:pt x="104293" y="15849"/>
                    <a:pt x="104293" y="15849"/>
                  </a:cubicBezTo>
                  <a:cubicBezTo>
                    <a:pt x="104293" y="15849"/>
                    <a:pt x="104293" y="15849"/>
                    <a:pt x="104293" y="15849"/>
                  </a:cubicBezTo>
                  <a:cubicBezTo>
                    <a:pt x="95497" y="6037"/>
                    <a:pt x="83560" y="0"/>
                    <a:pt x="70366" y="0"/>
                  </a:cubicBezTo>
                </a:path>
              </a:pathLst>
            </a:custGeom>
            <a:solidFill>
              <a:srgbClr val="3D59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0" name="Shape 3570"/>
            <p:cNvSpPr/>
            <p:nvPr/>
          </p:nvSpPr>
          <p:spPr>
            <a:xfrm>
              <a:off x="5337175" y="4030421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81250" y="44050"/>
                    <a:pt x="81250" y="44050"/>
                    <a:pt x="81250" y="44050"/>
                  </a:cubicBezTo>
                  <a:cubicBezTo>
                    <a:pt x="88750" y="27341"/>
                    <a:pt x="88750" y="27341"/>
                    <a:pt x="88750" y="27341"/>
                  </a:cubicBezTo>
                  <a:cubicBezTo>
                    <a:pt x="88750" y="25822"/>
                    <a:pt x="89375" y="25822"/>
                    <a:pt x="89375" y="25822"/>
                  </a:cubicBezTo>
                  <a:cubicBezTo>
                    <a:pt x="98125" y="9113"/>
                    <a:pt x="108750" y="0"/>
                    <a:pt x="120000" y="0"/>
                  </a:cubicBez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1" name="Shape 3571"/>
            <p:cNvSpPr/>
            <p:nvPr/>
          </p:nvSpPr>
          <p:spPr>
            <a:xfrm>
              <a:off x="5337175" y="4297121"/>
              <a:ext cx="647700" cy="269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1250" y="120000"/>
                    <a:pt x="103125" y="114000"/>
                    <a:pt x="95625" y="105000"/>
                  </a:cubicBezTo>
                  <a:cubicBezTo>
                    <a:pt x="93125" y="102000"/>
                    <a:pt x="90625" y="97500"/>
                    <a:pt x="88750" y="93000"/>
                  </a:cubicBezTo>
                  <a:cubicBezTo>
                    <a:pt x="81250" y="76500"/>
                    <a:pt x="81250" y="76500"/>
                    <a:pt x="81250" y="76500"/>
                  </a:cubicBezTo>
                  <a:cubicBezTo>
                    <a:pt x="68125" y="45000"/>
                    <a:pt x="68125" y="45000"/>
                    <a:pt x="68125" y="45000"/>
                  </a:cubicBezTo>
                  <a:cubicBezTo>
                    <a:pt x="50000" y="0"/>
                    <a:pt x="50000" y="0"/>
                    <a:pt x="50000" y="0"/>
                  </a:cubicBezTo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2" name="Shape 3572"/>
            <p:cNvSpPr/>
            <p:nvPr/>
          </p:nvSpPr>
          <p:spPr>
            <a:xfrm>
              <a:off x="5858705" y="4138137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73" name="Shape 3573"/>
          <p:cNvGrpSpPr/>
          <p:nvPr/>
        </p:nvGrpSpPr>
        <p:grpSpPr>
          <a:xfrm>
            <a:off x="4146550" y="1468196"/>
            <a:ext cx="2105025" cy="1658938"/>
            <a:chOff x="4146550" y="1468196"/>
            <a:chExt cx="2105025" cy="1658938"/>
          </a:xfrm>
        </p:grpSpPr>
        <p:sp>
          <p:nvSpPr>
            <p:cNvPr id="3574" name="Shape 3574"/>
            <p:cNvSpPr/>
            <p:nvPr/>
          </p:nvSpPr>
          <p:spPr>
            <a:xfrm>
              <a:off x="4146550" y="2031759"/>
              <a:ext cx="2105024" cy="531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4807" y="120000"/>
                  </a:moveTo>
                  <a:cubicBezTo>
                    <a:pt x="15192" y="120000"/>
                    <a:pt x="15192" y="120000"/>
                    <a:pt x="15192" y="120000"/>
                  </a:cubicBezTo>
                  <a:cubicBezTo>
                    <a:pt x="6730" y="120000"/>
                    <a:pt x="0" y="93417"/>
                    <a:pt x="0" y="60000"/>
                  </a:cubicBezTo>
                  <a:cubicBezTo>
                    <a:pt x="0" y="26582"/>
                    <a:pt x="6730" y="0"/>
                    <a:pt x="15192" y="0"/>
                  </a:cubicBezTo>
                  <a:cubicBezTo>
                    <a:pt x="104807" y="0"/>
                    <a:pt x="104807" y="0"/>
                    <a:pt x="104807" y="0"/>
                  </a:cubicBezTo>
                  <a:cubicBezTo>
                    <a:pt x="113269" y="0"/>
                    <a:pt x="120000" y="26582"/>
                    <a:pt x="120000" y="60000"/>
                  </a:cubicBezTo>
                  <a:cubicBezTo>
                    <a:pt x="120000" y="93417"/>
                    <a:pt x="113269" y="120000"/>
                    <a:pt x="104807" y="120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5" name="Shape 3575"/>
            <p:cNvSpPr/>
            <p:nvPr/>
          </p:nvSpPr>
          <p:spPr>
            <a:xfrm>
              <a:off x="5154612" y="1468196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65609"/>
                    <a:pt x="116676" y="70487"/>
                    <a:pt x="111138" y="74146"/>
                  </a:cubicBezTo>
                  <a:cubicBezTo>
                    <a:pt x="110769" y="74146"/>
                    <a:pt x="110769" y="74146"/>
                    <a:pt x="110769" y="74146"/>
                  </a:cubicBezTo>
                  <a:cubicBezTo>
                    <a:pt x="52800" y="112439"/>
                    <a:pt x="52800" y="112439"/>
                    <a:pt x="52800" y="112439"/>
                  </a:cubicBezTo>
                  <a:cubicBezTo>
                    <a:pt x="41353" y="120000"/>
                    <a:pt x="22892" y="120000"/>
                    <a:pt x="11446" y="112439"/>
                  </a:cubicBezTo>
                  <a:cubicBezTo>
                    <a:pt x="0" y="104878"/>
                    <a:pt x="0" y="92682"/>
                    <a:pt x="11446" y="85121"/>
                  </a:cubicBezTo>
                  <a:cubicBezTo>
                    <a:pt x="49476" y="60000"/>
                    <a:pt x="49476" y="60000"/>
                    <a:pt x="49476" y="60000"/>
                  </a:cubicBezTo>
                  <a:cubicBezTo>
                    <a:pt x="11446" y="35121"/>
                    <a:pt x="11446" y="35121"/>
                    <a:pt x="11446" y="35121"/>
                  </a:cubicBezTo>
                  <a:cubicBezTo>
                    <a:pt x="0" y="27560"/>
                    <a:pt x="0" y="15121"/>
                    <a:pt x="11446" y="7560"/>
                  </a:cubicBezTo>
                  <a:cubicBezTo>
                    <a:pt x="22892" y="0"/>
                    <a:pt x="41353" y="0"/>
                    <a:pt x="52800" y="7560"/>
                  </a:cubicBezTo>
                  <a:cubicBezTo>
                    <a:pt x="110769" y="45853"/>
                    <a:pt x="110769" y="45853"/>
                    <a:pt x="110769" y="45853"/>
                  </a:cubicBezTo>
                  <a:cubicBezTo>
                    <a:pt x="111138" y="45853"/>
                    <a:pt x="111138" y="45853"/>
                    <a:pt x="111138" y="45853"/>
                  </a:cubicBezTo>
                  <a:cubicBezTo>
                    <a:pt x="116676" y="49512"/>
                    <a:pt x="120000" y="54390"/>
                    <a:pt x="120000" y="6000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6" name="Shape 3576"/>
            <p:cNvSpPr/>
            <p:nvPr/>
          </p:nvSpPr>
          <p:spPr>
            <a:xfrm>
              <a:off x="5607050" y="2031759"/>
              <a:ext cx="644524" cy="5318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366" y="0"/>
                  </a:moveTo>
                  <a:cubicBezTo>
                    <a:pt x="59057" y="0"/>
                    <a:pt x="48376" y="4556"/>
                    <a:pt x="39581" y="12151"/>
                  </a:cubicBezTo>
                  <a:cubicBezTo>
                    <a:pt x="39581" y="12911"/>
                    <a:pt x="38952" y="12911"/>
                    <a:pt x="38952" y="12911"/>
                  </a:cubicBezTo>
                  <a:cubicBezTo>
                    <a:pt x="31413" y="22025"/>
                    <a:pt x="31413" y="22025"/>
                    <a:pt x="31413" y="22025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18219" y="81265"/>
                    <a:pt x="18219" y="81265"/>
                    <a:pt x="18219" y="81265"/>
                  </a:cubicBezTo>
                  <a:cubicBezTo>
                    <a:pt x="31413" y="97974"/>
                    <a:pt x="31413" y="97974"/>
                    <a:pt x="31413" y="97974"/>
                  </a:cubicBezTo>
                  <a:cubicBezTo>
                    <a:pt x="38952" y="107088"/>
                    <a:pt x="38952" y="107088"/>
                    <a:pt x="38952" y="107088"/>
                  </a:cubicBezTo>
                  <a:cubicBezTo>
                    <a:pt x="40837" y="109367"/>
                    <a:pt x="43350" y="110886"/>
                    <a:pt x="45863" y="112405"/>
                  </a:cubicBezTo>
                  <a:cubicBezTo>
                    <a:pt x="53403" y="117721"/>
                    <a:pt x="61570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70366" y="120000"/>
                    <a:pt x="70366" y="120000"/>
                    <a:pt x="70366" y="120000"/>
                  </a:cubicBezTo>
                  <a:cubicBezTo>
                    <a:pt x="83560" y="120000"/>
                    <a:pt x="95497" y="113924"/>
                    <a:pt x="104293" y="104050"/>
                  </a:cubicBezTo>
                  <a:cubicBezTo>
                    <a:pt x="104293" y="104050"/>
                    <a:pt x="104293" y="104050"/>
                    <a:pt x="104293" y="104050"/>
                  </a:cubicBezTo>
                  <a:cubicBezTo>
                    <a:pt x="104293" y="104050"/>
                    <a:pt x="104293" y="104050"/>
                    <a:pt x="104293" y="104050"/>
                  </a:cubicBezTo>
                  <a:cubicBezTo>
                    <a:pt x="104921" y="104050"/>
                    <a:pt x="104921" y="104050"/>
                    <a:pt x="104921" y="104050"/>
                  </a:cubicBezTo>
                  <a:cubicBezTo>
                    <a:pt x="109947" y="97215"/>
                    <a:pt x="114345" y="89620"/>
                    <a:pt x="116858" y="81265"/>
                  </a:cubicBezTo>
                  <a:cubicBezTo>
                    <a:pt x="119371" y="74430"/>
                    <a:pt x="120000" y="67594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9240"/>
                  </a:cubicBezTo>
                  <a:cubicBezTo>
                    <a:pt x="120000" y="59240"/>
                    <a:pt x="120000" y="59240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8481"/>
                    <a:pt x="120000" y="58481"/>
                  </a:cubicBezTo>
                  <a:cubicBezTo>
                    <a:pt x="120000" y="5848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7721"/>
                    <a:pt x="120000" y="57721"/>
                    <a:pt x="120000" y="57721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962"/>
                  </a:cubicBezTo>
                  <a:cubicBezTo>
                    <a:pt x="120000" y="56962"/>
                    <a:pt x="120000" y="5696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6202"/>
                  </a:cubicBezTo>
                  <a:cubicBezTo>
                    <a:pt x="120000" y="56202"/>
                    <a:pt x="120000" y="56202"/>
                    <a:pt x="120000" y="55443"/>
                  </a:cubicBezTo>
                  <a:cubicBezTo>
                    <a:pt x="120000" y="55443"/>
                    <a:pt x="120000" y="55443"/>
                    <a:pt x="120000" y="55443"/>
                  </a:cubicBezTo>
                  <a:cubicBezTo>
                    <a:pt x="120000" y="52405"/>
                    <a:pt x="119371" y="48607"/>
                    <a:pt x="118743" y="45569"/>
                  </a:cubicBezTo>
                  <a:cubicBezTo>
                    <a:pt x="118743" y="45569"/>
                    <a:pt x="118743" y="45569"/>
                    <a:pt x="118743" y="45569"/>
                  </a:cubicBezTo>
                  <a:cubicBezTo>
                    <a:pt x="118743" y="45569"/>
                    <a:pt x="118743" y="45569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810"/>
                  </a:cubicBezTo>
                  <a:cubicBezTo>
                    <a:pt x="118743" y="44810"/>
                    <a:pt x="118743" y="4481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8743" y="44050"/>
                    <a:pt x="118743" y="44050"/>
                    <a:pt x="118743" y="44050"/>
                  </a:cubicBezTo>
                  <a:cubicBezTo>
                    <a:pt x="116230" y="33417"/>
                    <a:pt x="111204" y="23544"/>
                    <a:pt x="104921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104293" y="15949"/>
                    <a:pt x="104293" y="15949"/>
                    <a:pt x="104293" y="15949"/>
                  </a:cubicBezTo>
                  <a:cubicBezTo>
                    <a:pt x="95497" y="6075"/>
                    <a:pt x="83560" y="0"/>
                    <a:pt x="70366" y="0"/>
                  </a:cubicBezTo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7" name="Shape 3577"/>
            <p:cNvSpPr/>
            <p:nvPr/>
          </p:nvSpPr>
          <p:spPr>
            <a:xfrm>
              <a:off x="5337175" y="2031759"/>
              <a:ext cx="647700" cy="2651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50000" y="120000"/>
                    <a:pt x="50000" y="120000"/>
                    <a:pt x="50000" y="120000"/>
                  </a:cubicBezTo>
                  <a:cubicBezTo>
                    <a:pt x="81250" y="44050"/>
                    <a:pt x="81250" y="44050"/>
                    <a:pt x="81250" y="44050"/>
                  </a:cubicBezTo>
                  <a:cubicBezTo>
                    <a:pt x="88750" y="27341"/>
                    <a:pt x="88750" y="27341"/>
                    <a:pt x="88750" y="27341"/>
                  </a:cubicBezTo>
                  <a:cubicBezTo>
                    <a:pt x="88750" y="25822"/>
                    <a:pt x="89375" y="25822"/>
                    <a:pt x="89375" y="24303"/>
                  </a:cubicBezTo>
                  <a:cubicBezTo>
                    <a:pt x="98125" y="9113"/>
                    <a:pt x="108750" y="0"/>
                    <a:pt x="120000" y="0"/>
                  </a:cubicBezTo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8" name="Shape 3578"/>
            <p:cNvSpPr/>
            <p:nvPr/>
          </p:nvSpPr>
          <p:spPr>
            <a:xfrm>
              <a:off x="5337175" y="2296872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0000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11250" y="120000"/>
                    <a:pt x="103125" y="115443"/>
                    <a:pt x="95625" y="104810"/>
                  </a:cubicBezTo>
                  <a:cubicBezTo>
                    <a:pt x="93125" y="101772"/>
                    <a:pt x="90625" y="98734"/>
                    <a:pt x="88750" y="94177"/>
                  </a:cubicBezTo>
                  <a:cubicBezTo>
                    <a:pt x="81250" y="75949"/>
                    <a:pt x="81250" y="75949"/>
                    <a:pt x="81250" y="75949"/>
                  </a:cubicBezTo>
                  <a:cubicBezTo>
                    <a:pt x="68125" y="42531"/>
                    <a:pt x="68125" y="42531"/>
                    <a:pt x="68125" y="42531"/>
                  </a:cubicBezTo>
                  <a:cubicBezTo>
                    <a:pt x="50000" y="0"/>
                    <a:pt x="50000" y="0"/>
                    <a:pt x="50000" y="0"/>
                  </a:cubicBezTo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79" name="Shape 3579"/>
            <p:cNvSpPr/>
            <p:nvPr/>
          </p:nvSpPr>
          <p:spPr>
            <a:xfrm>
              <a:off x="5858705" y="215562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580" name="Shape 3580"/>
          <p:cNvGrpSpPr/>
          <p:nvPr/>
        </p:nvGrpSpPr>
        <p:grpSpPr>
          <a:xfrm>
            <a:off x="5946775" y="2469909"/>
            <a:ext cx="2105024" cy="1658938"/>
            <a:chOff x="5946775" y="2469909"/>
            <a:chExt cx="2105024" cy="1658938"/>
          </a:xfrm>
        </p:grpSpPr>
        <p:sp>
          <p:nvSpPr>
            <p:cNvPr id="3581" name="Shape 3581"/>
            <p:cNvSpPr/>
            <p:nvPr/>
          </p:nvSpPr>
          <p:spPr>
            <a:xfrm>
              <a:off x="5946775" y="3028709"/>
              <a:ext cx="21050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5192" y="120000"/>
                  </a:moveTo>
                  <a:cubicBezTo>
                    <a:pt x="104807" y="120000"/>
                    <a:pt x="104807" y="120000"/>
                    <a:pt x="104807" y="120000"/>
                  </a:cubicBezTo>
                  <a:cubicBezTo>
                    <a:pt x="113269" y="120000"/>
                    <a:pt x="120000" y="93584"/>
                    <a:pt x="120000" y="60377"/>
                  </a:cubicBezTo>
                  <a:cubicBezTo>
                    <a:pt x="120000" y="27169"/>
                    <a:pt x="113269" y="0"/>
                    <a:pt x="104807" y="0"/>
                  </a:cubicBezTo>
                  <a:cubicBezTo>
                    <a:pt x="15192" y="0"/>
                    <a:pt x="15192" y="0"/>
                    <a:pt x="15192" y="0"/>
                  </a:cubicBezTo>
                  <a:cubicBezTo>
                    <a:pt x="6730" y="0"/>
                    <a:pt x="0" y="27169"/>
                    <a:pt x="0" y="60377"/>
                  </a:cubicBezTo>
                  <a:cubicBezTo>
                    <a:pt x="0" y="93584"/>
                    <a:pt x="6730" y="120000"/>
                    <a:pt x="15192" y="12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2" name="Shape 3582"/>
            <p:cNvSpPr/>
            <p:nvPr/>
          </p:nvSpPr>
          <p:spPr>
            <a:xfrm>
              <a:off x="5946775" y="2469909"/>
              <a:ext cx="1096962" cy="16589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65365"/>
                    <a:pt x="3323" y="70487"/>
                    <a:pt x="8861" y="73902"/>
                  </a:cubicBezTo>
                  <a:cubicBezTo>
                    <a:pt x="9230" y="74146"/>
                    <a:pt x="9230" y="74146"/>
                    <a:pt x="9230" y="74146"/>
                  </a:cubicBezTo>
                  <a:cubicBezTo>
                    <a:pt x="67200" y="112439"/>
                    <a:pt x="67200" y="112439"/>
                    <a:pt x="67200" y="112439"/>
                  </a:cubicBezTo>
                  <a:cubicBezTo>
                    <a:pt x="78646" y="120000"/>
                    <a:pt x="97107" y="120000"/>
                    <a:pt x="108553" y="112439"/>
                  </a:cubicBezTo>
                  <a:cubicBezTo>
                    <a:pt x="120000" y="104878"/>
                    <a:pt x="120000" y="92439"/>
                    <a:pt x="108553" y="84878"/>
                  </a:cubicBezTo>
                  <a:cubicBezTo>
                    <a:pt x="70523" y="60000"/>
                    <a:pt x="70523" y="60000"/>
                    <a:pt x="70523" y="60000"/>
                  </a:cubicBezTo>
                  <a:cubicBezTo>
                    <a:pt x="108553" y="34878"/>
                    <a:pt x="108553" y="34878"/>
                    <a:pt x="108553" y="34878"/>
                  </a:cubicBezTo>
                  <a:cubicBezTo>
                    <a:pt x="120000" y="27317"/>
                    <a:pt x="120000" y="15121"/>
                    <a:pt x="108553" y="7560"/>
                  </a:cubicBezTo>
                  <a:cubicBezTo>
                    <a:pt x="97107" y="0"/>
                    <a:pt x="78646" y="0"/>
                    <a:pt x="67200" y="7560"/>
                  </a:cubicBezTo>
                  <a:cubicBezTo>
                    <a:pt x="9230" y="45853"/>
                    <a:pt x="9230" y="45853"/>
                    <a:pt x="9230" y="45853"/>
                  </a:cubicBezTo>
                  <a:cubicBezTo>
                    <a:pt x="8861" y="45853"/>
                    <a:pt x="8861" y="45853"/>
                    <a:pt x="8861" y="45853"/>
                  </a:cubicBezTo>
                  <a:cubicBezTo>
                    <a:pt x="3323" y="49512"/>
                    <a:pt x="0" y="54390"/>
                    <a:pt x="0" y="60000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3" name="Shape 3583"/>
            <p:cNvSpPr/>
            <p:nvPr/>
          </p:nvSpPr>
          <p:spPr>
            <a:xfrm>
              <a:off x="5946775" y="3028709"/>
              <a:ext cx="644524" cy="536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633" y="0"/>
                  </a:moveTo>
                  <a:cubicBezTo>
                    <a:pt x="36439" y="0"/>
                    <a:pt x="24502" y="6037"/>
                    <a:pt x="15706" y="16603"/>
                  </a:cubicBezTo>
                  <a:cubicBezTo>
                    <a:pt x="15706" y="16603"/>
                    <a:pt x="15706" y="16603"/>
                    <a:pt x="15706" y="16603"/>
                  </a:cubicBezTo>
                  <a:cubicBezTo>
                    <a:pt x="15706" y="16603"/>
                    <a:pt x="15706" y="16603"/>
                    <a:pt x="15706" y="16603"/>
                  </a:cubicBezTo>
                  <a:cubicBezTo>
                    <a:pt x="15078" y="16603"/>
                    <a:pt x="15078" y="16603"/>
                    <a:pt x="15078" y="16603"/>
                  </a:cubicBezTo>
                  <a:cubicBezTo>
                    <a:pt x="8795" y="24150"/>
                    <a:pt x="4397" y="33207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018"/>
                  </a:cubicBezTo>
                  <a:cubicBezTo>
                    <a:pt x="1884" y="43018"/>
                    <a:pt x="1884" y="43018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1884" y="43773"/>
                    <a:pt x="1884" y="43773"/>
                    <a:pt x="1884" y="43773"/>
                  </a:cubicBezTo>
                  <a:cubicBezTo>
                    <a:pt x="628" y="47547"/>
                    <a:pt x="0" y="52075"/>
                    <a:pt x="0" y="55849"/>
                  </a:cubicBezTo>
                  <a:cubicBezTo>
                    <a:pt x="0" y="55849"/>
                    <a:pt x="0" y="55849"/>
                    <a:pt x="0" y="55849"/>
                  </a:cubicBezTo>
                  <a:cubicBezTo>
                    <a:pt x="0" y="55849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6603"/>
                    <a:pt x="0" y="56603"/>
                  </a:cubicBezTo>
                  <a:cubicBezTo>
                    <a:pt x="0" y="56603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7358"/>
                    <a:pt x="0" y="57358"/>
                    <a:pt x="0" y="57358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113"/>
                  </a:cubicBezTo>
                  <a:cubicBezTo>
                    <a:pt x="0" y="58113"/>
                    <a:pt x="0" y="58113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8867"/>
                    <a:pt x="0" y="58867"/>
                  </a:cubicBezTo>
                  <a:cubicBezTo>
                    <a:pt x="0" y="58867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59622"/>
                    <a:pt x="0" y="59622"/>
                    <a:pt x="0" y="59622"/>
                  </a:cubicBezTo>
                  <a:cubicBezTo>
                    <a:pt x="0" y="60377"/>
                    <a:pt x="0" y="60377"/>
                    <a:pt x="0" y="60377"/>
                  </a:cubicBezTo>
                  <a:cubicBezTo>
                    <a:pt x="0" y="67924"/>
                    <a:pt x="628" y="74716"/>
                    <a:pt x="3141" y="81509"/>
                  </a:cubicBezTo>
                  <a:cubicBezTo>
                    <a:pt x="5654" y="89811"/>
                    <a:pt x="10052" y="97358"/>
                    <a:pt x="15078" y="103396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15706" y="104150"/>
                    <a:pt x="15706" y="104150"/>
                    <a:pt x="15706" y="104150"/>
                  </a:cubicBezTo>
                  <a:cubicBezTo>
                    <a:pt x="24502" y="113962"/>
                    <a:pt x="36439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49633" y="120000"/>
                    <a:pt x="49633" y="120000"/>
                    <a:pt x="49633" y="120000"/>
                  </a:cubicBezTo>
                  <a:cubicBezTo>
                    <a:pt x="59057" y="120000"/>
                    <a:pt x="67225" y="116981"/>
                    <a:pt x="74764" y="111698"/>
                  </a:cubicBezTo>
                  <a:cubicBezTo>
                    <a:pt x="77277" y="110188"/>
                    <a:pt x="79162" y="108679"/>
                    <a:pt x="81047" y="106415"/>
                  </a:cubicBezTo>
                  <a:cubicBezTo>
                    <a:pt x="88586" y="98113"/>
                    <a:pt x="88586" y="98113"/>
                    <a:pt x="88586" y="98113"/>
                  </a:cubicBezTo>
                  <a:cubicBezTo>
                    <a:pt x="102408" y="81509"/>
                    <a:pt x="102408" y="81509"/>
                    <a:pt x="102408" y="81509"/>
                  </a:cubicBezTo>
                  <a:cubicBezTo>
                    <a:pt x="120000" y="60377"/>
                    <a:pt x="120000" y="60377"/>
                    <a:pt x="120000" y="60377"/>
                  </a:cubicBezTo>
                  <a:cubicBezTo>
                    <a:pt x="88586" y="22641"/>
                    <a:pt x="88586" y="22641"/>
                    <a:pt x="88586" y="22641"/>
                  </a:cubicBezTo>
                  <a:cubicBezTo>
                    <a:pt x="81047" y="13584"/>
                    <a:pt x="81047" y="13584"/>
                    <a:pt x="81047" y="13584"/>
                  </a:cubicBezTo>
                  <a:cubicBezTo>
                    <a:pt x="81047" y="13584"/>
                    <a:pt x="80418" y="12830"/>
                    <a:pt x="80418" y="12830"/>
                  </a:cubicBezTo>
                  <a:cubicBezTo>
                    <a:pt x="71623" y="5283"/>
                    <a:pt x="60942" y="0"/>
                    <a:pt x="49633" y="0"/>
                  </a:cubicBezTo>
                </a:path>
              </a:pathLst>
            </a:custGeom>
            <a:solidFill>
              <a:srgbClr val="45652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4" name="Shape 3584"/>
            <p:cNvSpPr/>
            <p:nvPr/>
          </p:nvSpPr>
          <p:spPr>
            <a:xfrm>
              <a:off x="6213475" y="3028709"/>
              <a:ext cx="647700" cy="2698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11250" y="0"/>
                    <a:pt x="21875" y="10500"/>
                    <a:pt x="30625" y="25500"/>
                  </a:cubicBezTo>
                  <a:cubicBezTo>
                    <a:pt x="30625" y="25500"/>
                    <a:pt x="31250" y="27000"/>
                    <a:pt x="31250" y="27000"/>
                  </a:cubicBezTo>
                  <a:cubicBezTo>
                    <a:pt x="38750" y="43500"/>
                    <a:pt x="38750" y="43500"/>
                    <a:pt x="38750" y="435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70000" y="120000"/>
                    <a:pt x="70000" y="120000"/>
                    <a:pt x="7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5" name="Shape 3585"/>
            <p:cNvSpPr/>
            <p:nvPr/>
          </p:nvSpPr>
          <p:spPr>
            <a:xfrm>
              <a:off x="6213475" y="3298585"/>
              <a:ext cx="647700" cy="2666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0000" y="0"/>
                  </a:moveTo>
                  <a:cubicBezTo>
                    <a:pt x="52500" y="42531"/>
                    <a:pt x="52500" y="42531"/>
                    <a:pt x="52500" y="42531"/>
                  </a:cubicBezTo>
                  <a:cubicBezTo>
                    <a:pt x="38750" y="75949"/>
                    <a:pt x="38750" y="75949"/>
                    <a:pt x="38750" y="75949"/>
                  </a:cubicBezTo>
                  <a:cubicBezTo>
                    <a:pt x="31250" y="92658"/>
                    <a:pt x="31250" y="92658"/>
                    <a:pt x="31250" y="92658"/>
                  </a:cubicBezTo>
                  <a:cubicBezTo>
                    <a:pt x="29375" y="97215"/>
                    <a:pt x="27500" y="100253"/>
                    <a:pt x="25000" y="103291"/>
                  </a:cubicBezTo>
                  <a:cubicBezTo>
                    <a:pt x="17500" y="113924"/>
                    <a:pt x="9375" y="120000"/>
                    <a:pt x="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70000" y="0"/>
                    <a:pt x="70000" y="0"/>
                    <a:pt x="70000" y="0"/>
                  </a:cubicBezTo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586" name="Shape 3586"/>
            <p:cNvSpPr/>
            <p:nvPr/>
          </p:nvSpPr>
          <p:spPr>
            <a:xfrm>
              <a:off x="6067155" y="316130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7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7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5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5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5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5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5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5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5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96" name="Shape 2196"/>
          <p:cNvGrpSpPr/>
          <p:nvPr/>
        </p:nvGrpSpPr>
        <p:grpSpPr>
          <a:xfrm>
            <a:off x="7196667" y="2175608"/>
            <a:ext cx="1993471" cy="2615434"/>
            <a:chOff x="7196667" y="2185658"/>
            <a:chExt cx="1993471" cy="2615434"/>
          </a:xfrm>
        </p:grpSpPr>
        <p:sp>
          <p:nvSpPr>
            <p:cNvPr id="2197" name="Shape 2197"/>
            <p:cNvSpPr/>
            <p:nvPr/>
          </p:nvSpPr>
          <p:spPr>
            <a:xfrm>
              <a:off x="7196667" y="2319373"/>
              <a:ext cx="1859755" cy="2481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712" y="118168"/>
                  </a:moveTo>
                  <a:cubicBezTo>
                    <a:pt x="118850" y="118168"/>
                    <a:pt x="118850" y="118168"/>
                    <a:pt x="118850" y="118168"/>
                  </a:cubicBezTo>
                  <a:cubicBezTo>
                    <a:pt x="118850" y="118168"/>
                    <a:pt x="120000" y="115798"/>
                    <a:pt x="115544" y="116552"/>
                  </a:cubicBezTo>
                  <a:cubicBezTo>
                    <a:pt x="111233" y="117414"/>
                    <a:pt x="107784" y="114398"/>
                    <a:pt x="107065" y="114183"/>
                  </a:cubicBezTo>
                  <a:cubicBezTo>
                    <a:pt x="106922" y="114183"/>
                    <a:pt x="106778" y="114183"/>
                    <a:pt x="106634" y="114290"/>
                  </a:cubicBezTo>
                  <a:cubicBezTo>
                    <a:pt x="106634" y="113752"/>
                    <a:pt x="106634" y="113752"/>
                    <a:pt x="106634" y="113752"/>
                  </a:cubicBezTo>
                  <a:cubicBezTo>
                    <a:pt x="106491" y="112351"/>
                    <a:pt x="106491" y="112351"/>
                    <a:pt x="106491" y="112351"/>
                  </a:cubicBezTo>
                  <a:cubicBezTo>
                    <a:pt x="106491" y="110843"/>
                    <a:pt x="106491" y="110843"/>
                    <a:pt x="106491" y="110843"/>
                  </a:cubicBezTo>
                  <a:cubicBezTo>
                    <a:pt x="106347" y="108043"/>
                    <a:pt x="106347" y="108043"/>
                    <a:pt x="106347" y="108043"/>
                  </a:cubicBezTo>
                  <a:cubicBezTo>
                    <a:pt x="106347" y="106642"/>
                    <a:pt x="106347" y="106642"/>
                    <a:pt x="106347" y="106642"/>
                  </a:cubicBezTo>
                  <a:cubicBezTo>
                    <a:pt x="106347" y="105134"/>
                    <a:pt x="106347" y="105134"/>
                    <a:pt x="106347" y="105134"/>
                  </a:cubicBezTo>
                  <a:cubicBezTo>
                    <a:pt x="108215" y="105026"/>
                    <a:pt x="108215" y="105026"/>
                    <a:pt x="108215" y="105026"/>
                  </a:cubicBezTo>
                  <a:cubicBezTo>
                    <a:pt x="108215" y="105026"/>
                    <a:pt x="106491" y="87576"/>
                    <a:pt x="108502" y="81867"/>
                  </a:cubicBezTo>
                  <a:cubicBezTo>
                    <a:pt x="110514" y="76265"/>
                    <a:pt x="102898" y="76050"/>
                    <a:pt x="99161" y="76265"/>
                  </a:cubicBezTo>
                  <a:cubicBezTo>
                    <a:pt x="98299" y="76265"/>
                    <a:pt x="95856" y="76373"/>
                    <a:pt x="92119" y="76481"/>
                  </a:cubicBezTo>
                  <a:cubicBezTo>
                    <a:pt x="92119" y="76481"/>
                    <a:pt x="92263" y="76481"/>
                    <a:pt x="92263" y="76481"/>
                  </a:cubicBezTo>
                  <a:cubicBezTo>
                    <a:pt x="92694" y="75727"/>
                    <a:pt x="92550" y="72495"/>
                    <a:pt x="92263" y="69263"/>
                  </a:cubicBezTo>
                  <a:cubicBezTo>
                    <a:pt x="98011" y="70448"/>
                    <a:pt x="102754" y="71418"/>
                    <a:pt x="101173" y="70771"/>
                  </a:cubicBezTo>
                  <a:cubicBezTo>
                    <a:pt x="97580" y="69587"/>
                    <a:pt x="96431" y="64093"/>
                    <a:pt x="94994" y="61938"/>
                  </a:cubicBezTo>
                  <a:cubicBezTo>
                    <a:pt x="93556" y="59676"/>
                    <a:pt x="90682" y="59030"/>
                    <a:pt x="90682" y="59030"/>
                  </a:cubicBezTo>
                  <a:cubicBezTo>
                    <a:pt x="90251" y="58384"/>
                    <a:pt x="81053" y="56337"/>
                    <a:pt x="74011" y="54829"/>
                  </a:cubicBezTo>
                  <a:cubicBezTo>
                    <a:pt x="72287" y="53105"/>
                    <a:pt x="70562" y="51382"/>
                    <a:pt x="68694" y="49766"/>
                  </a:cubicBezTo>
                  <a:cubicBezTo>
                    <a:pt x="96143" y="46427"/>
                    <a:pt x="96143" y="46427"/>
                    <a:pt x="96143" y="46427"/>
                  </a:cubicBezTo>
                  <a:cubicBezTo>
                    <a:pt x="99305" y="45780"/>
                    <a:pt x="101317" y="43518"/>
                    <a:pt x="100598" y="41149"/>
                  </a:cubicBezTo>
                  <a:cubicBezTo>
                    <a:pt x="100023" y="38886"/>
                    <a:pt x="100023" y="38886"/>
                    <a:pt x="100023" y="38886"/>
                  </a:cubicBezTo>
                  <a:cubicBezTo>
                    <a:pt x="95425" y="22082"/>
                    <a:pt x="95425" y="22082"/>
                    <a:pt x="95425" y="22082"/>
                  </a:cubicBezTo>
                  <a:cubicBezTo>
                    <a:pt x="93556" y="22513"/>
                    <a:pt x="93556" y="22513"/>
                    <a:pt x="93556" y="22513"/>
                  </a:cubicBezTo>
                  <a:cubicBezTo>
                    <a:pt x="93413" y="21113"/>
                    <a:pt x="93413" y="21113"/>
                    <a:pt x="93413" y="21113"/>
                  </a:cubicBezTo>
                  <a:cubicBezTo>
                    <a:pt x="93413" y="21113"/>
                    <a:pt x="94994" y="19389"/>
                    <a:pt x="94131" y="18096"/>
                  </a:cubicBezTo>
                  <a:cubicBezTo>
                    <a:pt x="93125" y="16696"/>
                    <a:pt x="92119" y="14757"/>
                    <a:pt x="92119" y="14757"/>
                  </a:cubicBezTo>
                  <a:cubicBezTo>
                    <a:pt x="89532" y="14865"/>
                    <a:pt x="89532" y="14865"/>
                    <a:pt x="89532" y="14865"/>
                  </a:cubicBezTo>
                  <a:cubicBezTo>
                    <a:pt x="89532" y="14865"/>
                    <a:pt x="88958" y="14219"/>
                    <a:pt x="87808" y="14111"/>
                  </a:cubicBezTo>
                  <a:cubicBezTo>
                    <a:pt x="86658" y="14003"/>
                    <a:pt x="85221" y="14542"/>
                    <a:pt x="85221" y="14542"/>
                  </a:cubicBezTo>
                  <a:cubicBezTo>
                    <a:pt x="85221" y="14542"/>
                    <a:pt x="83784" y="14111"/>
                    <a:pt x="83209" y="14219"/>
                  </a:cubicBezTo>
                  <a:cubicBezTo>
                    <a:pt x="82778" y="14326"/>
                    <a:pt x="81628" y="15188"/>
                    <a:pt x="81341" y="15942"/>
                  </a:cubicBezTo>
                  <a:cubicBezTo>
                    <a:pt x="81197" y="16804"/>
                    <a:pt x="82347" y="18420"/>
                    <a:pt x="82347" y="18420"/>
                  </a:cubicBezTo>
                  <a:cubicBezTo>
                    <a:pt x="82347" y="18420"/>
                    <a:pt x="83928" y="21974"/>
                    <a:pt x="85077" y="22190"/>
                  </a:cubicBezTo>
                  <a:cubicBezTo>
                    <a:pt x="85940" y="22298"/>
                    <a:pt x="86658" y="23159"/>
                    <a:pt x="86946" y="23806"/>
                  </a:cubicBezTo>
                  <a:cubicBezTo>
                    <a:pt x="84502" y="24344"/>
                    <a:pt x="84502" y="24344"/>
                    <a:pt x="84502" y="24344"/>
                  </a:cubicBezTo>
                  <a:cubicBezTo>
                    <a:pt x="87520" y="35224"/>
                    <a:pt x="87520" y="35224"/>
                    <a:pt x="87520" y="35224"/>
                  </a:cubicBezTo>
                  <a:cubicBezTo>
                    <a:pt x="87664" y="35439"/>
                    <a:pt x="87664" y="35655"/>
                    <a:pt x="87520" y="35870"/>
                  </a:cubicBezTo>
                  <a:cubicBezTo>
                    <a:pt x="87520" y="36517"/>
                    <a:pt x="86946" y="36947"/>
                    <a:pt x="86371" y="37271"/>
                  </a:cubicBezTo>
                  <a:cubicBezTo>
                    <a:pt x="86083" y="37271"/>
                    <a:pt x="85796" y="37378"/>
                    <a:pt x="85652" y="37486"/>
                  </a:cubicBezTo>
                  <a:cubicBezTo>
                    <a:pt x="59928" y="39425"/>
                    <a:pt x="59928" y="39425"/>
                    <a:pt x="59928" y="39425"/>
                  </a:cubicBezTo>
                  <a:cubicBezTo>
                    <a:pt x="57772" y="39640"/>
                    <a:pt x="57772" y="39640"/>
                    <a:pt x="57772" y="39640"/>
                  </a:cubicBezTo>
                  <a:cubicBezTo>
                    <a:pt x="56766" y="39640"/>
                    <a:pt x="56766" y="39640"/>
                    <a:pt x="56766" y="39640"/>
                  </a:cubicBezTo>
                  <a:cubicBezTo>
                    <a:pt x="58059" y="37809"/>
                    <a:pt x="61077" y="32962"/>
                    <a:pt x="62802" y="28868"/>
                  </a:cubicBezTo>
                  <a:cubicBezTo>
                    <a:pt x="63808" y="26391"/>
                    <a:pt x="63377" y="23806"/>
                    <a:pt x="61940" y="21436"/>
                  </a:cubicBezTo>
                  <a:cubicBezTo>
                    <a:pt x="58059" y="15619"/>
                    <a:pt x="58059" y="15619"/>
                    <a:pt x="58059" y="15619"/>
                  </a:cubicBezTo>
                  <a:cubicBezTo>
                    <a:pt x="71425" y="15727"/>
                    <a:pt x="69556" y="4847"/>
                    <a:pt x="69556" y="4847"/>
                  </a:cubicBezTo>
                  <a:cubicBezTo>
                    <a:pt x="62083" y="9587"/>
                    <a:pt x="48431" y="0"/>
                    <a:pt x="39520" y="754"/>
                  </a:cubicBezTo>
                  <a:cubicBezTo>
                    <a:pt x="30754" y="1508"/>
                    <a:pt x="31473" y="7109"/>
                    <a:pt x="31473" y="7109"/>
                  </a:cubicBezTo>
                  <a:cubicBezTo>
                    <a:pt x="31473" y="7109"/>
                    <a:pt x="26730" y="6032"/>
                    <a:pt x="24000" y="9156"/>
                  </a:cubicBezTo>
                  <a:cubicBezTo>
                    <a:pt x="19544" y="14649"/>
                    <a:pt x="27017" y="19712"/>
                    <a:pt x="27017" y="19712"/>
                  </a:cubicBezTo>
                  <a:cubicBezTo>
                    <a:pt x="27305" y="19605"/>
                    <a:pt x="27592" y="19605"/>
                    <a:pt x="27736" y="19605"/>
                  </a:cubicBezTo>
                  <a:cubicBezTo>
                    <a:pt x="25580" y="19928"/>
                    <a:pt x="24287" y="21974"/>
                    <a:pt x="24718" y="24129"/>
                  </a:cubicBezTo>
                  <a:cubicBezTo>
                    <a:pt x="25293" y="26391"/>
                    <a:pt x="31185" y="27791"/>
                    <a:pt x="33341" y="27684"/>
                  </a:cubicBezTo>
                  <a:cubicBezTo>
                    <a:pt x="33916" y="28761"/>
                    <a:pt x="34778" y="29946"/>
                    <a:pt x="36071" y="31131"/>
                  </a:cubicBezTo>
                  <a:cubicBezTo>
                    <a:pt x="40526" y="36732"/>
                    <a:pt x="40526" y="36732"/>
                    <a:pt x="40526" y="36732"/>
                  </a:cubicBezTo>
                  <a:cubicBezTo>
                    <a:pt x="40239" y="36624"/>
                    <a:pt x="40239" y="36624"/>
                    <a:pt x="40239" y="36624"/>
                  </a:cubicBezTo>
                  <a:cubicBezTo>
                    <a:pt x="41964" y="38563"/>
                    <a:pt x="41964" y="38563"/>
                    <a:pt x="41964" y="38563"/>
                  </a:cubicBezTo>
                  <a:cubicBezTo>
                    <a:pt x="41964" y="38563"/>
                    <a:pt x="41964" y="38563"/>
                    <a:pt x="41964" y="38563"/>
                  </a:cubicBezTo>
                  <a:cubicBezTo>
                    <a:pt x="41532" y="38886"/>
                    <a:pt x="41532" y="38886"/>
                    <a:pt x="41532" y="38886"/>
                  </a:cubicBezTo>
                  <a:cubicBezTo>
                    <a:pt x="40670" y="38348"/>
                    <a:pt x="40239" y="38025"/>
                    <a:pt x="40239" y="38025"/>
                  </a:cubicBezTo>
                  <a:cubicBezTo>
                    <a:pt x="37365" y="40287"/>
                    <a:pt x="37365" y="40287"/>
                    <a:pt x="37365" y="40287"/>
                  </a:cubicBezTo>
                  <a:cubicBezTo>
                    <a:pt x="9916" y="38671"/>
                    <a:pt x="9916" y="38671"/>
                    <a:pt x="9916" y="38671"/>
                  </a:cubicBezTo>
                  <a:cubicBezTo>
                    <a:pt x="6754" y="38456"/>
                    <a:pt x="3880" y="40287"/>
                    <a:pt x="3592" y="42657"/>
                  </a:cubicBezTo>
                  <a:cubicBezTo>
                    <a:pt x="718" y="61938"/>
                    <a:pt x="718" y="61938"/>
                    <a:pt x="718" y="61938"/>
                  </a:cubicBezTo>
                  <a:cubicBezTo>
                    <a:pt x="2730" y="62046"/>
                    <a:pt x="2730" y="62046"/>
                    <a:pt x="2730" y="62046"/>
                  </a:cubicBezTo>
                  <a:cubicBezTo>
                    <a:pt x="2299" y="63339"/>
                    <a:pt x="2299" y="63339"/>
                    <a:pt x="2299" y="63339"/>
                  </a:cubicBezTo>
                  <a:cubicBezTo>
                    <a:pt x="2299" y="63339"/>
                    <a:pt x="0" y="64631"/>
                    <a:pt x="431" y="66140"/>
                  </a:cubicBezTo>
                  <a:cubicBezTo>
                    <a:pt x="718" y="67648"/>
                    <a:pt x="1005" y="69802"/>
                    <a:pt x="1005" y="69802"/>
                  </a:cubicBezTo>
                  <a:cubicBezTo>
                    <a:pt x="3449" y="70233"/>
                    <a:pt x="3449" y="70233"/>
                    <a:pt x="3449" y="70233"/>
                  </a:cubicBezTo>
                  <a:cubicBezTo>
                    <a:pt x="3449" y="70233"/>
                    <a:pt x="3736" y="70987"/>
                    <a:pt x="4742" y="71310"/>
                  </a:cubicBezTo>
                  <a:cubicBezTo>
                    <a:pt x="5892" y="71633"/>
                    <a:pt x="7473" y="71526"/>
                    <a:pt x="7473" y="71526"/>
                  </a:cubicBezTo>
                  <a:cubicBezTo>
                    <a:pt x="7473" y="71526"/>
                    <a:pt x="8622" y="72280"/>
                    <a:pt x="9197" y="72280"/>
                  </a:cubicBezTo>
                  <a:cubicBezTo>
                    <a:pt x="9628" y="72280"/>
                    <a:pt x="11065" y="71741"/>
                    <a:pt x="11640" y="70987"/>
                  </a:cubicBezTo>
                  <a:cubicBezTo>
                    <a:pt x="12215" y="70341"/>
                    <a:pt x="11784" y="68509"/>
                    <a:pt x="11784" y="68509"/>
                  </a:cubicBezTo>
                  <a:cubicBezTo>
                    <a:pt x="11784" y="68509"/>
                    <a:pt x="11640" y="64739"/>
                    <a:pt x="10634" y="64308"/>
                  </a:cubicBezTo>
                  <a:cubicBezTo>
                    <a:pt x="9916" y="63985"/>
                    <a:pt x="9628" y="63016"/>
                    <a:pt x="9485" y="62262"/>
                  </a:cubicBezTo>
                  <a:cubicBezTo>
                    <a:pt x="12071" y="62369"/>
                    <a:pt x="12071" y="62369"/>
                    <a:pt x="12071" y="62369"/>
                  </a:cubicBezTo>
                  <a:cubicBezTo>
                    <a:pt x="13652" y="51274"/>
                    <a:pt x="13652" y="51274"/>
                    <a:pt x="13652" y="51274"/>
                  </a:cubicBezTo>
                  <a:cubicBezTo>
                    <a:pt x="13652" y="51166"/>
                    <a:pt x="13652" y="51059"/>
                    <a:pt x="13652" y="51059"/>
                  </a:cubicBezTo>
                  <a:cubicBezTo>
                    <a:pt x="14083" y="50089"/>
                    <a:pt x="15089" y="49551"/>
                    <a:pt x="16383" y="49658"/>
                  </a:cubicBezTo>
                  <a:cubicBezTo>
                    <a:pt x="33916" y="51597"/>
                    <a:pt x="33916" y="51597"/>
                    <a:pt x="33916" y="51597"/>
                  </a:cubicBezTo>
                  <a:cubicBezTo>
                    <a:pt x="33916" y="51597"/>
                    <a:pt x="35497" y="52890"/>
                    <a:pt x="37652" y="54721"/>
                  </a:cubicBezTo>
                  <a:cubicBezTo>
                    <a:pt x="39520" y="56337"/>
                    <a:pt x="41820" y="58384"/>
                    <a:pt x="43976" y="60430"/>
                  </a:cubicBezTo>
                  <a:cubicBezTo>
                    <a:pt x="48287" y="64416"/>
                    <a:pt x="52167" y="68509"/>
                    <a:pt x="52167" y="69910"/>
                  </a:cubicBezTo>
                  <a:cubicBezTo>
                    <a:pt x="52023" y="70341"/>
                    <a:pt x="51880" y="70879"/>
                    <a:pt x="51592" y="71418"/>
                  </a:cubicBezTo>
                  <a:cubicBezTo>
                    <a:pt x="49868" y="74973"/>
                    <a:pt x="43401" y="80897"/>
                    <a:pt x="43401" y="80897"/>
                  </a:cubicBezTo>
                  <a:cubicBezTo>
                    <a:pt x="43401" y="80897"/>
                    <a:pt x="44694" y="80897"/>
                    <a:pt x="46850" y="80789"/>
                  </a:cubicBezTo>
                  <a:cubicBezTo>
                    <a:pt x="46850" y="81113"/>
                    <a:pt x="46994" y="81543"/>
                    <a:pt x="47137" y="82082"/>
                  </a:cubicBezTo>
                  <a:cubicBezTo>
                    <a:pt x="47281" y="82728"/>
                    <a:pt x="47568" y="83482"/>
                    <a:pt x="47856" y="84344"/>
                  </a:cubicBezTo>
                  <a:cubicBezTo>
                    <a:pt x="47712" y="84883"/>
                    <a:pt x="47425" y="85637"/>
                    <a:pt x="47137" y="86391"/>
                  </a:cubicBezTo>
                  <a:cubicBezTo>
                    <a:pt x="45700" y="90592"/>
                    <a:pt x="43832" y="96086"/>
                    <a:pt x="42395" y="99640"/>
                  </a:cubicBezTo>
                  <a:cubicBezTo>
                    <a:pt x="41532" y="101795"/>
                    <a:pt x="40958" y="103303"/>
                    <a:pt x="40670" y="103303"/>
                  </a:cubicBezTo>
                  <a:cubicBezTo>
                    <a:pt x="40670" y="103303"/>
                    <a:pt x="40095" y="102980"/>
                    <a:pt x="39520" y="102657"/>
                  </a:cubicBezTo>
                  <a:cubicBezTo>
                    <a:pt x="35353" y="100502"/>
                    <a:pt x="22850" y="93177"/>
                    <a:pt x="22850" y="93177"/>
                  </a:cubicBezTo>
                  <a:cubicBezTo>
                    <a:pt x="22850" y="93177"/>
                    <a:pt x="22562" y="93393"/>
                    <a:pt x="22131" y="93716"/>
                  </a:cubicBezTo>
                  <a:cubicBezTo>
                    <a:pt x="20694" y="92962"/>
                    <a:pt x="20694" y="92962"/>
                    <a:pt x="20694" y="92962"/>
                  </a:cubicBezTo>
                  <a:cubicBezTo>
                    <a:pt x="18107" y="91669"/>
                    <a:pt x="18107" y="91669"/>
                    <a:pt x="18107" y="91669"/>
                  </a:cubicBezTo>
                  <a:cubicBezTo>
                    <a:pt x="16670" y="91023"/>
                    <a:pt x="16670" y="91023"/>
                    <a:pt x="16670" y="91023"/>
                  </a:cubicBezTo>
                  <a:cubicBezTo>
                    <a:pt x="14514" y="89946"/>
                    <a:pt x="14514" y="89946"/>
                    <a:pt x="14514" y="89946"/>
                  </a:cubicBezTo>
                  <a:cubicBezTo>
                    <a:pt x="14514" y="89946"/>
                    <a:pt x="14514" y="89946"/>
                    <a:pt x="14514" y="89946"/>
                  </a:cubicBezTo>
                  <a:cubicBezTo>
                    <a:pt x="13365" y="89407"/>
                    <a:pt x="13365" y="89407"/>
                    <a:pt x="13365" y="89407"/>
                  </a:cubicBezTo>
                  <a:cubicBezTo>
                    <a:pt x="13796" y="89192"/>
                    <a:pt x="14227" y="89084"/>
                    <a:pt x="14227" y="89084"/>
                  </a:cubicBezTo>
                  <a:cubicBezTo>
                    <a:pt x="15520" y="87468"/>
                    <a:pt x="10922" y="86068"/>
                    <a:pt x="10922" y="86068"/>
                  </a:cubicBezTo>
                  <a:cubicBezTo>
                    <a:pt x="11065" y="85637"/>
                    <a:pt x="11065" y="85637"/>
                    <a:pt x="11065" y="85637"/>
                  </a:cubicBezTo>
                  <a:cubicBezTo>
                    <a:pt x="10491" y="85314"/>
                    <a:pt x="10491" y="85314"/>
                    <a:pt x="10491" y="85314"/>
                  </a:cubicBezTo>
                  <a:cubicBezTo>
                    <a:pt x="8047" y="88330"/>
                    <a:pt x="8047" y="88330"/>
                    <a:pt x="8047" y="88330"/>
                  </a:cubicBezTo>
                  <a:cubicBezTo>
                    <a:pt x="8622" y="89192"/>
                    <a:pt x="7473" y="89084"/>
                    <a:pt x="7473" y="89084"/>
                  </a:cubicBezTo>
                  <a:cubicBezTo>
                    <a:pt x="0" y="98348"/>
                    <a:pt x="0" y="98348"/>
                    <a:pt x="0" y="98348"/>
                  </a:cubicBezTo>
                  <a:cubicBezTo>
                    <a:pt x="862" y="98779"/>
                    <a:pt x="862" y="98779"/>
                    <a:pt x="862" y="98779"/>
                  </a:cubicBezTo>
                  <a:cubicBezTo>
                    <a:pt x="1293" y="98240"/>
                    <a:pt x="1293" y="98240"/>
                    <a:pt x="1293" y="98240"/>
                  </a:cubicBezTo>
                  <a:cubicBezTo>
                    <a:pt x="1293" y="98240"/>
                    <a:pt x="3161" y="100179"/>
                    <a:pt x="4598" y="97271"/>
                  </a:cubicBezTo>
                  <a:cubicBezTo>
                    <a:pt x="6179" y="94254"/>
                    <a:pt x="11065" y="93824"/>
                    <a:pt x="11640" y="93500"/>
                  </a:cubicBezTo>
                  <a:cubicBezTo>
                    <a:pt x="11784" y="93500"/>
                    <a:pt x="11784" y="93393"/>
                    <a:pt x="11784" y="93177"/>
                  </a:cubicBezTo>
                  <a:cubicBezTo>
                    <a:pt x="12359" y="93500"/>
                    <a:pt x="12359" y="93500"/>
                    <a:pt x="12359" y="93500"/>
                  </a:cubicBezTo>
                  <a:cubicBezTo>
                    <a:pt x="13508" y="91669"/>
                    <a:pt x="13508" y="91669"/>
                    <a:pt x="13508" y="91669"/>
                  </a:cubicBezTo>
                  <a:cubicBezTo>
                    <a:pt x="12359" y="93500"/>
                    <a:pt x="12359" y="93500"/>
                    <a:pt x="12359" y="93500"/>
                  </a:cubicBezTo>
                  <a:cubicBezTo>
                    <a:pt x="13796" y="94254"/>
                    <a:pt x="13796" y="94254"/>
                    <a:pt x="13796" y="94254"/>
                  </a:cubicBezTo>
                  <a:cubicBezTo>
                    <a:pt x="15377" y="95008"/>
                    <a:pt x="15377" y="95008"/>
                    <a:pt x="15377" y="95008"/>
                  </a:cubicBezTo>
                  <a:cubicBezTo>
                    <a:pt x="18251" y="96409"/>
                    <a:pt x="18251" y="96409"/>
                    <a:pt x="18251" y="96409"/>
                  </a:cubicBezTo>
                  <a:cubicBezTo>
                    <a:pt x="19401" y="96947"/>
                    <a:pt x="19401" y="96947"/>
                    <a:pt x="19401" y="96947"/>
                  </a:cubicBezTo>
                  <a:cubicBezTo>
                    <a:pt x="19113" y="97486"/>
                    <a:pt x="18826" y="98240"/>
                    <a:pt x="18682" y="98886"/>
                  </a:cubicBezTo>
                  <a:cubicBezTo>
                    <a:pt x="18395" y="99748"/>
                    <a:pt x="18251" y="100610"/>
                    <a:pt x="18395" y="101579"/>
                  </a:cubicBezTo>
                  <a:cubicBezTo>
                    <a:pt x="18395" y="101579"/>
                    <a:pt x="41676" y="112782"/>
                    <a:pt x="45125" y="113213"/>
                  </a:cubicBezTo>
                  <a:cubicBezTo>
                    <a:pt x="47425" y="113536"/>
                    <a:pt x="58059" y="101041"/>
                    <a:pt x="65532" y="91885"/>
                  </a:cubicBezTo>
                  <a:cubicBezTo>
                    <a:pt x="67688" y="91561"/>
                    <a:pt x="69988" y="91238"/>
                    <a:pt x="72287" y="90807"/>
                  </a:cubicBezTo>
                  <a:cubicBezTo>
                    <a:pt x="84502" y="88653"/>
                    <a:pt x="98299" y="84991"/>
                    <a:pt x="98299" y="84991"/>
                  </a:cubicBezTo>
                  <a:cubicBezTo>
                    <a:pt x="98299" y="84991"/>
                    <a:pt x="97724" y="90592"/>
                    <a:pt x="97724" y="97163"/>
                  </a:cubicBezTo>
                  <a:cubicBezTo>
                    <a:pt x="97724" y="99964"/>
                    <a:pt x="97868" y="102764"/>
                    <a:pt x="98011" y="105565"/>
                  </a:cubicBezTo>
                  <a:cubicBezTo>
                    <a:pt x="100886" y="105350"/>
                    <a:pt x="100886" y="105350"/>
                    <a:pt x="100886" y="105350"/>
                  </a:cubicBezTo>
                  <a:cubicBezTo>
                    <a:pt x="100886" y="106750"/>
                    <a:pt x="100886" y="106750"/>
                    <a:pt x="100886" y="106750"/>
                  </a:cubicBezTo>
                  <a:cubicBezTo>
                    <a:pt x="100886" y="108581"/>
                    <a:pt x="100886" y="108581"/>
                    <a:pt x="100886" y="108581"/>
                  </a:cubicBezTo>
                  <a:cubicBezTo>
                    <a:pt x="101029" y="111059"/>
                    <a:pt x="101029" y="111059"/>
                    <a:pt x="101029" y="111059"/>
                  </a:cubicBezTo>
                  <a:cubicBezTo>
                    <a:pt x="101029" y="112351"/>
                    <a:pt x="101029" y="112351"/>
                    <a:pt x="101029" y="112351"/>
                  </a:cubicBezTo>
                  <a:cubicBezTo>
                    <a:pt x="101029" y="114398"/>
                    <a:pt x="101029" y="114398"/>
                    <a:pt x="101029" y="114398"/>
                  </a:cubicBezTo>
                  <a:cubicBezTo>
                    <a:pt x="101173" y="115583"/>
                    <a:pt x="101173" y="115583"/>
                    <a:pt x="101173" y="115583"/>
                  </a:cubicBezTo>
                  <a:cubicBezTo>
                    <a:pt x="100598" y="115368"/>
                    <a:pt x="100311" y="115152"/>
                    <a:pt x="100311" y="115152"/>
                  </a:cubicBezTo>
                  <a:cubicBezTo>
                    <a:pt x="97580" y="115260"/>
                    <a:pt x="98730" y="119138"/>
                    <a:pt x="98730" y="119138"/>
                  </a:cubicBezTo>
                  <a:cubicBezTo>
                    <a:pt x="98011" y="119353"/>
                    <a:pt x="98011" y="119353"/>
                    <a:pt x="98011" y="119353"/>
                  </a:cubicBezTo>
                  <a:cubicBezTo>
                    <a:pt x="98011" y="120000"/>
                    <a:pt x="98011" y="120000"/>
                    <a:pt x="98011" y="120000"/>
                  </a:cubicBezTo>
                  <a:cubicBezTo>
                    <a:pt x="103041" y="119676"/>
                    <a:pt x="103041" y="119676"/>
                    <a:pt x="103041" y="119676"/>
                  </a:cubicBezTo>
                  <a:cubicBezTo>
                    <a:pt x="103760" y="118815"/>
                    <a:pt x="104335" y="119676"/>
                    <a:pt x="104335" y="119676"/>
                  </a:cubicBezTo>
                  <a:cubicBezTo>
                    <a:pt x="119712" y="119030"/>
                    <a:pt x="119712" y="119030"/>
                    <a:pt x="119712" y="119030"/>
                  </a:cubicBezTo>
                  <a:lnTo>
                    <a:pt x="119712" y="118168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8" name="Shape 2198"/>
            <p:cNvSpPr/>
            <p:nvPr/>
          </p:nvSpPr>
          <p:spPr>
            <a:xfrm>
              <a:off x="8488436" y="3375607"/>
              <a:ext cx="466166" cy="300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732" y="12444"/>
                  </a:moveTo>
                  <a:cubicBezTo>
                    <a:pt x="63732" y="12444"/>
                    <a:pt x="75215" y="17777"/>
                    <a:pt x="80956" y="36444"/>
                  </a:cubicBezTo>
                  <a:cubicBezTo>
                    <a:pt x="86698" y="54222"/>
                    <a:pt x="91291" y="99555"/>
                    <a:pt x="105645" y="109333"/>
                  </a:cubicBezTo>
                  <a:cubicBezTo>
                    <a:pt x="119999" y="120000"/>
                    <a:pt x="8612" y="71111"/>
                    <a:pt x="8612" y="71111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63732" y="12444"/>
                  </a:lnTo>
                  <a:close/>
                </a:path>
              </a:pathLst>
            </a:custGeom>
            <a:solidFill>
              <a:srgbClr val="2C1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199" name="Shape 2199"/>
            <p:cNvSpPr/>
            <p:nvPr/>
          </p:nvSpPr>
          <p:spPr>
            <a:xfrm>
              <a:off x="8330185" y="3335123"/>
              <a:ext cx="338583" cy="4538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782" y="30486"/>
                  </a:moveTo>
                  <a:lnTo>
                    <a:pt x="120000" y="120000"/>
                  </a:lnTo>
                  <a:lnTo>
                    <a:pt x="5652" y="97621"/>
                  </a:lnTo>
                  <a:lnTo>
                    <a:pt x="0" y="0"/>
                  </a:lnTo>
                  <a:lnTo>
                    <a:pt x="114782" y="30486"/>
                  </a:lnTo>
                  <a:close/>
                </a:path>
              </a:pathLst>
            </a:custGeom>
            <a:solidFill>
              <a:srgbClr val="230F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0" name="Shape 2200"/>
            <p:cNvSpPr/>
            <p:nvPr/>
          </p:nvSpPr>
          <p:spPr>
            <a:xfrm>
              <a:off x="8651595" y="3450437"/>
              <a:ext cx="122674" cy="349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000" y="10700"/>
                  </a:moveTo>
                  <a:cubicBezTo>
                    <a:pt x="96000" y="10700"/>
                    <a:pt x="120000" y="97070"/>
                    <a:pt x="106909" y="108535"/>
                  </a:cubicBezTo>
                  <a:cubicBezTo>
                    <a:pt x="93818" y="120000"/>
                    <a:pt x="63272" y="120000"/>
                    <a:pt x="30545" y="105477"/>
                  </a:cubicBezTo>
                  <a:cubicBezTo>
                    <a:pt x="0" y="91719"/>
                    <a:pt x="2181" y="0"/>
                    <a:pt x="2181" y="0"/>
                  </a:cubicBezTo>
                  <a:lnTo>
                    <a:pt x="96000" y="10700"/>
                  </a:lnTo>
                  <a:close/>
                </a:path>
              </a:pathLst>
            </a:custGeom>
            <a:solidFill>
              <a:srgbClr val="34171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1" name="Shape 2201"/>
            <p:cNvSpPr/>
            <p:nvPr/>
          </p:nvSpPr>
          <p:spPr>
            <a:xfrm>
              <a:off x="7846845" y="2737696"/>
              <a:ext cx="236762" cy="2760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6062" y="0"/>
                  </a:moveTo>
                  <a:lnTo>
                    <a:pt x="120000" y="112533"/>
                  </a:lnTo>
                  <a:lnTo>
                    <a:pt x="85803" y="120000"/>
                  </a:lnTo>
                  <a:lnTo>
                    <a:pt x="67772" y="106666"/>
                  </a:lnTo>
                  <a:lnTo>
                    <a:pt x="0" y="9066"/>
                  </a:lnTo>
                  <a:lnTo>
                    <a:pt x="36062" y="0"/>
                  </a:lnTo>
                  <a:close/>
                </a:path>
              </a:pathLst>
            </a:custGeom>
            <a:solidFill>
              <a:srgbClr val="E98A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2" name="Shape 2202"/>
            <p:cNvSpPr/>
            <p:nvPr/>
          </p:nvSpPr>
          <p:spPr>
            <a:xfrm>
              <a:off x="8896945" y="4509125"/>
              <a:ext cx="87098" cy="417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84705"/>
                  </a:lnTo>
                  <a:lnTo>
                    <a:pt x="11661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3" name="Shape 2203"/>
            <p:cNvSpPr/>
            <p:nvPr/>
          </p:nvSpPr>
          <p:spPr>
            <a:xfrm>
              <a:off x="8896945" y="4538567"/>
              <a:ext cx="87098" cy="613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90" y="81600"/>
                  </a:moveTo>
                  <a:lnTo>
                    <a:pt x="42253" y="120000"/>
                  </a:lnTo>
                  <a:lnTo>
                    <a:pt x="120000" y="50400"/>
                  </a:lnTo>
                  <a:lnTo>
                    <a:pt x="120000" y="0"/>
                  </a:lnTo>
                  <a:lnTo>
                    <a:pt x="0" y="24000"/>
                  </a:lnTo>
                  <a:lnTo>
                    <a:pt x="1690" y="8160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4" name="Shape 2204"/>
            <p:cNvSpPr/>
            <p:nvPr/>
          </p:nvSpPr>
          <p:spPr>
            <a:xfrm>
              <a:off x="8894490" y="4419571"/>
              <a:ext cx="87098" cy="6256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19" y="0"/>
                  </a:moveTo>
                  <a:lnTo>
                    <a:pt x="0" y="21176"/>
                  </a:lnTo>
                  <a:lnTo>
                    <a:pt x="3380" y="120000"/>
                  </a:lnTo>
                  <a:lnTo>
                    <a:pt x="120000" y="112941"/>
                  </a:lnTo>
                  <a:lnTo>
                    <a:pt x="116619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5" name="Shape 2205"/>
            <p:cNvSpPr/>
            <p:nvPr/>
          </p:nvSpPr>
          <p:spPr>
            <a:xfrm>
              <a:off x="8892038" y="4328792"/>
              <a:ext cx="87098" cy="650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619" y="0"/>
                  </a:moveTo>
                  <a:lnTo>
                    <a:pt x="0" y="15849"/>
                  </a:lnTo>
                  <a:lnTo>
                    <a:pt x="3380" y="120000"/>
                  </a:lnTo>
                  <a:lnTo>
                    <a:pt x="120000" y="115471"/>
                  </a:lnTo>
                  <a:lnTo>
                    <a:pt x="116619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6" name="Shape 2206"/>
            <p:cNvSpPr/>
            <p:nvPr/>
          </p:nvSpPr>
          <p:spPr>
            <a:xfrm>
              <a:off x="8894490" y="4391357"/>
              <a:ext cx="84646" cy="3925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7500"/>
                  </a:lnTo>
                  <a:lnTo>
                    <a:pt x="0" y="120000"/>
                  </a:lnTo>
                  <a:lnTo>
                    <a:pt x="120000" y="8625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7" name="Shape 2207"/>
            <p:cNvSpPr/>
            <p:nvPr/>
          </p:nvSpPr>
          <p:spPr>
            <a:xfrm>
              <a:off x="8896945" y="4478455"/>
              <a:ext cx="84646" cy="306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4400"/>
                  </a:ln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8" name="Shape 2208"/>
            <p:cNvSpPr/>
            <p:nvPr/>
          </p:nvSpPr>
          <p:spPr>
            <a:xfrm>
              <a:off x="8842967" y="4542246"/>
              <a:ext cx="347171" cy="1067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153" y="60000"/>
                  </a:moveTo>
                  <a:cubicBezTo>
                    <a:pt x="73076" y="80000"/>
                    <a:pt x="54615" y="10000"/>
                    <a:pt x="50769" y="5000"/>
                  </a:cubicBezTo>
                  <a:cubicBezTo>
                    <a:pt x="47692" y="0"/>
                    <a:pt x="41538" y="45000"/>
                    <a:pt x="30769" y="45000"/>
                  </a:cubicBezTo>
                  <a:cubicBezTo>
                    <a:pt x="20000" y="45000"/>
                    <a:pt x="14615" y="27500"/>
                    <a:pt x="14615" y="27500"/>
                  </a:cubicBezTo>
                  <a:cubicBezTo>
                    <a:pt x="0" y="30000"/>
                    <a:pt x="6153" y="120000"/>
                    <a:pt x="6153" y="120000"/>
                  </a:cubicBezTo>
                  <a:cubicBezTo>
                    <a:pt x="113846" y="97500"/>
                    <a:pt x="113846" y="97500"/>
                    <a:pt x="113846" y="97500"/>
                  </a:cubicBezTo>
                  <a:cubicBezTo>
                    <a:pt x="113846" y="97500"/>
                    <a:pt x="120000" y="42500"/>
                    <a:pt x="96153" y="60000"/>
                  </a:cubicBez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09" name="Shape 2209"/>
            <p:cNvSpPr/>
            <p:nvPr/>
          </p:nvSpPr>
          <p:spPr>
            <a:xfrm>
              <a:off x="8850328" y="4629346"/>
              <a:ext cx="336130" cy="380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7647"/>
                  </a:moveTo>
                  <a:cubicBezTo>
                    <a:pt x="3973" y="63529"/>
                    <a:pt x="3973" y="63529"/>
                    <a:pt x="3973" y="63529"/>
                  </a:cubicBezTo>
                  <a:cubicBezTo>
                    <a:pt x="115231" y="0"/>
                    <a:pt x="115231" y="0"/>
                    <a:pt x="115231" y="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120000" y="56470"/>
                    <a:pt x="120000" y="56470"/>
                    <a:pt x="120000" y="56470"/>
                  </a:cubicBezTo>
                  <a:cubicBezTo>
                    <a:pt x="34966" y="98823"/>
                    <a:pt x="34966" y="98823"/>
                    <a:pt x="34966" y="98823"/>
                  </a:cubicBezTo>
                  <a:cubicBezTo>
                    <a:pt x="34966" y="98823"/>
                    <a:pt x="31788" y="42352"/>
                    <a:pt x="27814" y="98823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0" y="77647"/>
                  </a:ln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0" name="Shape 2210"/>
            <p:cNvSpPr/>
            <p:nvPr/>
          </p:nvSpPr>
          <p:spPr>
            <a:xfrm>
              <a:off x="7521756" y="4045412"/>
              <a:ext cx="66245" cy="895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120000" y="29589"/>
                  </a:lnTo>
                  <a:lnTo>
                    <a:pt x="40000" y="119999"/>
                  </a:lnTo>
                  <a:lnTo>
                    <a:pt x="0" y="98630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1" name="Shape 2211"/>
            <p:cNvSpPr/>
            <p:nvPr/>
          </p:nvSpPr>
          <p:spPr>
            <a:xfrm>
              <a:off x="7499675" y="4030692"/>
              <a:ext cx="55204" cy="883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2000" y="0"/>
                  </a:moveTo>
                  <a:lnTo>
                    <a:pt x="5333" y="20000"/>
                  </a:lnTo>
                  <a:lnTo>
                    <a:pt x="0" y="101666"/>
                  </a:lnTo>
                  <a:lnTo>
                    <a:pt x="48000" y="120000"/>
                  </a:lnTo>
                  <a:lnTo>
                    <a:pt x="120000" y="20000"/>
                  </a:lnTo>
                  <a:lnTo>
                    <a:pt x="72000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2" name="Shape 2212"/>
            <p:cNvSpPr/>
            <p:nvPr/>
          </p:nvSpPr>
          <p:spPr>
            <a:xfrm>
              <a:off x="7568372" y="4080989"/>
              <a:ext cx="82191" cy="9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5500"/>
                  </a:moveTo>
                  <a:lnTo>
                    <a:pt x="62686" y="0"/>
                  </a:lnTo>
                  <a:lnTo>
                    <a:pt x="120000" y="33000"/>
                  </a:lnTo>
                  <a:lnTo>
                    <a:pt x="64477" y="120000"/>
                  </a:lnTo>
                  <a:lnTo>
                    <a:pt x="0" y="8550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3" name="Shape 2213"/>
            <p:cNvSpPr/>
            <p:nvPr/>
          </p:nvSpPr>
          <p:spPr>
            <a:xfrm>
              <a:off x="7637071" y="4127605"/>
              <a:ext cx="87098" cy="98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2500"/>
                  </a:moveTo>
                  <a:lnTo>
                    <a:pt x="59154" y="0"/>
                  </a:lnTo>
                  <a:lnTo>
                    <a:pt x="120000" y="36000"/>
                  </a:lnTo>
                  <a:lnTo>
                    <a:pt x="67605" y="120000"/>
                  </a:lnTo>
                  <a:lnTo>
                    <a:pt x="0" y="82500"/>
                  </a:lnTo>
                  <a:close/>
                </a:path>
              </a:pathLst>
            </a:custGeom>
            <a:solidFill>
              <a:srgbClr val="95CB7A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4" name="Shape 2214"/>
            <p:cNvSpPr/>
            <p:nvPr/>
          </p:nvSpPr>
          <p:spPr>
            <a:xfrm>
              <a:off x="7612535" y="4107976"/>
              <a:ext cx="67471" cy="870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8028"/>
                  </a:moveTo>
                  <a:lnTo>
                    <a:pt x="67636" y="0"/>
                  </a:lnTo>
                  <a:lnTo>
                    <a:pt x="120000" y="27042"/>
                  </a:lnTo>
                  <a:lnTo>
                    <a:pt x="43636" y="120000"/>
                  </a:lnTo>
                  <a:lnTo>
                    <a:pt x="0" y="98028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5" name="Shape 2215"/>
            <p:cNvSpPr/>
            <p:nvPr/>
          </p:nvSpPr>
          <p:spPr>
            <a:xfrm>
              <a:off x="7543838" y="4067494"/>
              <a:ext cx="67471" cy="83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8545" y="0"/>
                  </a:moveTo>
                  <a:lnTo>
                    <a:pt x="120000" y="19411"/>
                  </a:lnTo>
                  <a:lnTo>
                    <a:pt x="43636" y="120000"/>
                  </a:lnTo>
                  <a:lnTo>
                    <a:pt x="0" y="97058"/>
                  </a:lnTo>
                  <a:lnTo>
                    <a:pt x="78545" y="0"/>
                  </a:lnTo>
                  <a:close/>
                </a:path>
              </a:pathLst>
            </a:custGeom>
            <a:solidFill>
              <a:srgbClr val="E1E3E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6" name="Shape 2216"/>
            <p:cNvSpPr/>
            <p:nvPr/>
          </p:nvSpPr>
          <p:spPr>
            <a:xfrm>
              <a:off x="7350010" y="3965673"/>
              <a:ext cx="220815" cy="2919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878" y="95267"/>
                  </a:moveTo>
                  <a:cubicBezTo>
                    <a:pt x="41212" y="69618"/>
                    <a:pt x="82424" y="65954"/>
                    <a:pt x="87272" y="63206"/>
                  </a:cubicBezTo>
                  <a:cubicBezTo>
                    <a:pt x="92121" y="61374"/>
                    <a:pt x="80000" y="46717"/>
                    <a:pt x="88484" y="37557"/>
                  </a:cubicBezTo>
                  <a:cubicBezTo>
                    <a:pt x="96969" y="27480"/>
                    <a:pt x="109090" y="25648"/>
                    <a:pt x="109090" y="25648"/>
                  </a:cubicBezTo>
                  <a:cubicBezTo>
                    <a:pt x="119999" y="11908"/>
                    <a:pt x="81212" y="0"/>
                    <a:pt x="81212" y="0"/>
                  </a:cubicBezTo>
                  <a:cubicBezTo>
                    <a:pt x="0" y="103511"/>
                    <a:pt x="0" y="103511"/>
                    <a:pt x="0" y="103511"/>
                  </a:cubicBezTo>
                  <a:cubicBezTo>
                    <a:pt x="0" y="103511"/>
                    <a:pt x="15757" y="120000"/>
                    <a:pt x="27878" y="95267"/>
                  </a:cubicBez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7" name="Shape 2217"/>
            <p:cNvSpPr/>
            <p:nvPr/>
          </p:nvSpPr>
          <p:spPr>
            <a:xfrm>
              <a:off x="7330382" y="3949726"/>
              <a:ext cx="171744" cy="27847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2880"/>
                  </a:moveTo>
                  <a:cubicBezTo>
                    <a:pt x="118441" y="6720"/>
                    <a:pt x="118441" y="6720"/>
                    <a:pt x="118441" y="6720"/>
                  </a:cubicBezTo>
                  <a:cubicBezTo>
                    <a:pt x="14025" y="115200"/>
                    <a:pt x="14025" y="115200"/>
                    <a:pt x="14025" y="115200"/>
                  </a:cubicBezTo>
                  <a:cubicBezTo>
                    <a:pt x="9350" y="120000"/>
                    <a:pt x="9350" y="120000"/>
                    <a:pt x="9350" y="120000"/>
                  </a:cubicBezTo>
                  <a:cubicBezTo>
                    <a:pt x="0" y="116160"/>
                    <a:pt x="0" y="116160"/>
                    <a:pt x="0" y="116160"/>
                  </a:cubicBezTo>
                  <a:cubicBezTo>
                    <a:pt x="81038" y="33600"/>
                    <a:pt x="81038" y="33600"/>
                    <a:pt x="81038" y="33600"/>
                  </a:cubicBezTo>
                  <a:cubicBezTo>
                    <a:pt x="81038" y="33600"/>
                    <a:pt x="93506" y="34560"/>
                    <a:pt x="87272" y="26880"/>
                  </a:cubicBezTo>
                  <a:cubicBezTo>
                    <a:pt x="113766" y="0"/>
                    <a:pt x="113766" y="0"/>
                    <a:pt x="113766" y="0"/>
                  </a:cubicBezTo>
                  <a:lnTo>
                    <a:pt x="120000" y="2880"/>
                  </a:lnTo>
                  <a:close/>
                </a:path>
              </a:pathLst>
            </a:custGeom>
            <a:solidFill>
              <a:srgbClr val="31130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8" name="Shape 2218"/>
            <p:cNvSpPr/>
            <p:nvPr/>
          </p:nvSpPr>
          <p:spPr>
            <a:xfrm>
              <a:off x="8337546" y="3608689"/>
              <a:ext cx="336130" cy="1938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059" y="6896"/>
                  </a:moveTo>
                  <a:cubicBezTo>
                    <a:pt x="81854" y="15172"/>
                    <a:pt x="82649" y="19310"/>
                    <a:pt x="82649" y="19310"/>
                  </a:cubicBezTo>
                  <a:cubicBezTo>
                    <a:pt x="86622" y="31724"/>
                    <a:pt x="86622" y="31724"/>
                    <a:pt x="86622" y="31724"/>
                  </a:cubicBezTo>
                  <a:cubicBezTo>
                    <a:pt x="82649" y="19310"/>
                    <a:pt x="82649" y="19310"/>
                    <a:pt x="82649" y="19310"/>
                  </a:cubicBezTo>
                  <a:cubicBezTo>
                    <a:pt x="82649" y="19310"/>
                    <a:pt x="81854" y="15172"/>
                    <a:pt x="81059" y="6896"/>
                  </a:cubicBezTo>
                  <a:cubicBezTo>
                    <a:pt x="85827" y="0"/>
                    <a:pt x="85827" y="0"/>
                    <a:pt x="85827" y="0"/>
                  </a:cubicBezTo>
                  <a:cubicBezTo>
                    <a:pt x="120000" y="103448"/>
                    <a:pt x="120000" y="103448"/>
                    <a:pt x="120000" y="103448"/>
                  </a:cubicBezTo>
                  <a:cubicBezTo>
                    <a:pt x="71523" y="110344"/>
                    <a:pt x="71523" y="110344"/>
                    <a:pt x="71523" y="110344"/>
                  </a:cubicBezTo>
                  <a:cubicBezTo>
                    <a:pt x="71523" y="106206"/>
                    <a:pt x="72317" y="103448"/>
                    <a:pt x="72317" y="103448"/>
                  </a:cubicBezTo>
                  <a:cubicBezTo>
                    <a:pt x="72317" y="103448"/>
                    <a:pt x="71523" y="106206"/>
                    <a:pt x="71523" y="110344"/>
                  </a:cubicBezTo>
                  <a:cubicBezTo>
                    <a:pt x="0" y="120000"/>
                    <a:pt x="0" y="120000"/>
                    <a:pt x="0" y="120000"/>
                  </a:cubicBezTo>
                  <a:lnTo>
                    <a:pt x="81059" y="6896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19" name="Shape 2219"/>
            <p:cNvSpPr/>
            <p:nvPr/>
          </p:nvSpPr>
          <p:spPr>
            <a:xfrm>
              <a:off x="7942532" y="4246600"/>
              <a:ext cx="69924" cy="1533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548" y="38260"/>
                  </a:moveTo>
                  <a:cubicBezTo>
                    <a:pt x="77419" y="62608"/>
                    <a:pt x="120000" y="95652"/>
                    <a:pt x="120000" y="95652"/>
                  </a:cubicBezTo>
                  <a:cubicBezTo>
                    <a:pt x="54193" y="67826"/>
                    <a:pt x="54193" y="67826"/>
                    <a:pt x="54193" y="67826"/>
                  </a:cubicBezTo>
                  <a:cubicBezTo>
                    <a:pt x="81290" y="120000"/>
                    <a:pt x="81290" y="120000"/>
                    <a:pt x="81290" y="120000"/>
                  </a:cubicBezTo>
                  <a:cubicBezTo>
                    <a:pt x="27096" y="69565"/>
                    <a:pt x="27096" y="69565"/>
                    <a:pt x="27096" y="69565"/>
                  </a:cubicBezTo>
                  <a:cubicBezTo>
                    <a:pt x="0" y="106086"/>
                    <a:pt x="0" y="106086"/>
                    <a:pt x="0" y="106086"/>
                  </a:cubicBezTo>
                  <a:cubicBezTo>
                    <a:pt x="0" y="48695"/>
                    <a:pt x="0" y="48695"/>
                    <a:pt x="0" y="48695"/>
                  </a:cubicBezTo>
                  <a:cubicBezTo>
                    <a:pt x="15483" y="53913"/>
                    <a:pt x="30967" y="59130"/>
                    <a:pt x="30967" y="59130"/>
                  </a:cubicBezTo>
                  <a:cubicBezTo>
                    <a:pt x="38709" y="59130"/>
                    <a:pt x="54193" y="34782"/>
                    <a:pt x="77419" y="0"/>
                  </a:cubicBezTo>
                  <a:cubicBezTo>
                    <a:pt x="73548" y="13913"/>
                    <a:pt x="69677" y="27826"/>
                    <a:pt x="73548" y="38260"/>
                  </a:cubicBezTo>
                  <a:close/>
                </a:path>
              </a:pathLst>
            </a:custGeom>
            <a:solidFill>
              <a:srgbClr val="131A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0" name="Shape 2220"/>
            <p:cNvSpPr/>
            <p:nvPr/>
          </p:nvSpPr>
          <p:spPr>
            <a:xfrm>
              <a:off x="7619896" y="3971807"/>
              <a:ext cx="548358" cy="5176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146" y="32586"/>
                  </a:moveTo>
                  <a:cubicBezTo>
                    <a:pt x="14146" y="32586"/>
                    <a:pt x="56585" y="67758"/>
                    <a:pt x="70731" y="78103"/>
                  </a:cubicBezTo>
                  <a:cubicBezTo>
                    <a:pt x="70731" y="95172"/>
                    <a:pt x="70731" y="95172"/>
                    <a:pt x="70731" y="95172"/>
                  </a:cubicBezTo>
                  <a:cubicBezTo>
                    <a:pt x="74146" y="84310"/>
                    <a:pt x="74146" y="84310"/>
                    <a:pt x="74146" y="84310"/>
                  </a:cubicBezTo>
                  <a:cubicBezTo>
                    <a:pt x="80975" y="99310"/>
                    <a:pt x="80975" y="99310"/>
                    <a:pt x="80975" y="99310"/>
                  </a:cubicBezTo>
                  <a:cubicBezTo>
                    <a:pt x="77560" y="83793"/>
                    <a:pt x="77560" y="83793"/>
                    <a:pt x="77560" y="83793"/>
                  </a:cubicBezTo>
                  <a:cubicBezTo>
                    <a:pt x="85853" y="92068"/>
                    <a:pt x="85853" y="92068"/>
                    <a:pt x="85853" y="92068"/>
                  </a:cubicBezTo>
                  <a:cubicBezTo>
                    <a:pt x="85853" y="92068"/>
                    <a:pt x="80487" y="82241"/>
                    <a:pt x="80000" y="75000"/>
                  </a:cubicBezTo>
                  <a:cubicBezTo>
                    <a:pt x="79512" y="71896"/>
                    <a:pt x="80000" y="67758"/>
                    <a:pt x="80487" y="63620"/>
                  </a:cubicBezTo>
                  <a:cubicBezTo>
                    <a:pt x="85365" y="46551"/>
                    <a:pt x="91707" y="20172"/>
                    <a:pt x="96585" y="0"/>
                  </a:cubicBezTo>
                  <a:cubicBezTo>
                    <a:pt x="97073" y="8275"/>
                    <a:pt x="99024" y="24310"/>
                    <a:pt x="107317" y="42413"/>
                  </a:cubicBezTo>
                  <a:cubicBezTo>
                    <a:pt x="120000" y="70344"/>
                    <a:pt x="98536" y="115344"/>
                    <a:pt x="89756" y="117931"/>
                  </a:cubicBezTo>
                  <a:cubicBezTo>
                    <a:pt x="82439" y="120000"/>
                    <a:pt x="22926" y="77068"/>
                    <a:pt x="0" y="60000"/>
                  </a:cubicBezTo>
                  <a:cubicBezTo>
                    <a:pt x="3414" y="42413"/>
                    <a:pt x="14146" y="32586"/>
                    <a:pt x="14146" y="32586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1" name="Shape 2221"/>
            <p:cNvSpPr/>
            <p:nvPr/>
          </p:nvSpPr>
          <p:spPr>
            <a:xfrm>
              <a:off x="7612535" y="3887162"/>
              <a:ext cx="820697" cy="64895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8" y="63505"/>
                  </a:moveTo>
                  <a:cubicBezTo>
                    <a:pt x="16304" y="77113"/>
                    <a:pt x="56086" y="111340"/>
                    <a:pt x="60978" y="109690"/>
                  </a:cubicBezTo>
                  <a:cubicBezTo>
                    <a:pt x="66847" y="107628"/>
                    <a:pt x="81195" y="71752"/>
                    <a:pt x="72717" y="49484"/>
                  </a:cubicBezTo>
                  <a:cubicBezTo>
                    <a:pt x="67173" y="35051"/>
                    <a:pt x="65869" y="22268"/>
                    <a:pt x="65543" y="15670"/>
                  </a:cubicBezTo>
                  <a:cubicBezTo>
                    <a:pt x="66847" y="9484"/>
                    <a:pt x="67826" y="4123"/>
                    <a:pt x="68804" y="0"/>
                  </a:cubicBezTo>
                  <a:cubicBezTo>
                    <a:pt x="81521" y="3711"/>
                    <a:pt x="108913" y="11546"/>
                    <a:pt x="120000" y="10309"/>
                  </a:cubicBezTo>
                  <a:cubicBezTo>
                    <a:pt x="106304" y="38762"/>
                    <a:pt x="67500" y="120000"/>
                    <a:pt x="60978" y="118350"/>
                  </a:cubicBezTo>
                  <a:cubicBezTo>
                    <a:pt x="53152" y="116701"/>
                    <a:pt x="326" y="73814"/>
                    <a:pt x="326" y="73814"/>
                  </a:cubicBezTo>
                  <a:cubicBezTo>
                    <a:pt x="0" y="70103"/>
                    <a:pt x="326" y="66804"/>
                    <a:pt x="978" y="63505"/>
                  </a:cubicBezTo>
                  <a:close/>
                </a:path>
              </a:pathLst>
            </a:custGeom>
            <a:solidFill>
              <a:srgbClr val="131A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2" name="Shape 2222"/>
            <p:cNvSpPr/>
            <p:nvPr/>
          </p:nvSpPr>
          <p:spPr>
            <a:xfrm>
              <a:off x="8083607" y="3847905"/>
              <a:ext cx="380292" cy="1018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508" y="0"/>
                  </a:moveTo>
                  <a:cubicBezTo>
                    <a:pt x="120000" y="49565"/>
                    <a:pt x="120000" y="49565"/>
                    <a:pt x="120000" y="49565"/>
                  </a:cubicBezTo>
                  <a:cubicBezTo>
                    <a:pt x="120000" y="49565"/>
                    <a:pt x="116491" y="73043"/>
                    <a:pt x="110175" y="112173"/>
                  </a:cubicBezTo>
                  <a:cubicBezTo>
                    <a:pt x="86315" y="120000"/>
                    <a:pt x="27368" y="70434"/>
                    <a:pt x="0" y="46956"/>
                  </a:cubicBezTo>
                  <a:cubicBezTo>
                    <a:pt x="2105" y="18260"/>
                    <a:pt x="3508" y="0"/>
                    <a:pt x="3508" y="0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3" name="Shape 2223"/>
            <p:cNvSpPr/>
            <p:nvPr/>
          </p:nvSpPr>
          <p:spPr>
            <a:xfrm>
              <a:off x="8054165" y="3780435"/>
              <a:ext cx="483340" cy="1852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8894" y="15903"/>
                    <a:pt x="112811" y="80963"/>
                    <a:pt x="100645" y="101204"/>
                  </a:cubicBezTo>
                  <a:cubicBezTo>
                    <a:pt x="88479" y="119999"/>
                    <a:pt x="21566" y="79518"/>
                    <a:pt x="1658" y="66506"/>
                  </a:cubicBezTo>
                  <a:cubicBezTo>
                    <a:pt x="552" y="52048"/>
                    <a:pt x="0" y="43373"/>
                    <a:pt x="0" y="43373"/>
                  </a:cubicBezTo>
                  <a:cubicBezTo>
                    <a:pt x="30414" y="21686"/>
                    <a:pt x="78525" y="8674"/>
                    <a:pt x="120000" y="0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4" name="Shape 2224"/>
            <p:cNvSpPr/>
            <p:nvPr/>
          </p:nvSpPr>
          <p:spPr>
            <a:xfrm>
              <a:off x="8450407" y="3820917"/>
              <a:ext cx="496833" cy="3741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6322" y="25714"/>
                  </a:moveTo>
                  <a:cubicBezTo>
                    <a:pt x="111390" y="0"/>
                    <a:pt x="111390" y="0"/>
                    <a:pt x="111390" y="0"/>
                  </a:cubicBezTo>
                  <a:cubicBezTo>
                    <a:pt x="103318" y="25714"/>
                    <a:pt x="103318" y="25714"/>
                    <a:pt x="103318" y="25714"/>
                  </a:cubicBezTo>
                  <a:cubicBezTo>
                    <a:pt x="119999" y="15714"/>
                    <a:pt x="119999" y="15714"/>
                    <a:pt x="119999" y="15714"/>
                  </a:cubicBezTo>
                  <a:cubicBezTo>
                    <a:pt x="103856" y="32857"/>
                    <a:pt x="103856" y="32857"/>
                    <a:pt x="103856" y="32857"/>
                  </a:cubicBezTo>
                  <a:cubicBezTo>
                    <a:pt x="117309" y="34285"/>
                    <a:pt x="117309" y="34285"/>
                    <a:pt x="117309" y="34285"/>
                  </a:cubicBezTo>
                  <a:cubicBezTo>
                    <a:pt x="99551" y="44285"/>
                    <a:pt x="99551" y="44285"/>
                    <a:pt x="99551" y="44285"/>
                  </a:cubicBezTo>
                  <a:cubicBezTo>
                    <a:pt x="104932" y="52142"/>
                    <a:pt x="104932" y="52142"/>
                    <a:pt x="104932" y="52142"/>
                  </a:cubicBezTo>
                  <a:cubicBezTo>
                    <a:pt x="104932" y="52142"/>
                    <a:pt x="99013" y="62857"/>
                    <a:pt x="97399" y="82857"/>
                  </a:cubicBezTo>
                  <a:cubicBezTo>
                    <a:pt x="96322" y="92142"/>
                    <a:pt x="95784" y="106428"/>
                    <a:pt x="95246" y="120000"/>
                  </a:cubicBezTo>
                  <a:cubicBezTo>
                    <a:pt x="95246" y="76428"/>
                    <a:pt x="97399" y="39285"/>
                    <a:pt x="97399" y="39285"/>
                  </a:cubicBezTo>
                  <a:cubicBezTo>
                    <a:pt x="97399" y="39285"/>
                    <a:pt x="45739" y="63571"/>
                    <a:pt x="0" y="77857"/>
                  </a:cubicBezTo>
                  <a:cubicBezTo>
                    <a:pt x="18834" y="69285"/>
                    <a:pt x="67264" y="45714"/>
                    <a:pt x="76412" y="38571"/>
                  </a:cubicBezTo>
                  <a:cubicBezTo>
                    <a:pt x="88789" y="30000"/>
                    <a:pt x="96322" y="25714"/>
                    <a:pt x="96322" y="25714"/>
                  </a:cubicBezTo>
                  <a:close/>
                </a:path>
              </a:pathLst>
            </a:custGeom>
            <a:solidFill>
              <a:srgbClr val="1B1F4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5" name="Shape 2225"/>
            <p:cNvSpPr/>
            <p:nvPr/>
          </p:nvSpPr>
          <p:spPr>
            <a:xfrm>
              <a:off x="8061527" y="3758353"/>
              <a:ext cx="982627" cy="61092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8707" y="35036"/>
                  </a:moveTo>
                  <a:cubicBezTo>
                    <a:pt x="54693" y="28905"/>
                    <a:pt x="57687" y="9197"/>
                    <a:pt x="58231" y="4379"/>
                  </a:cubicBezTo>
                  <a:cubicBezTo>
                    <a:pt x="78095" y="2189"/>
                    <a:pt x="95238" y="1313"/>
                    <a:pt x="98503" y="875"/>
                  </a:cubicBezTo>
                  <a:cubicBezTo>
                    <a:pt x="105578" y="0"/>
                    <a:pt x="119999" y="875"/>
                    <a:pt x="116190" y="23649"/>
                  </a:cubicBezTo>
                  <a:cubicBezTo>
                    <a:pt x="112380" y="46861"/>
                    <a:pt x="115646" y="117810"/>
                    <a:pt x="115646" y="117810"/>
                  </a:cubicBezTo>
                  <a:cubicBezTo>
                    <a:pt x="96326" y="120000"/>
                    <a:pt x="96326" y="120000"/>
                    <a:pt x="96326" y="120000"/>
                  </a:cubicBezTo>
                  <a:cubicBezTo>
                    <a:pt x="96054" y="108613"/>
                    <a:pt x="95782" y="97226"/>
                    <a:pt x="95782" y="85839"/>
                  </a:cubicBezTo>
                  <a:cubicBezTo>
                    <a:pt x="96054" y="77518"/>
                    <a:pt x="96326" y="68759"/>
                    <a:pt x="96870" y="63065"/>
                  </a:cubicBezTo>
                  <a:cubicBezTo>
                    <a:pt x="97687" y="50802"/>
                    <a:pt x="100680" y="44233"/>
                    <a:pt x="100680" y="44233"/>
                  </a:cubicBezTo>
                  <a:cubicBezTo>
                    <a:pt x="97959" y="39416"/>
                    <a:pt x="97959" y="39416"/>
                    <a:pt x="97959" y="39416"/>
                  </a:cubicBezTo>
                  <a:cubicBezTo>
                    <a:pt x="106938" y="33284"/>
                    <a:pt x="106938" y="33284"/>
                    <a:pt x="106938" y="33284"/>
                  </a:cubicBezTo>
                  <a:cubicBezTo>
                    <a:pt x="100136" y="32408"/>
                    <a:pt x="100136" y="32408"/>
                    <a:pt x="100136" y="32408"/>
                  </a:cubicBezTo>
                  <a:cubicBezTo>
                    <a:pt x="108299" y="21897"/>
                    <a:pt x="108299" y="21897"/>
                    <a:pt x="108299" y="21897"/>
                  </a:cubicBezTo>
                  <a:cubicBezTo>
                    <a:pt x="99863" y="28029"/>
                    <a:pt x="99863" y="28029"/>
                    <a:pt x="99863" y="28029"/>
                  </a:cubicBezTo>
                  <a:cubicBezTo>
                    <a:pt x="103945" y="12262"/>
                    <a:pt x="103945" y="12262"/>
                    <a:pt x="103945" y="12262"/>
                  </a:cubicBezTo>
                  <a:cubicBezTo>
                    <a:pt x="96326" y="28029"/>
                    <a:pt x="96326" y="28029"/>
                    <a:pt x="96326" y="28029"/>
                  </a:cubicBezTo>
                  <a:cubicBezTo>
                    <a:pt x="96326" y="28029"/>
                    <a:pt x="92517" y="30656"/>
                    <a:pt x="86258" y="35912"/>
                  </a:cubicBezTo>
                  <a:cubicBezTo>
                    <a:pt x="81632" y="40291"/>
                    <a:pt x="57142" y="54744"/>
                    <a:pt x="47619" y="60000"/>
                  </a:cubicBezTo>
                  <a:cubicBezTo>
                    <a:pt x="33197" y="65693"/>
                    <a:pt x="19591" y="68759"/>
                    <a:pt x="14693" y="64379"/>
                  </a:cubicBezTo>
                  <a:cubicBezTo>
                    <a:pt x="5170" y="56058"/>
                    <a:pt x="1360" y="35474"/>
                    <a:pt x="0" y="24525"/>
                  </a:cubicBezTo>
                  <a:cubicBezTo>
                    <a:pt x="9795" y="28467"/>
                    <a:pt x="42721" y="40729"/>
                    <a:pt x="48707" y="35036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6" name="Shape 2226"/>
            <p:cNvSpPr/>
            <p:nvPr/>
          </p:nvSpPr>
          <p:spPr>
            <a:xfrm>
              <a:off x="7330382" y="3449212"/>
              <a:ext cx="188920" cy="230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8235" y="0"/>
                  </a:moveTo>
                  <a:cubicBezTo>
                    <a:pt x="22588" y="24230"/>
                    <a:pt x="22588" y="24230"/>
                    <a:pt x="22588" y="24230"/>
                  </a:cubicBezTo>
                  <a:cubicBezTo>
                    <a:pt x="22588" y="24230"/>
                    <a:pt x="0" y="38076"/>
                    <a:pt x="4235" y="54230"/>
                  </a:cubicBezTo>
                  <a:cubicBezTo>
                    <a:pt x="7058" y="70384"/>
                    <a:pt x="9882" y="93461"/>
                    <a:pt x="9882" y="93461"/>
                  </a:cubicBezTo>
                  <a:cubicBezTo>
                    <a:pt x="33882" y="98076"/>
                    <a:pt x="33882" y="98076"/>
                    <a:pt x="33882" y="98076"/>
                  </a:cubicBezTo>
                  <a:cubicBezTo>
                    <a:pt x="33882" y="98076"/>
                    <a:pt x="36705" y="106153"/>
                    <a:pt x="46588" y="109615"/>
                  </a:cubicBezTo>
                  <a:cubicBezTo>
                    <a:pt x="57882" y="113076"/>
                    <a:pt x="73411" y="111923"/>
                    <a:pt x="73411" y="111923"/>
                  </a:cubicBezTo>
                  <a:cubicBezTo>
                    <a:pt x="73411" y="111923"/>
                    <a:pt x="84705" y="120000"/>
                    <a:pt x="90352" y="120000"/>
                  </a:cubicBezTo>
                  <a:cubicBezTo>
                    <a:pt x="94588" y="120000"/>
                    <a:pt x="108705" y="114230"/>
                    <a:pt x="114352" y="106153"/>
                  </a:cubicBezTo>
                  <a:cubicBezTo>
                    <a:pt x="120000" y="99230"/>
                    <a:pt x="115764" y="79615"/>
                    <a:pt x="115764" y="79615"/>
                  </a:cubicBezTo>
                  <a:cubicBezTo>
                    <a:pt x="115764" y="79615"/>
                    <a:pt x="114352" y="39230"/>
                    <a:pt x="104470" y="34615"/>
                  </a:cubicBezTo>
                  <a:cubicBezTo>
                    <a:pt x="93176" y="28846"/>
                    <a:pt x="91764" y="5769"/>
                    <a:pt x="91764" y="5769"/>
                  </a:cubicBezTo>
                  <a:lnTo>
                    <a:pt x="28235" y="0"/>
                  </a:ln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7" name="Shape 2227"/>
            <p:cNvSpPr/>
            <p:nvPr/>
          </p:nvSpPr>
          <p:spPr>
            <a:xfrm>
              <a:off x="7855432" y="3086092"/>
              <a:ext cx="83419" cy="230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378" y="66923"/>
                  </a:moveTo>
                  <a:cubicBezTo>
                    <a:pt x="90810" y="56538"/>
                    <a:pt x="120000" y="32307"/>
                    <a:pt x="120000" y="32307"/>
                  </a:cubicBezTo>
                  <a:cubicBezTo>
                    <a:pt x="120000" y="32307"/>
                    <a:pt x="64864" y="81923"/>
                    <a:pt x="77837" y="93461"/>
                  </a:cubicBezTo>
                  <a:cubicBezTo>
                    <a:pt x="84324" y="101538"/>
                    <a:pt x="84324" y="113076"/>
                    <a:pt x="84324" y="120000"/>
                  </a:cubicBezTo>
                  <a:cubicBezTo>
                    <a:pt x="35675" y="100384"/>
                    <a:pt x="0" y="86538"/>
                    <a:pt x="0" y="86538"/>
                  </a:cubicBezTo>
                  <a:cubicBezTo>
                    <a:pt x="22702" y="50769"/>
                    <a:pt x="22702" y="50769"/>
                    <a:pt x="22702" y="50769"/>
                  </a:cubicBezTo>
                  <a:cubicBezTo>
                    <a:pt x="51891" y="30000"/>
                    <a:pt x="61621" y="0"/>
                    <a:pt x="61621" y="0"/>
                  </a:cubicBezTo>
                  <a:cubicBezTo>
                    <a:pt x="71351" y="19615"/>
                    <a:pt x="58378" y="66923"/>
                    <a:pt x="58378" y="66923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8" name="Shape 2228"/>
            <p:cNvSpPr/>
            <p:nvPr/>
          </p:nvSpPr>
          <p:spPr>
            <a:xfrm>
              <a:off x="8012457" y="3435717"/>
              <a:ext cx="347171" cy="2269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0769" y="49411"/>
                  </a:moveTo>
                  <a:cubicBezTo>
                    <a:pt x="56153" y="80000"/>
                    <a:pt x="56153" y="80000"/>
                    <a:pt x="56153" y="80000"/>
                  </a:cubicBezTo>
                  <a:cubicBezTo>
                    <a:pt x="120000" y="68235"/>
                    <a:pt x="120000" y="68235"/>
                    <a:pt x="120000" y="68235"/>
                  </a:cubicBezTo>
                  <a:cubicBezTo>
                    <a:pt x="62307" y="100000"/>
                    <a:pt x="62307" y="100000"/>
                    <a:pt x="62307" y="100000"/>
                  </a:cubicBezTo>
                  <a:cubicBezTo>
                    <a:pt x="109230" y="120000"/>
                    <a:pt x="109230" y="120000"/>
                    <a:pt x="109230" y="120000"/>
                  </a:cubicBezTo>
                  <a:cubicBezTo>
                    <a:pt x="40769" y="120000"/>
                    <a:pt x="40769" y="120000"/>
                    <a:pt x="40769" y="120000"/>
                  </a:cubicBezTo>
                  <a:cubicBezTo>
                    <a:pt x="42307" y="114117"/>
                    <a:pt x="43076" y="108235"/>
                    <a:pt x="43846" y="103529"/>
                  </a:cubicBezTo>
                  <a:cubicBezTo>
                    <a:pt x="43846" y="88235"/>
                    <a:pt x="23076" y="43529"/>
                    <a:pt x="0" y="0"/>
                  </a:cubicBezTo>
                  <a:cubicBezTo>
                    <a:pt x="45384" y="68235"/>
                    <a:pt x="45384" y="68235"/>
                    <a:pt x="45384" y="68235"/>
                  </a:cubicBezTo>
                  <a:lnTo>
                    <a:pt x="90769" y="49411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29" name="Shape 2229"/>
            <p:cNvSpPr/>
            <p:nvPr/>
          </p:nvSpPr>
          <p:spPr>
            <a:xfrm>
              <a:off x="8143718" y="3005127"/>
              <a:ext cx="559399" cy="7667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6932" y="62790"/>
                  </a:moveTo>
                  <a:cubicBezTo>
                    <a:pt x="67888" y="62790"/>
                    <a:pt x="67888" y="62790"/>
                    <a:pt x="67888" y="62790"/>
                  </a:cubicBezTo>
                  <a:cubicBezTo>
                    <a:pt x="67888" y="62790"/>
                    <a:pt x="67888" y="62790"/>
                    <a:pt x="67888" y="62790"/>
                  </a:cubicBezTo>
                  <a:cubicBezTo>
                    <a:pt x="38725" y="21627"/>
                    <a:pt x="38725" y="21627"/>
                    <a:pt x="38725" y="21627"/>
                  </a:cubicBezTo>
                  <a:cubicBezTo>
                    <a:pt x="27250" y="19534"/>
                    <a:pt x="27250" y="19534"/>
                    <a:pt x="27250" y="19534"/>
                  </a:cubicBezTo>
                  <a:cubicBezTo>
                    <a:pt x="30119" y="16046"/>
                    <a:pt x="30119" y="16046"/>
                    <a:pt x="30119" y="1604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7689" y="0"/>
                    <a:pt x="17689" y="0"/>
                    <a:pt x="17689" y="0"/>
                  </a:cubicBezTo>
                  <a:cubicBezTo>
                    <a:pt x="17689" y="0"/>
                    <a:pt x="86055" y="60000"/>
                    <a:pt x="96095" y="74651"/>
                  </a:cubicBezTo>
                  <a:cubicBezTo>
                    <a:pt x="106613" y="88953"/>
                    <a:pt x="120000" y="120000"/>
                    <a:pt x="120000" y="120000"/>
                  </a:cubicBezTo>
                  <a:cubicBezTo>
                    <a:pt x="110916" y="120000"/>
                    <a:pt x="110916" y="120000"/>
                    <a:pt x="110916" y="120000"/>
                  </a:cubicBezTo>
                  <a:cubicBezTo>
                    <a:pt x="91314" y="99418"/>
                    <a:pt x="91314" y="99418"/>
                    <a:pt x="91314" y="99418"/>
                  </a:cubicBezTo>
                  <a:cubicBezTo>
                    <a:pt x="91314" y="99418"/>
                    <a:pt x="84143" y="79186"/>
                    <a:pt x="79840" y="74302"/>
                  </a:cubicBezTo>
                  <a:cubicBezTo>
                    <a:pt x="75537" y="69767"/>
                    <a:pt x="66932" y="62790"/>
                    <a:pt x="66932" y="62790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0" name="Shape 2230"/>
            <p:cNvSpPr/>
            <p:nvPr/>
          </p:nvSpPr>
          <p:spPr>
            <a:xfrm>
              <a:off x="7871379" y="3018622"/>
              <a:ext cx="698022" cy="840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600" y="9549"/>
                  </a:moveTo>
                  <a:cubicBezTo>
                    <a:pt x="4600" y="9549"/>
                    <a:pt x="3450" y="17824"/>
                    <a:pt x="0" y="23554"/>
                  </a:cubicBezTo>
                  <a:cubicBezTo>
                    <a:pt x="6517" y="0"/>
                    <a:pt x="6517" y="0"/>
                    <a:pt x="6517" y="0"/>
                  </a:cubicBezTo>
                  <a:cubicBezTo>
                    <a:pt x="12651" y="318"/>
                    <a:pt x="12651" y="318"/>
                    <a:pt x="12651" y="318"/>
                  </a:cubicBezTo>
                  <a:cubicBezTo>
                    <a:pt x="12268" y="636"/>
                    <a:pt x="12268" y="636"/>
                    <a:pt x="12268" y="636"/>
                  </a:cubicBezTo>
                  <a:cubicBezTo>
                    <a:pt x="15718" y="6366"/>
                    <a:pt x="15718" y="6366"/>
                    <a:pt x="15718" y="6366"/>
                  </a:cubicBezTo>
                  <a:cubicBezTo>
                    <a:pt x="27987" y="33740"/>
                    <a:pt x="27987" y="33740"/>
                    <a:pt x="27987" y="33740"/>
                  </a:cubicBezTo>
                  <a:cubicBezTo>
                    <a:pt x="41405" y="29283"/>
                    <a:pt x="41405" y="29283"/>
                    <a:pt x="41405" y="29283"/>
                  </a:cubicBezTo>
                  <a:cubicBezTo>
                    <a:pt x="39872" y="36604"/>
                    <a:pt x="39872" y="36604"/>
                    <a:pt x="39872" y="36604"/>
                  </a:cubicBezTo>
                  <a:cubicBezTo>
                    <a:pt x="42172" y="37241"/>
                    <a:pt x="42172" y="37241"/>
                    <a:pt x="42172" y="37241"/>
                  </a:cubicBezTo>
                  <a:cubicBezTo>
                    <a:pt x="41022" y="42015"/>
                    <a:pt x="41022" y="42015"/>
                    <a:pt x="41022" y="42015"/>
                  </a:cubicBezTo>
                  <a:cubicBezTo>
                    <a:pt x="100447" y="55384"/>
                    <a:pt x="100447" y="55384"/>
                    <a:pt x="100447" y="55384"/>
                  </a:cubicBezTo>
                  <a:cubicBezTo>
                    <a:pt x="100447" y="55384"/>
                    <a:pt x="107348" y="61750"/>
                    <a:pt x="110798" y="65888"/>
                  </a:cubicBezTo>
                  <a:cubicBezTo>
                    <a:pt x="114249" y="70344"/>
                    <a:pt x="120000" y="88806"/>
                    <a:pt x="120000" y="88806"/>
                  </a:cubicBezTo>
                  <a:cubicBezTo>
                    <a:pt x="120000" y="88806"/>
                    <a:pt x="109648" y="112997"/>
                    <a:pt x="102747" y="114907"/>
                  </a:cubicBezTo>
                  <a:cubicBezTo>
                    <a:pt x="95463" y="117135"/>
                    <a:pt x="22619" y="120000"/>
                    <a:pt x="22619" y="120000"/>
                  </a:cubicBezTo>
                  <a:cubicBezTo>
                    <a:pt x="22619" y="120000"/>
                    <a:pt x="39872" y="102493"/>
                    <a:pt x="44472" y="91989"/>
                  </a:cubicBezTo>
                  <a:cubicBezTo>
                    <a:pt x="78594" y="91989"/>
                    <a:pt x="78594" y="91989"/>
                    <a:pt x="78594" y="91989"/>
                  </a:cubicBezTo>
                  <a:cubicBezTo>
                    <a:pt x="55207" y="86578"/>
                    <a:pt x="55207" y="86578"/>
                    <a:pt x="55207" y="86578"/>
                  </a:cubicBezTo>
                  <a:cubicBezTo>
                    <a:pt x="83961" y="77984"/>
                    <a:pt x="83961" y="77984"/>
                    <a:pt x="83961" y="77984"/>
                  </a:cubicBezTo>
                  <a:cubicBezTo>
                    <a:pt x="52140" y="81167"/>
                    <a:pt x="52140" y="81167"/>
                    <a:pt x="52140" y="81167"/>
                  </a:cubicBezTo>
                  <a:cubicBezTo>
                    <a:pt x="69392" y="72891"/>
                    <a:pt x="69392" y="72891"/>
                    <a:pt x="69392" y="72891"/>
                  </a:cubicBezTo>
                  <a:cubicBezTo>
                    <a:pt x="46773" y="77984"/>
                    <a:pt x="46773" y="77984"/>
                    <a:pt x="46773" y="77984"/>
                  </a:cubicBezTo>
                  <a:cubicBezTo>
                    <a:pt x="24153" y="59522"/>
                    <a:pt x="24153" y="59522"/>
                    <a:pt x="24153" y="59522"/>
                  </a:cubicBezTo>
                  <a:cubicBezTo>
                    <a:pt x="18402" y="53474"/>
                    <a:pt x="12268" y="47427"/>
                    <a:pt x="7284" y="42652"/>
                  </a:cubicBezTo>
                  <a:cubicBezTo>
                    <a:pt x="7284" y="40742"/>
                    <a:pt x="7284" y="37559"/>
                    <a:pt x="6517" y="35331"/>
                  </a:cubicBezTo>
                  <a:cubicBezTo>
                    <a:pt x="4984" y="32148"/>
                    <a:pt x="11501" y="18461"/>
                    <a:pt x="11501" y="18461"/>
                  </a:cubicBezTo>
                  <a:cubicBezTo>
                    <a:pt x="11501" y="18461"/>
                    <a:pt x="8051" y="25145"/>
                    <a:pt x="4217" y="28010"/>
                  </a:cubicBezTo>
                  <a:cubicBezTo>
                    <a:pt x="4217" y="28010"/>
                    <a:pt x="5750" y="14960"/>
                    <a:pt x="4600" y="9549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1" name="Shape 2231"/>
            <p:cNvSpPr/>
            <p:nvPr/>
          </p:nvSpPr>
          <p:spPr>
            <a:xfrm>
              <a:off x="7963386" y="3062784"/>
              <a:ext cx="153344" cy="1925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58560" y="103184"/>
                  </a:lnTo>
                  <a:lnTo>
                    <a:pt x="120000" y="84840"/>
                  </a:lnTo>
                  <a:lnTo>
                    <a:pt x="116160" y="100127"/>
                  </a:lnTo>
                  <a:lnTo>
                    <a:pt x="5568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2" name="Shape 2232"/>
            <p:cNvSpPr/>
            <p:nvPr/>
          </p:nvSpPr>
          <p:spPr>
            <a:xfrm>
              <a:off x="8109370" y="3279919"/>
              <a:ext cx="345944" cy="1263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553" y="0"/>
                  </a:moveTo>
                  <a:lnTo>
                    <a:pt x="120000" y="120000"/>
                  </a:lnTo>
                  <a:lnTo>
                    <a:pt x="0" y="31456"/>
                  </a:lnTo>
                  <a:lnTo>
                    <a:pt x="2553" y="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3" name="Shape 2233"/>
            <p:cNvSpPr/>
            <p:nvPr/>
          </p:nvSpPr>
          <p:spPr>
            <a:xfrm>
              <a:off x="7481272" y="3100814"/>
              <a:ext cx="390107" cy="1521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5294"/>
                  </a:moveTo>
                  <a:cubicBezTo>
                    <a:pt x="10285" y="67058"/>
                    <a:pt x="17828" y="75882"/>
                    <a:pt x="17828" y="75882"/>
                  </a:cubicBezTo>
                  <a:cubicBezTo>
                    <a:pt x="17142" y="51176"/>
                    <a:pt x="4114" y="0"/>
                    <a:pt x="4114" y="0"/>
                  </a:cubicBezTo>
                  <a:cubicBezTo>
                    <a:pt x="16457" y="10588"/>
                    <a:pt x="23314" y="61764"/>
                    <a:pt x="23314" y="61764"/>
                  </a:cubicBezTo>
                  <a:cubicBezTo>
                    <a:pt x="26057" y="49411"/>
                    <a:pt x="26742" y="0"/>
                    <a:pt x="26742" y="0"/>
                  </a:cubicBezTo>
                  <a:cubicBezTo>
                    <a:pt x="30171" y="24705"/>
                    <a:pt x="29485" y="60000"/>
                    <a:pt x="29485" y="60000"/>
                  </a:cubicBezTo>
                  <a:cubicBezTo>
                    <a:pt x="118628" y="74117"/>
                    <a:pt x="118628" y="74117"/>
                    <a:pt x="118628" y="74117"/>
                  </a:cubicBezTo>
                  <a:cubicBezTo>
                    <a:pt x="119314" y="70588"/>
                    <a:pt x="119314" y="68823"/>
                    <a:pt x="119999" y="65294"/>
                  </a:cubicBezTo>
                  <a:cubicBezTo>
                    <a:pt x="115199" y="120000"/>
                    <a:pt x="115199" y="120000"/>
                    <a:pt x="115199" y="120000"/>
                  </a:cubicBezTo>
                  <a:cubicBezTo>
                    <a:pt x="31542" y="88235"/>
                    <a:pt x="31542" y="88235"/>
                    <a:pt x="31542" y="88235"/>
                  </a:cubicBezTo>
                  <a:cubicBezTo>
                    <a:pt x="25371" y="86470"/>
                    <a:pt x="20571" y="95294"/>
                    <a:pt x="18514" y="111176"/>
                  </a:cubicBezTo>
                  <a:cubicBezTo>
                    <a:pt x="13028" y="82941"/>
                    <a:pt x="0" y="65294"/>
                    <a:pt x="0" y="65294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4" name="Shape 2234"/>
            <p:cNvSpPr/>
            <p:nvPr/>
          </p:nvSpPr>
          <p:spPr>
            <a:xfrm>
              <a:off x="7341424" y="2980592"/>
              <a:ext cx="567986" cy="494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411" y="21081"/>
                  </a:moveTo>
                  <a:cubicBezTo>
                    <a:pt x="10352" y="9189"/>
                    <a:pt x="19764" y="0"/>
                    <a:pt x="30117" y="1081"/>
                  </a:cubicBezTo>
                  <a:cubicBezTo>
                    <a:pt x="120000" y="9189"/>
                    <a:pt x="120000" y="9189"/>
                    <a:pt x="120000" y="9189"/>
                  </a:cubicBezTo>
                  <a:cubicBezTo>
                    <a:pt x="112000" y="49189"/>
                    <a:pt x="112000" y="49189"/>
                    <a:pt x="112000" y="49189"/>
                  </a:cubicBezTo>
                  <a:cubicBezTo>
                    <a:pt x="111529" y="50270"/>
                    <a:pt x="111529" y="50810"/>
                    <a:pt x="111058" y="51891"/>
                  </a:cubicBezTo>
                  <a:cubicBezTo>
                    <a:pt x="49882" y="47567"/>
                    <a:pt x="49882" y="47567"/>
                    <a:pt x="49882" y="47567"/>
                  </a:cubicBezTo>
                  <a:cubicBezTo>
                    <a:pt x="49882" y="47567"/>
                    <a:pt x="50352" y="36756"/>
                    <a:pt x="48000" y="29189"/>
                  </a:cubicBezTo>
                  <a:cubicBezTo>
                    <a:pt x="48000" y="29189"/>
                    <a:pt x="47529" y="44324"/>
                    <a:pt x="45647" y="48108"/>
                  </a:cubicBezTo>
                  <a:cubicBezTo>
                    <a:pt x="45647" y="48108"/>
                    <a:pt x="40941" y="32432"/>
                    <a:pt x="32470" y="29189"/>
                  </a:cubicBezTo>
                  <a:cubicBezTo>
                    <a:pt x="32470" y="29189"/>
                    <a:pt x="41411" y="44864"/>
                    <a:pt x="41882" y="52432"/>
                  </a:cubicBezTo>
                  <a:cubicBezTo>
                    <a:pt x="41882" y="52432"/>
                    <a:pt x="36705" y="49729"/>
                    <a:pt x="29647" y="49189"/>
                  </a:cubicBezTo>
                  <a:cubicBezTo>
                    <a:pt x="29647" y="49189"/>
                    <a:pt x="38588" y="54594"/>
                    <a:pt x="42352" y="63243"/>
                  </a:cubicBezTo>
                  <a:cubicBezTo>
                    <a:pt x="42352" y="63243"/>
                    <a:pt x="42352" y="63783"/>
                    <a:pt x="42352" y="64324"/>
                  </a:cubicBezTo>
                  <a:cubicBezTo>
                    <a:pt x="37176" y="120000"/>
                    <a:pt x="37176" y="120000"/>
                    <a:pt x="37176" y="120000"/>
                  </a:cubicBezTo>
                  <a:cubicBezTo>
                    <a:pt x="0" y="117837"/>
                    <a:pt x="0" y="117837"/>
                    <a:pt x="0" y="117837"/>
                  </a:cubicBezTo>
                  <a:lnTo>
                    <a:pt x="9411" y="21081"/>
                  </a:ln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5" name="Shape 2235"/>
            <p:cNvSpPr/>
            <p:nvPr/>
          </p:nvSpPr>
          <p:spPr>
            <a:xfrm>
              <a:off x="8589029" y="2475171"/>
              <a:ext cx="213454" cy="2159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8750" y="108865"/>
                  </a:moveTo>
                  <a:cubicBezTo>
                    <a:pt x="106250" y="81649"/>
                    <a:pt x="106250" y="81649"/>
                    <a:pt x="106250" y="81649"/>
                  </a:cubicBezTo>
                  <a:cubicBezTo>
                    <a:pt x="106250" y="81649"/>
                    <a:pt x="120000" y="61855"/>
                    <a:pt x="112500" y="47010"/>
                  </a:cubicBezTo>
                  <a:cubicBezTo>
                    <a:pt x="103750" y="30927"/>
                    <a:pt x="95000" y="8659"/>
                    <a:pt x="95000" y="8659"/>
                  </a:cubicBezTo>
                  <a:cubicBezTo>
                    <a:pt x="72500" y="9896"/>
                    <a:pt x="72500" y="9896"/>
                    <a:pt x="72500" y="9896"/>
                  </a:cubicBezTo>
                  <a:cubicBezTo>
                    <a:pt x="72500" y="9896"/>
                    <a:pt x="67500" y="2474"/>
                    <a:pt x="57500" y="1237"/>
                  </a:cubicBezTo>
                  <a:cubicBezTo>
                    <a:pt x="47500" y="0"/>
                    <a:pt x="35000" y="6185"/>
                    <a:pt x="35000" y="6185"/>
                  </a:cubicBezTo>
                  <a:cubicBezTo>
                    <a:pt x="35000" y="6185"/>
                    <a:pt x="22500" y="1237"/>
                    <a:pt x="17500" y="2474"/>
                  </a:cubicBezTo>
                  <a:cubicBezTo>
                    <a:pt x="13750" y="3711"/>
                    <a:pt x="3750" y="13608"/>
                    <a:pt x="1250" y="22268"/>
                  </a:cubicBezTo>
                  <a:cubicBezTo>
                    <a:pt x="0" y="32164"/>
                    <a:pt x="10000" y="50721"/>
                    <a:pt x="10000" y="50721"/>
                  </a:cubicBezTo>
                  <a:cubicBezTo>
                    <a:pt x="10000" y="50721"/>
                    <a:pt x="23750" y="91546"/>
                    <a:pt x="33750" y="94020"/>
                  </a:cubicBezTo>
                  <a:cubicBezTo>
                    <a:pt x="45000" y="96494"/>
                    <a:pt x="53750" y="120000"/>
                    <a:pt x="53750" y="120000"/>
                  </a:cubicBezTo>
                  <a:lnTo>
                    <a:pt x="108750" y="108865"/>
                  </a:ln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6" name="Shape 2236"/>
            <p:cNvSpPr/>
            <p:nvPr/>
          </p:nvSpPr>
          <p:spPr>
            <a:xfrm>
              <a:off x="8259034" y="2642008"/>
              <a:ext cx="621963" cy="52627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096" y="104745"/>
                  </a:moveTo>
                  <a:cubicBezTo>
                    <a:pt x="95913" y="112372"/>
                    <a:pt x="27526" y="120000"/>
                    <a:pt x="27526" y="120000"/>
                  </a:cubicBezTo>
                  <a:cubicBezTo>
                    <a:pt x="0" y="81864"/>
                    <a:pt x="0" y="81864"/>
                    <a:pt x="0" y="81864"/>
                  </a:cubicBezTo>
                  <a:cubicBezTo>
                    <a:pt x="76989" y="72711"/>
                    <a:pt x="76989" y="72711"/>
                    <a:pt x="76989" y="72711"/>
                  </a:cubicBezTo>
                  <a:cubicBezTo>
                    <a:pt x="77419" y="72203"/>
                    <a:pt x="78279" y="71694"/>
                    <a:pt x="79139" y="71694"/>
                  </a:cubicBezTo>
                  <a:cubicBezTo>
                    <a:pt x="80430" y="90000"/>
                    <a:pt x="80430" y="90000"/>
                    <a:pt x="80430" y="90000"/>
                  </a:cubicBezTo>
                  <a:cubicBezTo>
                    <a:pt x="82150" y="78305"/>
                    <a:pt x="82150" y="78305"/>
                    <a:pt x="82150" y="78305"/>
                  </a:cubicBezTo>
                  <a:cubicBezTo>
                    <a:pt x="82150" y="78305"/>
                    <a:pt x="93763" y="96101"/>
                    <a:pt x="93763" y="95593"/>
                  </a:cubicBezTo>
                  <a:cubicBezTo>
                    <a:pt x="93763" y="95084"/>
                    <a:pt x="86881" y="75762"/>
                    <a:pt x="86881" y="75762"/>
                  </a:cubicBezTo>
                  <a:cubicBezTo>
                    <a:pt x="101075" y="82372"/>
                    <a:pt x="101075" y="82372"/>
                    <a:pt x="101075" y="82372"/>
                  </a:cubicBezTo>
                  <a:cubicBezTo>
                    <a:pt x="82580" y="65084"/>
                    <a:pt x="82580" y="65084"/>
                    <a:pt x="82580" y="65084"/>
                  </a:cubicBezTo>
                  <a:cubicBezTo>
                    <a:pt x="83010" y="64067"/>
                    <a:pt x="83010" y="63050"/>
                    <a:pt x="82580" y="62033"/>
                  </a:cubicBezTo>
                  <a:cubicBezTo>
                    <a:pt x="73548" y="10677"/>
                    <a:pt x="73548" y="10677"/>
                    <a:pt x="73548" y="10677"/>
                  </a:cubicBezTo>
                  <a:cubicBezTo>
                    <a:pt x="106236" y="0"/>
                    <a:pt x="106236" y="0"/>
                    <a:pt x="106236" y="0"/>
                  </a:cubicBezTo>
                  <a:cubicBezTo>
                    <a:pt x="120000" y="79322"/>
                    <a:pt x="120000" y="79322"/>
                    <a:pt x="120000" y="79322"/>
                  </a:cubicBezTo>
                  <a:cubicBezTo>
                    <a:pt x="118709" y="86949"/>
                    <a:pt x="115268" y="99661"/>
                    <a:pt x="107096" y="104745"/>
                  </a:cubicBezTo>
                  <a:close/>
                </a:path>
              </a:pathLst>
            </a:custGeom>
            <a:solidFill>
              <a:srgbClr val="292C5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7" name="Shape 2237"/>
            <p:cNvSpPr/>
            <p:nvPr/>
          </p:nvSpPr>
          <p:spPr>
            <a:xfrm>
              <a:off x="8225911" y="2990407"/>
              <a:ext cx="674712" cy="22449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40" y="5940"/>
                  </a:moveTo>
                  <a:cubicBezTo>
                    <a:pt x="31287" y="95049"/>
                    <a:pt x="31287" y="95049"/>
                    <a:pt x="31287" y="95049"/>
                  </a:cubicBezTo>
                  <a:cubicBezTo>
                    <a:pt x="31287" y="95049"/>
                    <a:pt x="94257" y="77227"/>
                    <a:pt x="104554" y="59405"/>
                  </a:cubicBezTo>
                  <a:cubicBezTo>
                    <a:pt x="112079" y="47524"/>
                    <a:pt x="115247" y="17821"/>
                    <a:pt x="116435" y="0"/>
                  </a:cubicBezTo>
                  <a:cubicBezTo>
                    <a:pt x="118019" y="24950"/>
                    <a:pt x="118019" y="24950"/>
                    <a:pt x="118019" y="24950"/>
                  </a:cubicBezTo>
                  <a:cubicBezTo>
                    <a:pt x="120000" y="51089"/>
                    <a:pt x="114455" y="76039"/>
                    <a:pt x="105742" y="83168"/>
                  </a:cubicBezTo>
                  <a:cubicBezTo>
                    <a:pt x="28514" y="120000"/>
                    <a:pt x="28514" y="120000"/>
                    <a:pt x="28514" y="120000"/>
                  </a:cubicBezTo>
                  <a:cubicBezTo>
                    <a:pt x="0" y="8316"/>
                    <a:pt x="0" y="8316"/>
                    <a:pt x="0" y="8316"/>
                  </a:cubicBezTo>
                  <a:lnTo>
                    <a:pt x="5940" y="5940"/>
                  </a:ln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8" name="Shape 2238"/>
            <p:cNvSpPr/>
            <p:nvPr/>
          </p:nvSpPr>
          <p:spPr>
            <a:xfrm>
              <a:off x="8668768" y="2927841"/>
              <a:ext cx="114087" cy="1349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00" y="118032"/>
                  </a:moveTo>
                  <a:cubicBezTo>
                    <a:pt x="80000" y="120000"/>
                    <a:pt x="16470" y="51147"/>
                    <a:pt x="16470" y="51147"/>
                  </a:cubicBezTo>
                  <a:cubicBezTo>
                    <a:pt x="7058" y="96393"/>
                    <a:pt x="7058" y="96393"/>
                    <a:pt x="7058" y="96393"/>
                  </a:cubicBezTo>
                  <a:cubicBezTo>
                    <a:pt x="0" y="25573"/>
                    <a:pt x="0" y="25573"/>
                    <a:pt x="0" y="25573"/>
                  </a:cubicBezTo>
                  <a:cubicBezTo>
                    <a:pt x="9411" y="19672"/>
                    <a:pt x="18823" y="11803"/>
                    <a:pt x="18823" y="0"/>
                  </a:cubicBezTo>
                  <a:cubicBezTo>
                    <a:pt x="120000" y="66885"/>
                    <a:pt x="120000" y="66885"/>
                    <a:pt x="120000" y="66885"/>
                  </a:cubicBezTo>
                  <a:cubicBezTo>
                    <a:pt x="42352" y="41311"/>
                    <a:pt x="42352" y="41311"/>
                    <a:pt x="42352" y="41311"/>
                  </a:cubicBezTo>
                  <a:cubicBezTo>
                    <a:pt x="42352" y="41311"/>
                    <a:pt x="80000" y="116065"/>
                    <a:pt x="80000" y="118032"/>
                  </a:cubicBezTo>
                  <a:close/>
                </a:path>
              </a:pathLst>
            </a:custGeom>
            <a:solidFill>
              <a:srgbClr val="21244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39" name="Shape 2239"/>
            <p:cNvSpPr/>
            <p:nvPr/>
          </p:nvSpPr>
          <p:spPr>
            <a:xfrm>
              <a:off x="8016136" y="2980592"/>
              <a:ext cx="444084" cy="4256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4198" y="0"/>
                  </a:moveTo>
                  <a:lnTo>
                    <a:pt x="120000" y="120000"/>
                  </a:lnTo>
                  <a:lnTo>
                    <a:pt x="0" y="9337"/>
                  </a:lnTo>
                  <a:lnTo>
                    <a:pt x="24198" y="0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0" name="Shape 2240"/>
            <p:cNvSpPr/>
            <p:nvPr/>
          </p:nvSpPr>
          <p:spPr>
            <a:xfrm>
              <a:off x="7942532" y="2983046"/>
              <a:ext cx="517689" cy="4232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68" y="10782"/>
                  </a:moveTo>
                  <a:lnTo>
                    <a:pt x="8815" y="0"/>
                  </a:lnTo>
                  <a:lnTo>
                    <a:pt x="17061" y="8695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18862" y="120000"/>
                  </a:lnTo>
                  <a:lnTo>
                    <a:pt x="40379" y="84173"/>
                  </a:lnTo>
                  <a:lnTo>
                    <a:pt x="37251" y="82782"/>
                  </a:lnTo>
                  <a:lnTo>
                    <a:pt x="39241" y="68173"/>
                  </a:lnTo>
                  <a:lnTo>
                    <a:pt x="40379" y="61217"/>
                  </a:lnTo>
                  <a:lnTo>
                    <a:pt x="22180" y="69565"/>
                  </a:lnTo>
                  <a:lnTo>
                    <a:pt x="4834" y="22608"/>
                  </a:lnTo>
                  <a:lnTo>
                    <a:pt x="0" y="11478"/>
                  </a:lnTo>
                  <a:lnTo>
                    <a:pt x="568" y="10782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1" name="Shape 2241"/>
            <p:cNvSpPr/>
            <p:nvPr/>
          </p:nvSpPr>
          <p:spPr>
            <a:xfrm>
              <a:off x="8455314" y="3406275"/>
              <a:ext cx="4907" cy="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0"/>
                  </a:lnTo>
                  <a:lnTo>
                    <a:pt x="120000" y="0"/>
                  </a:lnTo>
                  <a:lnTo>
                    <a:pt x="0" y="0"/>
                  </a:lnTo>
                  <a:lnTo>
                    <a:pt x="120000" y="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2" name="Shape 2242"/>
            <p:cNvSpPr/>
            <p:nvPr/>
          </p:nvSpPr>
          <p:spPr>
            <a:xfrm>
              <a:off x="8105689" y="2949924"/>
              <a:ext cx="354530" cy="4563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80" y="4516"/>
                  </a:moveTo>
                  <a:lnTo>
                    <a:pt x="11211" y="5161"/>
                  </a:lnTo>
                  <a:lnTo>
                    <a:pt x="60207" y="41612"/>
                  </a:lnTo>
                  <a:lnTo>
                    <a:pt x="55640" y="47419"/>
                  </a:lnTo>
                  <a:lnTo>
                    <a:pt x="73910" y="50967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120000" y="120000"/>
                  </a:lnTo>
                  <a:lnTo>
                    <a:pt x="0" y="8064"/>
                  </a:lnTo>
                  <a:lnTo>
                    <a:pt x="0" y="8064"/>
                  </a:lnTo>
                  <a:lnTo>
                    <a:pt x="0" y="0"/>
                  </a:lnTo>
                  <a:lnTo>
                    <a:pt x="10380" y="4516"/>
                  </a:lnTo>
                  <a:close/>
                </a:path>
              </a:pathLst>
            </a:cu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3" name="Shape 2243"/>
            <p:cNvSpPr/>
            <p:nvPr/>
          </p:nvSpPr>
          <p:spPr>
            <a:xfrm>
              <a:off x="8460221" y="3406275"/>
              <a:ext cx="1227" cy="1227"/>
            </a:xfrm>
            <a:prstGeom prst="rect">
              <a:avLst/>
            </a:prstGeom>
            <a:solidFill>
              <a:srgbClr val="474D7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4" name="Shape 2244"/>
            <p:cNvSpPr/>
            <p:nvPr/>
          </p:nvSpPr>
          <p:spPr>
            <a:xfrm>
              <a:off x="7706996" y="2359856"/>
              <a:ext cx="612148" cy="71028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5" y="38746"/>
                  </a:moveTo>
                  <a:cubicBezTo>
                    <a:pt x="12654" y="38746"/>
                    <a:pt x="13963" y="38746"/>
                    <a:pt x="15272" y="39122"/>
                  </a:cubicBezTo>
                  <a:cubicBezTo>
                    <a:pt x="15272" y="24451"/>
                    <a:pt x="15709" y="13166"/>
                    <a:pt x="16581" y="13166"/>
                  </a:cubicBezTo>
                  <a:cubicBezTo>
                    <a:pt x="17018" y="13166"/>
                    <a:pt x="21381" y="0"/>
                    <a:pt x="35345" y="0"/>
                  </a:cubicBezTo>
                  <a:cubicBezTo>
                    <a:pt x="66763" y="0"/>
                    <a:pt x="94254" y="10909"/>
                    <a:pt x="94254" y="10909"/>
                  </a:cubicBezTo>
                  <a:cubicBezTo>
                    <a:pt x="114327" y="45517"/>
                    <a:pt x="114327" y="45517"/>
                    <a:pt x="114327" y="45517"/>
                  </a:cubicBezTo>
                  <a:cubicBezTo>
                    <a:pt x="118690" y="53793"/>
                    <a:pt x="120000" y="62821"/>
                    <a:pt x="116945" y="71473"/>
                  </a:cubicBezTo>
                  <a:cubicBezTo>
                    <a:pt x="110836" y="88777"/>
                    <a:pt x="99054" y="109467"/>
                    <a:pt x="96436" y="111724"/>
                  </a:cubicBezTo>
                  <a:cubicBezTo>
                    <a:pt x="88581" y="120000"/>
                    <a:pt x="36654" y="88777"/>
                    <a:pt x="27490" y="67335"/>
                  </a:cubicBezTo>
                  <a:cubicBezTo>
                    <a:pt x="20945" y="67711"/>
                    <a:pt x="3054" y="62821"/>
                    <a:pt x="1309" y="54921"/>
                  </a:cubicBezTo>
                  <a:cubicBezTo>
                    <a:pt x="0" y="47021"/>
                    <a:pt x="4363" y="39874"/>
                    <a:pt x="11345" y="38746"/>
                  </a:cubicBezTo>
                  <a:close/>
                </a:path>
              </a:pathLst>
            </a:custGeom>
            <a:solidFill>
              <a:srgbClr val="F7A28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5" name="Shape 2245"/>
            <p:cNvSpPr/>
            <p:nvPr/>
          </p:nvSpPr>
          <p:spPr>
            <a:xfrm>
              <a:off x="7633390" y="2185658"/>
              <a:ext cx="808428" cy="5127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47" y="44347"/>
                  </a:moveTo>
                  <a:cubicBezTo>
                    <a:pt x="16528" y="29217"/>
                    <a:pt x="27438" y="34434"/>
                    <a:pt x="27438" y="34434"/>
                  </a:cubicBezTo>
                  <a:cubicBezTo>
                    <a:pt x="27438" y="34434"/>
                    <a:pt x="25785" y="7304"/>
                    <a:pt x="45950" y="3652"/>
                  </a:cubicBezTo>
                  <a:cubicBezTo>
                    <a:pt x="66446" y="0"/>
                    <a:pt x="97851" y="46434"/>
                    <a:pt x="115041" y="23478"/>
                  </a:cubicBezTo>
                  <a:cubicBezTo>
                    <a:pt x="115041" y="23478"/>
                    <a:pt x="120000" y="84000"/>
                    <a:pt x="81322" y="74608"/>
                  </a:cubicBezTo>
                  <a:cubicBezTo>
                    <a:pt x="51239" y="67304"/>
                    <a:pt x="38677" y="45913"/>
                    <a:pt x="38677" y="45913"/>
                  </a:cubicBezTo>
                  <a:cubicBezTo>
                    <a:pt x="38677" y="45913"/>
                    <a:pt x="25454" y="84521"/>
                    <a:pt x="34710" y="120000"/>
                  </a:cubicBezTo>
                  <a:cubicBezTo>
                    <a:pt x="30743" y="117391"/>
                    <a:pt x="30743" y="117391"/>
                    <a:pt x="30743" y="117391"/>
                  </a:cubicBezTo>
                  <a:cubicBezTo>
                    <a:pt x="30743" y="117391"/>
                    <a:pt x="27768" y="90260"/>
                    <a:pt x="17190" y="95478"/>
                  </a:cubicBezTo>
                  <a:cubicBezTo>
                    <a:pt x="17190" y="95478"/>
                    <a:pt x="0" y="70956"/>
                    <a:pt x="10247" y="44347"/>
                  </a:cubicBezTo>
                  <a:close/>
                </a:path>
              </a:pathLst>
            </a:custGeom>
            <a:solidFill>
              <a:srgbClr val="733017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6" name="Shape 2246"/>
            <p:cNvSpPr/>
            <p:nvPr/>
          </p:nvSpPr>
          <p:spPr>
            <a:xfrm>
              <a:off x="7953572" y="2942563"/>
              <a:ext cx="136169" cy="711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783" y="68275"/>
                  </a:moveTo>
                  <a:lnTo>
                    <a:pt x="0" y="0"/>
                  </a:lnTo>
                  <a:lnTo>
                    <a:pt x="96216" y="80689"/>
                  </a:lnTo>
                  <a:lnTo>
                    <a:pt x="120000" y="109655"/>
                  </a:lnTo>
                  <a:lnTo>
                    <a:pt x="55135" y="120000"/>
                  </a:lnTo>
                  <a:lnTo>
                    <a:pt x="23783" y="68275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7" name="Shape 2247"/>
            <p:cNvSpPr/>
            <p:nvPr/>
          </p:nvSpPr>
          <p:spPr>
            <a:xfrm>
              <a:off x="7947439" y="2740149"/>
              <a:ext cx="303007" cy="1607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764" y="70000"/>
                  </a:moveTo>
                  <a:cubicBezTo>
                    <a:pt x="106764" y="70000"/>
                    <a:pt x="37058" y="61666"/>
                    <a:pt x="0" y="0"/>
                  </a:cubicBezTo>
                  <a:cubicBezTo>
                    <a:pt x="0" y="0"/>
                    <a:pt x="13235" y="101666"/>
                    <a:pt x="45882" y="110000"/>
                  </a:cubicBezTo>
                  <a:cubicBezTo>
                    <a:pt x="79411" y="120000"/>
                    <a:pt x="120000" y="101666"/>
                    <a:pt x="120000" y="101666"/>
                  </a:cubicBezTo>
                  <a:cubicBezTo>
                    <a:pt x="118235" y="83333"/>
                    <a:pt x="118235" y="83333"/>
                    <a:pt x="118235" y="83333"/>
                  </a:cubicBezTo>
                  <a:cubicBezTo>
                    <a:pt x="94411" y="86666"/>
                    <a:pt x="94411" y="86666"/>
                    <a:pt x="94411" y="86666"/>
                  </a:cubicBezTo>
                  <a:cubicBezTo>
                    <a:pt x="109411" y="81666"/>
                    <a:pt x="109411" y="81666"/>
                    <a:pt x="109411" y="81666"/>
                  </a:cubicBezTo>
                  <a:lnTo>
                    <a:pt x="106764" y="70000"/>
                  </a:ln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8" name="Shape 2248"/>
            <p:cNvSpPr/>
            <p:nvPr/>
          </p:nvSpPr>
          <p:spPr>
            <a:xfrm>
              <a:off x="8122864" y="2900853"/>
              <a:ext cx="103046" cy="269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391" y="0"/>
                  </a:moveTo>
                  <a:cubicBezTo>
                    <a:pt x="114782" y="0"/>
                    <a:pt x="0" y="50000"/>
                    <a:pt x="0" y="50000"/>
                  </a:cubicBezTo>
                  <a:cubicBezTo>
                    <a:pt x="0" y="50000"/>
                    <a:pt x="49565" y="120000"/>
                    <a:pt x="86086" y="80000"/>
                  </a:cubicBezTo>
                  <a:cubicBezTo>
                    <a:pt x="120000" y="50000"/>
                    <a:pt x="117391" y="0"/>
                    <a:pt x="117391" y="0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49" name="Shape 2249"/>
            <p:cNvSpPr/>
            <p:nvPr/>
          </p:nvSpPr>
          <p:spPr>
            <a:xfrm>
              <a:off x="8146172" y="2702119"/>
              <a:ext cx="96912" cy="355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4" y="0"/>
                  </a:moveTo>
                  <a:cubicBezTo>
                    <a:pt x="95454" y="0"/>
                    <a:pt x="30000" y="37500"/>
                    <a:pt x="16363" y="82500"/>
                  </a:cubicBezTo>
                  <a:cubicBezTo>
                    <a:pt x="0" y="120000"/>
                    <a:pt x="120000" y="90000"/>
                    <a:pt x="95454" y="0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0" name="Shape 2250"/>
            <p:cNvSpPr/>
            <p:nvPr/>
          </p:nvSpPr>
          <p:spPr>
            <a:xfrm>
              <a:off x="7906956" y="2481305"/>
              <a:ext cx="127581" cy="8341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99" y="71351"/>
                  </a:moveTo>
                  <a:cubicBezTo>
                    <a:pt x="119999" y="71351"/>
                    <a:pt x="90526" y="0"/>
                    <a:pt x="46315" y="16216"/>
                  </a:cubicBezTo>
                  <a:cubicBezTo>
                    <a:pt x="0" y="35675"/>
                    <a:pt x="18947" y="120000"/>
                    <a:pt x="18947" y="120000"/>
                  </a:cubicBezTo>
                  <a:cubicBezTo>
                    <a:pt x="42105" y="120000"/>
                    <a:pt x="42105" y="120000"/>
                    <a:pt x="42105" y="120000"/>
                  </a:cubicBezTo>
                  <a:cubicBezTo>
                    <a:pt x="42105" y="120000"/>
                    <a:pt x="25263" y="51891"/>
                    <a:pt x="52631" y="42162"/>
                  </a:cubicBezTo>
                  <a:cubicBezTo>
                    <a:pt x="80000" y="32432"/>
                    <a:pt x="98947" y="94054"/>
                    <a:pt x="98947" y="94054"/>
                  </a:cubicBezTo>
                  <a:lnTo>
                    <a:pt x="119999" y="71351"/>
                  </a:ln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1" name="Shape 2251"/>
            <p:cNvSpPr/>
            <p:nvPr/>
          </p:nvSpPr>
          <p:spPr>
            <a:xfrm>
              <a:off x="7996509" y="2586805"/>
              <a:ext cx="44162" cy="46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" y="28571"/>
                  </a:moveTo>
                  <a:cubicBezTo>
                    <a:pt x="6000" y="40000"/>
                    <a:pt x="18000" y="45714"/>
                    <a:pt x="24000" y="45714"/>
                  </a:cubicBezTo>
                  <a:cubicBezTo>
                    <a:pt x="36000" y="45714"/>
                    <a:pt x="42000" y="40000"/>
                    <a:pt x="42000" y="28571"/>
                  </a:cubicBezTo>
                  <a:cubicBezTo>
                    <a:pt x="42000" y="17142"/>
                    <a:pt x="36000" y="11428"/>
                    <a:pt x="30000" y="11428"/>
                  </a:cubicBezTo>
                  <a:cubicBezTo>
                    <a:pt x="36000" y="5714"/>
                    <a:pt x="48000" y="0"/>
                    <a:pt x="60000" y="0"/>
                  </a:cubicBezTo>
                  <a:cubicBezTo>
                    <a:pt x="96000" y="0"/>
                    <a:pt x="120000" y="28571"/>
                    <a:pt x="120000" y="62857"/>
                  </a:cubicBezTo>
                  <a:cubicBezTo>
                    <a:pt x="120000" y="68571"/>
                    <a:pt x="120000" y="74285"/>
                    <a:pt x="120000" y="80000"/>
                  </a:cubicBezTo>
                  <a:cubicBezTo>
                    <a:pt x="114000" y="68571"/>
                    <a:pt x="102000" y="57142"/>
                    <a:pt x="90000" y="57142"/>
                  </a:cubicBezTo>
                  <a:cubicBezTo>
                    <a:pt x="72000" y="57142"/>
                    <a:pt x="54000" y="74285"/>
                    <a:pt x="54000" y="85714"/>
                  </a:cubicBezTo>
                  <a:cubicBezTo>
                    <a:pt x="54000" y="102857"/>
                    <a:pt x="66000" y="114285"/>
                    <a:pt x="78000" y="114285"/>
                  </a:cubicBezTo>
                  <a:cubicBezTo>
                    <a:pt x="72000" y="120000"/>
                    <a:pt x="66000" y="120000"/>
                    <a:pt x="60000" y="120000"/>
                  </a:cubicBezTo>
                  <a:cubicBezTo>
                    <a:pt x="24000" y="120000"/>
                    <a:pt x="0" y="91428"/>
                    <a:pt x="0" y="62857"/>
                  </a:cubicBezTo>
                  <a:cubicBezTo>
                    <a:pt x="0" y="51428"/>
                    <a:pt x="0" y="40000"/>
                    <a:pt x="6000" y="28571"/>
                  </a:cubicBez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2" name="Shape 2252"/>
            <p:cNvSpPr/>
            <p:nvPr/>
          </p:nvSpPr>
          <p:spPr>
            <a:xfrm>
              <a:off x="7998963" y="2590485"/>
              <a:ext cx="13493" cy="134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100000"/>
                    <a:pt x="100000" y="120000"/>
                    <a:pt x="60000" y="120000"/>
                  </a:cubicBezTo>
                  <a:cubicBezTo>
                    <a:pt x="40000" y="120000"/>
                    <a:pt x="0" y="100000"/>
                    <a:pt x="0" y="60000"/>
                  </a:cubicBezTo>
                  <a:cubicBezTo>
                    <a:pt x="20000" y="40000"/>
                    <a:pt x="40000" y="20000"/>
                    <a:pt x="80000" y="0"/>
                  </a:cubicBezTo>
                  <a:cubicBezTo>
                    <a:pt x="100000" y="0"/>
                    <a:pt x="120000" y="20000"/>
                    <a:pt x="12000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3" name="Shape 2253"/>
            <p:cNvSpPr/>
            <p:nvPr/>
          </p:nvSpPr>
          <p:spPr>
            <a:xfrm>
              <a:off x="8016136" y="2608886"/>
              <a:ext cx="24535" cy="22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36000"/>
                    <a:pt x="32727" y="0"/>
                    <a:pt x="65454" y="0"/>
                  </a:cubicBezTo>
                  <a:cubicBezTo>
                    <a:pt x="87272" y="0"/>
                    <a:pt x="109090" y="24000"/>
                    <a:pt x="120000" y="48000"/>
                  </a:cubicBezTo>
                  <a:cubicBezTo>
                    <a:pt x="109090" y="84000"/>
                    <a:pt x="76363" y="108000"/>
                    <a:pt x="43636" y="120000"/>
                  </a:cubicBezTo>
                  <a:cubicBezTo>
                    <a:pt x="21818" y="120000"/>
                    <a:pt x="0" y="96000"/>
                    <a:pt x="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4" name="Shape 2254"/>
            <p:cNvSpPr/>
            <p:nvPr/>
          </p:nvSpPr>
          <p:spPr>
            <a:xfrm>
              <a:off x="8010003" y="2602752"/>
              <a:ext cx="17175" cy="17175"/>
            </a:xfrm>
            <a:prstGeom prst="ellipse">
              <a:avLst/>
            </a:prstGeom>
            <a:solidFill>
              <a:srgbClr val="3615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5" name="Shape 2255"/>
            <p:cNvSpPr/>
            <p:nvPr/>
          </p:nvSpPr>
          <p:spPr>
            <a:xfrm>
              <a:off x="8154760" y="2564724"/>
              <a:ext cx="46616" cy="466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28" y="28571"/>
                  </a:moveTo>
                  <a:cubicBezTo>
                    <a:pt x="11428" y="34285"/>
                    <a:pt x="17142" y="40000"/>
                    <a:pt x="28571" y="40000"/>
                  </a:cubicBezTo>
                  <a:cubicBezTo>
                    <a:pt x="34285" y="40000"/>
                    <a:pt x="45714" y="34285"/>
                    <a:pt x="45714" y="22857"/>
                  </a:cubicBezTo>
                  <a:cubicBezTo>
                    <a:pt x="45714" y="17142"/>
                    <a:pt x="34285" y="11428"/>
                    <a:pt x="28571" y="5714"/>
                  </a:cubicBezTo>
                  <a:cubicBezTo>
                    <a:pt x="40000" y="0"/>
                    <a:pt x="45714" y="0"/>
                    <a:pt x="57142" y="0"/>
                  </a:cubicBezTo>
                  <a:cubicBezTo>
                    <a:pt x="91428" y="0"/>
                    <a:pt x="120000" y="22857"/>
                    <a:pt x="120000" y="57142"/>
                  </a:cubicBezTo>
                  <a:cubicBezTo>
                    <a:pt x="120000" y="62857"/>
                    <a:pt x="114285" y="74285"/>
                    <a:pt x="114285" y="80000"/>
                  </a:cubicBezTo>
                  <a:cubicBezTo>
                    <a:pt x="108571" y="62857"/>
                    <a:pt x="102857" y="57142"/>
                    <a:pt x="85714" y="57142"/>
                  </a:cubicBezTo>
                  <a:cubicBezTo>
                    <a:pt x="68571" y="57142"/>
                    <a:pt x="57142" y="68571"/>
                    <a:pt x="57142" y="85714"/>
                  </a:cubicBezTo>
                  <a:cubicBezTo>
                    <a:pt x="57142" y="97142"/>
                    <a:pt x="68571" y="108571"/>
                    <a:pt x="80000" y="114285"/>
                  </a:cubicBezTo>
                  <a:cubicBezTo>
                    <a:pt x="74285" y="114285"/>
                    <a:pt x="68571" y="120000"/>
                    <a:pt x="57142" y="120000"/>
                  </a:cubicBezTo>
                  <a:cubicBezTo>
                    <a:pt x="28571" y="120000"/>
                    <a:pt x="0" y="91428"/>
                    <a:pt x="0" y="57142"/>
                  </a:cubicBezTo>
                  <a:cubicBezTo>
                    <a:pt x="0" y="45714"/>
                    <a:pt x="5714" y="34285"/>
                    <a:pt x="11428" y="28571"/>
                  </a:cubicBez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6" name="Shape 2256"/>
            <p:cNvSpPr/>
            <p:nvPr/>
          </p:nvSpPr>
          <p:spPr>
            <a:xfrm>
              <a:off x="8158439" y="2565950"/>
              <a:ext cx="13493" cy="134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100000"/>
                    <a:pt x="80000" y="120000"/>
                    <a:pt x="60000" y="120000"/>
                  </a:cubicBezTo>
                  <a:cubicBezTo>
                    <a:pt x="20000" y="120000"/>
                    <a:pt x="0" y="100000"/>
                    <a:pt x="0" y="80000"/>
                  </a:cubicBezTo>
                  <a:cubicBezTo>
                    <a:pt x="0" y="40000"/>
                    <a:pt x="40000" y="20000"/>
                    <a:pt x="60000" y="0"/>
                  </a:cubicBezTo>
                  <a:cubicBezTo>
                    <a:pt x="80000" y="20000"/>
                    <a:pt x="120000" y="40000"/>
                    <a:pt x="12000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7" name="Shape 2257"/>
            <p:cNvSpPr/>
            <p:nvPr/>
          </p:nvSpPr>
          <p:spPr>
            <a:xfrm>
              <a:off x="8176842" y="2586805"/>
              <a:ext cx="22081" cy="220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60000"/>
                  </a:moveTo>
                  <a:cubicBezTo>
                    <a:pt x="0" y="24000"/>
                    <a:pt x="24000" y="0"/>
                    <a:pt x="60000" y="0"/>
                  </a:cubicBezTo>
                  <a:cubicBezTo>
                    <a:pt x="96000" y="0"/>
                    <a:pt x="108000" y="12000"/>
                    <a:pt x="120000" y="48000"/>
                  </a:cubicBezTo>
                  <a:cubicBezTo>
                    <a:pt x="108000" y="84000"/>
                    <a:pt x="84000" y="108000"/>
                    <a:pt x="48000" y="120000"/>
                  </a:cubicBezTo>
                  <a:cubicBezTo>
                    <a:pt x="24000" y="108000"/>
                    <a:pt x="0" y="84000"/>
                    <a:pt x="0" y="60000"/>
                  </a:cubicBezTo>
                  <a:close/>
                </a:path>
              </a:pathLst>
            </a:custGeom>
            <a:solidFill>
              <a:srgbClr val="FAF4F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8" name="Shape 2258"/>
            <p:cNvSpPr/>
            <p:nvPr/>
          </p:nvSpPr>
          <p:spPr>
            <a:xfrm>
              <a:off x="8168253" y="2578217"/>
              <a:ext cx="17175" cy="17175"/>
            </a:xfrm>
            <a:prstGeom prst="ellipse">
              <a:avLst/>
            </a:prstGeom>
            <a:solidFill>
              <a:srgbClr val="36150E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59" name="Shape 2259"/>
            <p:cNvSpPr/>
            <p:nvPr/>
          </p:nvSpPr>
          <p:spPr>
            <a:xfrm>
              <a:off x="7757292" y="2633422"/>
              <a:ext cx="51524" cy="821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9189"/>
                  </a:moveTo>
                  <a:cubicBezTo>
                    <a:pt x="41739" y="29189"/>
                    <a:pt x="62608" y="42162"/>
                    <a:pt x="78260" y="51891"/>
                  </a:cubicBezTo>
                  <a:cubicBezTo>
                    <a:pt x="62608" y="32432"/>
                    <a:pt x="31304" y="6486"/>
                    <a:pt x="0" y="0"/>
                  </a:cubicBezTo>
                  <a:cubicBezTo>
                    <a:pt x="0" y="0"/>
                    <a:pt x="83478" y="12972"/>
                    <a:pt x="99130" y="61621"/>
                  </a:cubicBezTo>
                  <a:cubicBezTo>
                    <a:pt x="120000" y="110270"/>
                    <a:pt x="36521" y="120000"/>
                    <a:pt x="5217" y="68108"/>
                  </a:cubicBezTo>
                  <a:cubicBezTo>
                    <a:pt x="5217" y="68108"/>
                    <a:pt x="31304" y="94054"/>
                    <a:pt x="67826" y="81081"/>
                  </a:cubicBezTo>
                  <a:cubicBezTo>
                    <a:pt x="67826" y="48648"/>
                    <a:pt x="0" y="29189"/>
                    <a:pt x="0" y="29189"/>
                  </a:cubicBezTo>
                  <a:close/>
                </a:path>
              </a:pathLst>
            </a:custGeom>
            <a:solidFill>
              <a:srgbClr val="CD675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0" name="Shape 2260"/>
            <p:cNvSpPr/>
            <p:nvPr/>
          </p:nvSpPr>
          <p:spPr>
            <a:xfrm>
              <a:off x="7909410" y="2972005"/>
              <a:ext cx="840324" cy="5103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66" y="0"/>
                  </a:moveTo>
                  <a:cubicBezTo>
                    <a:pt x="0" y="11004"/>
                    <a:pt x="0" y="11004"/>
                    <a:pt x="0" y="11004"/>
                  </a:cubicBezTo>
                  <a:cubicBezTo>
                    <a:pt x="0" y="11004"/>
                    <a:pt x="45198" y="81746"/>
                    <a:pt x="62387" y="90655"/>
                  </a:cubicBezTo>
                  <a:cubicBezTo>
                    <a:pt x="79893" y="99039"/>
                    <a:pt x="120000" y="119999"/>
                    <a:pt x="120000" y="119999"/>
                  </a:cubicBezTo>
                  <a:cubicBezTo>
                    <a:pt x="120000" y="119999"/>
                    <a:pt x="119681" y="106375"/>
                    <a:pt x="118090" y="102183"/>
                  </a:cubicBezTo>
                  <a:cubicBezTo>
                    <a:pt x="116498" y="97467"/>
                    <a:pt x="68435" y="75458"/>
                    <a:pt x="63660" y="73362"/>
                  </a:cubicBezTo>
                  <a:cubicBezTo>
                    <a:pt x="58885" y="71266"/>
                    <a:pt x="6366" y="0"/>
                    <a:pt x="6366" y="0"/>
                  </a:cubicBezTo>
                  <a:close/>
                </a:path>
              </a:pathLst>
            </a:custGeom>
            <a:solidFill>
              <a:srgbClr val="47201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1" name="Shape 2261"/>
            <p:cNvSpPr/>
            <p:nvPr/>
          </p:nvSpPr>
          <p:spPr>
            <a:xfrm>
              <a:off x="7975653" y="2297291"/>
              <a:ext cx="428135" cy="25639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521"/>
                  </a:moveTo>
                  <a:cubicBezTo>
                    <a:pt x="120000" y="12521"/>
                    <a:pt x="108125" y="36521"/>
                    <a:pt x="74375" y="19826"/>
                  </a:cubicBezTo>
                  <a:cubicBezTo>
                    <a:pt x="41250" y="3130"/>
                    <a:pt x="27500" y="0"/>
                    <a:pt x="27500" y="0"/>
                  </a:cubicBezTo>
                  <a:cubicBezTo>
                    <a:pt x="27500" y="0"/>
                    <a:pt x="63750" y="28173"/>
                    <a:pt x="81875" y="33391"/>
                  </a:cubicBezTo>
                  <a:cubicBezTo>
                    <a:pt x="100000" y="37565"/>
                    <a:pt x="70000" y="53217"/>
                    <a:pt x="48750" y="36521"/>
                  </a:cubicBezTo>
                  <a:cubicBezTo>
                    <a:pt x="26875" y="18782"/>
                    <a:pt x="11250" y="20869"/>
                    <a:pt x="11250" y="20869"/>
                  </a:cubicBezTo>
                  <a:cubicBezTo>
                    <a:pt x="11250" y="20869"/>
                    <a:pt x="36250" y="43826"/>
                    <a:pt x="61875" y="50086"/>
                  </a:cubicBezTo>
                  <a:cubicBezTo>
                    <a:pt x="88125" y="55304"/>
                    <a:pt x="82500" y="68869"/>
                    <a:pt x="63750" y="65739"/>
                  </a:cubicBezTo>
                  <a:cubicBezTo>
                    <a:pt x="45000" y="63652"/>
                    <a:pt x="5000" y="39652"/>
                    <a:pt x="5000" y="39652"/>
                  </a:cubicBezTo>
                  <a:cubicBezTo>
                    <a:pt x="5000" y="39652"/>
                    <a:pt x="13125" y="61565"/>
                    <a:pt x="35625" y="67826"/>
                  </a:cubicBezTo>
                  <a:cubicBezTo>
                    <a:pt x="58125" y="74086"/>
                    <a:pt x="70625" y="78260"/>
                    <a:pt x="73750" y="77217"/>
                  </a:cubicBezTo>
                  <a:cubicBezTo>
                    <a:pt x="76875" y="77217"/>
                    <a:pt x="49375" y="91826"/>
                    <a:pt x="21875" y="70956"/>
                  </a:cubicBezTo>
                  <a:cubicBezTo>
                    <a:pt x="3750" y="57391"/>
                    <a:pt x="0" y="50086"/>
                    <a:pt x="0" y="50086"/>
                  </a:cubicBezTo>
                  <a:cubicBezTo>
                    <a:pt x="0" y="50086"/>
                    <a:pt x="4375" y="75130"/>
                    <a:pt x="35000" y="85565"/>
                  </a:cubicBezTo>
                  <a:cubicBezTo>
                    <a:pt x="52500" y="92869"/>
                    <a:pt x="110000" y="120000"/>
                    <a:pt x="120000" y="12521"/>
                  </a:cubicBezTo>
                  <a:close/>
                </a:path>
              </a:pathLst>
            </a:custGeom>
            <a:solidFill>
              <a:srgbClr val="66251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62" name="Shape 2262"/>
            <p:cNvSpPr/>
            <p:nvPr/>
          </p:nvSpPr>
          <p:spPr>
            <a:xfrm>
              <a:off x="8105689" y="2444501"/>
              <a:ext cx="128808" cy="84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72631"/>
                  </a:moveTo>
                  <a:cubicBezTo>
                    <a:pt x="120000" y="72631"/>
                    <a:pt x="91034" y="0"/>
                    <a:pt x="45517" y="18947"/>
                  </a:cubicBezTo>
                  <a:cubicBezTo>
                    <a:pt x="0" y="34736"/>
                    <a:pt x="20689" y="120000"/>
                    <a:pt x="20689" y="120000"/>
                  </a:cubicBezTo>
                  <a:cubicBezTo>
                    <a:pt x="41379" y="120000"/>
                    <a:pt x="41379" y="120000"/>
                    <a:pt x="41379" y="120000"/>
                  </a:cubicBezTo>
                  <a:cubicBezTo>
                    <a:pt x="41379" y="120000"/>
                    <a:pt x="26896" y="50526"/>
                    <a:pt x="53793" y="44210"/>
                  </a:cubicBezTo>
                  <a:cubicBezTo>
                    <a:pt x="80689" y="34736"/>
                    <a:pt x="99310" y="94736"/>
                    <a:pt x="99310" y="94736"/>
                  </a:cubicBezTo>
                  <a:lnTo>
                    <a:pt x="120000" y="72631"/>
                  </a:lnTo>
                  <a:close/>
                </a:path>
              </a:pathLst>
            </a:custGeom>
            <a:solidFill>
              <a:srgbClr val="62241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263" name="Shape 2263"/>
          <p:cNvGrpSpPr/>
          <p:nvPr/>
        </p:nvGrpSpPr>
        <p:grpSpPr>
          <a:xfrm>
            <a:off x="10075853" y="2617238"/>
            <a:ext cx="2116147" cy="1059912"/>
            <a:chOff x="10075853" y="2627288"/>
            <a:chExt cx="2116147" cy="1059912"/>
          </a:xfrm>
        </p:grpSpPr>
        <p:sp>
          <p:nvSpPr>
            <p:cNvPr id="2264" name="Shape 2264"/>
            <p:cNvSpPr/>
            <p:nvPr/>
          </p:nvSpPr>
          <p:spPr>
            <a:xfrm>
              <a:off x="10075853" y="2627288"/>
              <a:ext cx="2116147" cy="1059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378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5557" y="0"/>
                    <a:pt x="123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65" name="Shape 2265"/>
            <p:cNvGrpSpPr/>
            <p:nvPr/>
          </p:nvGrpSpPr>
          <p:grpSpPr>
            <a:xfrm>
              <a:off x="10222658" y="2913076"/>
              <a:ext cx="1856428" cy="435920"/>
              <a:chOff x="2194601" y="2008566"/>
              <a:chExt cx="1856428" cy="435920"/>
            </a:xfrm>
          </p:grpSpPr>
          <p:sp>
            <p:nvSpPr>
              <p:cNvPr id="2266" name="Shape 2266"/>
              <p:cNvSpPr/>
              <p:nvPr/>
            </p:nvSpPr>
            <p:spPr>
              <a:xfrm>
                <a:off x="2586841" y="2008566"/>
                <a:ext cx="1464188" cy="394506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用户可以在投影仪或计算机上进行演示，文稿打印出来，</a:t>
                </a:r>
              </a:p>
            </p:txBody>
          </p:sp>
          <p:sp>
            <p:nvSpPr>
              <p:cNvPr id="2267" name="Shape 2267"/>
              <p:cNvSpPr/>
              <p:nvPr/>
            </p:nvSpPr>
            <p:spPr>
              <a:xfrm>
                <a:off x="2194601" y="2165159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7116" y="71977"/>
                    </a:moveTo>
                    <a:cubicBezTo>
                      <a:pt x="94833" y="68100"/>
                      <a:pt x="92088" y="64072"/>
                      <a:pt x="88950" y="59972"/>
                    </a:cubicBezTo>
                    <a:cubicBezTo>
                      <a:pt x="92072" y="55905"/>
                      <a:pt x="94844" y="51883"/>
                      <a:pt x="97116" y="48022"/>
                    </a:cubicBezTo>
                    <a:cubicBezTo>
                      <a:pt x="107833" y="51005"/>
                      <a:pt x="114544" y="55266"/>
                      <a:pt x="114544" y="60000"/>
                    </a:cubicBezTo>
                    <a:cubicBezTo>
                      <a:pt x="114544" y="64733"/>
                      <a:pt x="107833" y="68994"/>
                      <a:pt x="97116" y="71977"/>
                    </a:cubicBezTo>
                    <a:moveTo>
                      <a:pt x="98566" y="98572"/>
                    </a:moveTo>
                    <a:cubicBezTo>
                      <a:pt x="95222" y="101916"/>
                      <a:pt x="87444" y="100155"/>
                      <a:pt x="77755" y="94694"/>
                    </a:cubicBezTo>
                    <a:cubicBezTo>
                      <a:pt x="78877" y="90338"/>
                      <a:pt x="79805" y="85588"/>
                      <a:pt x="80483" y="80488"/>
                    </a:cubicBezTo>
                    <a:cubicBezTo>
                      <a:pt x="85583" y="79811"/>
                      <a:pt x="90338" y="78877"/>
                      <a:pt x="94688" y="77755"/>
                    </a:cubicBezTo>
                    <a:cubicBezTo>
                      <a:pt x="100155" y="87444"/>
                      <a:pt x="101916" y="95222"/>
                      <a:pt x="98566" y="98572"/>
                    </a:cubicBezTo>
                    <a:moveTo>
                      <a:pt x="85577" y="64227"/>
                    </a:moveTo>
                    <a:cubicBezTo>
                      <a:pt x="87983" y="67327"/>
                      <a:pt x="90105" y="70344"/>
                      <a:pt x="91966" y="73250"/>
                    </a:cubicBezTo>
                    <a:cubicBezTo>
                      <a:pt x="88611" y="73983"/>
                      <a:pt x="84972" y="74605"/>
                      <a:pt x="81094" y="75094"/>
                    </a:cubicBezTo>
                    <a:cubicBezTo>
                      <a:pt x="81283" y="73083"/>
                      <a:pt x="81416" y="71022"/>
                      <a:pt x="81538" y="68938"/>
                    </a:cubicBezTo>
                    <a:cubicBezTo>
                      <a:pt x="82944" y="67372"/>
                      <a:pt x="84277" y="65800"/>
                      <a:pt x="85577" y="64227"/>
                    </a:cubicBezTo>
                    <a:moveTo>
                      <a:pt x="85566" y="55733"/>
                    </a:moveTo>
                    <a:cubicBezTo>
                      <a:pt x="84277" y="54177"/>
                      <a:pt x="82933" y="52616"/>
                      <a:pt x="81538" y="51061"/>
                    </a:cubicBezTo>
                    <a:cubicBezTo>
                      <a:pt x="81416" y="48983"/>
                      <a:pt x="81283" y="46916"/>
                      <a:pt x="81094" y="44911"/>
                    </a:cubicBezTo>
                    <a:cubicBezTo>
                      <a:pt x="84972" y="45394"/>
                      <a:pt x="88611" y="46016"/>
                      <a:pt x="91966" y="46750"/>
                    </a:cubicBezTo>
                    <a:cubicBezTo>
                      <a:pt x="90116" y="49638"/>
                      <a:pt x="87955" y="52655"/>
                      <a:pt x="85566" y="55733"/>
                    </a:cubicBezTo>
                    <a:moveTo>
                      <a:pt x="98566" y="21427"/>
                    </a:moveTo>
                    <a:cubicBezTo>
                      <a:pt x="101916" y="24777"/>
                      <a:pt x="100155" y="32555"/>
                      <a:pt x="94688" y="42244"/>
                    </a:cubicBezTo>
                    <a:cubicBezTo>
                      <a:pt x="90338" y="41122"/>
                      <a:pt x="85583" y="40188"/>
                      <a:pt x="80483" y="39511"/>
                    </a:cubicBezTo>
                    <a:cubicBezTo>
                      <a:pt x="79805" y="34411"/>
                      <a:pt x="78877" y="29661"/>
                      <a:pt x="77755" y="25305"/>
                    </a:cubicBezTo>
                    <a:cubicBezTo>
                      <a:pt x="87444" y="19844"/>
                      <a:pt x="95222" y="18083"/>
                      <a:pt x="98566" y="21427"/>
                    </a:cubicBezTo>
                    <a:moveTo>
                      <a:pt x="76211" y="66733"/>
                    </a:moveTo>
                    <a:cubicBezTo>
                      <a:pt x="74711" y="68350"/>
                      <a:pt x="73177" y="69961"/>
                      <a:pt x="71566" y="71572"/>
                    </a:cubicBezTo>
                    <a:cubicBezTo>
                      <a:pt x="69961" y="73177"/>
                      <a:pt x="68350" y="74716"/>
                      <a:pt x="66733" y="76216"/>
                    </a:cubicBezTo>
                    <a:cubicBezTo>
                      <a:pt x="64522" y="76294"/>
                      <a:pt x="62288" y="76361"/>
                      <a:pt x="60000" y="76361"/>
                    </a:cubicBezTo>
                    <a:cubicBezTo>
                      <a:pt x="57705" y="76361"/>
                      <a:pt x="55472" y="76294"/>
                      <a:pt x="53261" y="76216"/>
                    </a:cubicBezTo>
                    <a:cubicBezTo>
                      <a:pt x="51650" y="74716"/>
                      <a:pt x="50033" y="73177"/>
                      <a:pt x="48427" y="71572"/>
                    </a:cubicBezTo>
                    <a:cubicBezTo>
                      <a:pt x="46822" y="69961"/>
                      <a:pt x="45288" y="68350"/>
                      <a:pt x="43783" y="66733"/>
                    </a:cubicBezTo>
                    <a:cubicBezTo>
                      <a:pt x="43700" y="64522"/>
                      <a:pt x="43638" y="62288"/>
                      <a:pt x="43638" y="60000"/>
                    </a:cubicBezTo>
                    <a:cubicBezTo>
                      <a:pt x="43638" y="57711"/>
                      <a:pt x="43700" y="55477"/>
                      <a:pt x="43783" y="53261"/>
                    </a:cubicBezTo>
                    <a:cubicBezTo>
                      <a:pt x="45288" y="51650"/>
                      <a:pt x="46822" y="50038"/>
                      <a:pt x="48427" y="48427"/>
                    </a:cubicBezTo>
                    <a:cubicBezTo>
                      <a:pt x="50033" y="46822"/>
                      <a:pt x="51650" y="45283"/>
                      <a:pt x="53261" y="43783"/>
                    </a:cubicBezTo>
                    <a:cubicBezTo>
                      <a:pt x="55472" y="43705"/>
                      <a:pt x="57705" y="43638"/>
                      <a:pt x="60000" y="43638"/>
                    </a:cubicBezTo>
                    <a:cubicBezTo>
                      <a:pt x="62288" y="43638"/>
                      <a:pt x="64522" y="43705"/>
                      <a:pt x="66733" y="43783"/>
                    </a:cubicBezTo>
                    <a:cubicBezTo>
                      <a:pt x="68350" y="45283"/>
                      <a:pt x="69961" y="46822"/>
                      <a:pt x="71566" y="48427"/>
                    </a:cubicBezTo>
                    <a:cubicBezTo>
                      <a:pt x="73177" y="50038"/>
                      <a:pt x="74711" y="51650"/>
                      <a:pt x="76211" y="53261"/>
                    </a:cubicBezTo>
                    <a:cubicBezTo>
                      <a:pt x="76294" y="55477"/>
                      <a:pt x="76361" y="57711"/>
                      <a:pt x="76361" y="60000"/>
                    </a:cubicBezTo>
                    <a:cubicBezTo>
                      <a:pt x="76361" y="62288"/>
                      <a:pt x="76294" y="64522"/>
                      <a:pt x="76211" y="66733"/>
                    </a:cubicBezTo>
                    <a:moveTo>
                      <a:pt x="73250" y="91972"/>
                    </a:moveTo>
                    <a:cubicBezTo>
                      <a:pt x="70344" y="90105"/>
                      <a:pt x="67333" y="87983"/>
                      <a:pt x="64227" y="85577"/>
                    </a:cubicBezTo>
                    <a:cubicBezTo>
                      <a:pt x="65800" y="84277"/>
                      <a:pt x="67372" y="82950"/>
                      <a:pt x="68938" y="81538"/>
                    </a:cubicBezTo>
                    <a:cubicBezTo>
                      <a:pt x="71016" y="81416"/>
                      <a:pt x="73083" y="81283"/>
                      <a:pt x="75094" y="81094"/>
                    </a:cubicBezTo>
                    <a:cubicBezTo>
                      <a:pt x="74605" y="84972"/>
                      <a:pt x="73977" y="88611"/>
                      <a:pt x="73250" y="91972"/>
                    </a:cubicBezTo>
                    <a:moveTo>
                      <a:pt x="60000" y="114544"/>
                    </a:moveTo>
                    <a:cubicBezTo>
                      <a:pt x="55266" y="114544"/>
                      <a:pt x="51005" y="107833"/>
                      <a:pt x="48016" y="97116"/>
                    </a:cubicBezTo>
                    <a:cubicBezTo>
                      <a:pt x="51883" y="94844"/>
                      <a:pt x="55900" y="92072"/>
                      <a:pt x="59972" y="88950"/>
                    </a:cubicBezTo>
                    <a:cubicBezTo>
                      <a:pt x="64066" y="92088"/>
                      <a:pt x="68100" y="94833"/>
                      <a:pt x="71983" y="97116"/>
                    </a:cubicBezTo>
                    <a:cubicBezTo>
                      <a:pt x="68994" y="107833"/>
                      <a:pt x="64733" y="114544"/>
                      <a:pt x="60000" y="114544"/>
                    </a:cubicBezTo>
                    <a:moveTo>
                      <a:pt x="44905" y="81094"/>
                    </a:moveTo>
                    <a:cubicBezTo>
                      <a:pt x="46916" y="81283"/>
                      <a:pt x="48977" y="81416"/>
                      <a:pt x="51055" y="81538"/>
                    </a:cubicBezTo>
                    <a:cubicBezTo>
                      <a:pt x="52616" y="82938"/>
                      <a:pt x="54172" y="84277"/>
                      <a:pt x="55733" y="85572"/>
                    </a:cubicBezTo>
                    <a:cubicBezTo>
                      <a:pt x="52655" y="87955"/>
                      <a:pt x="49638" y="90116"/>
                      <a:pt x="46750" y="91972"/>
                    </a:cubicBezTo>
                    <a:cubicBezTo>
                      <a:pt x="46016" y="88611"/>
                      <a:pt x="45394" y="84972"/>
                      <a:pt x="44905" y="81094"/>
                    </a:cubicBezTo>
                    <a:moveTo>
                      <a:pt x="46750" y="28027"/>
                    </a:moveTo>
                    <a:cubicBezTo>
                      <a:pt x="49655" y="29894"/>
                      <a:pt x="52666" y="32011"/>
                      <a:pt x="55766" y="34422"/>
                    </a:cubicBezTo>
                    <a:cubicBezTo>
                      <a:pt x="54200" y="35722"/>
                      <a:pt x="52627" y="37055"/>
                      <a:pt x="51055" y="38466"/>
                    </a:cubicBezTo>
                    <a:cubicBezTo>
                      <a:pt x="48977" y="38583"/>
                      <a:pt x="46916" y="38716"/>
                      <a:pt x="44905" y="38905"/>
                    </a:cubicBezTo>
                    <a:cubicBezTo>
                      <a:pt x="45394" y="35027"/>
                      <a:pt x="46016" y="31388"/>
                      <a:pt x="46750" y="28027"/>
                    </a:cubicBezTo>
                    <a:moveTo>
                      <a:pt x="60000" y="5455"/>
                    </a:moveTo>
                    <a:cubicBezTo>
                      <a:pt x="64733" y="5455"/>
                      <a:pt x="68994" y="12172"/>
                      <a:pt x="71983" y="22883"/>
                    </a:cubicBezTo>
                    <a:cubicBezTo>
                      <a:pt x="68116" y="25155"/>
                      <a:pt x="64094" y="27927"/>
                      <a:pt x="60022" y="31050"/>
                    </a:cubicBezTo>
                    <a:cubicBezTo>
                      <a:pt x="55927" y="27911"/>
                      <a:pt x="51894" y="25166"/>
                      <a:pt x="48016" y="22883"/>
                    </a:cubicBezTo>
                    <a:cubicBezTo>
                      <a:pt x="51005" y="12172"/>
                      <a:pt x="55266" y="5455"/>
                      <a:pt x="60000" y="5455"/>
                    </a:cubicBezTo>
                    <a:moveTo>
                      <a:pt x="75094" y="38905"/>
                    </a:moveTo>
                    <a:cubicBezTo>
                      <a:pt x="73083" y="38716"/>
                      <a:pt x="71016" y="38583"/>
                      <a:pt x="68938" y="38466"/>
                    </a:cubicBezTo>
                    <a:cubicBezTo>
                      <a:pt x="67383" y="37061"/>
                      <a:pt x="65822" y="35722"/>
                      <a:pt x="64266" y="34433"/>
                    </a:cubicBezTo>
                    <a:cubicBezTo>
                      <a:pt x="67344" y="32044"/>
                      <a:pt x="70361" y="29883"/>
                      <a:pt x="73250" y="28027"/>
                    </a:cubicBezTo>
                    <a:cubicBezTo>
                      <a:pt x="73977" y="31388"/>
                      <a:pt x="74605" y="35027"/>
                      <a:pt x="75094" y="38905"/>
                    </a:cubicBezTo>
                    <a:moveTo>
                      <a:pt x="39511" y="39511"/>
                    </a:moveTo>
                    <a:cubicBezTo>
                      <a:pt x="34411" y="40188"/>
                      <a:pt x="29661" y="41122"/>
                      <a:pt x="25305" y="42244"/>
                    </a:cubicBezTo>
                    <a:cubicBezTo>
                      <a:pt x="19844" y="32555"/>
                      <a:pt x="18083" y="24777"/>
                      <a:pt x="21433" y="21427"/>
                    </a:cubicBezTo>
                    <a:cubicBezTo>
                      <a:pt x="24777" y="18083"/>
                      <a:pt x="32555" y="19844"/>
                      <a:pt x="42244" y="25305"/>
                    </a:cubicBezTo>
                    <a:cubicBezTo>
                      <a:pt x="41122" y="29661"/>
                      <a:pt x="40188" y="34411"/>
                      <a:pt x="39511" y="39511"/>
                    </a:cubicBezTo>
                    <a:moveTo>
                      <a:pt x="21433" y="98572"/>
                    </a:moveTo>
                    <a:cubicBezTo>
                      <a:pt x="18083" y="95222"/>
                      <a:pt x="19844" y="87444"/>
                      <a:pt x="25305" y="77755"/>
                    </a:cubicBezTo>
                    <a:cubicBezTo>
                      <a:pt x="29661" y="78877"/>
                      <a:pt x="34411" y="79811"/>
                      <a:pt x="39511" y="80488"/>
                    </a:cubicBezTo>
                    <a:cubicBezTo>
                      <a:pt x="40188" y="85588"/>
                      <a:pt x="41122" y="90338"/>
                      <a:pt x="42244" y="94694"/>
                    </a:cubicBezTo>
                    <a:cubicBezTo>
                      <a:pt x="32555" y="100155"/>
                      <a:pt x="24777" y="101916"/>
                      <a:pt x="21433" y="98572"/>
                    </a:cubicBezTo>
                    <a:moveTo>
                      <a:pt x="38905" y="75094"/>
                    </a:moveTo>
                    <a:cubicBezTo>
                      <a:pt x="35027" y="74605"/>
                      <a:pt x="31388" y="73983"/>
                      <a:pt x="28027" y="73250"/>
                    </a:cubicBezTo>
                    <a:cubicBezTo>
                      <a:pt x="29883" y="70361"/>
                      <a:pt x="32044" y="67344"/>
                      <a:pt x="34427" y="64266"/>
                    </a:cubicBezTo>
                    <a:cubicBezTo>
                      <a:pt x="35716" y="65822"/>
                      <a:pt x="37061" y="67383"/>
                      <a:pt x="38461" y="68938"/>
                    </a:cubicBezTo>
                    <a:cubicBezTo>
                      <a:pt x="38577" y="71022"/>
                      <a:pt x="38711" y="73083"/>
                      <a:pt x="38905" y="75094"/>
                    </a:cubicBezTo>
                    <a:moveTo>
                      <a:pt x="38461" y="51061"/>
                    </a:moveTo>
                    <a:cubicBezTo>
                      <a:pt x="37050" y="52627"/>
                      <a:pt x="35716" y="54200"/>
                      <a:pt x="34422" y="55772"/>
                    </a:cubicBezTo>
                    <a:cubicBezTo>
                      <a:pt x="32016" y="52672"/>
                      <a:pt x="29894" y="49655"/>
                      <a:pt x="28027" y="46750"/>
                    </a:cubicBezTo>
                    <a:cubicBezTo>
                      <a:pt x="31388" y="46016"/>
                      <a:pt x="35027" y="45394"/>
                      <a:pt x="38905" y="44911"/>
                    </a:cubicBezTo>
                    <a:cubicBezTo>
                      <a:pt x="38711" y="46916"/>
                      <a:pt x="38577" y="48977"/>
                      <a:pt x="38461" y="51061"/>
                    </a:cubicBezTo>
                    <a:moveTo>
                      <a:pt x="5455" y="60000"/>
                    </a:moveTo>
                    <a:cubicBezTo>
                      <a:pt x="5455" y="55266"/>
                      <a:pt x="12166" y="51005"/>
                      <a:pt x="22883" y="48022"/>
                    </a:cubicBezTo>
                    <a:cubicBezTo>
                      <a:pt x="25166" y="51900"/>
                      <a:pt x="27905" y="55927"/>
                      <a:pt x="31044" y="60027"/>
                    </a:cubicBezTo>
                    <a:cubicBezTo>
                      <a:pt x="27927" y="64094"/>
                      <a:pt x="25155" y="68122"/>
                      <a:pt x="22883" y="71977"/>
                    </a:cubicBezTo>
                    <a:cubicBezTo>
                      <a:pt x="12166" y="68994"/>
                      <a:pt x="5455" y="64733"/>
                      <a:pt x="5455" y="60000"/>
                    </a:cubicBezTo>
                    <a:moveTo>
                      <a:pt x="120000" y="60000"/>
                    </a:moveTo>
                    <a:cubicBezTo>
                      <a:pt x="120000" y="53466"/>
                      <a:pt x="112072" y="47616"/>
                      <a:pt x="99544" y="43627"/>
                    </a:cubicBezTo>
                    <a:cubicBezTo>
                      <a:pt x="105566" y="31944"/>
                      <a:pt x="107050" y="22194"/>
                      <a:pt x="102427" y="17572"/>
                    </a:cubicBezTo>
                    <a:cubicBezTo>
                      <a:pt x="97805" y="12955"/>
                      <a:pt x="88055" y="14433"/>
                      <a:pt x="76377" y="20455"/>
                    </a:cubicBezTo>
                    <a:cubicBezTo>
                      <a:pt x="72383" y="7927"/>
                      <a:pt x="66533" y="0"/>
                      <a:pt x="60000" y="0"/>
                    </a:cubicBezTo>
                    <a:cubicBezTo>
                      <a:pt x="53461" y="0"/>
                      <a:pt x="47616" y="7927"/>
                      <a:pt x="43622" y="20455"/>
                    </a:cubicBezTo>
                    <a:cubicBezTo>
                      <a:pt x="31944" y="14433"/>
                      <a:pt x="22194" y="12955"/>
                      <a:pt x="17572" y="17572"/>
                    </a:cubicBezTo>
                    <a:cubicBezTo>
                      <a:pt x="12950" y="22194"/>
                      <a:pt x="14433" y="31944"/>
                      <a:pt x="20455" y="43627"/>
                    </a:cubicBezTo>
                    <a:cubicBezTo>
                      <a:pt x="7922" y="47616"/>
                      <a:pt x="0" y="53466"/>
                      <a:pt x="0" y="60000"/>
                    </a:cubicBezTo>
                    <a:cubicBezTo>
                      <a:pt x="0" y="66533"/>
                      <a:pt x="7922" y="72383"/>
                      <a:pt x="20455" y="76377"/>
                    </a:cubicBezTo>
                    <a:cubicBezTo>
                      <a:pt x="14433" y="88061"/>
                      <a:pt x="12950" y="97805"/>
                      <a:pt x="17572" y="102427"/>
                    </a:cubicBezTo>
                    <a:cubicBezTo>
                      <a:pt x="22194" y="107044"/>
                      <a:pt x="31944" y="105566"/>
                      <a:pt x="43622" y="99544"/>
                    </a:cubicBezTo>
                    <a:cubicBezTo>
                      <a:pt x="47616" y="112072"/>
                      <a:pt x="53461" y="120000"/>
                      <a:pt x="60000" y="120000"/>
                    </a:cubicBezTo>
                    <a:cubicBezTo>
                      <a:pt x="66533" y="120000"/>
                      <a:pt x="72383" y="112072"/>
                      <a:pt x="76377" y="99544"/>
                    </a:cubicBezTo>
                    <a:cubicBezTo>
                      <a:pt x="88055" y="105566"/>
                      <a:pt x="97805" y="107044"/>
                      <a:pt x="102427" y="102427"/>
                    </a:cubicBezTo>
                    <a:cubicBezTo>
                      <a:pt x="107050" y="97805"/>
                      <a:pt x="105566" y="88061"/>
                      <a:pt x="99544" y="76377"/>
                    </a:cubicBezTo>
                    <a:cubicBezTo>
                      <a:pt x="112072" y="72383"/>
                      <a:pt x="120000" y="66533"/>
                      <a:pt x="120000" y="60000"/>
                    </a:cubicBezTo>
                    <a:moveTo>
                      <a:pt x="60000" y="54544"/>
                    </a:moveTo>
                    <a:cubicBezTo>
                      <a:pt x="56988" y="54544"/>
                      <a:pt x="54544" y="56988"/>
                      <a:pt x="54544" y="60000"/>
                    </a:cubicBezTo>
                    <a:cubicBezTo>
                      <a:pt x="54544" y="63011"/>
                      <a:pt x="56988" y="65455"/>
                      <a:pt x="60000" y="65455"/>
                    </a:cubicBezTo>
                    <a:cubicBezTo>
                      <a:pt x="63011" y="65455"/>
                      <a:pt x="65455" y="63011"/>
                      <a:pt x="65455" y="60000"/>
                    </a:cubicBezTo>
                    <a:cubicBezTo>
                      <a:pt x="65455" y="56988"/>
                      <a:pt x="63011" y="54544"/>
                      <a:pt x="60000" y="54544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68" name="Shape 2268"/>
          <p:cNvGrpSpPr/>
          <p:nvPr/>
        </p:nvGrpSpPr>
        <p:grpSpPr>
          <a:xfrm>
            <a:off x="8704345" y="4739517"/>
            <a:ext cx="3487654" cy="1059912"/>
            <a:chOff x="8704345" y="4749567"/>
            <a:chExt cx="3487654" cy="1059912"/>
          </a:xfrm>
        </p:grpSpPr>
        <p:sp>
          <p:nvSpPr>
            <p:cNvPr id="2269" name="Shape 2269"/>
            <p:cNvSpPr/>
            <p:nvPr/>
          </p:nvSpPr>
          <p:spPr>
            <a:xfrm>
              <a:off x="8704345" y="4749567"/>
              <a:ext cx="3487654" cy="10599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514" y="0"/>
                  </a:moveTo>
                  <a:cubicBezTo>
                    <a:pt x="119999" y="0"/>
                    <a:pt x="119999" y="0"/>
                    <a:pt x="119999" y="0"/>
                  </a:cubicBezTo>
                  <a:cubicBezTo>
                    <a:pt x="119999" y="120000"/>
                    <a:pt x="119999" y="120000"/>
                    <a:pt x="119999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3373" y="0"/>
                    <a:pt x="751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70" name="Shape 2270"/>
            <p:cNvGrpSpPr/>
            <p:nvPr/>
          </p:nvGrpSpPr>
          <p:grpSpPr>
            <a:xfrm>
              <a:off x="9371697" y="5058933"/>
              <a:ext cx="2312302" cy="492442"/>
              <a:chOff x="4129723" y="2015876"/>
              <a:chExt cx="2312302" cy="492442"/>
            </a:xfrm>
          </p:grpSpPr>
          <p:sp>
            <p:nvSpPr>
              <p:cNvPr id="2271" name="Shape 2271"/>
              <p:cNvSpPr/>
              <p:nvPr/>
            </p:nvSpPr>
            <p:spPr>
              <a:xfrm>
                <a:off x="4477137" y="2015876"/>
                <a:ext cx="196488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</a:t>
                </a:r>
                <a:r>
                  <a:rPr kumimoji="0" lang="en-US" sz="1000" b="0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.</a:t>
                </a:r>
              </a:p>
            </p:txBody>
          </p:sp>
          <p:sp>
            <p:nvSpPr>
              <p:cNvPr id="2272" name="Shape 2272"/>
              <p:cNvSpPr/>
              <p:nvPr/>
            </p:nvSpPr>
            <p:spPr>
              <a:xfrm>
                <a:off x="4129723" y="2143124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4544"/>
                    </a:moveTo>
                    <a:cubicBezTo>
                      <a:pt x="29872" y="114544"/>
                      <a:pt x="5455" y="90127"/>
                      <a:pt x="5455" y="60000"/>
                    </a:cubicBezTo>
                    <a:cubicBezTo>
                      <a:pt x="5455" y="29872"/>
                      <a:pt x="29872" y="5455"/>
                      <a:pt x="60000" y="5455"/>
                    </a:cubicBezTo>
                    <a:cubicBezTo>
                      <a:pt x="90127" y="5455"/>
                      <a:pt x="114544" y="29872"/>
                      <a:pt x="114544" y="60000"/>
                    </a:cubicBezTo>
                    <a:cubicBezTo>
                      <a:pt x="114544" y="90127"/>
                      <a:pt x="90127" y="114544"/>
                      <a:pt x="60000" y="114544"/>
                    </a:cubicBezTo>
                    <a:moveTo>
                      <a:pt x="101555" y="103216"/>
                    </a:moveTo>
                    <a:cubicBezTo>
                      <a:pt x="112905" y="92300"/>
                      <a:pt x="120000" y="76994"/>
                      <a:pt x="120000" y="60000"/>
                    </a:cubicBezTo>
                    <a:cubicBezTo>
                      <a:pt x="120000" y="26861"/>
                      <a:pt x="93133" y="0"/>
                      <a:pt x="60000" y="0"/>
                    </a:cubicBezTo>
                    <a:cubicBezTo>
                      <a:pt x="26866" y="0"/>
                      <a:pt x="0" y="26861"/>
                      <a:pt x="0" y="60000"/>
                    </a:cubicBezTo>
                    <a:cubicBezTo>
                      <a:pt x="0" y="76994"/>
                      <a:pt x="7094" y="92300"/>
                      <a:pt x="18444" y="103216"/>
                    </a:cubicBezTo>
                    <a:lnTo>
                      <a:pt x="11705" y="115344"/>
                    </a:lnTo>
                    <a:cubicBezTo>
                      <a:pt x="11216" y="115838"/>
                      <a:pt x="10911" y="116522"/>
                      <a:pt x="10911" y="117272"/>
                    </a:cubicBezTo>
                    <a:cubicBezTo>
                      <a:pt x="10911" y="118777"/>
                      <a:pt x="12133" y="120000"/>
                      <a:pt x="13638" y="120000"/>
                    </a:cubicBezTo>
                    <a:cubicBezTo>
                      <a:pt x="14388" y="120000"/>
                      <a:pt x="15072" y="119694"/>
                      <a:pt x="15566" y="119200"/>
                    </a:cubicBezTo>
                    <a:cubicBezTo>
                      <a:pt x="15877" y="118888"/>
                      <a:pt x="16077" y="118483"/>
                      <a:pt x="16205" y="118044"/>
                    </a:cubicBezTo>
                    <a:lnTo>
                      <a:pt x="22466" y="106772"/>
                    </a:lnTo>
                    <a:cubicBezTo>
                      <a:pt x="32750" y="115033"/>
                      <a:pt x="45788" y="120000"/>
                      <a:pt x="60000" y="120000"/>
                    </a:cubicBezTo>
                    <a:cubicBezTo>
                      <a:pt x="74211" y="120000"/>
                      <a:pt x="87250" y="115033"/>
                      <a:pt x="97527" y="106772"/>
                    </a:cubicBezTo>
                    <a:lnTo>
                      <a:pt x="103794" y="118044"/>
                    </a:lnTo>
                    <a:cubicBezTo>
                      <a:pt x="104127" y="119166"/>
                      <a:pt x="105127" y="120000"/>
                      <a:pt x="106361" y="120000"/>
                    </a:cubicBezTo>
                    <a:cubicBezTo>
                      <a:pt x="107866" y="120000"/>
                      <a:pt x="109088" y="118777"/>
                      <a:pt x="109088" y="117272"/>
                    </a:cubicBezTo>
                    <a:cubicBezTo>
                      <a:pt x="109088" y="116522"/>
                      <a:pt x="108783" y="115838"/>
                      <a:pt x="108294" y="115344"/>
                    </a:cubicBezTo>
                    <a:cubicBezTo>
                      <a:pt x="108294" y="115344"/>
                      <a:pt x="101555" y="103216"/>
                      <a:pt x="101555" y="103216"/>
                    </a:cubicBezTo>
                    <a:close/>
                    <a:moveTo>
                      <a:pt x="60000" y="92727"/>
                    </a:moveTo>
                    <a:cubicBezTo>
                      <a:pt x="41927" y="92727"/>
                      <a:pt x="27272" y="78072"/>
                      <a:pt x="27272" y="60000"/>
                    </a:cubicBezTo>
                    <a:cubicBezTo>
                      <a:pt x="27272" y="41927"/>
                      <a:pt x="41927" y="27272"/>
                      <a:pt x="60000" y="27272"/>
                    </a:cubicBezTo>
                    <a:cubicBezTo>
                      <a:pt x="78072" y="27272"/>
                      <a:pt x="92727" y="41927"/>
                      <a:pt x="92727" y="60000"/>
                    </a:cubicBezTo>
                    <a:cubicBezTo>
                      <a:pt x="92727" y="78072"/>
                      <a:pt x="78072" y="92727"/>
                      <a:pt x="60000" y="92727"/>
                    </a:cubicBezTo>
                    <a:moveTo>
                      <a:pt x="60000" y="21816"/>
                    </a:moveTo>
                    <a:cubicBezTo>
                      <a:pt x="38911" y="21816"/>
                      <a:pt x="21816" y="38911"/>
                      <a:pt x="21816" y="60000"/>
                    </a:cubicBezTo>
                    <a:cubicBezTo>
                      <a:pt x="21816" y="81088"/>
                      <a:pt x="38911" y="98183"/>
                      <a:pt x="60000" y="98183"/>
                    </a:cubicBezTo>
                    <a:cubicBezTo>
                      <a:pt x="81088" y="98183"/>
                      <a:pt x="98183" y="81088"/>
                      <a:pt x="98183" y="60000"/>
                    </a:cubicBezTo>
                    <a:cubicBezTo>
                      <a:pt x="98183" y="38911"/>
                      <a:pt x="81088" y="21816"/>
                      <a:pt x="60000" y="21816"/>
                    </a:cubicBezTo>
                    <a:moveTo>
                      <a:pt x="60000" y="70911"/>
                    </a:moveTo>
                    <a:cubicBezTo>
                      <a:pt x="53977" y="70911"/>
                      <a:pt x="49088" y="66022"/>
                      <a:pt x="49088" y="60000"/>
                    </a:cubicBezTo>
                    <a:cubicBezTo>
                      <a:pt x="49088" y="53977"/>
                      <a:pt x="53977" y="49088"/>
                      <a:pt x="60000" y="49088"/>
                    </a:cubicBezTo>
                    <a:cubicBezTo>
                      <a:pt x="66022" y="49088"/>
                      <a:pt x="70911" y="53977"/>
                      <a:pt x="70911" y="60000"/>
                    </a:cubicBezTo>
                    <a:cubicBezTo>
                      <a:pt x="70911" y="66022"/>
                      <a:pt x="66022" y="70911"/>
                      <a:pt x="60000" y="70911"/>
                    </a:cubicBezTo>
                    <a:moveTo>
                      <a:pt x="60000" y="43638"/>
                    </a:moveTo>
                    <a:cubicBezTo>
                      <a:pt x="50961" y="43638"/>
                      <a:pt x="43638" y="50961"/>
                      <a:pt x="43638" y="60000"/>
                    </a:cubicBezTo>
                    <a:cubicBezTo>
                      <a:pt x="43638" y="69038"/>
                      <a:pt x="50961" y="76361"/>
                      <a:pt x="60000" y="76361"/>
                    </a:cubicBezTo>
                    <a:cubicBezTo>
                      <a:pt x="69038" y="76361"/>
                      <a:pt x="76361" y="69038"/>
                      <a:pt x="76361" y="60000"/>
                    </a:cubicBezTo>
                    <a:cubicBezTo>
                      <a:pt x="76361" y="50961"/>
                      <a:pt x="69038" y="43638"/>
                      <a:pt x="60000" y="43638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73" name="Shape 2273"/>
          <p:cNvGrpSpPr/>
          <p:nvPr/>
        </p:nvGrpSpPr>
        <p:grpSpPr>
          <a:xfrm>
            <a:off x="9371697" y="3677151"/>
            <a:ext cx="2820302" cy="1062367"/>
            <a:chOff x="9371697" y="3687201"/>
            <a:chExt cx="2820302" cy="1062367"/>
          </a:xfrm>
        </p:grpSpPr>
        <p:sp>
          <p:nvSpPr>
            <p:cNvPr id="2274" name="Shape 2274"/>
            <p:cNvSpPr/>
            <p:nvPr/>
          </p:nvSpPr>
          <p:spPr>
            <a:xfrm>
              <a:off x="9371697" y="3687201"/>
              <a:ext cx="2820302" cy="10623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89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654"/>
                    <a:pt x="0" y="24654"/>
                    <a:pt x="0" y="24654"/>
                  </a:cubicBezTo>
                  <a:cubicBezTo>
                    <a:pt x="0" y="11069"/>
                    <a:pt x="4170" y="0"/>
                    <a:pt x="928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75" name="Shape 2275"/>
            <p:cNvGrpSpPr/>
            <p:nvPr/>
          </p:nvGrpSpPr>
          <p:grpSpPr>
            <a:xfrm>
              <a:off x="9814555" y="3960367"/>
              <a:ext cx="2126142" cy="492442"/>
              <a:chOff x="6064846" y="2015876"/>
              <a:chExt cx="2126142" cy="492442"/>
            </a:xfrm>
          </p:grpSpPr>
          <p:sp>
            <p:nvSpPr>
              <p:cNvPr id="2276" name="Shape 2276"/>
              <p:cNvSpPr/>
              <p:nvPr/>
            </p:nvSpPr>
            <p:spPr>
              <a:xfrm>
                <a:off x="6413532" y="2015876"/>
                <a:ext cx="1777456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用户可以在投影仪或计算机上进行演示，也可以将演示文稿打印出来，制作成</a:t>
                </a:r>
              </a:p>
            </p:txBody>
          </p:sp>
          <p:sp>
            <p:nvSpPr>
              <p:cNvPr id="2277" name="Shape 2277"/>
              <p:cNvSpPr/>
              <p:nvPr/>
            </p:nvSpPr>
            <p:spPr>
              <a:xfrm>
                <a:off x="6064846" y="2162856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544" y="16361"/>
                    </a:moveTo>
                    <a:lnTo>
                      <a:pt x="5455" y="16361"/>
                    </a:lnTo>
                    <a:lnTo>
                      <a:pt x="5455" y="10911"/>
                    </a:lnTo>
                    <a:lnTo>
                      <a:pt x="114544" y="10911"/>
                    </a:lnTo>
                    <a:cubicBezTo>
                      <a:pt x="114544" y="10911"/>
                      <a:pt x="114544" y="16361"/>
                      <a:pt x="114544" y="16361"/>
                    </a:cubicBezTo>
                    <a:close/>
                    <a:moveTo>
                      <a:pt x="109088" y="87272"/>
                    </a:moveTo>
                    <a:lnTo>
                      <a:pt x="10911" y="87272"/>
                    </a:lnTo>
                    <a:lnTo>
                      <a:pt x="10911" y="21816"/>
                    </a:lnTo>
                    <a:lnTo>
                      <a:pt x="109088" y="21816"/>
                    </a:lnTo>
                    <a:cubicBezTo>
                      <a:pt x="109088" y="21816"/>
                      <a:pt x="109088" y="87272"/>
                      <a:pt x="109088" y="87272"/>
                    </a:cubicBezTo>
                    <a:close/>
                    <a:moveTo>
                      <a:pt x="114544" y="5455"/>
                    </a:moveTo>
                    <a:lnTo>
                      <a:pt x="65455" y="5455"/>
                    </a:lnTo>
                    <a:cubicBezTo>
                      <a:pt x="65455" y="2444"/>
                      <a:pt x="63011" y="0"/>
                      <a:pt x="60000" y="0"/>
                    </a:cubicBezTo>
                    <a:cubicBezTo>
                      <a:pt x="56983" y="0"/>
                      <a:pt x="54544" y="2444"/>
                      <a:pt x="54544" y="5455"/>
                    </a:cubicBezTo>
                    <a:lnTo>
                      <a:pt x="5455" y="5455"/>
                    </a:lnTo>
                    <a:cubicBezTo>
                      <a:pt x="2438" y="5455"/>
                      <a:pt x="0" y="7900"/>
                      <a:pt x="0" y="10911"/>
                    </a:cubicBezTo>
                    <a:lnTo>
                      <a:pt x="0" y="16361"/>
                    </a:lnTo>
                    <a:cubicBezTo>
                      <a:pt x="0" y="19377"/>
                      <a:pt x="2438" y="21816"/>
                      <a:pt x="5455" y="21816"/>
                    </a:cubicBezTo>
                    <a:lnTo>
                      <a:pt x="5455" y="87272"/>
                    </a:lnTo>
                    <a:cubicBezTo>
                      <a:pt x="5455" y="90288"/>
                      <a:pt x="7894" y="92727"/>
                      <a:pt x="10911" y="92727"/>
                    </a:cubicBezTo>
                    <a:lnTo>
                      <a:pt x="57272" y="92727"/>
                    </a:lnTo>
                    <a:lnTo>
                      <a:pt x="57272" y="99777"/>
                    </a:lnTo>
                    <a:lnTo>
                      <a:pt x="41705" y="115344"/>
                    </a:lnTo>
                    <a:cubicBezTo>
                      <a:pt x="41216" y="115838"/>
                      <a:pt x="40911" y="116522"/>
                      <a:pt x="40911" y="117272"/>
                    </a:cubicBezTo>
                    <a:cubicBezTo>
                      <a:pt x="40911" y="118777"/>
                      <a:pt x="42127" y="120000"/>
                      <a:pt x="43638" y="120000"/>
                    </a:cubicBezTo>
                    <a:cubicBezTo>
                      <a:pt x="44388" y="120000"/>
                      <a:pt x="45072" y="119694"/>
                      <a:pt x="45566" y="119200"/>
                    </a:cubicBezTo>
                    <a:lnTo>
                      <a:pt x="60000" y="104766"/>
                    </a:lnTo>
                    <a:lnTo>
                      <a:pt x="74433" y="119200"/>
                    </a:lnTo>
                    <a:cubicBezTo>
                      <a:pt x="74933" y="119694"/>
                      <a:pt x="75611" y="120000"/>
                      <a:pt x="76361" y="120000"/>
                    </a:cubicBezTo>
                    <a:cubicBezTo>
                      <a:pt x="77872" y="120000"/>
                      <a:pt x="79088" y="118777"/>
                      <a:pt x="79088" y="117272"/>
                    </a:cubicBezTo>
                    <a:cubicBezTo>
                      <a:pt x="79088" y="116522"/>
                      <a:pt x="78788" y="115838"/>
                      <a:pt x="78294" y="115344"/>
                    </a:cubicBezTo>
                    <a:lnTo>
                      <a:pt x="62727" y="99777"/>
                    </a:lnTo>
                    <a:lnTo>
                      <a:pt x="62727" y="92727"/>
                    </a:lnTo>
                    <a:lnTo>
                      <a:pt x="109088" y="92727"/>
                    </a:lnTo>
                    <a:cubicBezTo>
                      <a:pt x="112100" y="92727"/>
                      <a:pt x="114544" y="90288"/>
                      <a:pt x="114544" y="87272"/>
                    </a:cubicBezTo>
                    <a:lnTo>
                      <a:pt x="114544" y="21816"/>
                    </a:lnTo>
                    <a:cubicBezTo>
                      <a:pt x="117555" y="21816"/>
                      <a:pt x="120000" y="19377"/>
                      <a:pt x="120000" y="16361"/>
                    </a:cubicBezTo>
                    <a:lnTo>
                      <a:pt x="120000" y="10911"/>
                    </a:lnTo>
                    <a:cubicBezTo>
                      <a:pt x="120000" y="7900"/>
                      <a:pt x="117555" y="5455"/>
                      <a:pt x="114544" y="5455"/>
                    </a:cubicBezTo>
                    <a:moveTo>
                      <a:pt x="90000" y="32727"/>
                    </a:moveTo>
                    <a:cubicBezTo>
                      <a:pt x="91505" y="32727"/>
                      <a:pt x="92727" y="33950"/>
                      <a:pt x="92727" y="35455"/>
                    </a:cubicBezTo>
                    <a:cubicBezTo>
                      <a:pt x="92727" y="36961"/>
                      <a:pt x="91505" y="38183"/>
                      <a:pt x="90000" y="38183"/>
                    </a:cubicBezTo>
                    <a:cubicBezTo>
                      <a:pt x="88494" y="38183"/>
                      <a:pt x="87272" y="36961"/>
                      <a:pt x="87272" y="35455"/>
                    </a:cubicBezTo>
                    <a:cubicBezTo>
                      <a:pt x="87272" y="33950"/>
                      <a:pt x="88494" y="32727"/>
                      <a:pt x="90000" y="32727"/>
                    </a:cubicBezTo>
                    <a:moveTo>
                      <a:pt x="90000" y="43638"/>
                    </a:moveTo>
                    <a:cubicBezTo>
                      <a:pt x="94516" y="43638"/>
                      <a:pt x="98183" y="39977"/>
                      <a:pt x="98183" y="35455"/>
                    </a:cubicBezTo>
                    <a:cubicBezTo>
                      <a:pt x="98183" y="30938"/>
                      <a:pt x="94516" y="27272"/>
                      <a:pt x="90000" y="27272"/>
                    </a:cubicBezTo>
                    <a:cubicBezTo>
                      <a:pt x="85483" y="27272"/>
                      <a:pt x="81816" y="30938"/>
                      <a:pt x="81816" y="35455"/>
                    </a:cubicBezTo>
                    <a:cubicBezTo>
                      <a:pt x="81816" y="39977"/>
                      <a:pt x="85483" y="43638"/>
                      <a:pt x="90000" y="43638"/>
                    </a:cubicBezTo>
                    <a:moveTo>
                      <a:pt x="46788" y="45194"/>
                    </a:moveTo>
                    <a:lnTo>
                      <a:pt x="66255" y="64655"/>
                    </a:lnTo>
                    <a:cubicBezTo>
                      <a:pt x="66750" y="65150"/>
                      <a:pt x="67433" y="65455"/>
                      <a:pt x="68183" y="65455"/>
                    </a:cubicBezTo>
                    <a:cubicBezTo>
                      <a:pt x="68933" y="65455"/>
                      <a:pt x="69616" y="65150"/>
                      <a:pt x="70111" y="64655"/>
                    </a:cubicBezTo>
                    <a:lnTo>
                      <a:pt x="78794" y="55972"/>
                    </a:lnTo>
                    <a:lnTo>
                      <a:pt x="90000" y="70911"/>
                    </a:lnTo>
                    <a:lnTo>
                      <a:pt x="29644" y="70911"/>
                    </a:lnTo>
                    <a:cubicBezTo>
                      <a:pt x="29644" y="70911"/>
                      <a:pt x="46788" y="45194"/>
                      <a:pt x="46788" y="45194"/>
                    </a:cubicBezTo>
                    <a:close/>
                    <a:moveTo>
                      <a:pt x="24544" y="76361"/>
                    </a:moveTo>
                    <a:lnTo>
                      <a:pt x="95455" y="76361"/>
                    </a:lnTo>
                    <a:cubicBezTo>
                      <a:pt x="96961" y="76361"/>
                      <a:pt x="98183" y="75144"/>
                      <a:pt x="98183" y="73638"/>
                    </a:cubicBezTo>
                    <a:cubicBezTo>
                      <a:pt x="98183" y="73022"/>
                      <a:pt x="97944" y="72483"/>
                      <a:pt x="97600" y="72027"/>
                    </a:cubicBezTo>
                    <a:lnTo>
                      <a:pt x="97638" y="72000"/>
                    </a:lnTo>
                    <a:lnTo>
                      <a:pt x="81272" y="50183"/>
                    </a:lnTo>
                    <a:lnTo>
                      <a:pt x="81233" y="50211"/>
                    </a:lnTo>
                    <a:cubicBezTo>
                      <a:pt x="80738" y="49550"/>
                      <a:pt x="79983" y="49088"/>
                      <a:pt x="79088" y="49088"/>
                    </a:cubicBezTo>
                    <a:cubicBezTo>
                      <a:pt x="78338" y="49088"/>
                      <a:pt x="77655" y="49394"/>
                      <a:pt x="77161" y="49888"/>
                    </a:cubicBezTo>
                    <a:lnTo>
                      <a:pt x="68183" y="58872"/>
                    </a:lnTo>
                    <a:lnTo>
                      <a:pt x="48294" y="38983"/>
                    </a:lnTo>
                    <a:cubicBezTo>
                      <a:pt x="47800" y="38488"/>
                      <a:pt x="47116" y="38183"/>
                      <a:pt x="46361" y="38183"/>
                    </a:cubicBezTo>
                    <a:cubicBezTo>
                      <a:pt x="45416" y="38183"/>
                      <a:pt x="44627" y="38694"/>
                      <a:pt x="44138" y="39427"/>
                    </a:cubicBezTo>
                    <a:lnTo>
                      <a:pt x="44094" y="39394"/>
                    </a:lnTo>
                    <a:lnTo>
                      <a:pt x="22277" y="72122"/>
                    </a:lnTo>
                    <a:lnTo>
                      <a:pt x="22316" y="72155"/>
                    </a:lnTo>
                    <a:cubicBezTo>
                      <a:pt x="22027" y="72588"/>
                      <a:pt x="21816" y="73077"/>
                      <a:pt x="21816" y="73638"/>
                    </a:cubicBezTo>
                    <a:cubicBezTo>
                      <a:pt x="21816" y="75144"/>
                      <a:pt x="23038" y="76361"/>
                      <a:pt x="24544" y="76361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78" name="Shape 2278"/>
          <p:cNvGrpSpPr/>
          <p:nvPr/>
        </p:nvGrpSpPr>
        <p:grpSpPr>
          <a:xfrm>
            <a:off x="7958479" y="5799432"/>
            <a:ext cx="4233520" cy="1061140"/>
            <a:chOff x="7958479" y="5809482"/>
            <a:chExt cx="4233520" cy="1061140"/>
          </a:xfrm>
        </p:grpSpPr>
        <p:sp>
          <p:nvSpPr>
            <p:cNvPr id="2279" name="Shape 2279"/>
            <p:cNvSpPr/>
            <p:nvPr/>
          </p:nvSpPr>
          <p:spPr>
            <a:xfrm>
              <a:off x="7958479" y="5809482"/>
              <a:ext cx="4233520" cy="1061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189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2778" y="0"/>
                    <a:pt x="618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280" name="Shape 2280"/>
            <p:cNvGrpSpPr/>
            <p:nvPr/>
          </p:nvGrpSpPr>
          <p:grpSpPr>
            <a:xfrm>
              <a:off x="8880997" y="6095271"/>
              <a:ext cx="2199302" cy="492442"/>
              <a:chOff x="8002514" y="2015876"/>
              <a:chExt cx="2199302" cy="492442"/>
            </a:xfrm>
          </p:grpSpPr>
          <p:sp>
            <p:nvSpPr>
              <p:cNvPr id="2281" name="Shape 2281"/>
              <p:cNvSpPr/>
              <p:nvPr/>
            </p:nvSpPr>
            <p:spPr>
              <a:xfrm>
                <a:off x="8349927" y="2015876"/>
                <a:ext cx="1851889" cy="49244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000" kern="0" dirty="0">
                    <a:solidFill>
                      <a:schemeClr val="lt1"/>
                    </a:solidFill>
                    <a:cs typeface="+mn-ea"/>
                    <a:sym typeface="+mn-lt"/>
                  </a:rPr>
                  <a:t>用户可以在投影仪或计算机上进行演示，也可以将演示文稿打印出来，制作成胶片，</a:t>
                </a:r>
              </a:p>
            </p:txBody>
          </p:sp>
          <p:sp>
            <p:nvSpPr>
              <p:cNvPr id="2282" name="Shape 2282"/>
              <p:cNvSpPr/>
              <p:nvPr/>
            </p:nvSpPr>
            <p:spPr>
              <a:xfrm>
                <a:off x="8002514" y="2168250"/>
                <a:ext cx="279327" cy="2793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3072" y="62383"/>
                    </a:moveTo>
                    <a:lnTo>
                      <a:pt x="113088" y="62411"/>
                    </a:lnTo>
                    <a:lnTo>
                      <a:pt x="61272" y="89683"/>
                    </a:lnTo>
                    <a:lnTo>
                      <a:pt x="61255" y="89655"/>
                    </a:lnTo>
                    <a:cubicBezTo>
                      <a:pt x="60872" y="89855"/>
                      <a:pt x="60461" y="90000"/>
                      <a:pt x="60000" y="90000"/>
                    </a:cubicBezTo>
                    <a:cubicBezTo>
                      <a:pt x="59538" y="90000"/>
                      <a:pt x="59127" y="89855"/>
                      <a:pt x="58744" y="89655"/>
                    </a:cubicBezTo>
                    <a:lnTo>
                      <a:pt x="58727" y="89683"/>
                    </a:lnTo>
                    <a:lnTo>
                      <a:pt x="6911" y="62411"/>
                    </a:lnTo>
                    <a:lnTo>
                      <a:pt x="6927" y="62383"/>
                    </a:lnTo>
                    <a:cubicBezTo>
                      <a:pt x="6061" y="61927"/>
                      <a:pt x="5455" y="61044"/>
                      <a:pt x="5455" y="60000"/>
                    </a:cubicBezTo>
                    <a:cubicBezTo>
                      <a:pt x="5455" y="58955"/>
                      <a:pt x="6061" y="58072"/>
                      <a:pt x="6927" y="57616"/>
                    </a:cubicBezTo>
                    <a:lnTo>
                      <a:pt x="6911" y="57588"/>
                    </a:lnTo>
                    <a:lnTo>
                      <a:pt x="19788" y="50811"/>
                    </a:lnTo>
                    <a:lnTo>
                      <a:pt x="56183" y="69966"/>
                    </a:lnTo>
                    <a:lnTo>
                      <a:pt x="56205" y="69933"/>
                    </a:lnTo>
                    <a:cubicBezTo>
                      <a:pt x="57344" y="70538"/>
                      <a:pt x="58622" y="70911"/>
                      <a:pt x="60000" y="70911"/>
                    </a:cubicBezTo>
                    <a:cubicBezTo>
                      <a:pt x="61377" y="70911"/>
                      <a:pt x="62655" y="70538"/>
                      <a:pt x="63794" y="69933"/>
                    </a:cubicBezTo>
                    <a:lnTo>
                      <a:pt x="63811" y="69966"/>
                    </a:lnTo>
                    <a:lnTo>
                      <a:pt x="100211" y="50811"/>
                    </a:lnTo>
                    <a:lnTo>
                      <a:pt x="113088" y="57588"/>
                    </a:lnTo>
                    <a:lnTo>
                      <a:pt x="113072" y="57616"/>
                    </a:lnTo>
                    <a:cubicBezTo>
                      <a:pt x="113938" y="58072"/>
                      <a:pt x="114544" y="58955"/>
                      <a:pt x="114544" y="60000"/>
                    </a:cubicBezTo>
                    <a:cubicBezTo>
                      <a:pt x="114544" y="61044"/>
                      <a:pt x="113938" y="61927"/>
                      <a:pt x="113072" y="62383"/>
                    </a:cubicBezTo>
                    <a:moveTo>
                      <a:pt x="113088" y="82133"/>
                    </a:moveTo>
                    <a:lnTo>
                      <a:pt x="113072" y="82166"/>
                    </a:lnTo>
                    <a:cubicBezTo>
                      <a:pt x="113938" y="82622"/>
                      <a:pt x="114544" y="83500"/>
                      <a:pt x="114544" y="84544"/>
                    </a:cubicBezTo>
                    <a:cubicBezTo>
                      <a:pt x="114544" y="85594"/>
                      <a:pt x="113938" y="86472"/>
                      <a:pt x="113072" y="86927"/>
                    </a:cubicBezTo>
                    <a:lnTo>
                      <a:pt x="113088" y="86961"/>
                    </a:lnTo>
                    <a:lnTo>
                      <a:pt x="61272" y="114233"/>
                    </a:lnTo>
                    <a:lnTo>
                      <a:pt x="61255" y="114200"/>
                    </a:lnTo>
                    <a:cubicBezTo>
                      <a:pt x="60872" y="114400"/>
                      <a:pt x="60461" y="114544"/>
                      <a:pt x="60000" y="114544"/>
                    </a:cubicBezTo>
                    <a:cubicBezTo>
                      <a:pt x="59538" y="114544"/>
                      <a:pt x="59127" y="114400"/>
                      <a:pt x="58744" y="114200"/>
                    </a:cubicBezTo>
                    <a:lnTo>
                      <a:pt x="58727" y="114233"/>
                    </a:lnTo>
                    <a:lnTo>
                      <a:pt x="6911" y="86961"/>
                    </a:lnTo>
                    <a:lnTo>
                      <a:pt x="6927" y="86927"/>
                    </a:lnTo>
                    <a:cubicBezTo>
                      <a:pt x="6061" y="86472"/>
                      <a:pt x="5455" y="85594"/>
                      <a:pt x="5455" y="84544"/>
                    </a:cubicBezTo>
                    <a:cubicBezTo>
                      <a:pt x="5455" y="83500"/>
                      <a:pt x="6061" y="82622"/>
                      <a:pt x="6927" y="82166"/>
                    </a:cubicBezTo>
                    <a:lnTo>
                      <a:pt x="6911" y="82133"/>
                    </a:lnTo>
                    <a:lnTo>
                      <a:pt x="19788" y="75355"/>
                    </a:lnTo>
                    <a:lnTo>
                      <a:pt x="56183" y="94511"/>
                    </a:lnTo>
                    <a:lnTo>
                      <a:pt x="56205" y="94477"/>
                    </a:lnTo>
                    <a:cubicBezTo>
                      <a:pt x="57344" y="95083"/>
                      <a:pt x="58622" y="95455"/>
                      <a:pt x="60000" y="95455"/>
                    </a:cubicBezTo>
                    <a:cubicBezTo>
                      <a:pt x="61377" y="95455"/>
                      <a:pt x="62655" y="95083"/>
                      <a:pt x="63794" y="94477"/>
                    </a:cubicBezTo>
                    <a:lnTo>
                      <a:pt x="63811" y="94511"/>
                    </a:lnTo>
                    <a:lnTo>
                      <a:pt x="100211" y="75355"/>
                    </a:lnTo>
                    <a:cubicBezTo>
                      <a:pt x="100211" y="75355"/>
                      <a:pt x="113088" y="82133"/>
                      <a:pt x="113088" y="82133"/>
                    </a:cubicBezTo>
                    <a:close/>
                    <a:moveTo>
                      <a:pt x="6911" y="37866"/>
                    </a:moveTo>
                    <a:lnTo>
                      <a:pt x="6927" y="37838"/>
                    </a:lnTo>
                    <a:cubicBezTo>
                      <a:pt x="6061" y="37377"/>
                      <a:pt x="5455" y="36500"/>
                      <a:pt x="5455" y="35455"/>
                    </a:cubicBezTo>
                    <a:cubicBezTo>
                      <a:pt x="5455" y="34411"/>
                      <a:pt x="6061" y="33527"/>
                      <a:pt x="6927" y="33072"/>
                    </a:cubicBezTo>
                    <a:lnTo>
                      <a:pt x="6911" y="33038"/>
                    </a:lnTo>
                    <a:lnTo>
                      <a:pt x="58727" y="5766"/>
                    </a:lnTo>
                    <a:lnTo>
                      <a:pt x="58744" y="5800"/>
                    </a:lnTo>
                    <a:cubicBezTo>
                      <a:pt x="59127" y="5600"/>
                      <a:pt x="59538" y="5455"/>
                      <a:pt x="60000" y="5455"/>
                    </a:cubicBezTo>
                    <a:cubicBezTo>
                      <a:pt x="60461" y="5455"/>
                      <a:pt x="60872" y="5600"/>
                      <a:pt x="61255" y="5800"/>
                    </a:cubicBezTo>
                    <a:lnTo>
                      <a:pt x="61272" y="5766"/>
                    </a:lnTo>
                    <a:lnTo>
                      <a:pt x="113088" y="33038"/>
                    </a:lnTo>
                    <a:lnTo>
                      <a:pt x="113072" y="33072"/>
                    </a:lnTo>
                    <a:cubicBezTo>
                      <a:pt x="113938" y="33527"/>
                      <a:pt x="114544" y="34411"/>
                      <a:pt x="114544" y="35455"/>
                    </a:cubicBezTo>
                    <a:cubicBezTo>
                      <a:pt x="114544" y="36500"/>
                      <a:pt x="113938" y="37377"/>
                      <a:pt x="113072" y="37838"/>
                    </a:cubicBezTo>
                    <a:lnTo>
                      <a:pt x="113088" y="37866"/>
                    </a:lnTo>
                    <a:lnTo>
                      <a:pt x="61272" y="65138"/>
                    </a:lnTo>
                    <a:lnTo>
                      <a:pt x="61255" y="65111"/>
                    </a:lnTo>
                    <a:cubicBezTo>
                      <a:pt x="60872" y="65311"/>
                      <a:pt x="60461" y="65455"/>
                      <a:pt x="60000" y="65455"/>
                    </a:cubicBezTo>
                    <a:cubicBezTo>
                      <a:pt x="59538" y="65455"/>
                      <a:pt x="59127" y="65311"/>
                      <a:pt x="58744" y="65111"/>
                    </a:cubicBezTo>
                    <a:lnTo>
                      <a:pt x="58727" y="65138"/>
                    </a:lnTo>
                    <a:cubicBezTo>
                      <a:pt x="58727" y="65138"/>
                      <a:pt x="6911" y="37866"/>
                      <a:pt x="6911" y="37866"/>
                    </a:cubicBezTo>
                    <a:close/>
                    <a:moveTo>
                      <a:pt x="120000" y="60000"/>
                    </a:moveTo>
                    <a:cubicBezTo>
                      <a:pt x="120000" y="56855"/>
                      <a:pt x="118211" y="54161"/>
                      <a:pt x="115611" y="52794"/>
                    </a:cubicBezTo>
                    <a:lnTo>
                      <a:pt x="115627" y="52761"/>
                    </a:lnTo>
                    <a:lnTo>
                      <a:pt x="106066" y="47727"/>
                    </a:lnTo>
                    <a:lnTo>
                      <a:pt x="115627" y="42694"/>
                    </a:lnTo>
                    <a:lnTo>
                      <a:pt x="115611" y="42661"/>
                    </a:lnTo>
                    <a:cubicBezTo>
                      <a:pt x="118211" y="41294"/>
                      <a:pt x="120000" y="38600"/>
                      <a:pt x="120000" y="35455"/>
                    </a:cubicBezTo>
                    <a:cubicBezTo>
                      <a:pt x="120000" y="32311"/>
                      <a:pt x="118211" y="29616"/>
                      <a:pt x="115611" y="28250"/>
                    </a:cubicBezTo>
                    <a:lnTo>
                      <a:pt x="115627" y="28216"/>
                    </a:lnTo>
                    <a:lnTo>
                      <a:pt x="63811" y="944"/>
                    </a:lnTo>
                    <a:lnTo>
                      <a:pt x="63794" y="972"/>
                    </a:lnTo>
                    <a:cubicBezTo>
                      <a:pt x="62655" y="372"/>
                      <a:pt x="61377" y="0"/>
                      <a:pt x="60000" y="0"/>
                    </a:cubicBezTo>
                    <a:cubicBezTo>
                      <a:pt x="58622" y="0"/>
                      <a:pt x="57344" y="372"/>
                      <a:pt x="56205" y="972"/>
                    </a:cubicBezTo>
                    <a:lnTo>
                      <a:pt x="56183" y="944"/>
                    </a:lnTo>
                    <a:lnTo>
                      <a:pt x="4366" y="28216"/>
                    </a:lnTo>
                    <a:lnTo>
                      <a:pt x="4388" y="28250"/>
                    </a:lnTo>
                    <a:cubicBezTo>
                      <a:pt x="1788" y="29616"/>
                      <a:pt x="0" y="32311"/>
                      <a:pt x="0" y="35455"/>
                    </a:cubicBezTo>
                    <a:cubicBezTo>
                      <a:pt x="0" y="38600"/>
                      <a:pt x="1788" y="41294"/>
                      <a:pt x="4388" y="42661"/>
                    </a:cubicBezTo>
                    <a:lnTo>
                      <a:pt x="4366" y="42694"/>
                    </a:lnTo>
                    <a:lnTo>
                      <a:pt x="13933" y="47727"/>
                    </a:lnTo>
                    <a:lnTo>
                      <a:pt x="4366" y="52761"/>
                    </a:lnTo>
                    <a:lnTo>
                      <a:pt x="4388" y="52794"/>
                    </a:lnTo>
                    <a:cubicBezTo>
                      <a:pt x="1788" y="54161"/>
                      <a:pt x="0" y="56855"/>
                      <a:pt x="0" y="60000"/>
                    </a:cubicBezTo>
                    <a:cubicBezTo>
                      <a:pt x="0" y="63144"/>
                      <a:pt x="1788" y="65838"/>
                      <a:pt x="4388" y="67205"/>
                    </a:cubicBezTo>
                    <a:lnTo>
                      <a:pt x="4366" y="67238"/>
                    </a:lnTo>
                    <a:lnTo>
                      <a:pt x="13933" y="72272"/>
                    </a:lnTo>
                    <a:lnTo>
                      <a:pt x="4366" y="77305"/>
                    </a:lnTo>
                    <a:lnTo>
                      <a:pt x="4388" y="77338"/>
                    </a:lnTo>
                    <a:cubicBezTo>
                      <a:pt x="1788" y="78705"/>
                      <a:pt x="0" y="81400"/>
                      <a:pt x="0" y="84544"/>
                    </a:cubicBezTo>
                    <a:cubicBezTo>
                      <a:pt x="0" y="87688"/>
                      <a:pt x="1788" y="90383"/>
                      <a:pt x="4388" y="91750"/>
                    </a:cubicBezTo>
                    <a:lnTo>
                      <a:pt x="4366" y="91783"/>
                    </a:lnTo>
                    <a:lnTo>
                      <a:pt x="56183" y="119055"/>
                    </a:lnTo>
                    <a:lnTo>
                      <a:pt x="56205" y="119027"/>
                    </a:lnTo>
                    <a:cubicBezTo>
                      <a:pt x="57344" y="119627"/>
                      <a:pt x="58622" y="120000"/>
                      <a:pt x="60000" y="120000"/>
                    </a:cubicBezTo>
                    <a:cubicBezTo>
                      <a:pt x="61377" y="120000"/>
                      <a:pt x="62655" y="119627"/>
                      <a:pt x="63794" y="119027"/>
                    </a:cubicBezTo>
                    <a:lnTo>
                      <a:pt x="63811" y="119055"/>
                    </a:lnTo>
                    <a:lnTo>
                      <a:pt x="115627" y="91783"/>
                    </a:lnTo>
                    <a:lnTo>
                      <a:pt x="115611" y="91750"/>
                    </a:lnTo>
                    <a:cubicBezTo>
                      <a:pt x="118211" y="90383"/>
                      <a:pt x="120000" y="87688"/>
                      <a:pt x="120000" y="84544"/>
                    </a:cubicBezTo>
                    <a:cubicBezTo>
                      <a:pt x="120000" y="81400"/>
                      <a:pt x="118211" y="78705"/>
                      <a:pt x="115611" y="77338"/>
                    </a:cubicBezTo>
                    <a:lnTo>
                      <a:pt x="115627" y="77305"/>
                    </a:lnTo>
                    <a:lnTo>
                      <a:pt x="106066" y="72272"/>
                    </a:lnTo>
                    <a:lnTo>
                      <a:pt x="115627" y="67238"/>
                    </a:lnTo>
                    <a:lnTo>
                      <a:pt x="115611" y="67205"/>
                    </a:lnTo>
                    <a:cubicBezTo>
                      <a:pt x="118211" y="65838"/>
                      <a:pt x="120000" y="63144"/>
                      <a:pt x="120000" y="60000"/>
                    </a:cubicBezTo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19025" tIns="19025" rIns="19025" bIns="190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5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2283" name="Shape 2283"/>
          <p:cNvGrpSpPr/>
          <p:nvPr/>
        </p:nvGrpSpPr>
        <p:grpSpPr>
          <a:xfrm>
            <a:off x="10692907" y="1556097"/>
            <a:ext cx="1499090" cy="1061140"/>
            <a:chOff x="10692907" y="1566147"/>
            <a:chExt cx="1499090" cy="1061140"/>
          </a:xfrm>
        </p:grpSpPr>
        <p:sp>
          <p:nvSpPr>
            <p:cNvPr id="2284" name="Shape 2284"/>
            <p:cNvSpPr/>
            <p:nvPr/>
          </p:nvSpPr>
          <p:spPr>
            <a:xfrm>
              <a:off x="10692907" y="1566147"/>
              <a:ext cx="1499090" cy="106114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473" y="0"/>
                  </a:moveTo>
                  <a:cubicBezTo>
                    <a:pt x="120000" y="0"/>
                    <a:pt x="120000" y="0"/>
                    <a:pt x="120000" y="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0" y="24705"/>
                    <a:pt x="0" y="24705"/>
                    <a:pt x="0" y="24705"/>
                  </a:cubicBezTo>
                  <a:cubicBezTo>
                    <a:pt x="0" y="11092"/>
                    <a:pt x="7845" y="0"/>
                    <a:pt x="1747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85" name="Shape 2285"/>
            <p:cNvSpPr/>
            <p:nvPr/>
          </p:nvSpPr>
          <p:spPr>
            <a:xfrm>
              <a:off x="11005089" y="1985131"/>
              <a:ext cx="874727" cy="3693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800" b="1" i="0" u="none" strike="noStrike" kern="0" cap="none" spc="0" normalizeH="0" baseline="0" noProof="0" dirty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 </a:t>
              </a:r>
            </a:p>
          </p:txBody>
        </p:sp>
      </p:grpSp>
      <p:sp>
        <p:nvSpPr>
          <p:cNvPr id="2286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287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  <p:grpSp>
        <p:nvGrpSpPr>
          <p:cNvPr id="2288" name="Shape 2288"/>
          <p:cNvGrpSpPr/>
          <p:nvPr/>
        </p:nvGrpSpPr>
        <p:grpSpPr>
          <a:xfrm>
            <a:off x="809306" y="4498673"/>
            <a:ext cx="5485810" cy="769649"/>
            <a:chOff x="6101350" y="4500001"/>
            <a:chExt cx="5485810" cy="769649"/>
          </a:xfrm>
        </p:grpSpPr>
        <p:sp>
          <p:nvSpPr>
            <p:cNvPr id="2289" name="Shape 2289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0" name="Shape 2290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291" name="Shape 2291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292" name="Shape 2292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</a:p>
          </p:txBody>
        </p:sp>
        <p:grpSp>
          <p:nvGrpSpPr>
            <p:cNvPr id="2293" name="Shape 2293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2294" name="Shape 2294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295" name="Shape 2295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296" name="Shape 2296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2297" name="Shape 2297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  <p:grpSp>
          <p:nvGrpSpPr>
            <p:cNvPr id="2298" name="Shape 2298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2299" name="Shape 2299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00" name="Shape 2300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01" name="Shape 2301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302" name="Shape 2302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  <p:sp>
          <p:nvSpPr>
            <p:cNvPr id="2303" name="Shape 2303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4" name="Shape 2304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05" name="Shape 2305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306" name="Shape 2306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11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11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11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</a:p>
          </p:txBody>
        </p:sp>
        <p:sp>
          <p:nvSpPr>
            <p:cNvPr id="11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2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21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2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22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04" name="Shape 3604"/>
          <p:cNvGrpSpPr/>
          <p:nvPr/>
        </p:nvGrpSpPr>
        <p:grpSpPr>
          <a:xfrm>
            <a:off x="1361671" y="2328863"/>
            <a:ext cx="2065338" cy="1643062"/>
            <a:chOff x="1361671" y="2328863"/>
            <a:chExt cx="2065338" cy="1643062"/>
          </a:xfrm>
        </p:grpSpPr>
        <p:grpSp>
          <p:nvGrpSpPr>
            <p:cNvPr id="3605" name="Shape 3605"/>
            <p:cNvGrpSpPr/>
            <p:nvPr/>
          </p:nvGrpSpPr>
          <p:grpSpPr>
            <a:xfrm>
              <a:off x="1361671" y="2328863"/>
              <a:ext cx="2065338" cy="1643062"/>
              <a:chOff x="1361671" y="2328863"/>
              <a:chExt cx="2065338" cy="1643062"/>
            </a:xfrm>
          </p:grpSpPr>
          <p:sp>
            <p:nvSpPr>
              <p:cNvPr id="3606" name="Shape 3606"/>
              <p:cNvSpPr/>
              <p:nvPr/>
            </p:nvSpPr>
            <p:spPr>
              <a:xfrm>
                <a:off x="1361671" y="3414712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67"/>
                    </a:moveTo>
                    <a:lnTo>
                      <a:pt x="103858" y="82735"/>
                    </a:lnTo>
                    <a:lnTo>
                      <a:pt x="9777" y="82735"/>
                    </a:lnTo>
                    <a:lnTo>
                      <a:pt x="0" y="119999"/>
                    </a:lnTo>
                    <a:lnTo>
                      <a:pt x="103858" y="119999"/>
                    </a:lnTo>
                    <a:lnTo>
                      <a:pt x="120000" y="60170"/>
                    </a:lnTo>
                    <a:lnTo>
                      <a:pt x="114926" y="41367"/>
                    </a:lnTo>
                    <a:close/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67"/>
                    </a:lnTo>
                    <a:lnTo>
                      <a:pt x="16141" y="23589"/>
                    </a:lnTo>
                    <a:lnTo>
                      <a:pt x="9777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7" name="Shape 3607"/>
              <p:cNvSpPr/>
              <p:nvPr/>
            </p:nvSpPr>
            <p:spPr>
              <a:xfrm>
                <a:off x="1361671" y="3414712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67"/>
                    </a:moveTo>
                    <a:lnTo>
                      <a:pt x="103858" y="82735"/>
                    </a:lnTo>
                    <a:lnTo>
                      <a:pt x="9777" y="82735"/>
                    </a:lnTo>
                    <a:lnTo>
                      <a:pt x="0" y="119999"/>
                    </a:lnTo>
                    <a:lnTo>
                      <a:pt x="103858" y="119999"/>
                    </a:lnTo>
                    <a:lnTo>
                      <a:pt x="120000" y="60170"/>
                    </a:lnTo>
                    <a:lnTo>
                      <a:pt x="114926" y="41367"/>
                    </a:lnTo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67"/>
                    </a:lnTo>
                    <a:lnTo>
                      <a:pt x="16141" y="23589"/>
                    </a:lnTo>
                    <a:lnTo>
                      <a:pt x="97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8" name="Shape 3608"/>
              <p:cNvSpPr/>
              <p:nvPr/>
            </p:nvSpPr>
            <p:spPr>
              <a:xfrm>
                <a:off x="1361671" y="324643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344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60344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60344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09" name="Shape 3609"/>
              <p:cNvSpPr/>
              <p:nvPr/>
            </p:nvSpPr>
            <p:spPr>
              <a:xfrm>
                <a:off x="1361671" y="324643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0344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60344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60344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0" name="Shape 3610"/>
              <p:cNvSpPr/>
              <p:nvPr/>
            </p:nvSpPr>
            <p:spPr>
              <a:xfrm>
                <a:off x="1361671" y="3798887"/>
                <a:ext cx="1787524" cy="87313"/>
              </a:xfrm>
              <a:prstGeom prst="rect">
                <a:avLst/>
              </a:pr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1" name="Shape 3611"/>
              <p:cNvSpPr/>
              <p:nvPr/>
            </p:nvSpPr>
            <p:spPr>
              <a:xfrm>
                <a:off x="3149197" y="3524251"/>
                <a:ext cx="277812" cy="361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91052"/>
                    </a:lnTo>
                    <a:lnTo>
                      <a:pt x="119999" y="0"/>
                    </a:lnTo>
                    <a:lnTo>
                      <a:pt x="119999" y="27368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2" name="Shape 3612"/>
              <p:cNvSpPr/>
              <p:nvPr/>
            </p:nvSpPr>
            <p:spPr>
              <a:xfrm>
                <a:off x="1361671" y="3246438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238"/>
                    </a:moveTo>
                    <a:lnTo>
                      <a:pt x="0" y="0"/>
                    </a:lnTo>
                    <a:lnTo>
                      <a:pt x="119999" y="104477"/>
                    </a:lnTo>
                    <a:lnTo>
                      <a:pt x="100800" y="120000"/>
                    </a:lnTo>
                    <a:lnTo>
                      <a:pt x="0" y="32238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3" name="Shape 3613"/>
              <p:cNvSpPr/>
              <p:nvPr/>
            </p:nvSpPr>
            <p:spPr>
              <a:xfrm>
                <a:off x="1796647" y="3389312"/>
                <a:ext cx="1193800" cy="266699"/>
              </a:xfrm>
              <a:prstGeom prst="ellipse">
                <a:avLst/>
              </a:pr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4" name="Shape 3614"/>
              <p:cNvSpPr/>
              <p:nvPr/>
            </p:nvSpPr>
            <p:spPr>
              <a:xfrm>
                <a:off x="1796647" y="2328863"/>
                <a:ext cx="1193800" cy="1195387"/>
              </a:xfrm>
              <a:prstGeom prst="ellipse">
                <a:avLst/>
              </a:prstGeom>
              <a:gradFill>
                <a:gsLst>
                  <a:gs pos="0">
                    <a:srgbClr val="A6D177"/>
                  </a:gs>
                  <a:gs pos="50000">
                    <a:srgbClr val="9CD15F"/>
                  </a:gs>
                  <a:gs pos="100000">
                    <a:srgbClr val="89BE4D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15" name="Shape 3615"/>
            <p:cNvSpPr/>
            <p:nvPr/>
          </p:nvSpPr>
          <p:spPr>
            <a:xfrm>
              <a:off x="2164948" y="2717800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16" name="Shape 3616"/>
          <p:cNvGrpSpPr/>
          <p:nvPr/>
        </p:nvGrpSpPr>
        <p:grpSpPr>
          <a:xfrm>
            <a:off x="3839356" y="2332037"/>
            <a:ext cx="2065337" cy="1639887"/>
            <a:chOff x="3839356" y="2332037"/>
            <a:chExt cx="2065337" cy="1639887"/>
          </a:xfrm>
        </p:grpSpPr>
        <p:grpSp>
          <p:nvGrpSpPr>
            <p:cNvPr id="3617" name="Shape 3617"/>
            <p:cNvGrpSpPr/>
            <p:nvPr/>
          </p:nvGrpSpPr>
          <p:grpSpPr>
            <a:xfrm>
              <a:off x="3839356" y="2332037"/>
              <a:ext cx="2065337" cy="1639887"/>
              <a:chOff x="3768321" y="1636712"/>
              <a:chExt cx="2065337" cy="1639887"/>
            </a:xfrm>
          </p:grpSpPr>
          <p:sp>
            <p:nvSpPr>
              <p:cNvPr id="3618" name="Shape 3618"/>
              <p:cNvSpPr/>
              <p:nvPr/>
            </p:nvSpPr>
            <p:spPr>
              <a:xfrm>
                <a:off x="3768321" y="2724150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79"/>
                    </a:moveTo>
                    <a:lnTo>
                      <a:pt x="103858" y="83103"/>
                    </a:lnTo>
                    <a:lnTo>
                      <a:pt x="9777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4926" y="41379"/>
                    </a:lnTo>
                    <a:close/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5956" y="22758"/>
                    </a:lnTo>
                    <a:lnTo>
                      <a:pt x="9777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19" name="Shape 3619"/>
              <p:cNvSpPr/>
              <p:nvPr/>
            </p:nvSpPr>
            <p:spPr>
              <a:xfrm>
                <a:off x="3768321" y="2724150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926" y="41379"/>
                    </a:moveTo>
                    <a:lnTo>
                      <a:pt x="103858" y="83103"/>
                    </a:lnTo>
                    <a:lnTo>
                      <a:pt x="9777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4926" y="41379"/>
                    </a:lnTo>
                    <a:moveTo>
                      <a:pt x="9777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5956" y="22758"/>
                    </a:lnTo>
                    <a:lnTo>
                      <a:pt x="9777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0" name="Shape 3620"/>
              <p:cNvSpPr/>
              <p:nvPr/>
            </p:nvSpPr>
            <p:spPr>
              <a:xfrm>
                <a:off x="3768321" y="255428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5956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1" name="Shape 3621"/>
              <p:cNvSpPr/>
              <p:nvPr/>
            </p:nvSpPr>
            <p:spPr>
              <a:xfrm>
                <a:off x="3768321" y="2554288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5956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2" name="Shape 3622"/>
              <p:cNvSpPr/>
              <p:nvPr/>
            </p:nvSpPr>
            <p:spPr>
              <a:xfrm>
                <a:off x="3768321" y="3106738"/>
                <a:ext cx="1787524" cy="87313"/>
              </a:xfrm>
              <a:prstGeom prst="rect">
                <a:avLst/>
              </a:pr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3" name="Shape 3623"/>
              <p:cNvSpPr/>
              <p:nvPr/>
            </p:nvSpPr>
            <p:spPr>
              <a:xfrm>
                <a:off x="5555846" y="2828925"/>
                <a:ext cx="277812" cy="365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91304"/>
                    </a:lnTo>
                    <a:lnTo>
                      <a:pt x="119999" y="0"/>
                    </a:lnTo>
                    <a:lnTo>
                      <a:pt x="119999" y="2817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4" name="Shape 3624"/>
              <p:cNvSpPr/>
              <p:nvPr/>
            </p:nvSpPr>
            <p:spPr>
              <a:xfrm>
                <a:off x="3768321" y="2554288"/>
                <a:ext cx="274637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044"/>
                    </a:moveTo>
                    <a:lnTo>
                      <a:pt x="0" y="0"/>
                    </a:lnTo>
                    <a:lnTo>
                      <a:pt x="120000" y="103283"/>
                    </a:lnTo>
                    <a:lnTo>
                      <a:pt x="101965" y="120000"/>
                    </a:lnTo>
                    <a:lnTo>
                      <a:pt x="0" y="31044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5" name="Shape 3625"/>
              <p:cNvSpPr/>
              <p:nvPr/>
            </p:nvSpPr>
            <p:spPr>
              <a:xfrm>
                <a:off x="4203296" y="2697163"/>
                <a:ext cx="1190624" cy="266699"/>
              </a:xfrm>
              <a:prstGeom prst="ellipse">
                <a:avLst/>
              </a:pr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26" name="Shape 3626"/>
              <p:cNvSpPr/>
              <p:nvPr/>
            </p:nvSpPr>
            <p:spPr>
              <a:xfrm>
                <a:off x="4203296" y="1636712"/>
                <a:ext cx="1190624" cy="1192213"/>
              </a:xfrm>
              <a:prstGeom prst="ellipse">
                <a:avLst/>
              </a:prstGeom>
              <a:gradFill>
                <a:gsLst>
                  <a:gs pos="0">
                    <a:srgbClr val="97C963"/>
                  </a:gs>
                  <a:gs pos="50000">
                    <a:srgbClr val="8AC943"/>
                  </a:gs>
                  <a:gs pos="100000">
                    <a:srgbClr val="7AB833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27" name="Shape 3627"/>
            <p:cNvSpPr/>
            <p:nvPr/>
          </p:nvSpPr>
          <p:spPr>
            <a:xfrm>
              <a:off x="4639423" y="2691607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28" name="Shape 3628"/>
          <p:cNvGrpSpPr/>
          <p:nvPr/>
        </p:nvGrpSpPr>
        <p:grpSpPr>
          <a:xfrm>
            <a:off x="6312279" y="2328862"/>
            <a:ext cx="2065337" cy="1643063"/>
            <a:chOff x="6312279" y="2328862"/>
            <a:chExt cx="2065337" cy="1643063"/>
          </a:xfrm>
        </p:grpSpPr>
        <p:grpSp>
          <p:nvGrpSpPr>
            <p:cNvPr id="3629" name="Shape 3629"/>
            <p:cNvGrpSpPr/>
            <p:nvPr/>
          </p:nvGrpSpPr>
          <p:grpSpPr>
            <a:xfrm>
              <a:off x="6312279" y="2328862"/>
              <a:ext cx="2065337" cy="1643063"/>
              <a:chOff x="6170210" y="941387"/>
              <a:chExt cx="2065337" cy="1643063"/>
            </a:xfrm>
          </p:grpSpPr>
          <p:sp>
            <p:nvSpPr>
              <p:cNvPr id="3630" name="Shape 3630"/>
              <p:cNvSpPr/>
              <p:nvPr/>
            </p:nvSpPr>
            <p:spPr>
              <a:xfrm>
                <a:off x="6170210" y="2027238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203" y="42393"/>
                    </a:moveTo>
                    <a:lnTo>
                      <a:pt x="104043" y="83418"/>
                    </a:lnTo>
                    <a:lnTo>
                      <a:pt x="10053" y="83418"/>
                    </a:lnTo>
                    <a:lnTo>
                      <a:pt x="0" y="119999"/>
                    </a:lnTo>
                    <a:lnTo>
                      <a:pt x="104043" y="119999"/>
                    </a:lnTo>
                    <a:lnTo>
                      <a:pt x="120000" y="60170"/>
                    </a:lnTo>
                    <a:lnTo>
                      <a:pt x="115203" y="42393"/>
                    </a:lnTo>
                    <a:close/>
                    <a:moveTo>
                      <a:pt x="10053" y="0"/>
                    </a:moveTo>
                    <a:lnTo>
                      <a:pt x="0" y="0"/>
                    </a:lnTo>
                    <a:lnTo>
                      <a:pt x="11160" y="42393"/>
                    </a:lnTo>
                    <a:lnTo>
                      <a:pt x="16141" y="23589"/>
                    </a:lnTo>
                    <a:lnTo>
                      <a:pt x="10053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1" name="Shape 3631"/>
              <p:cNvSpPr/>
              <p:nvPr/>
            </p:nvSpPr>
            <p:spPr>
              <a:xfrm>
                <a:off x="6170210" y="2027238"/>
                <a:ext cx="2065337" cy="557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203" y="42393"/>
                    </a:moveTo>
                    <a:lnTo>
                      <a:pt x="104043" y="83418"/>
                    </a:lnTo>
                    <a:lnTo>
                      <a:pt x="10053" y="83418"/>
                    </a:lnTo>
                    <a:lnTo>
                      <a:pt x="0" y="119999"/>
                    </a:lnTo>
                    <a:lnTo>
                      <a:pt x="104043" y="119999"/>
                    </a:lnTo>
                    <a:lnTo>
                      <a:pt x="120000" y="60170"/>
                    </a:lnTo>
                    <a:lnTo>
                      <a:pt x="115203" y="42393"/>
                    </a:lnTo>
                    <a:moveTo>
                      <a:pt x="10053" y="0"/>
                    </a:moveTo>
                    <a:lnTo>
                      <a:pt x="0" y="0"/>
                    </a:lnTo>
                    <a:lnTo>
                      <a:pt x="11160" y="42393"/>
                    </a:lnTo>
                    <a:lnTo>
                      <a:pt x="16141" y="23589"/>
                    </a:lnTo>
                    <a:lnTo>
                      <a:pt x="10053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2" name="Shape 3632"/>
              <p:cNvSpPr/>
              <p:nvPr/>
            </p:nvSpPr>
            <p:spPr>
              <a:xfrm>
                <a:off x="6170210" y="1858963"/>
                <a:ext cx="2065337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04043" y="119999"/>
                    </a:lnTo>
                    <a:lnTo>
                      <a:pt x="0" y="119999"/>
                    </a:lnTo>
                    <a:lnTo>
                      <a:pt x="16141" y="59999"/>
                    </a:lnTo>
                    <a:lnTo>
                      <a:pt x="0" y="0"/>
                    </a:lnTo>
                    <a:lnTo>
                      <a:pt x="104043" y="0"/>
                    </a:lnTo>
                    <a:lnTo>
                      <a:pt x="120000" y="59999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3" name="Shape 3633"/>
              <p:cNvSpPr/>
              <p:nvPr/>
            </p:nvSpPr>
            <p:spPr>
              <a:xfrm>
                <a:off x="6170210" y="1858963"/>
                <a:ext cx="2065337" cy="5556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999"/>
                    </a:moveTo>
                    <a:lnTo>
                      <a:pt x="104043" y="119999"/>
                    </a:lnTo>
                    <a:lnTo>
                      <a:pt x="0" y="119999"/>
                    </a:lnTo>
                    <a:lnTo>
                      <a:pt x="16141" y="59999"/>
                    </a:lnTo>
                    <a:lnTo>
                      <a:pt x="0" y="0"/>
                    </a:lnTo>
                    <a:lnTo>
                      <a:pt x="104043" y="0"/>
                    </a:lnTo>
                    <a:lnTo>
                      <a:pt x="120000" y="59999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4" name="Shape 3634"/>
              <p:cNvSpPr/>
              <p:nvPr/>
            </p:nvSpPr>
            <p:spPr>
              <a:xfrm>
                <a:off x="6170210" y="2414588"/>
                <a:ext cx="1790699" cy="84138"/>
              </a:xfrm>
              <a:prstGeom prst="rect">
                <a:avLst/>
              </a:pr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5" name="Shape 3635"/>
              <p:cNvSpPr/>
              <p:nvPr/>
            </p:nvSpPr>
            <p:spPr>
              <a:xfrm>
                <a:off x="7960910" y="2136775"/>
                <a:ext cx="274637" cy="3619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0" y="92105"/>
                    </a:lnTo>
                    <a:lnTo>
                      <a:pt x="120000" y="0"/>
                    </a:lnTo>
                    <a:lnTo>
                      <a:pt x="120000" y="28947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6" name="Shape 3636"/>
              <p:cNvSpPr/>
              <p:nvPr/>
            </p:nvSpPr>
            <p:spPr>
              <a:xfrm>
                <a:off x="6170210" y="1858963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2238"/>
                    </a:moveTo>
                    <a:lnTo>
                      <a:pt x="0" y="0"/>
                    </a:lnTo>
                    <a:lnTo>
                      <a:pt x="119999" y="104477"/>
                    </a:lnTo>
                    <a:lnTo>
                      <a:pt x="102171" y="120000"/>
                    </a:lnTo>
                    <a:lnTo>
                      <a:pt x="0" y="32238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7" name="Shape 3637"/>
              <p:cNvSpPr/>
              <p:nvPr/>
            </p:nvSpPr>
            <p:spPr>
              <a:xfrm>
                <a:off x="6609946" y="2001838"/>
                <a:ext cx="1190624" cy="266699"/>
              </a:xfrm>
              <a:prstGeom prst="ellipse">
                <a:avLst/>
              </a:pr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38" name="Shape 3638"/>
              <p:cNvSpPr/>
              <p:nvPr/>
            </p:nvSpPr>
            <p:spPr>
              <a:xfrm>
                <a:off x="6609946" y="941387"/>
                <a:ext cx="1190624" cy="1195387"/>
              </a:xfrm>
              <a:prstGeom prst="ellipse">
                <a:avLst/>
              </a:prstGeom>
              <a:gradFill>
                <a:gsLst>
                  <a:gs pos="0">
                    <a:srgbClr val="8ABC5C"/>
                  </a:gs>
                  <a:gs pos="50000">
                    <a:srgbClr val="7BB83B"/>
                  </a:gs>
                  <a:gs pos="100000">
                    <a:srgbClr val="6CA72F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39" name="Shape 3639"/>
            <p:cNvSpPr/>
            <p:nvPr/>
          </p:nvSpPr>
          <p:spPr>
            <a:xfrm>
              <a:off x="7116347" y="2697957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40" name="Shape 3640"/>
          <p:cNvGrpSpPr/>
          <p:nvPr/>
        </p:nvGrpSpPr>
        <p:grpSpPr>
          <a:xfrm>
            <a:off x="8700672" y="2324101"/>
            <a:ext cx="2065337" cy="1639887"/>
            <a:chOff x="8700672" y="2324101"/>
            <a:chExt cx="2065337" cy="1639887"/>
          </a:xfrm>
        </p:grpSpPr>
        <p:grpSp>
          <p:nvGrpSpPr>
            <p:cNvPr id="3641" name="Shape 3641"/>
            <p:cNvGrpSpPr/>
            <p:nvPr/>
          </p:nvGrpSpPr>
          <p:grpSpPr>
            <a:xfrm>
              <a:off x="8700672" y="2324101"/>
              <a:ext cx="2065337" cy="1639887"/>
              <a:chOff x="8576860" y="249237"/>
              <a:chExt cx="2065337" cy="1639887"/>
            </a:xfrm>
          </p:grpSpPr>
          <p:sp>
            <p:nvSpPr>
              <p:cNvPr id="3642" name="Shape 3642"/>
              <p:cNvSpPr/>
              <p:nvPr/>
            </p:nvSpPr>
            <p:spPr>
              <a:xfrm>
                <a:off x="8576860" y="1336675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19" y="41379"/>
                    </a:moveTo>
                    <a:lnTo>
                      <a:pt x="103858" y="83103"/>
                    </a:lnTo>
                    <a:lnTo>
                      <a:pt x="9869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5019" y="41379"/>
                    </a:lnTo>
                    <a:close/>
                    <a:moveTo>
                      <a:pt x="9869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6141" y="22758"/>
                    </a:lnTo>
                    <a:lnTo>
                      <a:pt x="9869" y="0"/>
                    </a:lnTo>
                    <a:close/>
                  </a:path>
                </a:pathLst>
              </a:custGeom>
              <a:solidFill>
                <a:srgbClr val="F5F6F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3" name="Shape 3643"/>
              <p:cNvSpPr/>
              <p:nvPr/>
            </p:nvSpPr>
            <p:spPr>
              <a:xfrm>
                <a:off x="8576860" y="1336675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019" y="41379"/>
                    </a:moveTo>
                    <a:lnTo>
                      <a:pt x="103858" y="83103"/>
                    </a:lnTo>
                    <a:lnTo>
                      <a:pt x="9869" y="83103"/>
                    </a:lnTo>
                    <a:lnTo>
                      <a:pt x="0" y="120000"/>
                    </a:lnTo>
                    <a:lnTo>
                      <a:pt x="103858" y="120000"/>
                    </a:lnTo>
                    <a:lnTo>
                      <a:pt x="120000" y="60344"/>
                    </a:lnTo>
                    <a:lnTo>
                      <a:pt x="115019" y="41379"/>
                    </a:lnTo>
                    <a:moveTo>
                      <a:pt x="9869" y="0"/>
                    </a:moveTo>
                    <a:lnTo>
                      <a:pt x="0" y="0"/>
                    </a:lnTo>
                    <a:lnTo>
                      <a:pt x="11160" y="41379"/>
                    </a:lnTo>
                    <a:lnTo>
                      <a:pt x="16141" y="22758"/>
                    </a:lnTo>
                    <a:lnTo>
                      <a:pt x="986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4" name="Shape 3644"/>
              <p:cNvSpPr/>
              <p:nvPr/>
            </p:nvSpPr>
            <p:spPr>
              <a:xfrm>
                <a:off x="8576860" y="1166812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5" name="Shape 3645"/>
              <p:cNvSpPr/>
              <p:nvPr/>
            </p:nvSpPr>
            <p:spPr>
              <a:xfrm>
                <a:off x="8576860" y="1166812"/>
                <a:ext cx="2065337" cy="5524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9655"/>
                    </a:moveTo>
                    <a:lnTo>
                      <a:pt x="103858" y="120000"/>
                    </a:lnTo>
                    <a:lnTo>
                      <a:pt x="0" y="120000"/>
                    </a:lnTo>
                    <a:lnTo>
                      <a:pt x="16141" y="59655"/>
                    </a:lnTo>
                    <a:lnTo>
                      <a:pt x="0" y="0"/>
                    </a:lnTo>
                    <a:lnTo>
                      <a:pt x="103858" y="0"/>
                    </a:lnTo>
                    <a:lnTo>
                      <a:pt x="120000" y="59655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6" name="Shape 3646"/>
              <p:cNvSpPr/>
              <p:nvPr/>
            </p:nvSpPr>
            <p:spPr>
              <a:xfrm>
                <a:off x="8576860" y="1719263"/>
                <a:ext cx="1787524" cy="87313"/>
              </a:xfrm>
              <a:prstGeom prst="rect">
                <a:avLst/>
              </a:pr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7" name="Shape 3647"/>
              <p:cNvSpPr/>
              <p:nvPr/>
            </p:nvSpPr>
            <p:spPr>
              <a:xfrm>
                <a:off x="10364385" y="1441450"/>
                <a:ext cx="277812" cy="36512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0" y="91304"/>
                    </a:lnTo>
                    <a:lnTo>
                      <a:pt x="119999" y="0"/>
                    </a:lnTo>
                    <a:lnTo>
                      <a:pt x="119999" y="2817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8" name="Shape 3648"/>
              <p:cNvSpPr/>
              <p:nvPr/>
            </p:nvSpPr>
            <p:spPr>
              <a:xfrm>
                <a:off x="8576860" y="1166812"/>
                <a:ext cx="277812" cy="3190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044"/>
                    </a:moveTo>
                    <a:lnTo>
                      <a:pt x="0" y="0"/>
                    </a:lnTo>
                    <a:lnTo>
                      <a:pt x="119999" y="103283"/>
                    </a:lnTo>
                    <a:lnTo>
                      <a:pt x="100800" y="120000"/>
                    </a:lnTo>
                    <a:lnTo>
                      <a:pt x="0" y="31044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49" name="Shape 3649"/>
              <p:cNvSpPr/>
              <p:nvPr/>
            </p:nvSpPr>
            <p:spPr>
              <a:xfrm>
                <a:off x="9013421" y="1309687"/>
                <a:ext cx="1193800" cy="266699"/>
              </a:xfrm>
              <a:prstGeom prst="ellipse">
                <a:avLst/>
              </a:pr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650" name="Shape 3650"/>
              <p:cNvSpPr/>
              <p:nvPr/>
            </p:nvSpPr>
            <p:spPr>
              <a:xfrm>
                <a:off x="9013421" y="249237"/>
                <a:ext cx="1193800" cy="1192213"/>
              </a:xfrm>
              <a:prstGeom prst="ellipse">
                <a:avLst/>
              </a:prstGeom>
              <a:gradFill>
                <a:gsLst>
                  <a:gs pos="0">
                    <a:srgbClr val="79AA56"/>
                  </a:gs>
                  <a:gs pos="50000">
                    <a:srgbClr val="67A431"/>
                  </a:gs>
                  <a:gs pos="100000">
                    <a:srgbClr val="5A9527"/>
                  </a:gs>
                </a:gsLst>
                <a:lin ang="5400000" scaled="0"/>
              </a:gradFill>
              <a:ln>
                <a:noFill/>
              </a:ln>
              <a:effectLst>
                <a:outerShdw blurRad="57150" dist="19050" dir="5400000" algn="ctr" rotWithShape="0">
                  <a:srgbClr val="000000">
                    <a:alpha val="62745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3651" name="Shape 3651"/>
            <p:cNvSpPr/>
            <p:nvPr/>
          </p:nvSpPr>
          <p:spPr>
            <a:xfrm>
              <a:off x="9504740" y="2717800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2" name="Shape 3652"/>
          <p:cNvGrpSpPr/>
          <p:nvPr/>
        </p:nvGrpSpPr>
        <p:grpSpPr>
          <a:xfrm>
            <a:off x="1660106" y="4246563"/>
            <a:ext cx="1466880" cy="632480"/>
            <a:chOff x="2194601" y="2009322"/>
            <a:chExt cx="1573731" cy="678551"/>
          </a:xfrm>
        </p:grpSpPr>
        <p:sp>
          <p:nvSpPr>
            <p:cNvPr id="3653" name="Shape 3653"/>
            <p:cNvSpPr/>
            <p:nvPr/>
          </p:nvSpPr>
          <p:spPr>
            <a:xfrm>
              <a:off x="2540741" y="2009322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54" name="Shape 3654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5" name="Shape 3655"/>
          <p:cNvGrpSpPr/>
          <p:nvPr/>
        </p:nvGrpSpPr>
        <p:grpSpPr>
          <a:xfrm>
            <a:off x="4133989" y="4246562"/>
            <a:ext cx="1468066" cy="632480"/>
            <a:chOff x="4129723" y="2015876"/>
            <a:chExt cx="1575004" cy="678551"/>
          </a:xfrm>
        </p:grpSpPr>
        <p:sp>
          <p:nvSpPr>
            <p:cNvPr id="3656" name="Shape 3656"/>
            <p:cNvSpPr/>
            <p:nvPr/>
          </p:nvSpPr>
          <p:spPr>
            <a:xfrm>
              <a:off x="4477137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57" name="Shape 3657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58" name="Shape 3658"/>
          <p:cNvGrpSpPr/>
          <p:nvPr/>
        </p:nvGrpSpPr>
        <p:grpSpPr>
          <a:xfrm>
            <a:off x="6610320" y="4248806"/>
            <a:ext cx="1469252" cy="632480"/>
            <a:chOff x="6064846" y="2015876"/>
            <a:chExt cx="1576276" cy="678551"/>
          </a:xfrm>
        </p:grpSpPr>
        <p:sp>
          <p:nvSpPr>
            <p:cNvPr id="3659" name="Shape 3659"/>
            <p:cNvSpPr/>
            <p:nvPr/>
          </p:nvSpPr>
          <p:spPr>
            <a:xfrm>
              <a:off x="6413532" y="2015876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60" name="Shape 3660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61" name="Shape 3661"/>
          <p:cNvGrpSpPr/>
          <p:nvPr/>
        </p:nvGrpSpPr>
        <p:grpSpPr>
          <a:xfrm>
            <a:off x="8823287" y="4264026"/>
            <a:ext cx="1529896" cy="632480"/>
            <a:chOff x="5107857" y="5455401"/>
            <a:chExt cx="1641337" cy="678551"/>
          </a:xfrm>
        </p:grpSpPr>
        <p:sp>
          <p:nvSpPr>
            <p:cNvPr id="3662" name="Shape 3662"/>
            <p:cNvSpPr/>
            <p:nvPr/>
          </p:nvSpPr>
          <p:spPr>
            <a:xfrm>
              <a:off x="5521603" y="5455401"/>
              <a:ext cx="1227591" cy="678551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663" name="Shape 3663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64" name="Shape 3664"/>
          <p:cNvSpPr/>
          <p:nvPr/>
        </p:nvSpPr>
        <p:spPr>
          <a:xfrm>
            <a:off x="1399771" y="5285335"/>
            <a:ext cx="9404337" cy="646331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lang="en-US" altLang="zh-CN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6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6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6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6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6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6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3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3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82" name="Shape 3682"/>
          <p:cNvGrpSpPr/>
          <p:nvPr/>
        </p:nvGrpSpPr>
        <p:grpSpPr>
          <a:xfrm>
            <a:off x="6598762" y="1462181"/>
            <a:ext cx="5593238" cy="1242381"/>
            <a:chOff x="5608637" y="1462180"/>
            <a:chExt cx="6583363" cy="1473200"/>
          </a:xfrm>
        </p:grpSpPr>
        <p:sp>
          <p:nvSpPr>
            <p:cNvPr id="3683" name="Shape 3683"/>
            <p:cNvSpPr/>
            <p:nvPr/>
          </p:nvSpPr>
          <p:spPr>
            <a:xfrm>
              <a:off x="8894763" y="1462180"/>
              <a:ext cx="3297238" cy="9810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4" name="Shape 3684"/>
            <p:cNvSpPr/>
            <p:nvPr/>
          </p:nvSpPr>
          <p:spPr>
            <a:xfrm>
              <a:off x="6469062" y="2367056"/>
              <a:ext cx="1474788" cy="56832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5" name="Shape 3685"/>
            <p:cNvSpPr/>
            <p:nvPr/>
          </p:nvSpPr>
          <p:spPr>
            <a:xfrm>
              <a:off x="7943850" y="1462180"/>
              <a:ext cx="950913" cy="147319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73706"/>
                  </a:moveTo>
                  <a:lnTo>
                    <a:pt x="120000" y="0"/>
                  </a:lnTo>
                  <a:lnTo>
                    <a:pt x="120000" y="79913"/>
                  </a:lnTo>
                  <a:lnTo>
                    <a:pt x="0" y="120000"/>
                  </a:lnTo>
                  <a:lnTo>
                    <a:pt x="0" y="73706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6" name="Shape 3686"/>
            <p:cNvSpPr/>
            <p:nvPr/>
          </p:nvSpPr>
          <p:spPr>
            <a:xfrm>
              <a:off x="5608637" y="1860643"/>
              <a:ext cx="860425" cy="1074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0" y="120000"/>
                  </a:lnTo>
                  <a:lnTo>
                    <a:pt x="120000" y="120000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87" name="Shape 3687"/>
          <p:cNvGrpSpPr/>
          <p:nvPr/>
        </p:nvGrpSpPr>
        <p:grpSpPr>
          <a:xfrm>
            <a:off x="6598762" y="3780764"/>
            <a:ext cx="5593238" cy="1243720"/>
            <a:chOff x="5608637" y="4318094"/>
            <a:chExt cx="6583363" cy="1474788"/>
          </a:xfrm>
        </p:grpSpPr>
        <p:sp>
          <p:nvSpPr>
            <p:cNvPr id="3688" name="Shape 3688"/>
            <p:cNvSpPr/>
            <p:nvPr/>
          </p:nvSpPr>
          <p:spPr>
            <a:xfrm>
              <a:off x="8894763" y="4810219"/>
              <a:ext cx="3297238" cy="982663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89" name="Shape 3689"/>
            <p:cNvSpPr/>
            <p:nvPr/>
          </p:nvSpPr>
          <p:spPr>
            <a:xfrm>
              <a:off x="6469062" y="4318094"/>
              <a:ext cx="1474788" cy="568324"/>
            </a:xfrm>
            <a:prstGeom prst="rect">
              <a:avLst/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0" name="Shape 3690"/>
            <p:cNvSpPr/>
            <p:nvPr/>
          </p:nvSpPr>
          <p:spPr>
            <a:xfrm>
              <a:off x="7943850" y="4318094"/>
              <a:ext cx="950913" cy="14747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46243"/>
                  </a:moveTo>
                  <a:lnTo>
                    <a:pt x="120000" y="120000"/>
                  </a:lnTo>
                  <a:lnTo>
                    <a:pt x="120000" y="40043"/>
                  </a:lnTo>
                  <a:lnTo>
                    <a:pt x="0" y="0"/>
                  </a:lnTo>
                  <a:lnTo>
                    <a:pt x="0" y="46243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1" name="Shape 3691"/>
            <p:cNvSpPr/>
            <p:nvPr/>
          </p:nvSpPr>
          <p:spPr>
            <a:xfrm>
              <a:off x="5608637" y="4318094"/>
              <a:ext cx="860425" cy="1076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692" name="Shape 3692"/>
          <p:cNvSpPr/>
          <p:nvPr/>
        </p:nvSpPr>
        <p:spPr>
          <a:xfrm>
            <a:off x="6457950" y="5378544"/>
            <a:ext cx="11113" cy="1587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cubicBezTo>
                  <a:pt x="120000" y="120000"/>
                  <a:pt x="120000" y="120000"/>
                  <a:pt x="120000" y="120000"/>
                </a:cubicBezTo>
                <a:cubicBezTo>
                  <a:pt x="120000" y="0"/>
                  <a:pt x="120000" y="0"/>
                  <a:pt x="120000" y="0"/>
                </a:cubicBezTo>
                <a:cubicBezTo>
                  <a:pt x="80000" y="0"/>
                  <a:pt x="40000" y="0"/>
                  <a:pt x="0" y="0"/>
                </a:cubicBezTo>
                <a:close/>
              </a:path>
            </a:pathLst>
          </a:custGeom>
          <a:solidFill>
            <a:srgbClr val="46BDC6"/>
          </a:solidFill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693" name="Shape 3693"/>
          <p:cNvGrpSpPr/>
          <p:nvPr/>
        </p:nvGrpSpPr>
        <p:grpSpPr>
          <a:xfrm>
            <a:off x="6157722" y="3263453"/>
            <a:ext cx="6034277" cy="848781"/>
            <a:chOff x="5089525" y="3668805"/>
            <a:chExt cx="7102476" cy="1006474"/>
          </a:xfrm>
        </p:grpSpPr>
        <p:sp>
          <p:nvSpPr>
            <p:cNvPr id="3694" name="Shape 3694"/>
            <p:cNvSpPr/>
            <p:nvPr/>
          </p:nvSpPr>
          <p:spPr>
            <a:xfrm>
              <a:off x="8894763" y="3694205"/>
              <a:ext cx="3297238" cy="981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85" y="0"/>
                    <a:pt x="82551" y="0"/>
                    <a:pt x="120000" y="0"/>
                  </a:cubicBezTo>
                  <a:cubicBezTo>
                    <a:pt x="120000" y="40000"/>
                    <a:pt x="120000" y="80000"/>
                    <a:pt x="120000" y="120000"/>
                  </a:cubicBezTo>
                  <a:cubicBezTo>
                    <a:pt x="82551" y="120000"/>
                    <a:pt x="37585" y="120000"/>
                    <a:pt x="0" y="120000"/>
                  </a:cubicBezTo>
                  <a:cubicBezTo>
                    <a:pt x="0" y="80000"/>
                    <a:pt x="0" y="40000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5" name="Shape 3695"/>
            <p:cNvSpPr/>
            <p:nvPr/>
          </p:nvSpPr>
          <p:spPr>
            <a:xfrm>
              <a:off x="6469062" y="3668805"/>
              <a:ext cx="1474788" cy="566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0000" y="0"/>
                    <a:pt x="80000" y="0"/>
                    <a:pt x="120000" y="0"/>
                  </a:cubicBezTo>
                  <a:cubicBezTo>
                    <a:pt x="120000" y="39735"/>
                    <a:pt x="120000" y="80264"/>
                    <a:pt x="120000" y="120000"/>
                  </a:cubicBezTo>
                  <a:cubicBezTo>
                    <a:pt x="80000" y="120000"/>
                    <a:pt x="40000" y="120000"/>
                    <a:pt x="0" y="120000"/>
                  </a:cubicBezTo>
                  <a:cubicBezTo>
                    <a:pt x="0" y="80264"/>
                    <a:pt x="0" y="3973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6" name="Shape 3696"/>
            <p:cNvSpPr/>
            <p:nvPr/>
          </p:nvSpPr>
          <p:spPr>
            <a:xfrm>
              <a:off x="7943850" y="3668805"/>
              <a:ext cx="950913" cy="10064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028"/>
                  </a:moveTo>
                  <a:lnTo>
                    <a:pt x="120000" y="120000"/>
                  </a:lnTo>
                  <a:lnTo>
                    <a:pt x="0" y="67570"/>
                  </a:lnTo>
                  <a:lnTo>
                    <a:pt x="0" y="0"/>
                  </a:lnTo>
                  <a:lnTo>
                    <a:pt x="120000" y="3028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97" name="Shape 3697"/>
            <p:cNvSpPr/>
            <p:nvPr/>
          </p:nvSpPr>
          <p:spPr>
            <a:xfrm>
              <a:off x="5089525" y="3668805"/>
              <a:ext cx="1379537" cy="5667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9564" y="120000"/>
                    <a:pt x="39564" y="120000"/>
                    <a:pt x="39564" y="120000"/>
                  </a:cubicBezTo>
                  <a:cubicBezTo>
                    <a:pt x="66376" y="120000"/>
                    <a:pt x="93188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80108" y="0"/>
                    <a:pt x="39891" y="0"/>
                    <a:pt x="0" y="0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698" name="Shape 3698"/>
          <p:cNvGrpSpPr/>
          <p:nvPr/>
        </p:nvGrpSpPr>
        <p:grpSpPr>
          <a:xfrm>
            <a:off x="6157722" y="2370800"/>
            <a:ext cx="6034277" cy="850121"/>
            <a:chOff x="5089525" y="2578193"/>
            <a:chExt cx="7102476" cy="1008063"/>
          </a:xfrm>
        </p:grpSpPr>
        <p:sp>
          <p:nvSpPr>
            <p:cNvPr id="3699" name="Shape 3699"/>
            <p:cNvSpPr/>
            <p:nvPr/>
          </p:nvSpPr>
          <p:spPr>
            <a:xfrm>
              <a:off x="8894763" y="2578193"/>
              <a:ext cx="3297238" cy="9810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37585" y="0"/>
                    <a:pt x="82551" y="0"/>
                    <a:pt x="120000" y="0"/>
                  </a:cubicBezTo>
                  <a:cubicBezTo>
                    <a:pt x="120000" y="40000"/>
                    <a:pt x="120000" y="80000"/>
                    <a:pt x="120000" y="120000"/>
                  </a:cubicBezTo>
                  <a:cubicBezTo>
                    <a:pt x="82551" y="120000"/>
                    <a:pt x="37585" y="120000"/>
                    <a:pt x="0" y="120000"/>
                  </a:cubicBezTo>
                  <a:cubicBezTo>
                    <a:pt x="0" y="80000"/>
                    <a:pt x="0" y="40000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0" name="Shape 3700"/>
            <p:cNvSpPr/>
            <p:nvPr/>
          </p:nvSpPr>
          <p:spPr>
            <a:xfrm>
              <a:off x="6469062" y="3017931"/>
              <a:ext cx="1474788" cy="568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cubicBezTo>
                    <a:pt x="40000" y="0"/>
                    <a:pt x="80000" y="0"/>
                    <a:pt x="120000" y="0"/>
                  </a:cubicBezTo>
                  <a:cubicBezTo>
                    <a:pt x="120000" y="39735"/>
                    <a:pt x="120000" y="80264"/>
                    <a:pt x="120000" y="120000"/>
                  </a:cubicBezTo>
                  <a:cubicBezTo>
                    <a:pt x="80000" y="120000"/>
                    <a:pt x="40000" y="120000"/>
                    <a:pt x="0" y="120000"/>
                  </a:cubicBezTo>
                  <a:cubicBezTo>
                    <a:pt x="0" y="80264"/>
                    <a:pt x="0" y="39735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1" name="Shape 3701"/>
            <p:cNvSpPr/>
            <p:nvPr/>
          </p:nvSpPr>
          <p:spPr>
            <a:xfrm>
              <a:off x="7943850" y="2578193"/>
              <a:ext cx="950913" cy="100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6787"/>
                  </a:moveTo>
                  <a:lnTo>
                    <a:pt x="120000" y="0"/>
                  </a:lnTo>
                  <a:lnTo>
                    <a:pt x="0" y="52346"/>
                  </a:lnTo>
                  <a:lnTo>
                    <a:pt x="0" y="120000"/>
                  </a:lnTo>
                  <a:lnTo>
                    <a:pt x="120000" y="116787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02" name="Shape 3702"/>
            <p:cNvSpPr/>
            <p:nvPr/>
          </p:nvSpPr>
          <p:spPr>
            <a:xfrm>
              <a:off x="5089525" y="3017931"/>
              <a:ext cx="1379537" cy="5683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9564" y="0"/>
                  </a:moveTo>
                  <a:cubicBezTo>
                    <a:pt x="0" y="120000"/>
                    <a:pt x="0" y="120000"/>
                    <a:pt x="0" y="120000"/>
                  </a:cubicBezTo>
                  <a:cubicBezTo>
                    <a:pt x="39891" y="120000"/>
                    <a:pt x="80108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93188" y="0"/>
                    <a:pt x="66376" y="0"/>
                    <a:pt x="39564" y="0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1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32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6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6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53" name="Shape 3753"/>
          <p:cNvGrpSpPr/>
          <p:nvPr/>
        </p:nvGrpSpPr>
        <p:grpSpPr>
          <a:xfrm>
            <a:off x="5459044" y="1968016"/>
            <a:ext cx="6732956" cy="3184837"/>
            <a:chOff x="3073006" y="1772453"/>
            <a:chExt cx="6068622" cy="2870592"/>
          </a:xfrm>
        </p:grpSpPr>
        <p:sp>
          <p:nvSpPr>
            <p:cNvPr id="3754" name="Shape 3754"/>
            <p:cNvSpPr/>
            <p:nvPr/>
          </p:nvSpPr>
          <p:spPr>
            <a:xfrm flipH="1">
              <a:off x="4982774" y="2709467"/>
              <a:ext cx="4158854" cy="651271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55" name="Shape 3755"/>
            <p:cNvSpPr/>
            <p:nvPr/>
          </p:nvSpPr>
          <p:spPr>
            <a:xfrm flipH="1">
              <a:off x="5549512" y="3360742"/>
              <a:ext cx="3592115" cy="63817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3756" name="Shape 3756"/>
            <p:cNvGrpSpPr/>
            <p:nvPr/>
          </p:nvGrpSpPr>
          <p:grpSpPr>
            <a:xfrm flipH="1">
              <a:off x="3718324" y="1772453"/>
              <a:ext cx="1833562" cy="2009776"/>
              <a:chOff x="4786312" y="704850"/>
              <a:chExt cx="2444750" cy="2679701"/>
            </a:xfrm>
          </p:grpSpPr>
          <p:sp>
            <p:nvSpPr>
              <p:cNvPr id="3757" name="Shape 3757"/>
              <p:cNvSpPr/>
              <p:nvPr/>
            </p:nvSpPr>
            <p:spPr>
              <a:xfrm>
                <a:off x="4786312" y="704850"/>
                <a:ext cx="2444750" cy="2679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81113"/>
                    </a:moveTo>
                    <a:lnTo>
                      <a:pt x="77610" y="13222"/>
                    </a:lnTo>
                    <a:lnTo>
                      <a:pt x="35376" y="0"/>
                    </a:lnTo>
                    <a:lnTo>
                      <a:pt x="155" y="38744"/>
                    </a:lnTo>
                    <a:lnTo>
                      <a:pt x="0" y="38744"/>
                    </a:lnTo>
                    <a:lnTo>
                      <a:pt x="155" y="38744"/>
                    </a:lnTo>
                    <a:lnTo>
                      <a:pt x="0" y="38886"/>
                    </a:lnTo>
                    <a:lnTo>
                      <a:pt x="155" y="38886"/>
                    </a:lnTo>
                    <a:lnTo>
                      <a:pt x="42389" y="106777"/>
                    </a:lnTo>
                    <a:lnTo>
                      <a:pt x="84623" y="120000"/>
                    </a:lnTo>
                    <a:lnTo>
                      <a:pt x="84623" y="119573"/>
                    </a:lnTo>
                    <a:lnTo>
                      <a:pt x="120000" y="81113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8" name="Shape 3758"/>
              <p:cNvSpPr/>
              <p:nvPr/>
            </p:nvSpPr>
            <p:spPr>
              <a:xfrm>
                <a:off x="4786312" y="704850"/>
                <a:ext cx="1581150" cy="9921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5712"/>
                    </a:moveTo>
                    <a:lnTo>
                      <a:pt x="97108" y="79680"/>
                    </a:lnTo>
                    <a:lnTo>
                      <a:pt x="59518" y="58752"/>
                    </a:lnTo>
                    <a:lnTo>
                      <a:pt x="27710" y="120000"/>
                    </a:lnTo>
                    <a:lnTo>
                      <a:pt x="0" y="105024"/>
                    </a:lnTo>
                    <a:lnTo>
                      <a:pt x="54698" y="0"/>
                    </a:lnTo>
                    <a:lnTo>
                      <a:pt x="120000" y="35712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59" name="Shape 3759"/>
              <p:cNvSpPr/>
              <p:nvPr/>
            </p:nvSpPr>
            <p:spPr>
              <a:xfrm>
                <a:off x="5151437" y="1697038"/>
                <a:ext cx="1358899" cy="16875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3738" y="12191"/>
                    </a:moveTo>
                    <a:lnTo>
                      <a:pt x="120000" y="120000"/>
                    </a:lnTo>
                    <a:lnTo>
                      <a:pt x="75981" y="107808"/>
                    </a:lnTo>
                    <a:lnTo>
                      <a:pt x="0" y="0"/>
                    </a:lnTo>
                    <a:lnTo>
                      <a:pt x="43738" y="12191"/>
                    </a:lnTo>
                    <a:close/>
                  </a:path>
                </a:pathLst>
              </a:custGeom>
              <a:solidFill>
                <a:srgbClr val="D8D8D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0" name="Shape 3760"/>
              <p:cNvSpPr/>
              <p:nvPr/>
            </p:nvSpPr>
            <p:spPr>
              <a:xfrm>
                <a:off x="5151437" y="1190625"/>
                <a:ext cx="914400" cy="6778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632"/>
                    </a:moveTo>
                    <a:lnTo>
                      <a:pt x="65000" y="120000"/>
                    </a:lnTo>
                    <a:lnTo>
                      <a:pt x="0" y="89648"/>
                    </a:lnTo>
                    <a:lnTo>
                      <a:pt x="55000" y="0"/>
                    </a:lnTo>
                    <a:lnTo>
                      <a:pt x="120000" y="30632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1" name="Shape 3761"/>
              <p:cNvSpPr/>
              <p:nvPr/>
            </p:nvSpPr>
            <p:spPr>
              <a:xfrm>
                <a:off x="5646737" y="1363662"/>
                <a:ext cx="1282700" cy="20113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9207" y="0"/>
                    </a:moveTo>
                    <a:lnTo>
                      <a:pt x="0" y="30118"/>
                    </a:lnTo>
                    <a:lnTo>
                      <a:pt x="80792" y="120000"/>
                    </a:lnTo>
                    <a:lnTo>
                      <a:pt x="120000" y="89881"/>
                    </a:lnTo>
                    <a:lnTo>
                      <a:pt x="39207" y="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2" name="Shape 3762"/>
              <p:cNvSpPr/>
              <p:nvPr/>
            </p:nvSpPr>
            <p:spPr>
              <a:xfrm>
                <a:off x="6065837" y="1000125"/>
                <a:ext cx="1165224" cy="1879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8937" y="120000"/>
                    </a:moveTo>
                    <a:lnTo>
                      <a:pt x="120000" y="96790"/>
                    </a:lnTo>
                    <a:lnTo>
                      <a:pt x="31062" y="0"/>
                    </a:lnTo>
                    <a:lnTo>
                      <a:pt x="0" y="23209"/>
                    </a:lnTo>
                    <a:lnTo>
                      <a:pt x="88937" y="12000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3" name="Shape 3763"/>
              <p:cNvSpPr/>
              <p:nvPr/>
            </p:nvSpPr>
            <p:spPr>
              <a:xfrm>
                <a:off x="4786312" y="1570037"/>
                <a:ext cx="1225550" cy="16430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751" y="9043"/>
                    </a:moveTo>
                    <a:lnTo>
                      <a:pt x="120000" y="120000"/>
                    </a:lnTo>
                    <a:lnTo>
                      <a:pt x="84559" y="110956"/>
                    </a:lnTo>
                    <a:lnTo>
                      <a:pt x="0" y="0"/>
                    </a:lnTo>
                    <a:lnTo>
                      <a:pt x="35751" y="9043"/>
                    </a:lnTo>
                    <a:close/>
                  </a:path>
                </a:pathLst>
              </a:custGeom>
              <a:solidFill>
                <a:srgbClr val="45652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64" name="Shape 3764"/>
            <p:cNvGrpSpPr/>
            <p:nvPr/>
          </p:nvGrpSpPr>
          <p:grpSpPr>
            <a:xfrm flipH="1">
              <a:off x="4258866" y="2726143"/>
              <a:ext cx="1654969" cy="1695450"/>
              <a:chOff x="4303712" y="1976438"/>
              <a:chExt cx="2206625" cy="2260599"/>
            </a:xfrm>
          </p:grpSpPr>
          <p:sp>
            <p:nvSpPr>
              <p:cNvPr id="3765" name="Shape 3765"/>
              <p:cNvSpPr/>
              <p:nvPr/>
            </p:nvSpPr>
            <p:spPr>
              <a:xfrm>
                <a:off x="4303712" y="1976438"/>
                <a:ext cx="2206624" cy="22605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4241"/>
                    </a:moveTo>
                    <a:lnTo>
                      <a:pt x="85294" y="15674"/>
                    </a:lnTo>
                    <a:lnTo>
                      <a:pt x="38503" y="0"/>
                    </a:lnTo>
                    <a:lnTo>
                      <a:pt x="517" y="44578"/>
                    </a:lnTo>
                    <a:lnTo>
                      <a:pt x="0" y="44410"/>
                    </a:lnTo>
                    <a:lnTo>
                      <a:pt x="345" y="44915"/>
                    </a:lnTo>
                    <a:lnTo>
                      <a:pt x="0" y="45084"/>
                    </a:lnTo>
                    <a:lnTo>
                      <a:pt x="517" y="45252"/>
                    </a:lnTo>
                    <a:lnTo>
                      <a:pt x="34705" y="104157"/>
                    </a:lnTo>
                    <a:lnTo>
                      <a:pt x="81496" y="120000"/>
                    </a:lnTo>
                    <a:lnTo>
                      <a:pt x="120000" y="74241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6" name="Shape 3766"/>
              <p:cNvSpPr/>
              <p:nvPr/>
            </p:nvSpPr>
            <p:spPr>
              <a:xfrm>
                <a:off x="4967287" y="2100263"/>
                <a:ext cx="904875" cy="6619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1079"/>
                    </a:moveTo>
                    <a:lnTo>
                      <a:pt x="66105" y="119999"/>
                    </a:lnTo>
                    <a:lnTo>
                      <a:pt x="0" y="88920"/>
                    </a:lnTo>
                    <a:lnTo>
                      <a:pt x="53894" y="0"/>
                    </a:lnTo>
                    <a:lnTo>
                      <a:pt x="119999" y="31079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7" name="Shape 3767"/>
              <p:cNvSpPr/>
              <p:nvPr/>
            </p:nvSpPr>
            <p:spPr>
              <a:xfrm>
                <a:off x="5465762" y="2271713"/>
                <a:ext cx="1044575" cy="15938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3313" y="120000"/>
                    </a:moveTo>
                    <a:lnTo>
                      <a:pt x="120000" y="83067"/>
                    </a:lnTo>
                    <a:lnTo>
                      <a:pt x="46686" y="0"/>
                    </a:lnTo>
                    <a:lnTo>
                      <a:pt x="0" y="36932"/>
                    </a:lnTo>
                    <a:lnTo>
                      <a:pt x="73313" y="120000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8" name="Shape 3768"/>
              <p:cNvSpPr/>
              <p:nvPr/>
            </p:nvSpPr>
            <p:spPr>
              <a:xfrm>
                <a:off x="4303712" y="1976438"/>
                <a:ext cx="1162049" cy="11477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0491" y="12946"/>
                    </a:moveTo>
                    <a:lnTo>
                      <a:pt x="68524" y="64232"/>
                    </a:lnTo>
                    <a:lnTo>
                      <a:pt x="120000" y="82157"/>
                    </a:lnTo>
                    <a:lnTo>
                      <a:pt x="88852" y="120000"/>
                    </a:lnTo>
                    <a:lnTo>
                      <a:pt x="0" y="88796"/>
                    </a:lnTo>
                    <a:lnTo>
                      <a:pt x="73114" y="0"/>
                    </a:lnTo>
                    <a:lnTo>
                      <a:pt x="110491" y="12946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69" name="Shape 3769"/>
              <p:cNvSpPr/>
              <p:nvPr/>
            </p:nvSpPr>
            <p:spPr>
              <a:xfrm>
                <a:off x="4303712" y="2813050"/>
                <a:ext cx="1498599" cy="14239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8898" y="26220"/>
                    </a:moveTo>
                    <a:lnTo>
                      <a:pt x="120000" y="120000"/>
                    </a:lnTo>
                    <a:lnTo>
                      <a:pt x="51101" y="94849"/>
                    </a:lnTo>
                    <a:lnTo>
                      <a:pt x="0" y="0"/>
                    </a:lnTo>
                    <a:lnTo>
                      <a:pt x="68898" y="26220"/>
                    </a:lnTo>
                    <a:close/>
                  </a:path>
                </a:pathLst>
              </a:custGeom>
              <a:solidFill>
                <a:srgbClr val="4E722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0" name="Shape 3770"/>
              <p:cNvSpPr/>
              <p:nvPr/>
            </p:nvSpPr>
            <p:spPr>
              <a:xfrm>
                <a:off x="5164137" y="2762250"/>
                <a:ext cx="939799" cy="1474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1486" y="120000"/>
                    </a:moveTo>
                    <a:lnTo>
                      <a:pt x="120000" y="90548"/>
                    </a:lnTo>
                    <a:lnTo>
                      <a:pt x="38513" y="0"/>
                    </a:lnTo>
                    <a:lnTo>
                      <a:pt x="0" y="29451"/>
                    </a:lnTo>
                    <a:lnTo>
                      <a:pt x="81486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71" name="Shape 3771"/>
            <p:cNvGrpSpPr/>
            <p:nvPr/>
          </p:nvGrpSpPr>
          <p:grpSpPr>
            <a:xfrm flipH="1">
              <a:off x="3073006" y="2514213"/>
              <a:ext cx="1538288" cy="1489472"/>
              <a:chOff x="6040437" y="1693863"/>
              <a:chExt cx="2051050" cy="1985963"/>
            </a:xfrm>
          </p:grpSpPr>
          <p:sp>
            <p:nvSpPr>
              <p:cNvPr id="3772" name="Shape 3772"/>
              <p:cNvSpPr/>
              <p:nvPr/>
            </p:nvSpPr>
            <p:spPr>
              <a:xfrm>
                <a:off x="6040437" y="1693863"/>
                <a:ext cx="2051050" cy="19859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67625"/>
                    </a:moveTo>
                    <a:lnTo>
                      <a:pt x="77832" y="120000"/>
                    </a:lnTo>
                    <a:lnTo>
                      <a:pt x="27492" y="102158"/>
                    </a:lnTo>
                    <a:lnTo>
                      <a:pt x="0" y="52470"/>
                    </a:lnTo>
                    <a:lnTo>
                      <a:pt x="42167" y="0"/>
                    </a:lnTo>
                    <a:lnTo>
                      <a:pt x="92507" y="17841"/>
                    </a:lnTo>
                    <a:lnTo>
                      <a:pt x="120000" y="67625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3" name="Shape 3773"/>
              <p:cNvSpPr/>
              <p:nvPr/>
            </p:nvSpPr>
            <p:spPr>
              <a:xfrm>
                <a:off x="6040437" y="2055813"/>
                <a:ext cx="917575" cy="6778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0351"/>
                    </a:moveTo>
                    <a:lnTo>
                      <a:pt x="65190" y="120000"/>
                    </a:lnTo>
                    <a:lnTo>
                      <a:pt x="0" y="89648"/>
                    </a:lnTo>
                    <a:lnTo>
                      <a:pt x="55224" y="0"/>
                    </a:lnTo>
                    <a:lnTo>
                      <a:pt x="120000" y="3035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4" name="Shape 3774"/>
              <p:cNvSpPr/>
              <p:nvPr/>
            </p:nvSpPr>
            <p:spPr>
              <a:xfrm>
                <a:off x="6040437" y="2562225"/>
                <a:ext cx="965199" cy="9937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973" y="20702"/>
                    </a:moveTo>
                    <a:lnTo>
                      <a:pt x="120000" y="120000"/>
                    </a:lnTo>
                    <a:lnTo>
                      <a:pt x="58421" y="99297"/>
                    </a:lnTo>
                    <a:lnTo>
                      <a:pt x="0" y="0"/>
                    </a:lnTo>
                    <a:lnTo>
                      <a:pt x="61973" y="20702"/>
                    </a:lnTo>
                    <a:close/>
                  </a:path>
                </a:pathLst>
              </a:custGeom>
              <a:solidFill>
                <a:srgbClr val="F2F2F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5" name="Shape 3775"/>
              <p:cNvSpPr/>
              <p:nvPr/>
            </p:nvSpPr>
            <p:spPr>
              <a:xfrm>
                <a:off x="6538912" y="2733675"/>
                <a:ext cx="831850" cy="9461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2213" y="16107"/>
                    </a:moveTo>
                    <a:lnTo>
                      <a:pt x="120000" y="120000"/>
                    </a:lnTo>
                    <a:lnTo>
                      <a:pt x="67328" y="104295"/>
                    </a:lnTo>
                    <a:lnTo>
                      <a:pt x="0" y="0"/>
                    </a:lnTo>
                    <a:lnTo>
                      <a:pt x="52213" y="16107"/>
                    </a:lnTo>
                    <a:close/>
                  </a:path>
                </a:pathLst>
              </a:custGeom>
              <a:solidFill>
                <a:srgbClr val="3D5920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6" name="Shape 3776"/>
              <p:cNvSpPr/>
              <p:nvPr/>
            </p:nvSpPr>
            <p:spPr>
              <a:xfrm>
                <a:off x="6462712" y="1693863"/>
                <a:ext cx="1158874" cy="1166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0367"/>
                    </a:moveTo>
                    <a:lnTo>
                      <a:pt x="45369" y="120000"/>
                    </a:lnTo>
                    <a:lnTo>
                      <a:pt x="7890" y="106938"/>
                    </a:lnTo>
                    <a:lnTo>
                      <a:pt x="51287" y="54857"/>
                    </a:lnTo>
                    <a:lnTo>
                      <a:pt x="0" y="37224"/>
                    </a:lnTo>
                    <a:lnTo>
                      <a:pt x="30904" y="0"/>
                    </a:lnTo>
                    <a:lnTo>
                      <a:pt x="119999" y="30367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77" name="Shape 3777"/>
              <p:cNvSpPr/>
              <p:nvPr/>
            </p:nvSpPr>
            <p:spPr>
              <a:xfrm>
                <a:off x="6900863" y="1989138"/>
                <a:ext cx="1190624" cy="16906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2640" y="0"/>
                    </a:moveTo>
                    <a:lnTo>
                      <a:pt x="120000" y="58478"/>
                    </a:lnTo>
                    <a:lnTo>
                      <a:pt x="47360" y="120000"/>
                    </a:lnTo>
                    <a:lnTo>
                      <a:pt x="0" y="61859"/>
                    </a:lnTo>
                    <a:lnTo>
                      <a:pt x="7264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778" name="Shape 3778"/>
            <p:cNvGrpSpPr/>
            <p:nvPr/>
          </p:nvGrpSpPr>
          <p:grpSpPr>
            <a:xfrm flipH="1">
              <a:off x="3613551" y="3494091"/>
              <a:ext cx="1340643" cy="1148953"/>
              <a:chOff x="5583237" y="3000375"/>
              <a:chExt cx="1787524" cy="1531938"/>
            </a:xfrm>
          </p:grpSpPr>
          <p:sp>
            <p:nvSpPr>
              <p:cNvPr id="3779" name="Shape 3779"/>
              <p:cNvSpPr/>
              <p:nvPr/>
            </p:nvSpPr>
            <p:spPr>
              <a:xfrm>
                <a:off x="5583237" y="3000375"/>
                <a:ext cx="1787524" cy="15319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866" y="23626"/>
                    </a:moveTo>
                    <a:lnTo>
                      <a:pt x="105293" y="23129"/>
                    </a:lnTo>
                    <a:lnTo>
                      <a:pt x="47531" y="0"/>
                    </a:lnTo>
                    <a:lnTo>
                      <a:pt x="213" y="66404"/>
                    </a:lnTo>
                    <a:lnTo>
                      <a:pt x="0" y="66404"/>
                    </a:lnTo>
                    <a:lnTo>
                      <a:pt x="14706" y="96870"/>
                    </a:lnTo>
                    <a:lnTo>
                      <a:pt x="72468" y="120000"/>
                    </a:lnTo>
                    <a:lnTo>
                      <a:pt x="120000" y="53222"/>
                    </a:lnTo>
                    <a:lnTo>
                      <a:pt x="104866" y="23626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0" name="Shape 3780"/>
              <p:cNvSpPr/>
              <p:nvPr/>
            </p:nvSpPr>
            <p:spPr>
              <a:xfrm>
                <a:off x="5884862" y="3000375"/>
                <a:ext cx="904875" cy="6572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31304"/>
                    </a:moveTo>
                    <a:lnTo>
                      <a:pt x="66105" y="120000"/>
                    </a:lnTo>
                    <a:lnTo>
                      <a:pt x="0" y="88695"/>
                    </a:lnTo>
                    <a:lnTo>
                      <a:pt x="53894" y="0"/>
                    </a:lnTo>
                    <a:lnTo>
                      <a:pt x="119999" y="31304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1" name="Shape 3781"/>
              <p:cNvSpPr/>
              <p:nvPr/>
            </p:nvSpPr>
            <p:spPr>
              <a:xfrm>
                <a:off x="5586412" y="3171825"/>
                <a:ext cx="1565274" cy="976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5219"/>
                    </a:moveTo>
                    <a:lnTo>
                      <a:pt x="65720" y="120000"/>
                    </a:lnTo>
                    <a:lnTo>
                      <a:pt x="0" y="83121"/>
                    </a:lnTo>
                    <a:lnTo>
                      <a:pt x="22880" y="38634"/>
                    </a:lnTo>
                    <a:lnTo>
                      <a:pt x="61095" y="59707"/>
                    </a:lnTo>
                    <a:lnTo>
                      <a:pt x="92251" y="0"/>
                    </a:lnTo>
                    <a:lnTo>
                      <a:pt x="120000" y="1521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2" name="Shape 3782"/>
              <p:cNvSpPr/>
              <p:nvPr/>
            </p:nvSpPr>
            <p:spPr>
              <a:xfrm>
                <a:off x="6434137" y="3295650"/>
                <a:ext cx="936624" cy="123666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0711" y="0"/>
                    </a:moveTo>
                    <a:lnTo>
                      <a:pt x="120000" y="37278"/>
                    </a:lnTo>
                    <a:lnTo>
                      <a:pt x="29288" y="120000"/>
                    </a:lnTo>
                    <a:lnTo>
                      <a:pt x="0" y="82721"/>
                    </a:lnTo>
                    <a:lnTo>
                      <a:pt x="90711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783" name="Shape 3783"/>
              <p:cNvSpPr/>
              <p:nvPr/>
            </p:nvSpPr>
            <p:spPr>
              <a:xfrm>
                <a:off x="5583237" y="3848100"/>
                <a:ext cx="1079499" cy="6842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5647" y="52621"/>
                    </a:moveTo>
                    <a:lnTo>
                      <a:pt x="120000" y="120000"/>
                    </a:lnTo>
                    <a:lnTo>
                      <a:pt x="24352" y="68213"/>
                    </a:lnTo>
                    <a:lnTo>
                      <a:pt x="0" y="0"/>
                    </a:lnTo>
                    <a:lnTo>
                      <a:pt x="95647" y="52621"/>
                    </a:lnTo>
                    <a:close/>
                  </a:path>
                </a:pathLst>
              </a:custGeom>
              <a:solidFill>
                <a:srgbClr val="344F1B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786" name="Shape 3786"/>
          <p:cNvGrpSpPr/>
          <p:nvPr/>
        </p:nvGrpSpPr>
        <p:grpSpPr>
          <a:xfrm>
            <a:off x="974192" y="4232151"/>
            <a:ext cx="1683448" cy="574054"/>
            <a:chOff x="651339" y="5088735"/>
            <a:chExt cx="1683448" cy="574054"/>
          </a:xfrm>
        </p:grpSpPr>
        <p:sp>
          <p:nvSpPr>
            <p:cNvPr id="3787" name="Shape 3787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88" name="Shape 3788"/>
            <p:cNvSpPr txBox="1"/>
            <p:nvPr/>
          </p:nvSpPr>
          <p:spPr>
            <a:xfrm>
              <a:off x="1324575" y="5088735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</a:p>
          </p:txBody>
        </p:sp>
        <p:sp>
          <p:nvSpPr>
            <p:cNvPr id="3789" name="Shape 3789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</a:p>
          </p:txBody>
        </p:sp>
        <p:sp>
          <p:nvSpPr>
            <p:cNvPr id="3790" name="Shape 3790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791" name="Shape 3791"/>
          <p:cNvGrpSpPr/>
          <p:nvPr/>
        </p:nvGrpSpPr>
        <p:grpSpPr>
          <a:xfrm>
            <a:off x="2920511" y="4254926"/>
            <a:ext cx="1683448" cy="574055"/>
            <a:chOff x="2597658" y="5111510"/>
            <a:chExt cx="1683448" cy="574055"/>
          </a:xfrm>
        </p:grpSpPr>
        <p:sp>
          <p:nvSpPr>
            <p:cNvPr id="3792" name="Shape 3792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793" name="Shape 3793"/>
            <p:cNvSpPr txBox="1"/>
            <p:nvPr/>
          </p:nvSpPr>
          <p:spPr>
            <a:xfrm>
              <a:off x="3270893" y="5111510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</a:p>
          </p:txBody>
        </p:sp>
        <p:sp>
          <p:nvSpPr>
            <p:cNvPr id="3794" name="Shape 3794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</a:p>
          </p:txBody>
        </p:sp>
        <p:sp>
          <p:nvSpPr>
            <p:cNvPr id="3795" name="Shape 3795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5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6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7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8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9" name="Shape 2286"/>
          <p:cNvSpPr txBox="1"/>
          <p:nvPr/>
        </p:nvSpPr>
        <p:spPr>
          <a:xfrm>
            <a:off x="752500" y="240824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50" name="Shape 2287"/>
          <p:cNvSpPr/>
          <p:nvPr/>
        </p:nvSpPr>
        <p:spPr>
          <a:xfrm>
            <a:off x="754384" y="2858659"/>
            <a:ext cx="4575205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7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79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13" name="Shape 3813"/>
          <p:cNvGrpSpPr/>
          <p:nvPr/>
        </p:nvGrpSpPr>
        <p:grpSpPr>
          <a:xfrm>
            <a:off x="863516" y="2138336"/>
            <a:ext cx="4096496" cy="3694023"/>
            <a:chOff x="2859285" y="1513840"/>
            <a:chExt cx="3425429" cy="3088888"/>
          </a:xfrm>
        </p:grpSpPr>
        <p:grpSp>
          <p:nvGrpSpPr>
            <p:cNvPr id="3814" name="Shape 3814"/>
            <p:cNvGrpSpPr/>
            <p:nvPr/>
          </p:nvGrpSpPr>
          <p:grpSpPr>
            <a:xfrm rot="10800000">
              <a:off x="2859285" y="1684739"/>
              <a:ext cx="3425429" cy="1584722"/>
              <a:chOff x="3814762" y="4014787"/>
              <a:chExt cx="4567237" cy="2112962"/>
            </a:xfrm>
          </p:grpSpPr>
          <p:sp>
            <p:nvSpPr>
              <p:cNvPr id="3815" name="Shape 3815"/>
              <p:cNvSpPr/>
              <p:nvPr/>
            </p:nvSpPr>
            <p:spPr>
              <a:xfrm>
                <a:off x="4648201" y="4845050"/>
                <a:ext cx="1450975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737" y="64455"/>
                    </a:lnTo>
                    <a:lnTo>
                      <a:pt x="0" y="120000"/>
                    </a:lnTo>
                    <a:lnTo>
                      <a:pt x="0" y="55544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6" name="Shape 3816"/>
              <p:cNvSpPr/>
              <p:nvPr/>
            </p:nvSpPr>
            <p:spPr>
              <a:xfrm>
                <a:off x="4024312" y="4845050"/>
                <a:ext cx="623887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1927" y="34838"/>
                    </a:moveTo>
                    <a:cubicBezTo>
                      <a:pt x="39036" y="33782"/>
                      <a:pt x="36144" y="32375"/>
                      <a:pt x="33975" y="31319"/>
                    </a:cubicBezTo>
                    <a:cubicBezTo>
                      <a:pt x="27469" y="28504"/>
                      <a:pt x="21686" y="25337"/>
                      <a:pt x="16626" y="22521"/>
                    </a:cubicBezTo>
                    <a:cubicBezTo>
                      <a:pt x="5783" y="15131"/>
                      <a:pt x="0" y="739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64398"/>
                      <a:pt x="0" y="64398"/>
                      <a:pt x="0" y="64398"/>
                    </a:cubicBezTo>
                    <a:cubicBezTo>
                      <a:pt x="0" y="84457"/>
                      <a:pt x="39759" y="104868"/>
                      <a:pt x="119999" y="119999"/>
                    </a:cubicBezTo>
                    <a:cubicBezTo>
                      <a:pt x="119999" y="55601"/>
                      <a:pt x="119999" y="55601"/>
                      <a:pt x="119999" y="55601"/>
                    </a:cubicBezTo>
                    <a:cubicBezTo>
                      <a:pt x="87469" y="49266"/>
                      <a:pt x="61445" y="42228"/>
                      <a:pt x="41927" y="34838"/>
                    </a:cubicBezTo>
                    <a:close/>
                  </a:path>
                </a:pathLst>
              </a:custGeom>
              <a:gradFill>
                <a:gsLst>
                  <a:gs pos="0">
                    <a:srgbClr val="3F682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7" name="Shape 3817"/>
              <p:cNvSpPr/>
              <p:nvPr/>
            </p:nvSpPr>
            <p:spPr>
              <a:xfrm>
                <a:off x="3814762" y="4014787"/>
                <a:ext cx="4567237" cy="14239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061" y="21213"/>
                    </a:moveTo>
                    <a:cubicBezTo>
                      <a:pt x="88395" y="7282"/>
                      <a:pt x="74172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60049" y="0"/>
                      <a:pt x="60049" y="0"/>
                      <a:pt x="60049" y="0"/>
                    </a:cubicBezTo>
                    <a:cubicBezTo>
                      <a:pt x="45827" y="0"/>
                      <a:pt x="31703" y="7282"/>
                      <a:pt x="21037" y="21213"/>
                    </a:cubicBezTo>
                    <a:cubicBezTo>
                      <a:pt x="0" y="48759"/>
                      <a:pt x="395" y="92770"/>
                      <a:pt x="21925" y="120000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60049" y="69973"/>
                      <a:pt x="60049" y="69973"/>
                      <a:pt x="60049" y="69973"/>
                    </a:cubicBezTo>
                    <a:cubicBezTo>
                      <a:pt x="98172" y="120000"/>
                      <a:pt x="98172" y="120000"/>
                      <a:pt x="98172" y="120000"/>
                    </a:cubicBezTo>
                    <a:cubicBezTo>
                      <a:pt x="119604" y="92770"/>
                      <a:pt x="120000" y="48759"/>
                      <a:pt x="99061" y="21213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8" name="Shape 3818"/>
              <p:cNvSpPr/>
              <p:nvPr/>
            </p:nvSpPr>
            <p:spPr>
              <a:xfrm>
                <a:off x="6099176" y="4845050"/>
                <a:ext cx="1450975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64455"/>
                    </a:lnTo>
                    <a:lnTo>
                      <a:pt x="120000" y="120000"/>
                    </a:lnTo>
                    <a:lnTo>
                      <a:pt x="120000" y="55544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3F6823"/>
                  </a:gs>
                  <a:gs pos="100000">
                    <a:schemeClr val="accent5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19" name="Shape 3819"/>
              <p:cNvSpPr/>
              <p:nvPr/>
            </p:nvSpPr>
            <p:spPr>
              <a:xfrm>
                <a:off x="7550150" y="4845050"/>
                <a:ext cx="623887" cy="12827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349" y="34838"/>
                    </a:moveTo>
                    <a:cubicBezTo>
                      <a:pt x="80240" y="33782"/>
                      <a:pt x="83132" y="32375"/>
                      <a:pt x="86024" y="31319"/>
                    </a:cubicBezTo>
                    <a:cubicBezTo>
                      <a:pt x="92530" y="28504"/>
                      <a:pt x="98313" y="25337"/>
                      <a:pt x="102650" y="22521"/>
                    </a:cubicBezTo>
                    <a:cubicBezTo>
                      <a:pt x="114216" y="15131"/>
                      <a:pt x="119999" y="7390"/>
                      <a:pt x="119999" y="0"/>
                    </a:cubicBezTo>
                    <a:cubicBezTo>
                      <a:pt x="119999" y="0"/>
                      <a:pt x="119999" y="0"/>
                      <a:pt x="119999" y="0"/>
                    </a:cubicBezTo>
                    <a:cubicBezTo>
                      <a:pt x="119999" y="0"/>
                      <a:pt x="119999" y="0"/>
                      <a:pt x="119999" y="0"/>
                    </a:cubicBezTo>
                    <a:cubicBezTo>
                      <a:pt x="119999" y="64398"/>
                      <a:pt x="119999" y="64398"/>
                      <a:pt x="119999" y="64398"/>
                    </a:cubicBezTo>
                    <a:cubicBezTo>
                      <a:pt x="119999" y="84457"/>
                      <a:pt x="79518" y="104868"/>
                      <a:pt x="0" y="119999"/>
                    </a:cubicBezTo>
                    <a:cubicBezTo>
                      <a:pt x="0" y="55601"/>
                      <a:pt x="0" y="55601"/>
                      <a:pt x="0" y="55601"/>
                    </a:cubicBezTo>
                    <a:cubicBezTo>
                      <a:pt x="32530" y="49266"/>
                      <a:pt x="57831" y="42228"/>
                      <a:pt x="77349" y="34838"/>
                    </a:cubicBez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20" name="Shape 3820"/>
            <p:cNvGrpSpPr/>
            <p:nvPr/>
          </p:nvGrpSpPr>
          <p:grpSpPr>
            <a:xfrm rot="10800000">
              <a:off x="3195050" y="2336008"/>
              <a:ext cx="2753915" cy="1373981"/>
              <a:chOff x="4262437" y="3427412"/>
              <a:chExt cx="3671887" cy="1831974"/>
            </a:xfrm>
          </p:grpSpPr>
          <p:sp>
            <p:nvSpPr>
              <p:cNvPr id="3821" name="Shape 3821"/>
              <p:cNvSpPr/>
              <p:nvPr/>
            </p:nvSpPr>
            <p:spPr>
              <a:xfrm>
                <a:off x="4930776" y="4092575"/>
                <a:ext cx="1168400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673" y="70857"/>
                    </a:lnTo>
                    <a:lnTo>
                      <a:pt x="0" y="120000"/>
                    </a:lnTo>
                    <a:lnTo>
                      <a:pt x="0" y="49142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2" name="Shape 3822"/>
              <p:cNvSpPr/>
              <p:nvPr/>
            </p:nvSpPr>
            <p:spPr>
              <a:xfrm>
                <a:off x="4430712" y="4092575"/>
                <a:ext cx="500063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9161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39699" y="106451"/>
                      <a:pt x="0" y="88645"/>
                      <a:pt x="0" y="7083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7806"/>
                      <a:pt x="39699" y="35612"/>
                      <a:pt x="120000" y="49161"/>
                    </a:cubicBezTo>
                  </a:path>
                </a:pathLst>
              </a:custGeom>
              <a:gradFill>
                <a:gsLst>
                  <a:gs pos="0">
                    <a:srgbClr val="4E7729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3" name="Shape 3823"/>
              <p:cNvSpPr/>
              <p:nvPr/>
            </p:nvSpPr>
            <p:spPr>
              <a:xfrm>
                <a:off x="4262437" y="3427412"/>
                <a:ext cx="3671887" cy="11430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996" y="20921"/>
                    </a:moveTo>
                    <a:cubicBezTo>
                      <a:pt x="88311" y="6710"/>
                      <a:pt x="74186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60061" y="0"/>
                      <a:pt x="60061" y="0"/>
                      <a:pt x="60061" y="0"/>
                    </a:cubicBezTo>
                    <a:cubicBezTo>
                      <a:pt x="45813" y="0"/>
                      <a:pt x="31688" y="6710"/>
                      <a:pt x="21003" y="20921"/>
                    </a:cubicBezTo>
                    <a:cubicBezTo>
                      <a:pt x="0" y="48552"/>
                      <a:pt x="368" y="92763"/>
                      <a:pt x="21862" y="120000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60061" y="69868"/>
                      <a:pt x="60061" y="69868"/>
                      <a:pt x="60061" y="69868"/>
                    </a:cubicBezTo>
                    <a:cubicBezTo>
                      <a:pt x="98137" y="120000"/>
                      <a:pt x="98137" y="120000"/>
                      <a:pt x="98137" y="120000"/>
                    </a:cubicBezTo>
                    <a:cubicBezTo>
                      <a:pt x="119631" y="92763"/>
                      <a:pt x="120000" y="48552"/>
                      <a:pt x="98996" y="2092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4" name="Shape 3824"/>
              <p:cNvSpPr/>
              <p:nvPr/>
            </p:nvSpPr>
            <p:spPr>
              <a:xfrm>
                <a:off x="6099176" y="4092575"/>
                <a:ext cx="1165224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70857"/>
                    </a:lnTo>
                    <a:lnTo>
                      <a:pt x="120000" y="120000"/>
                    </a:lnTo>
                    <a:lnTo>
                      <a:pt x="120000" y="4914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4E7729"/>
                  </a:gs>
                  <a:gs pos="100000">
                    <a:schemeClr val="accent4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5" name="Shape 3825"/>
              <p:cNvSpPr/>
              <p:nvPr/>
            </p:nvSpPr>
            <p:spPr>
              <a:xfrm>
                <a:off x="7264400" y="4092575"/>
                <a:ext cx="504824" cy="11668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9161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9701" y="106451"/>
                      <a:pt x="120000" y="88645"/>
                      <a:pt x="120000" y="7083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7806"/>
                      <a:pt x="79701" y="35612"/>
                      <a:pt x="0" y="49161"/>
                    </a:cubicBezTo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26" name="Shape 3826"/>
            <p:cNvGrpSpPr/>
            <p:nvPr/>
          </p:nvGrpSpPr>
          <p:grpSpPr>
            <a:xfrm rot="10800000">
              <a:off x="3530798" y="2988473"/>
              <a:ext cx="2083595" cy="1164430"/>
              <a:chOff x="4708526" y="2836863"/>
              <a:chExt cx="2778124" cy="1552573"/>
            </a:xfrm>
          </p:grpSpPr>
          <p:sp>
            <p:nvSpPr>
              <p:cNvPr id="3827" name="Shape 3827"/>
              <p:cNvSpPr/>
              <p:nvPr/>
            </p:nvSpPr>
            <p:spPr>
              <a:xfrm>
                <a:off x="5216526" y="3340100"/>
                <a:ext cx="882649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568" y="78789"/>
                    </a:lnTo>
                    <a:lnTo>
                      <a:pt x="0" y="120000"/>
                    </a:lnTo>
                    <a:lnTo>
                      <a:pt x="0" y="4139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8" name="Shape 3828"/>
              <p:cNvSpPr/>
              <p:nvPr/>
            </p:nvSpPr>
            <p:spPr>
              <a:xfrm>
                <a:off x="4837112" y="3340100"/>
                <a:ext cx="379412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1290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39207" y="108817"/>
                      <a:pt x="0" y="93763"/>
                      <a:pt x="0" y="78709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5053"/>
                      <a:pt x="40396" y="30107"/>
                      <a:pt x="120000" y="41290"/>
                    </a:cubicBezTo>
                  </a:path>
                </a:pathLst>
              </a:custGeom>
              <a:gradFill>
                <a:gsLst>
                  <a:gs pos="0">
                    <a:srgbClr val="5C8631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29" name="Shape 3829"/>
              <p:cNvSpPr/>
              <p:nvPr/>
            </p:nvSpPr>
            <p:spPr>
              <a:xfrm>
                <a:off x="4708526" y="2836863"/>
                <a:ext cx="2778124" cy="8651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9052" y="20869"/>
                    </a:moveTo>
                    <a:cubicBezTo>
                      <a:pt x="88335" y="6782"/>
                      <a:pt x="74208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60081" y="0"/>
                      <a:pt x="60081" y="0"/>
                      <a:pt x="60081" y="0"/>
                    </a:cubicBezTo>
                    <a:cubicBezTo>
                      <a:pt x="45791" y="0"/>
                      <a:pt x="31664" y="6782"/>
                      <a:pt x="20947" y="20869"/>
                    </a:cubicBezTo>
                    <a:cubicBezTo>
                      <a:pt x="0" y="48521"/>
                      <a:pt x="324" y="92869"/>
                      <a:pt x="21921" y="120000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60081" y="69913"/>
                      <a:pt x="60081" y="69913"/>
                      <a:pt x="60081" y="69913"/>
                    </a:cubicBezTo>
                    <a:cubicBezTo>
                      <a:pt x="98240" y="120000"/>
                      <a:pt x="98240" y="120000"/>
                      <a:pt x="98240" y="120000"/>
                    </a:cubicBezTo>
                    <a:cubicBezTo>
                      <a:pt x="119675" y="92869"/>
                      <a:pt x="120000" y="48521"/>
                      <a:pt x="99052" y="2086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0" name="Shape 3830"/>
              <p:cNvSpPr/>
              <p:nvPr/>
            </p:nvSpPr>
            <p:spPr>
              <a:xfrm>
                <a:off x="6099176" y="3340100"/>
                <a:ext cx="884238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78789"/>
                    </a:lnTo>
                    <a:lnTo>
                      <a:pt x="120000" y="120000"/>
                    </a:lnTo>
                    <a:lnTo>
                      <a:pt x="120000" y="41391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5C8631"/>
                  </a:gs>
                  <a:gs pos="100000">
                    <a:schemeClr val="accent3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1" name="Shape 3831"/>
              <p:cNvSpPr/>
              <p:nvPr/>
            </p:nvSpPr>
            <p:spPr>
              <a:xfrm>
                <a:off x="6983413" y="3340100"/>
                <a:ext cx="379412" cy="10493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1290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79603" y="108817"/>
                      <a:pt x="120000" y="93763"/>
                      <a:pt x="120000" y="78709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5053"/>
                      <a:pt x="79603" y="30107"/>
                      <a:pt x="0" y="41290"/>
                    </a:cubicBezTo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32" name="Shape 3832"/>
            <p:cNvGrpSpPr/>
            <p:nvPr/>
          </p:nvGrpSpPr>
          <p:grpSpPr>
            <a:xfrm rot="10800000">
              <a:off x="3862985" y="3639744"/>
              <a:ext cx="1415654" cy="956072"/>
              <a:chOff x="5156201" y="2246313"/>
              <a:chExt cx="1887538" cy="1274761"/>
            </a:xfrm>
          </p:grpSpPr>
          <p:sp>
            <p:nvSpPr>
              <p:cNvPr id="3833" name="Shape 3833"/>
              <p:cNvSpPr/>
              <p:nvPr/>
            </p:nvSpPr>
            <p:spPr>
              <a:xfrm>
                <a:off x="5499101" y="2589213"/>
                <a:ext cx="600075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19365" y="88517"/>
                    </a:lnTo>
                    <a:lnTo>
                      <a:pt x="0" y="120000"/>
                    </a:lnTo>
                    <a:lnTo>
                      <a:pt x="0" y="31482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4" name="Shape 3834"/>
              <p:cNvSpPr/>
              <p:nvPr/>
            </p:nvSpPr>
            <p:spPr>
              <a:xfrm>
                <a:off x="5243512" y="2589213"/>
                <a:ext cx="255588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31451"/>
                    </a:move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40588" y="111774"/>
                      <a:pt x="0" y="100161"/>
                      <a:pt x="0" y="88548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11612"/>
                      <a:pt x="40588" y="22741"/>
                      <a:pt x="120000" y="31451"/>
                    </a:cubicBezTo>
                  </a:path>
                </a:pathLst>
              </a:custGeom>
              <a:gradFill>
                <a:gsLst>
                  <a:gs pos="0">
                    <a:srgbClr val="689732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5" name="Shape 3835"/>
              <p:cNvSpPr/>
              <p:nvPr/>
            </p:nvSpPr>
            <p:spPr>
              <a:xfrm>
                <a:off x="6099176" y="2589213"/>
                <a:ext cx="598488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88517"/>
                    </a:lnTo>
                    <a:lnTo>
                      <a:pt x="120000" y="120000"/>
                    </a:lnTo>
                    <a:lnTo>
                      <a:pt x="120000" y="31482"/>
                    </a:lnTo>
                    <a:lnTo>
                      <a:pt x="0" y="0"/>
                    </a:lnTo>
                    <a:close/>
                  </a:path>
                </a:pathLst>
              </a:custGeom>
              <a:gradFill>
                <a:gsLst>
                  <a:gs pos="0">
                    <a:srgbClr val="689732"/>
                  </a:gs>
                  <a:gs pos="100000">
                    <a:schemeClr val="accent2"/>
                  </a:gs>
                </a:gsLst>
                <a:lin ang="0" scaled="0"/>
              </a:gra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6" name="Shape 3836"/>
              <p:cNvSpPr/>
              <p:nvPr/>
            </p:nvSpPr>
            <p:spPr>
              <a:xfrm>
                <a:off x="6697663" y="2589213"/>
                <a:ext cx="258763" cy="9318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31451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80000" y="111774"/>
                      <a:pt x="120000" y="100161"/>
                      <a:pt x="120000" y="88548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20000" y="11612"/>
                      <a:pt x="80000" y="22741"/>
                      <a:pt x="0" y="31451"/>
                    </a:cubicBezTo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37" name="Shape 3837"/>
              <p:cNvSpPr/>
              <p:nvPr/>
            </p:nvSpPr>
            <p:spPr>
              <a:xfrm>
                <a:off x="5156201" y="2246313"/>
                <a:ext cx="1887538" cy="587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8964" y="20769"/>
                    </a:moveTo>
                    <a:cubicBezTo>
                      <a:pt x="88207" y="6923"/>
                      <a:pt x="74103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45657" y="0"/>
                      <a:pt x="31553" y="6923"/>
                      <a:pt x="21035" y="20769"/>
                    </a:cubicBezTo>
                    <a:cubicBezTo>
                      <a:pt x="0" y="48461"/>
                      <a:pt x="239" y="93076"/>
                      <a:pt x="21752" y="12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60000" y="70000"/>
                      <a:pt x="60000" y="70000"/>
                      <a:pt x="60000" y="70000"/>
                    </a:cubicBezTo>
                    <a:cubicBezTo>
                      <a:pt x="98007" y="120000"/>
                      <a:pt x="98007" y="120000"/>
                      <a:pt x="98007" y="120000"/>
                    </a:cubicBezTo>
                    <a:cubicBezTo>
                      <a:pt x="119521" y="93076"/>
                      <a:pt x="120000" y="48461"/>
                      <a:pt x="98964" y="20769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3838" name="Shape 3838"/>
            <p:cNvGrpSpPr/>
            <p:nvPr/>
          </p:nvGrpSpPr>
          <p:grpSpPr>
            <a:xfrm>
              <a:off x="4361971" y="1513840"/>
              <a:ext cx="416469" cy="3088888"/>
              <a:chOff x="4361971" y="1513840"/>
              <a:chExt cx="416469" cy="3088888"/>
            </a:xfrm>
          </p:grpSpPr>
          <p:sp>
            <p:nvSpPr>
              <p:cNvPr id="3839" name="Shape 3839"/>
              <p:cNvSpPr/>
              <p:nvPr/>
            </p:nvSpPr>
            <p:spPr>
              <a:xfrm>
                <a:off x="4560607" y="1513840"/>
                <a:ext cx="217832" cy="30888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20000" y="0"/>
                    </a:lnTo>
                    <a:lnTo>
                      <a:pt x="5287" y="120000"/>
                    </a:lnTo>
                    <a:lnTo>
                      <a:pt x="0" y="114468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3840" name="Shape 3840"/>
              <p:cNvSpPr/>
              <p:nvPr/>
            </p:nvSpPr>
            <p:spPr>
              <a:xfrm>
                <a:off x="4361971" y="1513840"/>
                <a:ext cx="198635" cy="29465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9999" y="0"/>
                    </a:lnTo>
                    <a:lnTo>
                      <a:pt x="119999" y="12000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264E1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2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3843" name="Shape 3843"/>
          <p:cNvGrpSpPr/>
          <p:nvPr/>
        </p:nvGrpSpPr>
        <p:grpSpPr>
          <a:xfrm>
            <a:off x="6688999" y="4453466"/>
            <a:ext cx="276224" cy="276224"/>
            <a:chOff x="1460005" y="1642202"/>
            <a:chExt cx="479425" cy="479425"/>
          </a:xfrm>
        </p:grpSpPr>
        <p:sp>
          <p:nvSpPr>
            <p:cNvPr id="3844" name="Shape 3844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5" name="Shape 3845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46" name="Shape 3846"/>
          <p:cNvGrpSpPr/>
          <p:nvPr/>
        </p:nvGrpSpPr>
        <p:grpSpPr>
          <a:xfrm>
            <a:off x="6688999" y="4907000"/>
            <a:ext cx="276224" cy="276224"/>
            <a:chOff x="1460005" y="1642202"/>
            <a:chExt cx="479425" cy="479425"/>
          </a:xfrm>
        </p:grpSpPr>
        <p:sp>
          <p:nvSpPr>
            <p:cNvPr id="3847" name="Shape 3847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48" name="Shape 3848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49" name="Shape 3849"/>
          <p:cNvSpPr/>
          <p:nvPr/>
        </p:nvSpPr>
        <p:spPr>
          <a:xfrm>
            <a:off x="7031993" y="4425378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sp>
        <p:nvSpPr>
          <p:cNvPr id="3850" name="Shape 3850"/>
          <p:cNvSpPr/>
          <p:nvPr/>
        </p:nvSpPr>
        <p:spPr>
          <a:xfrm>
            <a:off x="7031993" y="4878912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40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1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3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4" name="Shape 2286"/>
          <p:cNvSpPr txBox="1"/>
          <p:nvPr/>
        </p:nvSpPr>
        <p:spPr>
          <a:xfrm>
            <a:off x="6572251" y="2623799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5" name="Shape 2287"/>
          <p:cNvSpPr/>
          <p:nvPr/>
        </p:nvSpPr>
        <p:spPr>
          <a:xfrm>
            <a:off x="6574135" y="3074214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8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8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8" name="Shape 3868"/>
          <p:cNvGrpSpPr/>
          <p:nvPr/>
        </p:nvGrpSpPr>
        <p:grpSpPr>
          <a:xfrm>
            <a:off x="3612477" y="1637622"/>
            <a:ext cx="4967045" cy="4662581"/>
            <a:chOff x="1777" y="515"/>
            <a:chExt cx="2544" cy="2388"/>
          </a:xfrm>
        </p:grpSpPr>
        <p:sp>
          <p:nvSpPr>
            <p:cNvPr id="3869" name="Shape 3869"/>
            <p:cNvSpPr/>
            <p:nvPr/>
          </p:nvSpPr>
          <p:spPr>
            <a:xfrm>
              <a:off x="2250" y="1309"/>
              <a:ext cx="1701" cy="100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420" y="0"/>
                  </a:moveTo>
                  <a:cubicBezTo>
                    <a:pt x="98514" y="476"/>
                    <a:pt x="98608" y="953"/>
                    <a:pt x="98702" y="1589"/>
                  </a:cubicBezTo>
                  <a:cubicBezTo>
                    <a:pt x="102548" y="22251"/>
                    <a:pt x="83690" y="50701"/>
                    <a:pt x="56575" y="65006"/>
                  </a:cubicBezTo>
                  <a:cubicBezTo>
                    <a:pt x="38842" y="74384"/>
                    <a:pt x="21954" y="75337"/>
                    <a:pt x="11352" y="69139"/>
                  </a:cubicBezTo>
                  <a:cubicBezTo>
                    <a:pt x="21579" y="85192"/>
                    <a:pt x="37529" y="100450"/>
                    <a:pt x="56481" y="110463"/>
                  </a:cubicBezTo>
                  <a:cubicBezTo>
                    <a:pt x="65582" y="115231"/>
                    <a:pt x="74589" y="118410"/>
                    <a:pt x="82939" y="120000"/>
                  </a:cubicBezTo>
                  <a:cubicBezTo>
                    <a:pt x="103393" y="101721"/>
                    <a:pt x="117372" y="78675"/>
                    <a:pt x="120000" y="58013"/>
                  </a:cubicBezTo>
                  <a:cubicBezTo>
                    <a:pt x="98420" y="0"/>
                    <a:pt x="98420" y="0"/>
                    <a:pt x="98420" y="0"/>
                  </a:cubicBezTo>
                  <a:moveTo>
                    <a:pt x="375" y="43549"/>
                  </a:moveTo>
                  <a:cubicBezTo>
                    <a:pt x="562" y="41801"/>
                    <a:pt x="938" y="39894"/>
                    <a:pt x="1407" y="38145"/>
                  </a:cubicBezTo>
                  <a:cubicBezTo>
                    <a:pt x="0" y="41801"/>
                    <a:pt x="0" y="41801"/>
                    <a:pt x="0" y="41801"/>
                  </a:cubicBezTo>
                  <a:cubicBezTo>
                    <a:pt x="93" y="42437"/>
                    <a:pt x="187" y="43072"/>
                    <a:pt x="375" y="43549"/>
                  </a:cubicBez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0" name="Shape 3870"/>
            <p:cNvSpPr/>
            <p:nvPr/>
          </p:nvSpPr>
          <p:spPr>
            <a:xfrm>
              <a:off x="2250" y="1165"/>
              <a:ext cx="1255" cy="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3220" y="65567"/>
                  </a:moveTo>
                  <a:cubicBezTo>
                    <a:pt x="44872" y="51340"/>
                    <a:pt x="25296" y="22886"/>
                    <a:pt x="29237" y="2061"/>
                  </a:cubicBezTo>
                  <a:cubicBezTo>
                    <a:pt x="29364" y="1443"/>
                    <a:pt x="29491" y="618"/>
                    <a:pt x="29745" y="0"/>
                  </a:cubicBezTo>
                  <a:cubicBezTo>
                    <a:pt x="0" y="76494"/>
                    <a:pt x="0" y="76494"/>
                    <a:pt x="0" y="76494"/>
                  </a:cubicBezTo>
                  <a:cubicBezTo>
                    <a:pt x="2288" y="88041"/>
                    <a:pt x="7627" y="100206"/>
                    <a:pt x="15381" y="111958"/>
                  </a:cubicBezTo>
                  <a:cubicBezTo>
                    <a:pt x="29745" y="120000"/>
                    <a:pt x="52627" y="118762"/>
                    <a:pt x="76652" y="106597"/>
                  </a:cubicBezTo>
                  <a:cubicBezTo>
                    <a:pt x="94449" y="97525"/>
                    <a:pt x="109703" y="84329"/>
                    <a:pt x="120000" y="69896"/>
                  </a:cubicBezTo>
                  <a:cubicBezTo>
                    <a:pt x="108940" y="75876"/>
                    <a:pt x="91525" y="74845"/>
                    <a:pt x="73220" y="65567"/>
                  </a:cubicBezTo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1" name="Shape 3871"/>
            <p:cNvSpPr/>
            <p:nvPr/>
          </p:nvSpPr>
          <p:spPr>
            <a:xfrm>
              <a:off x="1931" y="1639"/>
              <a:ext cx="2389" cy="12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62" y="51915"/>
                  </a:moveTo>
                  <a:cubicBezTo>
                    <a:pt x="118062" y="51915"/>
                    <a:pt x="118062" y="51915"/>
                    <a:pt x="118062" y="51915"/>
                  </a:cubicBezTo>
                  <a:cubicBezTo>
                    <a:pt x="117995" y="51915"/>
                    <a:pt x="117995" y="51915"/>
                    <a:pt x="117995" y="51915"/>
                  </a:cubicBezTo>
                  <a:cubicBezTo>
                    <a:pt x="117728" y="50905"/>
                    <a:pt x="117394" y="50021"/>
                    <a:pt x="117060" y="49010"/>
                  </a:cubicBezTo>
                  <a:cubicBezTo>
                    <a:pt x="100690" y="0"/>
                    <a:pt x="100690" y="0"/>
                    <a:pt x="100690" y="0"/>
                  </a:cubicBezTo>
                  <a:cubicBezTo>
                    <a:pt x="100890" y="757"/>
                    <a:pt x="101091" y="1642"/>
                    <a:pt x="101224" y="2526"/>
                  </a:cubicBezTo>
                  <a:cubicBezTo>
                    <a:pt x="104832" y="24505"/>
                    <a:pt x="89532" y="53684"/>
                    <a:pt x="65879" y="72126"/>
                  </a:cubicBezTo>
                  <a:cubicBezTo>
                    <a:pt x="65879" y="72126"/>
                    <a:pt x="65879" y="72126"/>
                    <a:pt x="65879" y="72126"/>
                  </a:cubicBezTo>
                  <a:cubicBezTo>
                    <a:pt x="45835" y="88294"/>
                    <a:pt x="19242" y="95747"/>
                    <a:pt x="0" y="91578"/>
                  </a:cubicBezTo>
                  <a:cubicBezTo>
                    <a:pt x="10890" y="108505"/>
                    <a:pt x="31937" y="120000"/>
                    <a:pt x="56124" y="120000"/>
                  </a:cubicBezTo>
                  <a:cubicBezTo>
                    <a:pt x="91403" y="120000"/>
                    <a:pt x="120000" y="95621"/>
                    <a:pt x="120000" y="65431"/>
                  </a:cubicBezTo>
                  <a:cubicBezTo>
                    <a:pt x="120000" y="60757"/>
                    <a:pt x="119331" y="56336"/>
                    <a:pt x="118062" y="51915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2" name="Shape 3872"/>
            <p:cNvSpPr/>
            <p:nvPr/>
          </p:nvSpPr>
          <p:spPr>
            <a:xfrm>
              <a:off x="1777" y="1472"/>
              <a:ext cx="1648" cy="11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5927"/>
                  </a:moveTo>
                  <a:cubicBezTo>
                    <a:pt x="111380" y="84570"/>
                    <a:pt x="102082" y="81855"/>
                    <a:pt x="92687" y="77782"/>
                  </a:cubicBezTo>
                  <a:cubicBezTo>
                    <a:pt x="55012" y="61221"/>
                    <a:pt x="28765" y="28642"/>
                    <a:pt x="34092" y="4751"/>
                  </a:cubicBezTo>
                  <a:cubicBezTo>
                    <a:pt x="34479" y="3122"/>
                    <a:pt x="34963" y="1493"/>
                    <a:pt x="35641" y="0"/>
                  </a:cubicBezTo>
                  <a:cubicBezTo>
                    <a:pt x="5423" y="67330"/>
                    <a:pt x="5423" y="67330"/>
                    <a:pt x="5423" y="67330"/>
                  </a:cubicBezTo>
                  <a:cubicBezTo>
                    <a:pt x="5036" y="68552"/>
                    <a:pt x="5036" y="68552"/>
                    <a:pt x="5423" y="67330"/>
                  </a:cubicBezTo>
                  <a:cubicBezTo>
                    <a:pt x="4261" y="69773"/>
                    <a:pt x="4261" y="69773"/>
                    <a:pt x="4261" y="69773"/>
                  </a:cubicBezTo>
                  <a:cubicBezTo>
                    <a:pt x="3777" y="70859"/>
                    <a:pt x="3292" y="71809"/>
                    <a:pt x="2905" y="72895"/>
                  </a:cubicBezTo>
                  <a:cubicBezTo>
                    <a:pt x="2808" y="72895"/>
                    <a:pt x="2808" y="72895"/>
                    <a:pt x="2808" y="72895"/>
                  </a:cubicBezTo>
                  <a:cubicBezTo>
                    <a:pt x="2808" y="72895"/>
                    <a:pt x="2808" y="72895"/>
                    <a:pt x="2808" y="72895"/>
                  </a:cubicBezTo>
                  <a:cubicBezTo>
                    <a:pt x="968" y="77647"/>
                    <a:pt x="0" y="82398"/>
                    <a:pt x="0" y="87420"/>
                  </a:cubicBezTo>
                  <a:cubicBezTo>
                    <a:pt x="0" y="97601"/>
                    <a:pt x="4067" y="107104"/>
                    <a:pt x="11234" y="115520"/>
                  </a:cubicBezTo>
                  <a:cubicBezTo>
                    <a:pt x="39128" y="120000"/>
                    <a:pt x="77675" y="111990"/>
                    <a:pt x="106731" y="94615"/>
                  </a:cubicBezTo>
                  <a:cubicBezTo>
                    <a:pt x="111380" y="91900"/>
                    <a:pt x="115835" y="88914"/>
                    <a:pt x="120000" y="85927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3" name="Shape 3873"/>
            <p:cNvSpPr/>
            <p:nvPr/>
          </p:nvSpPr>
          <p:spPr>
            <a:xfrm>
              <a:off x="2564" y="515"/>
              <a:ext cx="1072" cy="11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75" y="92867"/>
                  </a:moveTo>
                  <a:cubicBezTo>
                    <a:pt x="117617" y="94545"/>
                    <a:pt x="117617" y="94545"/>
                    <a:pt x="116575" y="92727"/>
                  </a:cubicBezTo>
                  <a:cubicBezTo>
                    <a:pt x="54342" y="0"/>
                    <a:pt x="54342" y="0"/>
                    <a:pt x="54342" y="0"/>
                  </a:cubicBezTo>
                  <a:cubicBezTo>
                    <a:pt x="0" y="80979"/>
                    <a:pt x="0" y="80979"/>
                    <a:pt x="0" y="80979"/>
                  </a:cubicBezTo>
                  <a:cubicBezTo>
                    <a:pt x="5955" y="92867"/>
                    <a:pt x="25161" y="105734"/>
                    <a:pt x="50173" y="113006"/>
                  </a:cubicBezTo>
                  <a:cubicBezTo>
                    <a:pt x="71612" y="119300"/>
                    <a:pt x="92009" y="120000"/>
                    <a:pt x="104962" y="115944"/>
                  </a:cubicBezTo>
                  <a:cubicBezTo>
                    <a:pt x="111513" y="110629"/>
                    <a:pt x="116277" y="105314"/>
                    <a:pt x="119106" y="100000"/>
                  </a:cubicBezTo>
                  <a:cubicBezTo>
                    <a:pt x="119106" y="99580"/>
                    <a:pt x="119106" y="99580"/>
                    <a:pt x="119106" y="100000"/>
                  </a:cubicBezTo>
                  <a:cubicBezTo>
                    <a:pt x="119404" y="99300"/>
                    <a:pt x="119702" y="98601"/>
                    <a:pt x="120000" y="97902"/>
                  </a:cubicBezTo>
                  <a:cubicBezTo>
                    <a:pt x="116575" y="92867"/>
                    <a:pt x="116575" y="92867"/>
                    <a:pt x="116575" y="92867"/>
                  </a:cubicBezTo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pic>
          <p:nvPicPr>
            <p:cNvPr id="3874" name="Shape 3874"/>
            <p:cNvPicPr preferRelativeResize="0"/>
            <p:nvPr/>
          </p:nvPicPr>
          <p:blipFill rotWithShape="1">
            <a:blip r:embed="rId3" cstate="screen"/>
            <a:srcRect/>
            <a:stretch>
              <a:fillRect/>
            </a:stretch>
          </p:blipFill>
          <p:spPr>
            <a:xfrm>
              <a:off x="3422" y="2309"/>
              <a:ext cx="7" cy="9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3875" name="Shape 3875"/>
            <p:cNvPicPr preferRelativeResize="0"/>
            <p:nvPr/>
          </p:nvPicPr>
          <p:blipFill rotWithShape="1">
            <a:blip r:embed="rId4" cstate="screen"/>
            <a:srcRect/>
            <a:stretch>
              <a:fillRect/>
            </a:stretch>
          </p:blipFill>
          <p:spPr>
            <a:xfrm>
              <a:off x="3416" y="2309"/>
              <a:ext cx="11" cy="1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3876" name="Shape 3876"/>
            <p:cNvSpPr/>
            <p:nvPr/>
          </p:nvSpPr>
          <p:spPr>
            <a:xfrm>
              <a:off x="3475" y="1182"/>
              <a:ext cx="187" cy="2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1489" y="63959"/>
                  </a:moveTo>
                  <a:cubicBezTo>
                    <a:pt x="98723" y="33502"/>
                    <a:pt x="58723" y="12182"/>
                    <a:pt x="0" y="0"/>
                  </a:cubicBezTo>
                  <a:cubicBezTo>
                    <a:pt x="105531" y="120000"/>
                    <a:pt x="105531" y="120000"/>
                    <a:pt x="105531" y="120000"/>
                  </a:cubicBezTo>
                  <a:cubicBezTo>
                    <a:pt x="117446" y="100507"/>
                    <a:pt x="120000" y="81624"/>
                    <a:pt x="111489" y="63959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877" name="Shape 3877"/>
            <p:cNvSpPr/>
            <p:nvPr/>
          </p:nvSpPr>
          <p:spPr>
            <a:xfrm>
              <a:off x="2545" y="1068"/>
              <a:ext cx="158" cy="2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67" y="61481"/>
                  </a:moveTo>
                  <a:cubicBezTo>
                    <a:pt x="0" y="80000"/>
                    <a:pt x="4033" y="100000"/>
                    <a:pt x="17142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61512" y="11111"/>
                    <a:pt x="20168" y="31851"/>
                    <a:pt x="8067" y="61481"/>
                  </a:cubicBezTo>
                  <a:close/>
                  <a:moveTo>
                    <a:pt x="17142" y="120000"/>
                  </a:moveTo>
                  <a:cubicBezTo>
                    <a:pt x="17142" y="120000"/>
                    <a:pt x="17142" y="120000"/>
                    <a:pt x="17142" y="120000"/>
                  </a:cubicBezTo>
                  <a:cubicBezTo>
                    <a:pt x="17142" y="120000"/>
                    <a:pt x="17142" y="120000"/>
                    <a:pt x="17142" y="120000"/>
                  </a:cubicBez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78" name="Shape 3878"/>
          <p:cNvGrpSpPr/>
          <p:nvPr/>
        </p:nvGrpSpPr>
        <p:grpSpPr>
          <a:xfrm>
            <a:off x="864438" y="1945629"/>
            <a:ext cx="2198178" cy="572464"/>
            <a:chOff x="2194601" y="2009322"/>
            <a:chExt cx="2198178" cy="572464"/>
          </a:xfrm>
        </p:grpSpPr>
        <p:sp>
          <p:nvSpPr>
            <p:cNvPr id="3879" name="Shape 3879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0" name="Shape 3880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1" name="Shape 3881"/>
          <p:cNvGrpSpPr/>
          <p:nvPr/>
        </p:nvGrpSpPr>
        <p:grpSpPr>
          <a:xfrm>
            <a:off x="853421" y="3884624"/>
            <a:ext cx="2199302" cy="572464"/>
            <a:chOff x="4129723" y="2015876"/>
            <a:chExt cx="2199302" cy="572464"/>
          </a:xfrm>
        </p:grpSpPr>
        <p:sp>
          <p:nvSpPr>
            <p:cNvPr id="3882" name="Shape 3882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3" name="Shape 3883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4" name="Shape 3884"/>
          <p:cNvGrpSpPr/>
          <p:nvPr/>
        </p:nvGrpSpPr>
        <p:grpSpPr>
          <a:xfrm>
            <a:off x="864439" y="2916103"/>
            <a:ext cx="2126142" cy="572464"/>
            <a:chOff x="6064846" y="2015876"/>
            <a:chExt cx="2126142" cy="572464"/>
          </a:xfrm>
        </p:grpSpPr>
        <p:sp>
          <p:nvSpPr>
            <p:cNvPr id="3885" name="Shape 3885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6" name="Shape 3886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887" name="Shape 3887"/>
          <p:cNvGrpSpPr/>
          <p:nvPr/>
        </p:nvGrpSpPr>
        <p:grpSpPr>
          <a:xfrm>
            <a:off x="864439" y="4792217"/>
            <a:ext cx="2199302" cy="572464"/>
            <a:chOff x="8002514" y="2015876"/>
            <a:chExt cx="2199302" cy="572464"/>
          </a:xfrm>
        </p:grpSpPr>
        <p:sp>
          <p:nvSpPr>
            <p:cNvPr id="3888" name="Shape 3888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889" name="Shape 3889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890" name="Shape 3890"/>
          <p:cNvSpPr/>
          <p:nvPr/>
        </p:nvSpPr>
        <p:spPr>
          <a:xfrm>
            <a:off x="8985964" y="3056358"/>
            <a:ext cx="2341597" cy="2308323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rgbClr val="656D78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rgbClr val="656D78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rgbClr val="656D78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3892" name="Shape 3892"/>
          <p:cNvSpPr txBox="1"/>
          <p:nvPr/>
        </p:nvSpPr>
        <p:spPr>
          <a:xfrm>
            <a:off x="9071540" y="2691391"/>
            <a:ext cx="2463353" cy="5109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8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8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8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38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10" name="Shape 3910"/>
          <p:cNvGrpSpPr/>
          <p:nvPr/>
        </p:nvGrpSpPr>
        <p:grpSpPr>
          <a:xfrm>
            <a:off x="930570" y="1603850"/>
            <a:ext cx="4582686" cy="3210350"/>
            <a:chOff x="616245" y="1603850"/>
            <a:chExt cx="4582686" cy="3210350"/>
          </a:xfrm>
        </p:grpSpPr>
        <p:sp>
          <p:nvSpPr>
            <p:cNvPr id="3911" name="Shape 3911"/>
            <p:cNvSpPr/>
            <p:nvPr/>
          </p:nvSpPr>
          <p:spPr>
            <a:xfrm>
              <a:off x="616245" y="1603850"/>
              <a:ext cx="2568798" cy="32103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1588"/>
                  </a:moveTo>
                  <a:lnTo>
                    <a:pt x="107257" y="0"/>
                  </a:lnTo>
                  <a:lnTo>
                    <a:pt x="120000" y="23176"/>
                  </a:lnTo>
                  <a:lnTo>
                    <a:pt x="26067" y="120000"/>
                  </a:lnTo>
                  <a:lnTo>
                    <a:pt x="0" y="11158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2" name="Shape 3912"/>
            <p:cNvSpPr/>
            <p:nvPr/>
          </p:nvSpPr>
          <p:spPr>
            <a:xfrm>
              <a:off x="2912265" y="1603850"/>
              <a:ext cx="2286667" cy="21732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4314" y="34236"/>
                  </a:moveTo>
                  <a:lnTo>
                    <a:pt x="0" y="0"/>
                  </a:lnTo>
                  <a:lnTo>
                    <a:pt x="120000" y="99666"/>
                  </a:lnTo>
                  <a:lnTo>
                    <a:pt x="118445" y="120000"/>
                  </a:lnTo>
                  <a:lnTo>
                    <a:pt x="14314" y="34236"/>
                  </a:lnTo>
                  <a:close/>
                </a:path>
              </a:pathLst>
            </a:custGeom>
            <a:solidFill>
              <a:srgbClr val="EAF4DF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3" name="Shape 3913"/>
            <p:cNvSpPr/>
            <p:nvPr/>
          </p:nvSpPr>
          <p:spPr>
            <a:xfrm>
              <a:off x="1160245" y="2223889"/>
              <a:ext cx="3995041" cy="25903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397" y="0"/>
                  </a:lnTo>
                  <a:lnTo>
                    <a:pt x="120000" y="71956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14" name="Shape 3914"/>
          <p:cNvGrpSpPr/>
          <p:nvPr/>
        </p:nvGrpSpPr>
        <p:grpSpPr>
          <a:xfrm>
            <a:off x="1956219" y="2703867"/>
            <a:ext cx="3505598" cy="2489594"/>
            <a:chOff x="1641894" y="2703867"/>
            <a:chExt cx="3505598" cy="2489594"/>
          </a:xfrm>
        </p:grpSpPr>
        <p:sp>
          <p:nvSpPr>
            <p:cNvPr id="3915" name="Shape 3915"/>
            <p:cNvSpPr/>
            <p:nvPr/>
          </p:nvSpPr>
          <p:spPr>
            <a:xfrm>
              <a:off x="1641894" y="2703867"/>
              <a:ext cx="1988947" cy="248959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0518"/>
                  </a:moveTo>
                  <a:lnTo>
                    <a:pt x="105799" y="0"/>
                  </a:lnTo>
                  <a:lnTo>
                    <a:pt x="120000" y="26017"/>
                  </a:lnTo>
                  <a:lnTo>
                    <a:pt x="30094" y="120000"/>
                  </a:lnTo>
                  <a:lnTo>
                    <a:pt x="0" y="11051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6" name="Shape 3916"/>
            <p:cNvSpPr/>
            <p:nvPr/>
          </p:nvSpPr>
          <p:spPr>
            <a:xfrm>
              <a:off x="3395473" y="2703867"/>
              <a:ext cx="1752020" cy="17216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6120" y="37623"/>
                  </a:lnTo>
                  <a:lnTo>
                    <a:pt x="118291" y="120000"/>
                  </a:lnTo>
                  <a:lnTo>
                    <a:pt x="120000" y="9663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0D48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17" name="Shape 3917"/>
            <p:cNvSpPr/>
            <p:nvPr/>
          </p:nvSpPr>
          <p:spPr>
            <a:xfrm>
              <a:off x="2140691" y="3229483"/>
              <a:ext cx="2981863" cy="194981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59968" y="0"/>
                  </a:lnTo>
                  <a:lnTo>
                    <a:pt x="120000" y="72736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18" name="Shape 3918"/>
          <p:cNvGrpSpPr/>
          <p:nvPr/>
        </p:nvGrpSpPr>
        <p:grpSpPr>
          <a:xfrm>
            <a:off x="2919518" y="3744083"/>
            <a:ext cx="2493977" cy="1833361"/>
            <a:chOff x="2605193" y="3744083"/>
            <a:chExt cx="2493977" cy="1833361"/>
          </a:xfrm>
        </p:grpSpPr>
        <p:sp>
          <p:nvSpPr>
            <p:cNvPr id="3919" name="Shape 3919"/>
            <p:cNvSpPr/>
            <p:nvPr/>
          </p:nvSpPr>
          <p:spPr>
            <a:xfrm>
              <a:off x="2605193" y="3744083"/>
              <a:ext cx="1487035" cy="183336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021"/>
                  </a:moveTo>
                  <a:lnTo>
                    <a:pt x="100628" y="0"/>
                  </a:lnTo>
                  <a:lnTo>
                    <a:pt x="120000" y="35845"/>
                  </a:lnTo>
                  <a:lnTo>
                    <a:pt x="40503" y="120000"/>
                  </a:lnTo>
                  <a:lnTo>
                    <a:pt x="0" y="107021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0" name="Shape 3920"/>
            <p:cNvSpPr/>
            <p:nvPr/>
          </p:nvSpPr>
          <p:spPr>
            <a:xfrm>
              <a:off x="3852182" y="3744083"/>
              <a:ext cx="1246989" cy="1326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23100" y="49537"/>
                  </a:lnTo>
                  <a:lnTo>
                    <a:pt x="117600" y="120000"/>
                  </a:lnTo>
                  <a:lnTo>
                    <a:pt x="120000" y="8967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3CD6D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1" name="Shape 3921"/>
            <p:cNvSpPr/>
            <p:nvPr/>
          </p:nvSpPr>
          <p:spPr>
            <a:xfrm>
              <a:off x="3107107" y="4277569"/>
              <a:ext cx="1967126" cy="128571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60095" y="0"/>
                  </a:lnTo>
                  <a:lnTo>
                    <a:pt x="120000" y="72705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2" name="Shape 3922"/>
          <p:cNvGrpSpPr/>
          <p:nvPr/>
        </p:nvGrpSpPr>
        <p:grpSpPr>
          <a:xfrm>
            <a:off x="3893730" y="4795316"/>
            <a:ext cx="1473005" cy="1528063"/>
            <a:chOff x="3579405" y="4795316"/>
            <a:chExt cx="1473005" cy="1528063"/>
          </a:xfrm>
        </p:grpSpPr>
        <p:sp>
          <p:nvSpPr>
            <p:cNvPr id="3923" name="Shape 3923"/>
            <p:cNvSpPr/>
            <p:nvPr/>
          </p:nvSpPr>
          <p:spPr>
            <a:xfrm>
              <a:off x="3579405" y="4795316"/>
              <a:ext cx="1416892" cy="152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3366" y="0"/>
                  </a:moveTo>
                  <a:lnTo>
                    <a:pt x="0" y="75756"/>
                  </a:lnTo>
                  <a:lnTo>
                    <a:pt x="120000" y="120000"/>
                  </a:lnTo>
                  <a:lnTo>
                    <a:pt x="63366" y="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24" name="Shape 3924"/>
            <p:cNvSpPr/>
            <p:nvPr/>
          </p:nvSpPr>
          <p:spPr>
            <a:xfrm>
              <a:off x="4313569" y="4795316"/>
              <a:ext cx="738840" cy="1528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108607" y="120000"/>
                  </a:lnTo>
                  <a:lnTo>
                    <a:pt x="120000" y="4560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35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5" name="Shape 3925"/>
          <p:cNvGrpSpPr/>
          <p:nvPr/>
        </p:nvGrpSpPr>
        <p:grpSpPr>
          <a:xfrm>
            <a:off x="6486423" y="2184677"/>
            <a:ext cx="2198178" cy="572464"/>
            <a:chOff x="2194601" y="2009322"/>
            <a:chExt cx="2198178" cy="572464"/>
          </a:xfrm>
        </p:grpSpPr>
        <p:sp>
          <p:nvSpPr>
            <p:cNvPr id="3926" name="Shape 3926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27" name="Shape 3927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28" name="Shape 3928"/>
          <p:cNvGrpSpPr/>
          <p:nvPr/>
        </p:nvGrpSpPr>
        <p:grpSpPr>
          <a:xfrm>
            <a:off x="9043860" y="2204114"/>
            <a:ext cx="2199302" cy="572464"/>
            <a:chOff x="4129723" y="2015876"/>
            <a:chExt cx="2199302" cy="572464"/>
          </a:xfrm>
        </p:grpSpPr>
        <p:sp>
          <p:nvSpPr>
            <p:cNvPr id="3929" name="Shape 3929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0" name="Shape 3930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31" name="Shape 3931"/>
          <p:cNvGrpSpPr/>
          <p:nvPr/>
        </p:nvGrpSpPr>
        <p:grpSpPr>
          <a:xfrm>
            <a:off x="6486424" y="3326328"/>
            <a:ext cx="2126142" cy="572464"/>
            <a:chOff x="6064846" y="2015876"/>
            <a:chExt cx="2126142" cy="572464"/>
          </a:xfrm>
        </p:grpSpPr>
        <p:sp>
          <p:nvSpPr>
            <p:cNvPr id="3932" name="Shape 3932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3" name="Shape 3933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34" name="Shape 3934"/>
          <p:cNvGrpSpPr/>
          <p:nvPr/>
        </p:nvGrpSpPr>
        <p:grpSpPr>
          <a:xfrm>
            <a:off x="9043861" y="3296730"/>
            <a:ext cx="2199302" cy="572464"/>
            <a:chOff x="8002514" y="2015876"/>
            <a:chExt cx="2199302" cy="572464"/>
          </a:xfrm>
        </p:grpSpPr>
        <p:sp>
          <p:nvSpPr>
            <p:cNvPr id="3935" name="Shape 3935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2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3936" name="Shape 3936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3937" name="Shape 3937"/>
          <p:cNvSpPr txBox="1"/>
          <p:nvPr/>
        </p:nvSpPr>
        <p:spPr>
          <a:xfrm>
            <a:off x="6486425" y="4454664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</a:p>
        </p:txBody>
      </p:sp>
      <p:sp>
        <p:nvSpPr>
          <p:cNvPr id="3938" name="Shape 3938"/>
          <p:cNvSpPr txBox="1"/>
          <p:nvPr/>
        </p:nvSpPr>
        <p:spPr>
          <a:xfrm>
            <a:off x="6486425" y="4760858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</a:p>
        </p:txBody>
      </p:sp>
      <p:sp>
        <p:nvSpPr>
          <p:cNvPr id="3939" name="Shape 3939"/>
          <p:cNvSpPr/>
          <p:nvPr/>
        </p:nvSpPr>
        <p:spPr>
          <a:xfrm>
            <a:off x="8177197" y="4374473"/>
            <a:ext cx="2967054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  <a:endParaRPr lang="en-US" altLang="zh-CN" sz="1200" kern="0" dirty="0">
              <a:solidFill>
                <a:schemeClr val="dk1"/>
              </a:solidFill>
              <a:cs typeface="+mn-ea"/>
              <a:sym typeface="+mn-lt"/>
            </a:endParaRPr>
          </a:p>
        </p:txBody>
      </p:sp>
      <p:grpSp>
        <p:nvGrpSpPr>
          <p:cNvPr id="3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39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9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39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9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39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39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57" name="Shape 3957"/>
          <p:cNvGrpSpPr/>
          <p:nvPr/>
        </p:nvGrpSpPr>
        <p:grpSpPr>
          <a:xfrm>
            <a:off x="6789419" y="1379220"/>
            <a:ext cx="4122421" cy="5025606"/>
            <a:chOff x="4221355" y="1626129"/>
            <a:chExt cx="3815479" cy="4512155"/>
          </a:xfrm>
        </p:grpSpPr>
        <p:sp>
          <p:nvSpPr>
            <p:cNvPr id="3958" name="Shape 3958"/>
            <p:cNvSpPr/>
            <p:nvPr/>
          </p:nvSpPr>
          <p:spPr>
            <a:xfrm>
              <a:off x="6605324" y="2793383"/>
              <a:ext cx="1431511" cy="3744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79960" y="109132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59" name="Shape 3959"/>
            <p:cNvSpPr/>
            <p:nvPr/>
          </p:nvSpPr>
          <p:spPr>
            <a:xfrm>
              <a:off x="7559192" y="3133950"/>
              <a:ext cx="477640" cy="113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3595"/>
                  </a:ln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0" name="Shape 3960"/>
            <p:cNvSpPr/>
            <p:nvPr/>
          </p:nvSpPr>
          <p:spPr>
            <a:xfrm>
              <a:off x="6605324" y="2793383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27754"/>
                  </a:lnTo>
                  <a:lnTo>
                    <a:pt x="0" y="0"/>
                  </a:lnTo>
                  <a:lnTo>
                    <a:pt x="0" y="9213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1" name="Shape 3961"/>
            <p:cNvSpPr/>
            <p:nvPr/>
          </p:nvSpPr>
          <p:spPr>
            <a:xfrm>
              <a:off x="4221355" y="2793383"/>
              <a:ext cx="1430097" cy="3744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39960" y="109132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323F4F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2" name="Shape 3962"/>
            <p:cNvSpPr/>
            <p:nvPr/>
          </p:nvSpPr>
          <p:spPr>
            <a:xfrm>
              <a:off x="4221355" y="3133950"/>
              <a:ext cx="476228" cy="11319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3595"/>
                  </a:lnTo>
                  <a:lnTo>
                    <a:pt x="12000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3" name="Shape 3963"/>
            <p:cNvSpPr/>
            <p:nvPr/>
          </p:nvSpPr>
          <p:spPr>
            <a:xfrm>
              <a:off x="4697585" y="2793383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27754"/>
                  </a:lnTo>
                  <a:lnTo>
                    <a:pt x="120000" y="0"/>
                  </a:lnTo>
                  <a:lnTo>
                    <a:pt x="120000" y="9213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4" name="Shape 3964"/>
            <p:cNvSpPr/>
            <p:nvPr/>
          </p:nvSpPr>
          <p:spPr>
            <a:xfrm>
              <a:off x="5175226" y="4626226"/>
              <a:ext cx="1907739" cy="6867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lnTo>
                    <a:pt x="0" y="59753"/>
                  </a:lnTo>
                  <a:lnTo>
                    <a:pt x="60000" y="0"/>
                  </a:lnTo>
                  <a:lnTo>
                    <a:pt x="120000" y="59753"/>
                  </a:lnTo>
                  <a:lnTo>
                    <a:pt x="60000" y="120000"/>
                  </a:lnTo>
                  <a:close/>
                </a:path>
              </a:pathLst>
            </a:custGeom>
            <a:solidFill>
              <a:srgbClr val="8296B0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5" name="Shape 3965"/>
            <p:cNvSpPr/>
            <p:nvPr/>
          </p:nvSpPr>
          <p:spPr>
            <a:xfrm>
              <a:off x="6129094" y="4968205"/>
              <a:ext cx="953869" cy="11700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35362"/>
                  </a:lnTo>
                  <a:lnTo>
                    <a:pt x="12000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264E1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6" name="Shape 3966"/>
            <p:cNvSpPr/>
            <p:nvPr/>
          </p:nvSpPr>
          <p:spPr>
            <a:xfrm>
              <a:off x="5175226" y="4968205"/>
              <a:ext cx="953869" cy="117007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120000" y="35362"/>
                  </a:lnTo>
                  <a:lnTo>
                    <a:pt x="0" y="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7" name="Shape 3967"/>
            <p:cNvSpPr/>
            <p:nvPr/>
          </p:nvSpPr>
          <p:spPr>
            <a:xfrm>
              <a:off x="6129094" y="3307767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27869"/>
                  </a:moveTo>
                  <a:lnTo>
                    <a:pt x="0" y="120000"/>
                  </a:lnTo>
                  <a:lnTo>
                    <a:pt x="120000" y="92245"/>
                  </a:lnTo>
                  <a:lnTo>
                    <a:pt x="120000" y="0"/>
                  </a:lnTo>
                  <a:lnTo>
                    <a:pt x="0" y="27869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8" name="Shape 3968"/>
            <p:cNvSpPr/>
            <p:nvPr/>
          </p:nvSpPr>
          <p:spPr>
            <a:xfrm>
              <a:off x="5175226" y="2967200"/>
              <a:ext cx="1907739" cy="6825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0"/>
                  </a:moveTo>
                  <a:lnTo>
                    <a:pt x="0" y="59875"/>
                  </a:lnTo>
                  <a:lnTo>
                    <a:pt x="60000" y="120000"/>
                  </a:lnTo>
                  <a:lnTo>
                    <a:pt x="120000" y="59875"/>
                  </a:lnTo>
                  <a:lnTo>
                    <a:pt x="60000" y="0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69" name="Shape 3969"/>
            <p:cNvSpPr/>
            <p:nvPr/>
          </p:nvSpPr>
          <p:spPr>
            <a:xfrm>
              <a:off x="5175226" y="3307767"/>
              <a:ext cx="953869" cy="1472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92245"/>
                  </a:lnTo>
                  <a:lnTo>
                    <a:pt x="120000" y="120000"/>
                  </a:lnTo>
                  <a:lnTo>
                    <a:pt x="120000" y="27869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0" name="Shape 3970"/>
            <p:cNvSpPr/>
            <p:nvPr/>
          </p:nvSpPr>
          <p:spPr>
            <a:xfrm>
              <a:off x="6129094" y="1626129"/>
              <a:ext cx="953869" cy="1514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120000" y="9268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1" name="Shape 3971"/>
            <p:cNvSpPr/>
            <p:nvPr/>
          </p:nvSpPr>
          <p:spPr>
            <a:xfrm>
              <a:off x="5175226" y="1626129"/>
              <a:ext cx="953869" cy="15148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120000" y="120000"/>
                  </a:lnTo>
                  <a:lnTo>
                    <a:pt x="0" y="92686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2" name="Shape 3972"/>
            <p:cNvSpPr/>
            <p:nvPr/>
          </p:nvSpPr>
          <p:spPr>
            <a:xfrm>
              <a:off x="4256389" y="3827464"/>
              <a:ext cx="1432924" cy="1130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80250"/>
                  </a:moveTo>
                  <a:lnTo>
                    <a:pt x="120000" y="120000"/>
                  </a:lnTo>
                  <a:lnTo>
                    <a:pt x="120000" y="0"/>
                  </a:lnTo>
                  <a:lnTo>
                    <a:pt x="0" y="8025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3" name="Shape 3973"/>
            <p:cNvSpPr/>
            <p:nvPr/>
          </p:nvSpPr>
          <p:spPr>
            <a:xfrm>
              <a:off x="4245380" y="3495714"/>
              <a:ext cx="1432924" cy="1098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0118" y="0"/>
                  </a:moveTo>
                  <a:lnTo>
                    <a:pt x="0" y="119999"/>
                  </a:lnTo>
                  <a:lnTo>
                    <a:pt x="120000" y="37374"/>
                  </a:lnTo>
                  <a:lnTo>
                    <a:pt x="40118" y="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4" name="Shape 3974"/>
            <p:cNvSpPr/>
            <p:nvPr/>
          </p:nvSpPr>
          <p:spPr>
            <a:xfrm>
              <a:off x="6605324" y="3830628"/>
              <a:ext cx="1431511" cy="11305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0250"/>
                  </a:moveTo>
                  <a:lnTo>
                    <a:pt x="0" y="120000"/>
                  </a:lnTo>
                  <a:lnTo>
                    <a:pt x="0" y="0"/>
                  </a:lnTo>
                  <a:lnTo>
                    <a:pt x="120000" y="8025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75" name="Shape 3975"/>
            <p:cNvSpPr/>
            <p:nvPr/>
          </p:nvSpPr>
          <p:spPr>
            <a:xfrm>
              <a:off x="6605324" y="3488648"/>
              <a:ext cx="1431511" cy="109800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960" y="0"/>
                  </a:moveTo>
                  <a:lnTo>
                    <a:pt x="120000" y="119999"/>
                  </a:lnTo>
                  <a:lnTo>
                    <a:pt x="0" y="37374"/>
                  </a:lnTo>
                  <a:lnTo>
                    <a:pt x="79960" y="0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121900" tIns="60950" rIns="121900" bIns="6095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3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78" name="Shape 3978"/>
          <p:cNvGrpSpPr/>
          <p:nvPr/>
        </p:nvGrpSpPr>
        <p:grpSpPr>
          <a:xfrm>
            <a:off x="921459" y="4470547"/>
            <a:ext cx="1931724" cy="574054"/>
            <a:chOff x="651339" y="5088735"/>
            <a:chExt cx="1931724" cy="574054"/>
          </a:xfrm>
        </p:grpSpPr>
        <p:sp>
          <p:nvSpPr>
            <p:cNvPr id="3979" name="Shape 3979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0" name="Shape 3980"/>
            <p:cNvSpPr txBox="1"/>
            <p:nvPr/>
          </p:nvSpPr>
          <p:spPr>
            <a:xfrm>
              <a:off x="1324574" y="5088735"/>
              <a:ext cx="1258489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</a:p>
          </p:txBody>
        </p:sp>
        <p:sp>
          <p:nvSpPr>
            <p:cNvPr id="3981" name="Shape 3981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</a:p>
          </p:txBody>
        </p:sp>
        <p:sp>
          <p:nvSpPr>
            <p:cNvPr id="3982" name="Shape 3982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983" name="Shape 3983"/>
          <p:cNvGrpSpPr/>
          <p:nvPr/>
        </p:nvGrpSpPr>
        <p:grpSpPr>
          <a:xfrm>
            <a:off x="2920511" y="4462927"/>
            <a:ext cx="1890920" cy="574055"/>
            <a:chOff x="2597658" y="5111510"/>
            <a:chExt cx="1890920" cy="574055"/>
          </a:xfrm>
        </p:grpSpPr>
        <p:sp>
          <p:nvSpPr>
            <p:cNvPr id="3984" name="Shape 3984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985" name="Shape 3985"/>
            <p:cNvSpPr txBox="1"/>
            <p:nvPr/>
          </p:nvSpPr>
          <p:spPr>
            <a:xfrm>
              <a:off x="3270892" y="5111510"/>
              <a:ext cx="1217686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</a:p>
          </p:txBody>
        </p:sp>
        <p:sp>
          <p:nvSpPr>
            <p:cNvPr id="3986" name="Shape 3986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</a:p>
          </p:txBody>
        </p:sp>
        <p:sp>
          <p:nvSpPr>
            <p:cNvPr id="3987" name="Shape 3987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3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38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9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39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39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42" name="Shape 4042"/>
          <p:cNvGrpSpPr/>
          <p:nvPr/>
        </p:nvGrpSpPr>
        <p:grpSpPr>
          <a:xfrm>
            <a:off x="9778889" y="2202040"/>
            <a:ext cx="1712551" cy="2446055"/>
            <a:chOff x="9778889" y="2202040"/>
            <a:chExt cx="1712551" cy="2446055"/>
          </a:xfrm>
        </p:grpSpPr>
        <p:sp>
          <p:nvSpPr>
            <p:cNvPr id="4043" name="Shape 4043"/>
            <p:cNvSpPr/>
            <p:nvPr/>
          </p:nvSpPr>
          <p:spPr>
            <a:xfrm>
              <a:off x="10101068" y="2203603"/>
              <a:ext cx="1390373" cy="244449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59" y="0"/>
                  </a:moveTo>
                  <a:lnTo>
                    <a:pt x="0" y="58733"/>
                  </a:lnTo>
                  <a:lnTo>
                    <a:pt x="81259" y="120000"/>
                  </a:lnTo>
                  <a:lnTo>
                    <a:pt x="120000" y="115854"/>
                  </a:lnTo>
                  <a:lnTo>
                    <a:pt x="48593" y="58733"/>
                  </a:lnTo>
                  <a:lnTo>
                    <a:pt x="116895" y="4990"/>
                  </a:lnTo>
                  <a:lnTo>
                    <a:pt x="81259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4" name="Shape 4044"/>
            <p:cNvSpPr/>
            <p:nvPr/>
          </p:nvSpPr>
          <p:spPr>
            <a:xfrm>
              <a:off x="9778889" y="2202040"/>
              <a:ext cx="1265255" cy="12089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390" y="20646"/>
                  </a:lnTo>
                  <a:lnTo>
                    <a:pt x="0" y="120000"/>
                  </a:lnTo>
                  <a:lnTo>
                    <a:pt x="30556" y="119534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5" name="Shape 4045"/>
            <p:cNvSpPr/>
            <p:nvPr/>
          </p:nvSpPr>
          <p:spPr>
            <a:xfrm>
              <a:off x="9780453" y="3400044"/>
              <a:ext cx="1262127" cy="12480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52"/>
                  </a:moveTo>
                  <a:lnTo>
                    <a:pt x="84014" y="107368"/>
                  </a:lnTo>
                  <a:lnTo>
                    <a:pt x="119999" y="119999"/>
                  </a:lnTo>
                  <a:lnTo>
                    <a:pt x="30483" y="0"/>
                  </a:lnTo>
                  <a:lnTo>
                    <a:pt x="0" y="1052"/>
                  </a:ln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46" name="Shape 4046"/>
          <p:cNvGrpSpPr/>
          <p:nvPr/>
        </p:nvGrpSpPr>
        <p:grpSpPr>
          <a:xfrm>
            <a:off x="8907756" y="2053461"/>
            <a:ext cx="1920560" cy="2743211"/>
            <a:chOff x="8907756" y="2053461"/>
            <a:chExt cx="1920560" cy="2743211"/>
          </a:xfrm>
        </p:grpSpPr>
        <p:sp>
          <p:nvSpPr>
            <p:cNvPr id="4047" name="Shape 4047"/>
            <p:cNvSpPr/>
            <p:nvPr/>
          </p:nvSpPr>
          <p:spPr>
            <a:xfrm>
              <a:off x="9269034" y="2055025"/>
              <a:ext cx="1559282" cy="2741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43" y="0"/>
                  </a:moveTo>
                  <a:lnTo>
                    <a:pt x="0" y="58802"/>
                  </a:lnTo>
                  <a:lnTo>
                    <a:pt x="81243" y="120000"/>
                  </a:lnTo>
                  <a:lnTo>
                    <a:pt x="120000" y="115824"/>
                  </a:lnTo>
                  <a:lnTo>
                    <a:pt x="48746" y="58802"/>
                  </a:lnTo>
                  <a:lnTo>
                    <a:pt x="116870" y="5065"/>
                  </a:lnTo>
                  <a:lnTo>
                    <a:pt x="8124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8" name="Shape 4048"/>
            <p:cNvSpPr/>
            <p:nvPr/>
          </p:nvSpPr>
          <p:spPr>
            <a:xfrm>
              <a:off x="8907756" y="2053461"/>
              <a:ext cx="1421653" cy="13575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303" y="20460"/>
                  </a:lnTo>
                  <a:lnTo>
                    <a:pt x="0" y="120000"/>
                  </a:lnTo>
                  <a:lnTo>
                    <a:pt x="30759" y="119308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49" name="Shape 4049"/>
            <p:cNvSpPr/>
            <p:nvPr/>
          </p:nvSpPr>
          <p:spPr>
            <a:xfrm>
              <a:off x="8910884" y="3398480"/>
              <a:ext cx="1413832" cy="139819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73"/>
                  </a:moveTo>
                  <a:lnTo>
                    <a:pt x="84026" y="107248"/>
                  </a:lnTo>
                  <a:lnTo>
                    <a:pt x="120000" y="120000"/>
                  </a:lnTo>
                  <a:lnTo>
                    <a:pt x="30398" y="0"/>
                  </a:lnTo>
                  <a:lnTo>
                    <a:pt x="0" y="1073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50" name="Shape 4050"/>
          <p:cNvGrpSpPr/>
          <p:nvPr/>
        </p:nvGrpSpPr>
        <p:grpSpPr>
          <a:xfrm>
            <a:off x="7870840" y="1873605"/>
            <a:ext cx="2172361" cy="3102925"/>
            <a:chOff x="7870840" y="1873605"/>
            <a:chExt cx="2172361" cy="3102925"/>
          </a:xfrm>
        </p:grpSpPr>
        <p:sp>
          <p:nvSpPr>
            <p:cNvPr id="4051" name="Shape 4051"/>
            <p:cNvSpPr/>
            <p:nvPr/>
          </p:nvSpPr>
          <p:spPr>
            <a:xfrm>
              <a:off x="8279039" y="1876733"/>
              <a:ext cx="1764163" cy="309979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276" y="0"/>
                  </a:moveTo>
                  <a:lnTo>
                    <a:pt x="0" y="58668"/>
                  </a:lnTo>
                  <a:lnTo>
                    <a:pt x="81170" y="120000"/>
                  </a:lnTo>
                  <a:lnTo>
                    <a:pt x="120000" y="115761"/>
                  </a:lnTo>
                  <a:lnTo>
                    <a:pt x="48723" y="58668"/>
                  </a:lnTo>
                  <a:lnTo>
                    <a:pt x="116808" y="5025"/>
                  </a:lnTo>
                  <a:lnTo>
                    <a:pt x="81276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2" name="Shape 4052"/>
            <p:cNvSpPr/>
            <p:nvPr/>
          </p:nvSpPr>
          <p:spPr>
            <a:xfrm>
              <a:off x="7870840" y="1873605"/>
              <a:ext cx="1606202" cy="15342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76533" y="20550"/>
                  </a:lnTo>
                  <a:lnTo>
                    <a:pt x="0" y="120000"/>
                  </a:lnTo>
                  <a:lnTo>
                    <a:pt x="30613" y="119388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3" name="Shape 4053"/>
            <p:cNvSpPr/>
            <p:nvPr/>
          </p:nvSpPr>
          <p:spPr>
            <a:xfrm>
              <a:off x="7872404" y="3392223"/>
              <a:ext cx="1599946" cy="15843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84"/>
                  </a:moveTo>
                  <a:lnTo>
                    <a:pt x="84105" y="107443"/>
                  </a:lnTo>
                  <a:lnTo>
                    <a:pt x="120000" y="120000"/>
                  </a:lnTo>
                  <a:lnTo>
                    <a:pt x="30498" y="0"/>
                  </a:lnTo>
                  <a:lnTo>
                    <a:pt x="0" y="1184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54" name="Shape 4054"/>
          <p:cNvGrpSpPr/>
          <p:nvPr/>
        </p:nvGrpSpPr>
        <p:grpSpPr>
          <a:xfrm>
            <a:off x="6309994" y="1654649"/>
            <a:ext cx="2924631" cy="3561169"/>
            <a:chOff x="6309994" y="1654649"/>
            <a:chExt cx="2924631" cy="3561169"/>
          </a:xfrm>
        </p:grpSpPr>
        <p:sp>
          <p:nvSpPr>
            <p:cNvPr id="4055" name="Shape 4055"/>
            <p:cNvSpPr/>
            <p:nvPr/>
          </p:nvSpPr>
          <p:spPr>
            <a:xfrm>
              <a:off x="7209279" y="1657776"/>
              <a:ext cx="2025346" cy="3558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1173" y="0"/>
                  </a:moveTo>
                  <a:lnTo>
                    <a:pt x="0" y="58760"/>
                  </a:lnTo>
                  <a:lnTo>
                    <a:pt x="81173" y="120000"/>
                  </a:lnTo>
                  <a:lnTo>
                    <a:pt x="120000" y="115885"/>
                  </a:lnTo>
                  <a:lnTo>
                    <a:pt x="48833" y="58760"/>
                  </a:lnTo>
                  <a:lnTo>
                    <a:pt x="116942" y="5063"/>
                  </a:lnTo>
                  <a:lnTo>
                    <a:pt x="81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6" name="Shape 4056"/>
            <p:cNvSpPr/>
            <p:nvPr/>
          </p:nvSpPr>
          <p:spPr>
            <a:xfrm>
              <a:off x="6309994" y="1654649"/>
              <a:ext cx="2275583" cy="17610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lnTo>
                    <a:pt x="67711" y="31225"/>
                  </a:lnTo>
                  <a:lnTo>
                    <a:pt x="0" y="120000"/>
                  </a:lnTo>
                  <a:lnTo>
                    <a:pt x="47587" y="119467"/>
                  </a:lnTo>
                  <a:lnTo>
                    <a:pt x="12000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57" name="Shape 4057"/>
            <p:cNvSpPr/>
            <p:nvPr/>
          </p:nvSpPr>
          <p:spPr>
            <a:xfrm>
              <a:off x="6313123" y="3400044"/>
              <a:ext cx="2266198" cy="181577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33"/>
                  </a:moveTo>
                  <a:lnTo>
                    <a:pt x="68157" y="96950"/>
                  </a:lnTo>
                  <a:lnTo>
                    <a:pt x="120000" y="120000"/>
                  </a:lnTo>
                  <a:lnTo>
                    <a:pt x="47453" y="0"/>
                  </a:lnTo>
                  <a:lnTo>
                    <a:pt x="0" y="1033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060" name="Shape 4060"/>
          <p:cNvGrpSpPr/>
          <p:nvPr/>
        </p:nvGrpSpPr>
        <p:grpSpPr>
          <a:xfrm>
            <a:off x="922623" y="4318816"/>
            <a:ext cx="5485810" cy="769649"/>
            <a:chOff x="6101350" y="4500001"/>
            <a:chExt cx="5485810" cy="769649"/>
          </a:xfrm>
        </p:grpSpPr>
        <p:sp>
          <p:nvSpPr>
            <p:cNvPr id="4061" name="Shape 4061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2" name="Shape 4062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63" name="Shape 4063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4064" name="Shape 4064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</a:p>
          </p:txBody>
        </p:sp>
        <p:grpSp>
          <p:nvGrpSpPr>
            <p:cNvPr id="4065" name="Shape 4065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4066" name="Shape 4066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67" name="Shape 4067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68" name="Shape 4068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4069" name="Shape 4069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  <p:grpSp>
          <p:nvGrpSpPr>
            <p:cNvPr id="4070" name="Shape 4070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4071" name="Shape 4071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72" name="Shape 4072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4073" name="Shape 4073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4074" name="Shape 4074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  <p:sp>
          <p:nvSpPr>
            <p:cNvPr id="4075" name="Shape 4075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6" name="Shape 4076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077" name="Shape 4077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4078" name="Shape 4078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3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3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4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0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0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4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4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0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" name="Shape 4096"/>
          <p:cNvGrpSpPr/>
          <p:nvPr/>
        </p:nvGrpSpPr>
        <p:grpSpPr>
          <a:xfrm>
            <a:off x="958071" y="2050872"/>
            <a:ext cx="4394672" cy="3636645"/>
            <a:chOff x="5092178" y="1788796"/>
            <a:chExt cx="3393453" cy="2808124"/>
          </a:xfrm>
        </p:grpSpPr>
        <p:grpSp>
          <p:nvGrpSpPr>
            <p:cNvPr id="4097" name="Shape 4097"/>
            <p:cNvGrpSpPr/>
            <p:nvPr/>
          </p:nvGrpSpPr>
          <p:grpSpPr>
            <a:xfrm>
              <a:off x="5092178" y="2545335"/>
              <a:ext cx="3393453" cy="2051584"/>
              <a:chOff x="5092178" y="2545335"/>
              <a:chExt cx="3393453" cy="2051584"/>
            </a:xfrm>
          </p:grpSpPr>
          <p:sp>
            <p:nvSpPr>
              <p:cNvPr id="4098" name="Shape 4098"/>
              <p:cNvSpPr/>
              <p:nvPr/>
            </p:nvSpPr>
            <p:spPr>
              <a:xfrm>
                <a:off x="5092178" y="2545335"/>
                <a:ext cx="3393453" cy="1616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25" y="0"/>
                    </a:moveTo>
                    <a:lnTo>
                      <a:pt x="120000" y="59945"/>
                    </a:lnTo>
                    <a:lnTo>
                      <a:pt x="60025" y="120000"/>
                    </a:lnTo>
                    <a:lnTo>
                      <a:pt x="0" y="59945"/>
                    </a:lnTo>
                    <a:lnTo>
                      <a:pt x="60025" y="0"/>
                    </a:lnTo>
                    <a:close/>
                  </a:path>
                </a:pathLst>
              </a:custGeom>
              <a:solidFill>
                <a:schemeClr val="accent1">
                  <a:alpha val="80000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099" name="Shape 4099"/>
              <p:cNvSpPr/>
              <p:nvPr/>
            </p:nvSpPr>
            <p:spPr>
              <a:xfrm>
                <a:off x="6789635" y="3353092"/>
                <a:ext cx="1695994" cy="1243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41929"/>
                    </a:lnTo>
                    <a:lnTo>
                      <a:pt x="120000" y="0"/>
                    </a:lnTo>
                    <a:lnTo>
                      <a:pt x="0" y="78211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0" name="Shape 4100"/>
              <p:cNvSpPr/>
              <p:nvPr/>
            </p:nvSpPr>
            <p:spPr>
              <a:xfrm>
                <a:off x="5092178" y="3353092"/>
                <a:ext cx="1697459" cy="12438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41929"/>
                    </a:lnTo>
                    <a:lnTo>
                      <a:pt x="0" y="0"/>
                    </a:lnTo>
                    <a:lnTo>
                      <a:pt x="120000" y="78211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1" name="Shape 4101"/>
            <p:cNvGrpSpPr/>
            <p:nvPr/>
          </p:nvGrpSpPr>
          <p:grpSpPr>
            <a:xfrm>
              <a:off x="5418498" y="2312666"/>
              <a:ext cx="2742274" cy="1738432"/>
              <a:chOff x="5418498" y="2312666"/>
              <a:chExt cx="2742274" cy="1738432"/>
            </a:xfrm>
          </p:grpSpPr>
          <p:sp>
            <p:nvSpPr>
              <p:cNvPr id="4102" name="Shape 4102"/>
              <p:cNvSpPr/>
              <p:nvPr/>
            </p:nvSpPr>
            <p:spPr>
              <a:xfrm>
                <a:off x="5418498" y="2312666"/>
                <a:ext cx="2742274" cy="13082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59865"/>
                    </a:lnTo>
                    <a:lnTo>
                      <a:pt x="60000" y="120000"/>
                    </a:lnTo>
                    <a:lnTo>
                      <a:pt x="0" y="59865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3" name="Shape 4103"/>
              <p:cNvSpPr/>
              <p:nvPr/>
            </p:nvSpPr>
            <p:spPr>
              <a:xfrm>
                <a:off x="6789635" y="2965310"/>
                <a:ext cx="1371137" cy="1085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20000" y="47547"/>
                    </a:lnTo>
                    <a:lnTo>
                      <a:pt x="120000" y="0"/>
                    </a:lnTo>
                    <a:lnTo>
                      <a:pt x="0" y="72452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4" name="Shape 4104"/>
              <p:cNvSpPr/>
              <p:nvPr/>
            </p:nvSpPr>
            <p:spPr>
              <a:xfrm>
                <a:off x="5418498" y="2965310"/>
                <a:ext cx="1371137" cy="10857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9999"/>
                    </a:moveTo>
                    <a:lnTo>
                      <a:pt x="0" y="47547"/>
                    </a:lnTo>
                    <a:lnTo>
                      <a:pt x="0" y="0"/>
                    </a:lnTo>
                    <a:lnTo>
                      <a:pt x="120000" y="72452"/>
                    </a:lnTo>
                    <a:lnTo>
                      <a:pt x="120000" y="119999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5" name="Shape 4105"/>
            <p:cNvGrpSpPr/>
            <p:nvPr/>
          </p:nvGrpSpPr>
          <p:grpSpPr>
            <a:xfrm>
              <a:off x="5819451" y="2207308"/>
              <a:ext cx="1940370" cy="1299433"/>
              <a:chOff x="5819451" y="2207308"/>
              <a:chExt cx="1940370" cy="1299433"/>
            </a:xfrm>
          </p:grpSpPr>
          <p:sp>
            <p:nvSpPr>
              <p:cNvPr id="4106" name="Shape 4106"/>
              <p:cNvSpPr/>
              <p:nvPr/>
            </p:nvSpPr>
            <p:spPr>
              <a:xfrm>
                <a:off x="5819451" y="2207308"/>
                <a:ext cx="1940370" cy="9248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60000"/>
                    </a:lnTo>
                    <a:lnTo>
                      <a:pt x="60000" y="120000"/>
                    </a:lnTo>
                    <a:lnTo>
                      <a:pt x="0" y="60000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7" name="Shape 4107"/>
              <p:cNvSpPr/>
              <p:nvPr/>
            </p:nvSpPr>
            <p:spPr>
              <a:xfrm>
                <a:off x="6789635" y="2669718"/>
                <a:ext cx="970185" cy="8370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53706"/>
                    </a:lnTo>
                    <a:lnTo>
                      <a:pt x="120000" y="0"/>
                    </a:lnTo>
                    <a:lnTo>
                      <a:pt x="0" y="66503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08" name="Shape 4108"/>
              <p:cNvSpPr/>
              <p:nvPr/>
            </p:nvSpPr>
            <p:spPr>
              <a:xfrm>
                <a:off x="5819451" y="2669718"/>
                <a:ext cx="970185" cy="8370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0" y="53706"/>
                    </a:lnTo>
                    <a:lnTo>
                      <a:pt x="0" y="0"/>
                    </a:lnTo>
                    <a:lnTo>
                      <a:pt x="120000" y="66503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09" name="Shape 4109"/>
            <p:cNvGrpSpPr/>
            <p:nvPr/>
          </p:nvGrpSpPr>
          <p:grpSpPr>
            <a:xfrm>
              <a:off x="6104798" y="1996588"/>
              <a:ext cx="1368210" cy="1009695"/>
              <a:chOff x="6104798" y="1996588"/>
              <a:chExt cx="1368210" cy="1009695"/>
            </a:xfrm>
          </p:grpSpPr>
          <p:sp>
            <p:nvSpPr>
              <p:cNvPr id="4110" name="Shape 4110"/>
              <p:cNvSpPr/>
              <p:nvPr/>
            </p:nvSpPr>
            <p:spPr>
              <a:xfrm>
                <a:off x="6104798" y="1996588"/>
                <a:ext cx="1368210" cy="65118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64" y="0"/>
                    </a:moveTo>
                    <a:lnTo>
                      <a:pt x="120000" y="60134"/>
                    </a:lnTo>
                    <a:lnTo>
                      <a:pt x="60064" y="120000"/>
                    </a:lnTo>
                    <a:lnTo>
                      <a:pt x="0" y="60134"/>
                    </a:lnTo>
                    <a:lnTo>
                      <a:pt x="60064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1" name="Shape 4111"/>
              <p:cNvSpPr/>
              <p:nvPr/>
            </p:nvSpPr>
            <p:spPr>
              <a:xfrm>
                <a:off x="6789635" y="2322909"/>
                <a:ext cx="683372" cy="683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9999"/>
                    </a:moveTo>
                    <a:lnTo>
                      <a:pt x="119999" y="62698"/>
                    </a:lnTo>
                    <a:lnTo>
                      <a:pt x="119999" y="0"/>
                    </a:lnTo>
                    <a:lnTo>
                      <a:pt x="0" y="57301"/>
                    </a:lnTo>
                    <a:lnTo>
                      <a:pt x="0" y="119999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2" name="Shape 4112"/>
              <p:cNvSpPr/>
              <p:nvPr/>
            </p:nvSpPr>
            <p:spPr>
              <a:xfrm>
                <a:off x="6104798" y="2322909"/>
                <a:ext cx="684836" cy="683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19999"/>
                    </a:moveTo>
                    <a:lnTo>
                      <a:pt x="0" y="62698"/>
                    </a:lnTo>
                    <a:lnTo>
                      <a:pt x="0" y="0"/>
                    </a:lnTo>
                    <a:lnTo>
                      <a:pt x="120000" y="57301"/>
                    </a:lnTo>
                    <a:lnTo>
                      <a:pt x="120000" y="119999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113" name="Shape 4113"/>
            <p:cNvGrpSpPr/>
            <p:nvPr/>
          </p:nvGrpSpPr>
          <p:grpSpPr>
            <a:xfrm>
              <a:off x="6239425" y="1788796"/>
              <a:ext cx="1100422" cy="762394"/>
              <a:chOff x="6239425" y="1788796"/>
              <a:chExt cx="1100422" cy="762394"/>
            </a:xfrm>
          </p:grpSpPr>
          <p:sp>
            <p:nvSpPr>
              <p:cNvPr id="4114" name="Shape 4114"/>
              <p:cNvSpPr/>
              <p:nvPr/>
            </p:nvSpPr>
            <p:spPr>
              <a:xfrm>
                <a:off x="6239425" y="1788796"/>
                <a:ext cx="1100422" cy="7623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120000" y="78771"/>
                    </a:lnTo>
                    <a:lnTo>
                      <a:pt x="60000" y="120000"/>
                    </a:lnTo>
                    <a:lnTo>
                      <a:pt x="0" y="78771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115" name="Shape 4115"/>
              <p:cNvSpPr/>
              <p:nvPr/>
            </p:nvSpPr>
            <p:spPr>
              <a:xfrm>
                <a:off x="6239425" y="1788796"/>
                <a:ext cx="550211" cy="7623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120000"/>
                    </a:lnTo>
                    <a:lnTo>
                      <a:pt x="0" y="7877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116" name="Shape 4116"/>
          <p:cNvGrpSpPr/>
          <p:nvPr/>
        </p:nvGrpSpPr>
        <p:grpSpPr>
          <a:xfrm>
            <a:off x="6172098" y="2184677"/>
            <a:ext cx="2198178" cy="572464"/>
            <a:chOff x="2194601" y="2009322"/>
            <a:chExt cx="2198178" cy="572464"/>
          </a:xfrm>
        </p:grpSpPr>
        <p:sp>
          <p:nvSpPr>
            <p:cNvPr id="4117" name="Shape 4117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18" name="Shape 4118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19" name="Shape 4119"/>
          <p:cNvGrpSpPr/>
          <p:nvPr/>
        </p:nvGrpSpPr>
        <p:grpSpPr>
          <a:xfrm>
            <a:off x="8729535" y="2204114"/>
            <a:ext cx="2199302" cy="572464"/>
            <a:chOff x="4129723" y="2015876"/>
            <a:chExt cx="2199302" cy="572464"/>
          </a:xfrm>
        </p:grpSpPr>
        <p:sp>
          <p:nvSpPr>
            <p:cNvPr id="4120" name="Shape 4120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1" name="Shape 4121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22" name="Shape 4122"/>
          <p:cNvGrpSpPr/>
          <p:nvPr/>
        </p:nvGrpSpPr>
        <p:grpSpPr>
          <a:xfrm>
            <a:off x="6172099" y="3326328"/>
            <a:ext cx="2126142" cy="572464"/>
            <a:chOff x="6064846" y="2015876"/>
            <a:chExt cx="2126142" cy="572464"/>
          </a:xfrm>
        </p:grpSpPr>
        <p:sp>
          <p:nvSpPr>
            <p:cNvPr id="4123" name="Shape 4123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4" name="Shape 4124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25" name="Shape 4125"/>
          <p:cNvGrpSpPr/>
          <p:nvPr/>
        </p:nvGrpSpPr>
        <p:grpSpPr>
          <a:xfrm>
            <a:off x="8729536" y="3296730"/>
            <a:ext cx="2199302" cy="572464"/>
            <a:chOff x="8002514" y="2015876"/>
            <a:chExt cx="2199302" cy="572464"/>
          </a:xfrm>
        </p:grpSpPr>
        <p:sp>
          <p:nvSpPr>
            <p:cNvPr id="4126" name="Shape 4126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27" name="Shape 4127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28" name="Shape 4128"/>
          <p:cNvSpPr txBox="1"/>
          <p:nvPr/>
        </p:nvSpPr>
        <p:spPr>
          <a:xfrm>
            <a:off x="6172100" y="4454664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</a:p>
        </p:txBody>
      </p:sp>
      <p:sp>
        <p:nvSpPr>
          <p:cNvPr id="4129" name="Shape 4129"/>
          <p:cNvSpPr txBox="1"/>
          <p:nvPr/>
        </p:nvSpPr>
        <p:spPr>
          <a:xfrm>
            <a:off x="6172100" y="4760858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</a:p>
        </p:txBody>
      </p:sp>
      <p:sp>
        <p:nvSpPr>
          <p:cNvPr id="4130" name="Shape 4130"/>
          <p:cNvSpPr/>
          <p:nvPr/>
        </p:nvSpPr>
        <p:spPr>
          <a:xfrm>
            <a:off x="7862871" y="4374473"/>
            <a:ext cx="3065965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r>
              <a:rPr lang="zh-CN" altLang="en-US" sz="1100" kern="0" dirty="0">
                <a:solidFill>
                  <a:srgbClr val="7C7C7C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  <a:p>
            <a:pPr>
              <a:lnSpc>
                <a:spcPct val="130000"/>
              </a:lnSpc>
              <a:buClr>
                <a:schemeClr val="dk2"/>
              </a:buClr>
              <a:buSzPct val="25000"/>
              <a:defRPr/>
            </a:pPr>
            <a:endParaRPr lang="en-US" altLang="zh-CN" sz="1100" kern="0" dirty="0">
              <a:solidFill>
                <a:schemeClr val="dk2"/>
              </a:solidFill>
              <a:cs typeface="+mn-ea"/>
              <a:sym typeface="+mn-lt"/>
            </a:endParaRPr>
          </a:p>
        </p:txBody>
      </p:sp>
      <p:grpSp>
        <p:nvGrpSpPr>
          <p:cNvPr id="3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4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41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1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4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4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148" name="Shape 4148"/>
          <p:cNvGrpSpPr/>
          <p:nvPr/>
        </p:nvGrpSpPr>
        <p:grpSpPr>
          <a:xfrm>
            <a:off x="6443926" y="1970513"/>
            <a:ext cx="1432867" cy="2356853"/>
            <a:chOff x="2416175" y="3386978"/>
            <a:chExt cx="852488" cy="1516061"/>
          </a:xfrm>
        </p:grpSpPr>
        <p:sp>
          <p:nvSpPr>
            <p:cNvPr id="4149" name="Shape 4149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0" name="Shape 4150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1" name="Shape 4151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2" name="Shape 4152"/>
            <p:cNvSpPr/>
            <p:nvPr/>
          </p:nvSpPr>
          <p:spPr>
            <a:xfrm>
              <a:off x="2841626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3" name="Shape 4153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4E722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54" name="Shape 4154"/>
          <p:cNvGrpSpPr/>
          <p:nvPr/>
        </p:nvGrpSpPr>
        <p:grpSpPr>
          <a:xfrm>
            <a:off x="7402039" y="1577675"/>
            <a:ext cx="1735019" cy="3152215"/>
            <a:chOff x="2416175" y="3386978"/>
            <a:chExt cx="852487" cy="1516061"/>
          </a:xfrm>
        </p:grpSpPr>
        <p:sp>
          <p:nvSpPr>
            <p:cNvPr id="4155" name="Shape 4155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6" name="Shape 4156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7" name="Shape 4157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8" name="Shape 4158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59" name="Shape 4159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45652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60" name="Shape 4160"/>
          <p:cNvGrpSpPr/>
          <p:nvPr/>
        </p:nvGrpSpPr>
        <p:grpSpPr>
          <a:xfrm>
            <a:off x="8545929" y="3221798"/>
            <a:ext cx="1501060" cy="1827913"/>
            <a:chOff x="2416175" y="3386978"/>
            <a:chExt cx="852487" cy="1516061"/>
          </a:xfrm>
        </p:grpSpPr>
        <p:sp>
          <p:nvSpPr>
            <p:cNvPr id="4161" name="Shape 4161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2" name="Shape 4162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3" name="Shape 4163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4" name="Shape 4164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5" name="Shape 4165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3D592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166" name="Shape 4166"/>
          <p:cNvGrpSpPr/>
          <p:nvPr/>
        </p:nvGrpSpPr>
        <p:grpSpPr>
          <a:xfrm>
            <a:off x="9546741" y="2851098"/>
            <a:ext cx="2029954" cy="2569314"/>
            <a:chOff x="2416175" y="3386978"/>
            <a:chExt cx="852487" cy="1516061"/>
          </a:xfrm>
        </p:grpSpPr>
        <p:sp>
          <p:nvSpPr>
            <p:cNvPr id="4167" name="Shape 4167"/>
            <p:cNvSpPr/>
            <p:nvPr/>
          </p:nvSpPr>
          <p:spPr>
            <a:xfrm>
              <a:off x="2716213" y="3386978"/>
              <a:ext cx="125412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0"/>
                  </a:lnTo>
                  <a:lnTo>
                    <a:pt x="120000" y="100476"/>
                  </a:lnTo>
                  <a:lnTo>
                    <a:pt x="74430" y="79523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98AFC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8" name="Shape 4168"/>
            <p:cNvSpPr/>
            <p:nvPr/>
          </p:nvSpPr>
          <p:spPr>
            <a:xfrm>
              <a:off x="2416175" y="3652089"/>
              <a:ext cx="425449" cy="1250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700"/>
                  </a:moveTo>
                  <a:lnTo>
                    <a:pt x="120000" y="120000"/>
                  </a:lnTo>
                  <a:lnTo>
                    <a:pt x="0" y="104314"/>
                  </a:lnTo>
                  <a:lnTo>
                    <a:pt x="84626" y="12944"/>
                  </a:lnTo>
                  <a:lnTo>
                    <a:pt x="106567" y="0"/>
                  </a:lnTo>
                  <a:lnTo>
                    <a:pt x="120000" y="6700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69" name="Shape 4169"/>
            <p:cNvSpPr/>
            <p:nvPr/>
          </p:nvSpPr>
          <p:spPr>
            <a:xfrm>
              <a:off x="2841625" y="3386978"/>
              <a:ext cx="127000" cy="4000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00476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49500" y="74761"/>
                  </a:lnTo>
                  <a:lnTo>
                    <a:pt x="43500" y="100476"/>
                  </a:lnTo>
                  <a:lnTo>
                    <a:pt x="22500" y="83333"/>
                  </a:lnTo>
                  <a:lnTo>
                    <a:pt x="0" y="100476"/>
                  </a:lnTo>
                  <a:close/>
                </a:path>
              </a:pathLst>
            </a:custGeom>
            <a:solidFill>
              <a:srgbClr val="F1EEE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0" name="Shape 4170"/>
            <p:cNvSpPr/>
            <p:nvPr/>
          </p:nvSpPr>
          <p:spPr>
            <a:xfrm>
              <a:off x="2841625" y="3636214"/>
              <a:ext cx="427037" cy="12668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19999"/>
                  </a:moveTo>
                  <a:lnTo>
                    <a:pt x="0" y="8120"/>
                  </a:lnTo>
                  <a:lnTo>
                    <a:pt x="6691" y="2706"/>
                  </a:lnTo>
                  <a:lnTo>
                    <a:pt x="12936" y="8120"/>
                  </a:lnTo>
                  <a:lnTo>
                    <a:pt x="14721" y="0"/>
                  </a:lnTo>
                  <a:lnTo>
                    <a:pt x="35687" y="14285"/>
                  </a:lnTo>
                  <a:lnTo>
                    <a:pt x="120000" y="104511"/>
                  </a:lnTo>
                  <a:lnTo>
                    <a:pt x="0" y="11999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171" name="Shape 4171"/>
            <p:cNvSpPr/>
            <p:nvPr/>
          </p:nvSpPr>
          <p:spPr>
            <a:xfrm>
              <a:off x="2841625" y="4347414"/>
              <a:ext cx="274637" cy="5397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8265" y="0"/>
                  </a:moveTo>
                  <a:lnTo>
                    <a:pt x="0" y="93529"/>
                  </a:lnTo>
                  <a:lnTo>
                    <a:pt x="0" y="116823"/>
                  </a:lnTo>
                  <a:lnTo>
                    <a:pt x="17341" y="120000"/>
                  </a:lnTo>
                  <a:lnTo>
                    <a:pt x="120000" y="99882"/>
                  </a:lnTo>
                  <a:lnTo>
                    <a:pt x="85317" y="43411"/>
                  </a:lnTo>
                  <a:lnTo>
                    <a:pt x="84624" y="43411"/>
                  </a:lnTo>
                  <a:lnTo>
                    <a:pt x="58265" y="0"/>
                  </a:lnTo>
                  <a:close/>
                </a:path>
              </a:pathLst>
            </a:custGeom>
            <a:solidFill>
              <a:srgbClr val="344F1B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174" name="Shape 4174"/>
          <p:cNvSpPr/>
          <p:nvPr/>
        </p:nvSpPr>
        <p:spPr>
          <a:xfrm>
            <a:off x="950236" y="4524237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9723"/>
                </a:moveTo>
                <a:cubicBezTo>
                  <a:pt x="0" y="43133"/>
                  <a:pt x="6635" y="28202"/>
                  <a:pt x="17695" y="17142"/>
                </a:cubicBezTo>
                <a:cubicBezTo>
                  <a:pt x="28202" y="6635"/>
                  <a:pt x="43133" y="0"/>
                  <a:pt x="59723" y="0"/>
                </a:cubicBezTo>
                <a:cubicBezTo>
                  <a:pt x="76313" y="0"/>
                  <a:pt x="91244" y="6635"/>
                  <a:pt x="102304" y="17142"/>
                </a:cubicBezTo>
                <a:cubicBezTo>
                  <a:pt x="113364" y="28202"/>
                  <a:pt x="120000" y="43133"/>
                  <a:pt x="120000" y="59723"/>
                </a:cubicBezTo>
                <a:cubicBezTo>
                  <a:pt x="120000" y="76313"/>
                  <a:pt x="113364" y="91244"/>
                  <a:pt x="102304" y="102304"/>
                </a:cubicBezTo>
                <a:cubicBezTo>
                  <a:pt x="91244" y="112811"/>
                  <a:pt x="76313" y="120000"/>
                  <a:pt x="59723" y="120000"/>
                </a:cubicBezTo>
                <a:cubicBezTo>
                  <a:pt x="43133" y="120000"/>
                  <a:pt x="28202" y="112811"/>
                  <a:pt x="17695" y="102304"/>
                </a:cubicBezTo>
                <a:cubicBezTo>
                  <a:pt x="6635" y="91244"/>
                  <a:pt x="0" y="76313"/>
                  <a:pt x="0" y="59723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5" name="Shape 4175"/>
          <p:cNvSpPr/>
          <p:nvPr/>
        </p:nvSpPr>
        <p:spPr>
          <a:xfrm>
            <a:off x="1025084" y="4600126"/>
            <a:ext cx="759712" cy="7576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6666"/>
                  <a:pt x="113333" y="91333"/>
                  <a:pt x="102666" y="102666"/>
                </a:cubicBezTo>
                <a:cubicBezTo>
                  <a:pt x="92000" y="113333"/>
                  <a:pt x="76666" y="120000"/>
                  <a:pt x="60000" y="120000"/>
                </a:cubicBezTo>
                <a:cubicBezTo>
                  <a:pt x="43333" y="120000"/>
                  <a:pt x="28666" y="113333"/>
                  <a:pt x="18000" y="102666"/>
                </a:cubicBezTo>
                <a:cubicBezTo>
                  <a:pt x="6666" y="91333"/>
                  <a:pt x="0" y="76666"/>
                  <a:pt x="0" y="60000"/>
                </a:cubicBezTo>
                <a:cubicBezTo>
                  <a:pt x="0" y="43333"/>
                  <a:pt x="6666" y="28666"/>
                  <a:pt x="18000" y="17333"/>
                </a:cubicBezTo>
                <a:cubicBezTo>
                  <a:pt x="28666" y="6666"/>
                  <a:pt x="43333" y="0"/>
                  <a:pt x="60000" y="0"/>
                </a:cubicBezTo>
                <a:cubicBezTo>
                  <a:pt x="76666" y="0"/>
                  <a:pt x="92000" y="6666"/>
                  <a:pt x="102666" y="17333"/>
                </a:cubicBezTo>
                <a:cubicBezTo>
                  <a:pt x="113333" y="28666"/>
                  <a:pt x="120000" y="43333"/>
                  <a:pt x="120000" y="6000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6" name="Shape 4176"/>
          <p:cNvSpPr/>
          <p:nvPr/>
        </p:nvSpPr>
        <p:spPr>
          <a:xfrm>
            <a:off x="1106170" y="4680992"/>
            <a:ext cx="60253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580"/>
                </a:moveTo>
                <a:cubicBezTo>
                  <a:pt x="120000" y="76363"/>
                  <a:pt x="113286" y="91468"/>
                  <a:pt x="102377" y="102377"/>
                </a:cubicBezTo>
                <a:cubicBezTo>
                  <a:pt x="91468" y="113286"/>
                  <a:pt x="76363" y="120000"/>
                  <a:pt x="59580" y="120000"/>
                </a:cubicBezTo>
                <a:cubicBezTo>
                  <a:pt x="43636" y="120000"/>
                  <a:pt x="28531" y="113286"/>
                  <a:pt x="17622" y="102377"/>
                </a:cubicBezTo>
                <a:cubicBezTo>
                  <a:pt x="6713" y="91468"/>
                  <a:pt x="0" y="76363"/>
                  <a:pt x="0" y="59580"/>
                </a:cubicBezTo>
                <a:cubicBezTo>
                  <a:pt x="0" y="42797"/>
                  <a:pt x="6713" y="27692"/>
                  <a:pt x="17622" y="17622"/>
                </a:cubicBezTo>
                <a:cubicBezTo>
                  <a:pt x="28531" y="6713"/>
                  <a:pt x="43636" y="0"/>
                  <a:pt x="59580" y="0"/>
                </a:cubicBezTo>
                <a:cubicBezTo>
                  <a:pt x="76363" y="0"/>
                  <a:pt x="91468" y="6713"/>
                  <a:pt x="102377" y="17622"/>
                </a:cubicBezTo>
                <a:cubicBezTo>
                  <a:pt x="113286" y="27692"/>
                  <a:pt x="120000" y="42797"/>
                  <a:pt x="120000" y="5958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7" name="Shape 4177"/>
          <p:cNvSpPr/>
          <p:nvPr/>
        </p:nvSpPr>
        <p:spPr>
          <a:xfrm>
            <a:off x="1084962" y="4524237"/>
            <a:ext cx="779673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297" y="0"/>
                </a:moveTo>
                <a:cubicBezTo>
                  <a:pt x="59027" y="0"/>
                  <a:pt x="68756" y="1658"/>
                  <a:pt x="77189" y="4423"/>
                </a:cubicBezTo>
                <a:cubicBezTo>
                  <a:pt x="85621" y="7741"/>
                  <a:pt x="92756" y="12165"/>
                  <a:pt x="99243" y="17142"/>
                </a:cubicBezTo>
                <a:cubicBezTo>
                  <a:pt x="105729" y="22672"/>
                  <a:pt x="110918" y="29308"/>
                  <a:pt x="114162" y="36497"/>
                </a:cubicBezTo>
                <a:cubicBezTo>
                  <a:pt x="118054" y="43686"/>
                  <a:pt x="120000" y="51428"/>
                  <a:pt x="120000" y="59723"/>
                </a:cubicBezTo>
                <a:cubicBezTo>
                  <a:pt x="120000" y="68018"/>
                  <a:pt x="118054" y="75760"/>
                  <a:pt x="114162" y="82949"/>
                </a:cubicBezTo>
                <a:cubicBezTo>
                  <a:pt x="110918" y="90138"/>
                  <a:pt x="105729" y="96774"/>
                  <a:pt x="99243" y="102304"/>
                </a:cubicBezTo>
                <a:cubicBezTo>
                  <a:pt x="92756" y="107834"/>
                  <a:pt x="85621" y="112258"/>
                  <a:pt x="77189" y="115023"/>
                </a:cubicBezTo>
                <a:cubicBezTo>
                  <a:pt x="68756" y="118341"/>
                  <a:pt x="59027" y="120000"/>
                  <a:pt x="49297" y="120000"/>
                </a:cubicBezTo>
                <a:cubicBezTo>
                  <a:pt x="39567" y="120000"/>
                  <a:pt x="30486" y="118341"/>
                  <a:pt x="22054" y="115023"/>
                </a:cubicBezTo>
                <a:cubicBezTo>
                  <a:pt x="13621" y="112258"/>
                  <a:pt x="5837" y="107834"/>
                  <a:pt x="0" y="102304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8" name="Shape 4178"/>
          <p:cNvSpPr/>
          <p:nvPr/>
        </p:nvSpPr>
        <p:spPr>
          <a:xfrm>
            <a:off x="1025084" y="4709605"/>
            <a:ext cx="759712" cy="648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66" y="0"/>
                </a:moveTo>
                <a:cubicBezTo>
                  <a:pt x="113333" y="13246"/>
                  <a:pt x="120000" y="30389"/>
                  <a:pt x="120000" y="49870"/>
                </a:cubicBezTo>
                <a:cubicBezTo>
                  <a:pt x="120000" y="69350"/>
                  <a:pt x="113333" y="86493"/>
                  <a:pt x="102666" y="99740"/>
                </a:cubicBezTo>
                <a:cubicBezTo>
                  <a:pt x="92000" y="112207"/>
                  <a:pt x="76666" y="120000"/>
                  <a:pt x="60000" y="120000"/>
                </a:cubicBezTo>
                <a:cubicBezTo>
                  <a:pt x="43333" y="120000"/>
                  <a:pt x="28666" y="112207"/>
                  <a:pt x="18000" y="99740"/>
                </a:cubicBezTo>
                <a:cubicBezTo>
                  <a:pt x="6666" y="86493"/>
                  <a:pt x="0" y="69350"/>
                  <a:pt x="0" y="49870"/>
                </a:cubicBezTo>
              </a:path>
            </a:pathLst>
          </a:custGeom>
          <a:noFill/>
          <a:ln w="53975" cap="rnd" cmpd="sng">
            <a:solidFill>
              <a:srgbClr val="4E77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79" name="Shape 4179"/>
          <p:cNvSpPr/>
          <p:nvPr/>
        </p:nvSpPr>
        <p:spPr>
          <a:xfrm>
            <a:off x="1194741" y="4680992"/>
            <a:ext cx="51396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180" y="0"/>
                </a:moveTo>
                <a:cubicBezTo>
                  <a:pt x="68852" y="0"/>
                  <a:pt x="86557" y="6713"/>
                  <a:pt x="99344" y="17622"/>
                </a:cubicBezTo>
                <a:cubicBezTo>
                  <a:pt x="112131" y="27692"/>
                  <a:pt x="120000" y="42797"/>
                  <a:pt x="120000" y="59580"/>
                </a:cubicBezTo>
                <a:cubicBezTo>
                  <a:pt x="120000" y="76363"/>
                  <a:pt x="112131" y="91468"/>
                  <a:pt x="99344" y="102377"/>
                </a:cubicBezTo>
                <a:cubicBezTo>
                  <a:pt x="86557" y="113286"/>
                  <a:pt x="68852" y="120000"/>
                  <a:pt x="49180" y="120000"/>
                </a:cubicBezTo>
                <a:cubicBezTo>
                  <a:pt x="30491" y="120000"/>
                  <a:pt x="12786" y="113286"/>
                  <a:pt x="0" y="102377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80" name="Shape 4180"/>
          <p:cNvGrpSpPr/>
          <p:nvPr/>
        </p:nvGrpSpPr>
        <p:grpSpPr>
          <a:xfrm>
            <a:off x="2026341" y="4821806"/>
            <a:ext cx="450323" cy="480219"/>
            <a:chOff x="9080365" y="4226007"/>
            <a:chExt cx="450323" cy="480219"/>
          </a:xfrm>
        </p:grpSpPr>
        <p:sp>
          <p:nvSpPr>
            <p:cNvPr id="4181" name="Shape 4181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4182" name="Shape 4182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</p:grpSp>
      <p:sp>
        <p:nvSpPr>
          <p:cNvPr id="4183" name="Shape 4183"/>
          <p:cNvSpPr/>
          <p:nvPr/>
        </p:nvSpPr>
        <p:spPr>
          <a:xfrm>
            <a:off x="4853110" y="4493173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21" y="65945"/>
                </a:moveTo>
                <a:cubicBezTo>
                  <a:pt x="0" y="49729"/>
                  <a:pt x="5405" y="34594"/>
                  <a:pt x="15135" y="22702"/>
                </a:cubicBezTo>
                <a:cubicBezTo>
                  <a:pt x="24324" y="11351"/>
                  <a:pt x="38378" y="3243"/>
                  <a:pt x="54594" y="1621"/>
                </a:cubicBezTo>
                <a:cubicBezTo>
                  <a:pt x="70810" y="0"/>
                  <a:pt x="85945" y="5405"/>
                  <a:pt x="97297" y="15135"/>
                </a:cubicBezTo>
                <a:cubicBezTo>
                  <a:pt x="109189" y="24324"/>
                  <a:pt x="116756" y="38378"/>
                  <a:pt x="118378" y="54594"/>
                </a:cubicBezTo>
                <a:cubicBezTo>
                  <a:pt x="120000" y="70810"/>
                  <a:pt x="115135" y="85945"/>
                  <a:pt x="105405" y="97297"/>
                </a:cubicBezTo>
                <a:cubicBezTo>
                  <a:pt x="95675" y="109189"/>
                  <a:pt x="82162" y="116756"/>
                  <a:pt x="65945" y="118378"/>
                </a:cubicBezTo>
                <a:cubicBezTo>
                  <a:pt x="49729" y="120000"/>
                  <a:pt x="34594" y="115135"/>
                  <a:pt x="22702" y="105405"/>
                </a:cubicBezTo>
                <a:cubicBezTo>
                  <a:pt x="11351" y="95675"/>
                  <a:pt x="3243" y="81621"/>
                  <a:pt x="1621" y="65945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4" name="Shape 4184"/>
          <p:cNvSpPr/>
          <p:nvPr/>
        </p:nvSpPr>
        <p:spPr>
          <a:xfrm>
            <a:off x="4932253" y="4571098"/>
            <a:ext cx="757331" cy="758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869" y="118695"/>
                </a:moveTo>
                <a:cubicBezTo>
                  <a:pt x="49565" y="120000"/>
                  <a:pt x="34565" y="114782"/>
                  <a:pt x="22826" y="105652"/>
                </a:cubicBezTo>
                <a:cubicBezTo>
                  <a:pt x="11086" y="95869"/>
                  <a:pt x="3260" y="82173"/>
                  <a:pt x="1956" y="65869"/>
                </a:cubicBezTo>
                <a:cubicBezTo>
                  <a:pt x="0" y="49565"/>
                  <a:pt x="5217" y="34565"/>
                  <a:pt x="15000" y="22826"/>
                </a:cubicBezTo>
                <a:cubicBezTo>
                  <a:pt x="24782" y="11086"/>
                  <a:pt x="38478" y="3260"/>
                  <a:pt x="54782" y="1956"/>
                </a:cubicBezTo>
                <a:cubicBezTo>
                  <a:pt x="70434" y="0"/>
                  <a:pt x="86086" y="5217"/>
                  <a:pt x="97826" y="15000"/>
                </a:cubicBezTo>
                <a:cubicBezTo>
                  <a:pt x="108913" y="24782"/>
                  <a:pt x="117391" y="38478"/>
                  <a:pt x="118695" y="54782"/>
                </a:cubicBezTo>
                <a:cubicBezTo>
                  <a:pt x="120000" y="70434"/>
                  <a:pt x="114782" y="86086"/>
                  <a:pt x="105652" y="97826"/>
                </a:cubicBezTo>
                <a:cubicBezTo>
                  <a:pt x="95869" y="108913"/>
                  <a:pt x="82173" y="116739"/>
                  <a:pt x="65869" y="118695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5" name="Shape 4185"/>
          <p:cNvSpPr/>
          <p:nvPr/>
        </p:nvSpPr>
        <p:spPr>
          <a:xfrm>
            <a:off x="5010178" y="4650241"/>
            <a:ext cx="601483" cy="6014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753" y="118356"/>
                </a:moveTo>
                <a:cubicBezTo>
                  <a:pt x="50136" y="119999"/>
                  <a:pt x="34520" y="115068"/>
                  <a:pt x="23013" y="105205"/>
                </a:cubicBezTo>
                <a:cubicBezTo>
                  <a:pt x="11506" y="96164"/>
                  <a:pt x="3287" y="82191"/>
                  <a:pt x="1643" y="65753"/>
                </a:cubicBezTo>
                <a:cubicBezTo>
                  <a:pt x="0" y="49315"/>
                  <a:pt x="5753" y="34520"/>
                  <a:pt x="14794" y="23013"/>
                </a:cubicBezTo>
                <a:cubicBezTo>
                  <a:pt x="24657" y="11506"/>
                  <a:pt x="38630" y="3287"/>
                  <a:pt x="54246" y="1643"/>
                </a:cubicBezTo>
                <a:cubicBezTo>
                  <a:pt x="70684" y="0"/>
                  <a:pt x="86301" y="4931"/>
                  <a:pt x="97808" y="14794"/>
                </a:cubicBezTo>
                <a:cubicBezTo>
                  <a:pt x="109315" y="24657"/>
                  <a:pt x="117534" y="38630"/>
                  <a:pt x="118356" y="54246"/>
                </a:cubicBezTo>
                <a:cubicBezTo>
                  <a:pt x="119999" y="70684"/>
                  <a:pt x="115068" y="86301"/>
                  <a:pt x="105205" y="97808"/>
                </a:cubicBezTo>
                <a:cubicBezTo>
                  <a:pt x="96164" y="109315"/>
                  <a:pt x="82191" y="117534"/>
                  <a:pt x="65753" y="118356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6" name="Shape 4186"/>
          <p:cNvSpPr/>
          <p:nvPr/>
        </p:nvSpPr>
        <p:spPr>
          <a:xfrm>
            <a:off x="4885985" y="4666069"/>
            <a:ext cx="82794" cy="1521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24000" y="74594"/>
                  <a:pt x="66000" y="35675"/>
                  <a:pt x="12000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7" name="Shape 4187"/>
          <p:cNvSpPr/>
          <p:nvPr/>
        </p:nvSpPr>
        <p:spPr>
          <a:xfrm>
            <a:off x="4866503" y="4909583"/>
            <a:ext cx="897354" cy="49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9" y="0"/>
                </a:moveTo>
                <a:cubicBezTo>
                  <a:pt x="120000" y="15000"/>
                  <a:pt x="118899" y="29000"/>
                  <a:pt x="116697" y="43000"/>
                </a:cubicBezTo>
                <a:cubicBezTo>
                  <a:pt x="114495" y="56000"/>
                  <a:pt x="110642" y="69000"/>
                  <a:pt x="105688" y="79000"/>
                </a:cubicBezTo>
                <a:cubicBezTo>
                  <a:pt x="100733" y="90000"/>
                  <a:pt x="94678" y="99000"/>
                  <a:pt x="88073" y="106000"/>
                </a:cubicBezTo>
                <a:cubicBezTo>
                  <a:pt x="81467" y="112000"/>
                  <a:pt x="73761" y="117000"/>
                  <a:pt x="65504" y="118000"/>
                </a:cubicBezTo>
                <a:cubicBezTo>
                  <a:pt x="57247" y="120000"/>
                  <a:pt x="48990" y="118000"/>
                  <a:pt x="41834" y="114000"/>
                </a:cubicBezTo>
                <a:cubicBezTo>
                  <a:pt x="34128" y="110000"/>
                  <a:pt x="27522" y="103000"/>
                  <a:pt x="21467" y="94000"/>
                </a:cubicBezTo>
                <a:cubicBezTo>
                  <a:pt x="15963" y="85000"/>
                  <a:pt x="11009" y="74000"/>
                  <a:pt x="7155" y="62000"/>
                </a:cubicBezTo>
                <a:cubicBezTo>
                  <a:pt x="3302" y="49000"/>
                  <a:pt x="1100" y="36000"/>
                  <a:pt x="0" y="2100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8" name="Shape 4188"/>
          <p:cNvSpPr/>
          <p:nvPr/>
        </p:nvSpPr>
        <p:spPr>
          <a:xfrm>
            <a:off x="4932253" y="4584492"/>
            <a:ext cx="667231" cy="7451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7458"/>
                </a:moveTo>
                <a:cubicBezTo>
                  <a:pt x="108888" y="108729"/>
                  <a:pt x="93333" y="116685"/>
                  <a:pt x="74814" y="118674"/>
                </a:cubicBezTo>
                <a:cubicBezTo>
                  <a:pt x="56296" y="120000"/>
                  <a:pt x="39259" y="114696"/>
                  <a:pt x="25925" y="105414"/>
                </a:cubicBezTo>
                <a:cubicBezTo>
                  <a:pt x="12592" y="95469"/>
                  <a:pt x="3703" y="81546"/>
                  <a:pt x="2222" y="64972"/>
                </a:cubicBezTo>
                <a:cubicBezTo>
                  <a:pt x="0" y="48397"/>
                  <a:pt x="5925" y="33149"/>
                  <a:pt x="17037" y="21215"/>
                </a:cubicBezTo>
                <a:cubicBezTo>
                  <a:pt x="28148" y="9281"/>
                  <a:pt x="43703" y="1325"/>
                  <a:pt x="62222" y="0"/>
                </a:cubicBezTo>
              </a:path>
            </a:pathLst>
          </a:custGeom>
          <a:noFill/>
          <a:ln w="53975" cap="rnd" cmpd="sng">
            <a:solidFill>
              <a:srgbClr val="3F682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89" name="Shape 4189"/>
          <p:cNvSpPr/>
          <p:nvPr/>
        </p:nvSpPr>
        <p:spPr>
          <a:xfrm>
            <a:off x="5010178" y="4764692"/>
            <a:ext cx="601483" cy="48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56" y="38644"/>
                </a:moveTo>
                <a:cubicBezTo>
                  <a:pt x="119999" y="58983"/>
                  <a:pt x="115068" y="78305"/>
                  <a:pt x="105205" y="92542"/>
                </a:cubicBezTo>
                <a:cubicBezTo>
                  <a:pt x="96164" y="106779"/>
                  <a:pt x="82191" y="116949"/>
                  <a:pt x="65753" y="117966"/>
                </a:cubicBezTo>
                <a:cubicBezTo>
                  <a:pt x="50136" y="120000"/>
                  <a:pt x="34520" y="113898"/>
                  <a:pt x="23013" y="101694"/>
                </a:cubicBezTo>
                <a:cubicBezTo>
                  <a:pt x="11506" y="90508"/>
                  <a:pt x="3287" y="73220"/>
                  <a:pt x="1643" y="52881"/>
                </a:cubicBezTo>
                <a:cubicBezTo>
                  <a:pt x="0" y="32542"/>
                  <a:pt x="5753" y="14237"/>
                  <a:pt x="14794" y="0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0" name="Shape 4190"/>
          <p:cNvSpPr/>
          <p:nvPr/>
        </p:nvSpPr>
        <p:spPr>
          <a:xfrm>
            <a:off x="2890123" y="4522512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2" y="51659"/>
                </a:moveTo>
                <a:cubicBezTo>
                  <a:pt x="4304" y="36591"/>
                  <a:pt x="12376" y="22600"/>
                  <a:pt x="25291" y="12914"/>
                </a:cubicBezTo>
                <a:cubicBezTo>
                  <a:pt x="38206" y="3766"/>
                  <a:pt x="53811" y="0"/>
                  <a:pt x="68340" y="2152"/>
                </a:cubicBezTo>
                <a:cubicBezTo>
                  <a:pt x="83408" y="4304"/>
                  <a:pt x="97399" y="12376"/>
                  <a:pt x="106547" y="25291"/>
                </a:cubicBezTo>
                <a:cubicBezTo>
                  <a:pt x="116233" y="38206"/>
                  <a:pt x="119999" y="53811"/>
                  <a:pt x="117847" y="68340"/>
                </a:cubicBezTo>
                <a:cubicBezTo>
                  <a:pt x="115695" y="83408"/>
                  <a:pt x="107623" y="97399"/>
                  <a:pt x="94708" y="107085"/>
                </a:cubicBezTo>
                <a:cubicBezTo>
                  <a:pt x="81793" y="116233"/>
                  <a:pt x="66188" y="119999"/>
                  <a:pt x="51121" y="117847"/>
                </a:cubicBezTo>
                <a:cubicBezTo>
                  <a:pt x="36591" y="115695"/>
                  <a:pt x="22600" y="107623"/>
                  <a:pt x="12914" y="94708"/>
                </a:cubicBezTo>
                <a:cubicBezTo>
                  <a:pt x="3228" y="81793"/>
                  <a:pt x="0" y="66188"/>
                  <a:pt x="2152" y="51659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1" name="Shape 4191"/>
          <p:cNvSpPr/>
          <p:nvPr/>
        </p:nvSpPr>
        <p:spPr>
          <a:xfrm>
            <a:off x="2968847" y="4600126"/>
            <a:ext cx="756953" cy="759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72" y="94702"/>
                </a:moveTo>
                <a:cubicBezTo>
                  <a:pt x="3243" y="81729"/>
                  <a:pt x="0" y="66162"/>
                  <a:pt x="1945" y="51243"/>
                </a:cubicBezTo>
                <a:cubicBezTo>
                  <a:pt x="4540" y="36972"/>
                  <a:pt x="12324" y="22702"/>
                  <a:pt x="25297" y="12972"/>
                </a:cubicBezTo>
                <a:cubicBezTo>
                  <a:pt x="38270" y="3243"/>
                  <a:pt x="53837" y="0"/>
                  <a:pt x="68756" y="1945"/>
                </a:cubicBezTo>
                <a:cubicBezTo>
                  <a:pt x="83027" y="4540"/>
                  <a:pt x="97297" y="12324"/>
                  <a:pt x="107027" y="25297"/>
                </a:cubicBezTo>
                <a:cubicBezTo>
                  <a:pt x="116108" y="38270"/>
                  <a:pt x="120000" y="53837"/>
                  <a:pt x="117405" y="68756"/>
                </a:cubicBezTo>
                <a:cubicBezTo>
                  <a:pt x="115459" y="83027"/>
                  <a:pt x="107675" y="97297"/>
                  <a:pt x="94702" y="107027"/>
                </a:cubicBezTo>
                <a:cubicBezTo>
                  <a:pt x="81729" y="116756"/>
                  <a:pt x="66162" y="120000"/>
                  <a:pt x="51243" y="118054"/>
                </a:cubicBezTo>
                <a:cubicBezTo>
                  <a:pt x="36324" y="115459"/>
                  <a:pt x="22702" y="107675"/>
                  <a:pt x="12972" y="94702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2" name="Shape 4192"/>
          <p:cNvSpPr/>
          <p:nvPr/>
        </p:nvSpPr>
        <p:spPr>
          <a:xfrm>
            <a:off x="3046358" y="4678955"/>
            <a:ext cx="601929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061" y="94693"/>
                </a:moveTo>
                <a:cubicBezTo>
                  <a:pt x="3265" y="81632"/>
                  <a:pt x="0" y="66122"/>
                  <a:pt x="2448" y="51428"/>
                </a:cubicBezTo>
                <a:cubicBezTo>
                  <a:pt x="4081" y="36734"/>
                  <a:pt x="12244" y="22857"/>
                  <a:pt x="25306" y="13061"/>
                </a:cubicBezTo>
                <a:cubicBezTo>
                  <a:pt x="38367" y="3265"/>
                  <a:pt x="53877" y="0"/>
                  <a:pt x="68571" y="2448"/>
                </a:cubicBezTo>
                <a:cubicBezTo>
                  <a:pt x="83265" y="4081"/>
                  <a:pt x="97142" y="12244"/>
                  <a:pt x="106938" y="25306"/>
                </a:cubicBezTo>
                <a:cubicBezTo>
                  <a:pt x="115918" y="38367"/>
                  <a:pt x="120000" y="53877"/>
                  <a:pt x="117551" y="68571"/>
                </a:cubicBezTo>
                <a:cubicBezTo>
                  <a:pt x="115102" y="83265"/>
                  <a:pt x="107755" y="97142"/>
                  <a:pt x="94693" y="106938"/>
                </a:cubicBezTo>
                <a:cubicBezTo>
                  <a:pt x="81632" y="116734"/>
                  <a:pt x="66122" y="120000"/>
                  <a:pt x="51428" y="117551"/>
                </a:cubicBezTo>
                <a:cubicBezTo>
                  <a:pt x="36734" y="115918"/>
                  <a:pt x="22857" y="107755"/>
                  <a:pt x="13061" y="94693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3" name="Shape 4193"/>
          <p:cNvSpPr/>
          <p:nvPr/>
        </p:nvSpPr>
        <p:spPr>
          <a:xfrm>
            <a:off x="2907078" y="4531001"/>
            <a:ext cx="503828" cy="3856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1951" y="102127"/>
                  <a:pt x="6829" y="85531"/>
                  <a:pt x="13658" y="68936"/>
                </a:cubicBezTo>
                <a:cubicBezTo>
                  <a:pt x="20487" y="53617"/>
                  <a:pt x="30243" y="39574"/>
                  <a:pt x="41951" y="28085"/>
                </a:cubicBezTo>
                <a:cubicBezTo>
                  <a:pt x="53658" y="16595"/>
                  <a:pt x="66341" y="8936"/>
                  <a:pt x="80000" y="5106"/>
                </a:cubicBezTo>
                <a:cubicBezTo>
                  <a:pt x="92682" y="1276"/>
                  <a:pt x="106341" y="0"/>
                  <a:pt x="120000" y="2553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4" name="Shape 4194"/>
          <p:cNvSpPr/>
          <p:nvPr/>
        </p:nvSpPr>
        <p:spPr>
          <a:xfrm>
            <a:off x="2915557" y="5084007"/>
            <a:ext cx="696396" cy="3456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88571"/>
                </a:moveTo>
                <a:cubicBezTo>
                  <a:pt x="111529" y="101428"/>
                  <a:pt x="102352" y="110000"/>
                  <a:pt x="92470" y="114285"/>
                </a:cubicBezTo>
                <a:cubicBezTo>
                  <a:pt x="82588" y="118571"/>
                  <a:pt x="72705" y="120000"/>
                  <a:pt x="62823" y="117142"/>
                </a:cubicBezTo>
                <a:cubicBezTo>
                  <a:pt x="53647" y="114285"/>
                  <a:pt x="43764" y="107142"/>
                  <a:pt x="35294" y="97142"/>
                </a:cubicBezTo>
                <a:cubicBezTo>
                  <a:pt x="26823" y="87142"/>
                  <a:pt x="19058" y="72857"/>
                  <a:pt x="12705" y="55714"/>
                </a:cubicBezTo>
                <a:cubicBezTo>
                  <a:pt x="6352" y="38571"/>
                  <a:pt x="2117" y="20000"/>
                  <a:pt x="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5" name="Shape 4195"/>
          <p:cNvSpPr/>
          <p:nvPr/>
        </p:nvSpPr>
        <p:spPr>
          <a:xfrm>
            <a:off x="2968847" y="4600126"/>
            <a:ext cx="675807" cy="7470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454" y="120000"/>
                </a:moveTo>
                <a:cubicBezTo>
                  <a:pt x="40727" y="117362"/>
                  <a:pt x="25454" y="109450"/>
                  <a:pt x="14545" y="96263"/>
                </a:cubicBezTo>
                <a:cubicBezTo>
                  <a:pt x="3636" y="83076"/>
                  <a:pt x="0" y="67252"/>
                  <a:pt x="2181" y="52087"/>
                </a:cubicBezTo>
                <a:cubicBezTo>
                  <a:pt x="5090" y="37582"/>
                  <a:pt x="13818" y="23076"/>
                  <a:pt x="28363" y="13186"/>
                </a:cubicBezTo>
                <a:cubicBezTo>
                  <a:pt x="42909" y="3296"/>
                  <a:pt x="60363" y="0"/>
                  <a:pt x="77090" y="1978"/>
                </a:cubicBezTo>
                <a:cubicBezTo>
                  <a:pt x="93090" y="4615"/>
                  <a:pt x="109090" y="12527"/>
                  <a:pt x="120000" y="25714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196" name="Shape 4196"/>
          <p:cNvSpPr/>
          <p:nvPr/>
        </p:nvSpPr>
        <p:spPr>
          <a:xfrm>
            <a:off x="3046358" y="4678955"/>
            <a:ext cx="474761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6938"/>
                </a:moveTo>
                <a:cubicBezTo>
                  <a:pt x="103448" y="116734"/>
                  <a:pt x="83793" y="120000"/>
                  <a:pt x="65172" y="117551"/>
                </a:cubicBezTo>
                <a:cubicBezTo>
                  <a:pt x="46551" y="115918"/>
                  <a:pt x="28965" y="107755"/>
                  <a:pt x="16551" y="94693"/>
                </a:cubicBezTo>
                <a:cubicBezTo>
                  <a:pt x="4137" y="81632"/>
                  <a:pt x="0" y="66122"/>
                  <a:pt x="3103" y="51428"/>
                </a:cubicBezTo>
                <a:cubicBezTo>
                  <a:pt x="5172" y="36734"/>
                  <a:pt x="15517" y="22857"/>
                  <a:pt x="32068" y="13061"/>
                </a:cubicBezTo>
                <a:cubicBezTo>
                  <a:pt x="48620" y="3265"/>
                  <a:pt x="68275" y="0"/>
                  <a:pt x="86896" y="2448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4197" name="Shape 4197"/>
          <p:cNvGrpSpPr/>
          <p:nvPr/>
        </p:nvGrpSpPr>
        <p:grpSpPr>
          <a:xfrm>
            <a:off x="3992280" y="4815332"/>
            <a:ext cx="450323" cy="480219"/>
            <a:chOff x="9080365" y="4226007"/>
            <a:chExt cx="450323" cy="480219"/>
          </a:xfrm>
        </p:grpSpPr>
        <p:sp>
          <p:nvSpPr>
            <p:cNvPr id="4198" name="Shape 4198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4199" name="Shape 4199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</p:grpSp>
      <p:grpSp>
        <p:nvGrpSpPr>
          <p:cNvPr id="4200" name="Shape 4200"/>
          <p:cNvGrpSpPr/>
          <p:nvPr/>
        </p:nvGrpSpPr>
        <p:grpSpPr>
          <a:xfrm>
            <a:off x="5968234" y="4819370"/>
            <a:ext cx="450323" cy="480219"/>
            <a:chOff x="10925223" y="4226007"/>
            <a:chExt cx="450323" cy="480219"/>
          </a:xfrm>
        </p:grpSpPr>
        <p:sp>
          <p:nvSpPr>
            <p:cNvPr id="4201" name="Shape 4201"/>
            <p:cNvSpPr txBox="1"/>
            <p:nvPr/>
          </p:nvSpPr>
          <p:spPr>
            <a:xfrm flipH="1">
              <a:off x="10925223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4202" name="Shape 4202"/>
            <p:cNvSpPr txBox="1"/>
            <p:nvPr/>
          </p:nvSpPr>
          <p:spPr>
            <a:xfrm flipH="1">
              <a:off x="10925223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5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5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6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61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62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1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1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1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1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4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41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1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4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4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4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4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4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4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4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41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41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1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41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500"/>
                                        <p:tgtEl>
                                          <p:spTgt spid="4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4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2000"/>
                            </p:stCondLst>
                            <p:childTnLst>
                              <p:par>
                                <p:cTn id="9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3" fill="hold">
                            <p:stCondLst>
                              <p:cond delay="2500"/>
                            </p:stCondLst>
                            <p:childTnLst>
                              <p:par>
                                <p:cTn id="9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24" name="Shape 2324"/>
          <p:cNvGrpSpPr/>
          <p:nvPr/>
        </p:nvGrpSpPr>
        <p:grpSpPr>
          <a:xfrm>
            <a:off x="873940" y="2114076"/>
            <a:ext cx="3929737" cy="4060663"/>
            <a:chOff x="583825" y="1229888"/>
            <a:chExt cx="3787426" cy="3913611"/>
          </a:xfrm>
        </p:grpSpPr>
        <p:sp>
          <p:nvSpPr>
            <p:cNvPr id="2325" name="Shape 2325"/>
            <p:cNvSpPr/>
            <p:nvPr/>
          </p:nvSpPr>
          <p:spPr>
            <a:xfrm>
              <a:off x="1400244" y="2301298"/>
              <a:ext cx="2269194" cy="284220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2070" y="53567"/>
                  </a:moveTo>
                  <a:cubicBezTo>
                    <a:pt x="55242" y="64112"/>
                    <a:pt x="56299" y="77609"/>
                    <a:pt x="52863" y="94692"/>
                  </a:cubicBezTo>
                  <a:cubicBezTo>
                    <a:pt x="50484" y="109244"/>
                    <a:pt x="52599" y="117891"/>
                    <a:pt x="39118" y="117891"/>
                  </a:cubicBezTo>
                  <a:cubicBezTo>
                    <a:pt x="39118" y="117891"/>
                    <a:pt x="36475" y="117047"/>
                    <a:pt x="32246" y="120000"/>
                  </a:cubicBezTo>
                  <a:cubicBezTo>
                    <a:pt x="89603" y="120000"/>
                    <a:pt x="89603" y="120000"/>
                    <a:pt x="89603" y="120000"/>
                  </a:cubicBezTo>
                  <a:cubicBezTo>
                    <a:pt x="86696" y="118945"/>
                    <a:pt x="83259" y="117891"/>
                    <a:pt x="80352" y="117469"/>
                  </a:cubicBezTo>
                  <a:cubicBezTo>
                    <a:pt x="77180" y="111564"/>
                    <a:pt x="73744" y="100175"/>
                    <a:pt x="73215" y="74657"/>
                  </a:cubicBezTo>
                  <a:cubicBezTo>
                    <a:pt x="72951" y="67065"/>
                    <a:pt x="73480" y="60527"/>
                    <a:pt x="74537" y="55043"/>
                  </a:cubicBezTo>
                  <a:cubicBezTo>
                    <a:pt x="83259" y="52091"/>
                    <a:pt x="83259" y="52091"/>
                    <a:pt x="83259" y="52091"/>
                  </a:cubicBezTo>
                  <a:cubicBezTo>
                    <a:pt x="106784" y="40913"/>
                    <a:pt x="114449" y="31001"/>
                    <a:pt x="120000" y="25307"/>
                  </a:cubicBezTo>
                  <a:cubicBezTo>
                    <a:pt x="119207" y="24674"/>
                    <a:pt x="119207" y="24674"/>
                    <a:pt x="119207" y="24674"/>
                  </a:cubicBezTo>
                  <a:cubicBezTo>
                    <a:pt x="119207" y="24674"/>
                    <a:pt x="119207" y="24674"/>
                    <a:pt x="119207" y="24674"/>
                  </a:cubicBezTo>
                  <a:cubicBezTo>
                    <a:pt x="113127" y="28471"/>
                    <a:pt x="107577" y="31845"/>
                    <a:pt x="102819" y="34586"/>
                  </a:cubicBezTo>
                  <a:cubicBezTo>
                    <a:pt x="104669" y="28049"/>
                    <a:pt x="105198" y="25518"/>
                    <a:pt x="105726" y="17293"/>
                  </a:cubicBezTo>
                  <a:cubicBezTo>
                    <a:pt x="105462" y="17293"/>
                    <a:pt x="105462" y="17293"/>
                    <a:pt x="105462" y="17293"/>
                  </a:cubicBezTo>
                  <a:cubicBezTo>
                    <a:pt x="105462" y="17293"/>
                    <a:pt x="105198" y="17293"/>
                    <a:pt x="105198" y="17293"/>
                  </a:cubicBezTo>
                  <a:cubicBezTo>
                    <a:pt x="103876" y="21300"/>
                    <a:pt x="100176" y="31001"/>
                    <a:pt x="95682" y="38383"/>
                  </a:cubicBezTo>
                  <a:cubicBezTo>
                    <a:pt x="82466" y="45342"/>
                    <a:pt x="73480" y="48084"/>
                    <a:pt x="67929" y="49349"/>
                  </a:cubicBezTo>
                  <a:cubicBezTo>
                    <a:pt x="66343" y="44920"/>
                    <a:pt x="64757" y="39015"/>
                    <a:pt x="63700" y="30790"/>
                  </a:cubicBezTo>
                  <a:cubicBezTo>
                    <a:pt x="67929" y="23198"/>
                    <a:pt x="75066" y="14762"/>
                    <a:pt x="78237" y="11388"/>
                  </a:cubicBezTo>
                  <a:cubicBezTo>
                    <a:pt x="77973" y="11388"/>
                    <a:pt x="77973" y="11388"/>
                    <a:pt x="77973" y="11388"/>
                  </a:cubicBezTo>
                  <a:cubicBezTo>
                    <a:pt x="77709" y="10966"/>
                    <a:pt x="77709" y="10966"/>
                    <a:pt x="77709" y="10966"/>
                  </a:cubicBezTo>
                  <a:cubicBezTo>
                    <a:pt x="70044" y="16660"/>
                    <a:pt x="68193" y="18558"/>
                    <a:pt x="62907" y="23831"/>
                  </a:cubicBezTo>
                  <a:cubicBezTo>
                    <a:pt x="62378" y="19191"/>
                    <a:pt x="62114" y="13497"/>
                    <a:pt x="62114" y="7381"/>
                  </a:cubicBezTo>
                  <a:cubicBezTo>
                    <a:pt x="62114" y="7381"/>
                    <a:pt x="62114" y="7381"/>
                    <a:pt x="62114" y="7381"/>
                  </a:cubicBezTo>
                  <a:cubicBezTo>
                    <a:pt x="60792" y="7381"/>
                    <a:pt x="60792" y="7381"/>
                    <a:pt x="60792" y="7381"/>
                  </a:cubicBezTo>
                  <a:cubicBezTo>
                    <a:pt x="58942" y="14551"/>
                    <a:pt x="55506" y="30158"/>
                    <a:pt x="57885" y="47029"/>
                  </a:cubicBezTo>
                  <a:cubicBezTo>
                    <a:pt x="57885" y="47029"/>
                    <a:pt x="46255" y="43233"/>
                    <a:pt x="32246" y="27838"/>
                  </a:cubicBezTo>
                  <a:cubicBezTo>
                    <a:pt x="32511" y="25307"/>
                    <a:pt x="33039" y="18980"/>
                    <a:pt x="36211" y="13497"/>
                  </a:cubicBezTo>
                  <a:cubicBezTo>
                    <a:pt x="35682" y="13286"/>
                    <a:pt x="35682" y="13286"/>
                    <a:pt x="35682" y="13286"/>
                  </a:cubicBezTo>
                  <a:cubicBezTo>
                    <a:pt x="35682" y="13286"/>
                    <a:pt x="35682" y="13286"/>
                    <a:pt x="35682" y="13286"/>
                  </a:cubicBezTo>
                  <a:cubicBezTo>
                    <a:pt x="33568" y="15817"/>
                    <a:pt x="31189" y="19824"/>
                    <a:pt x="29867" y="24885"/>
                  </a:cubicBezTo>
                  <a:cubicBezTo>
                    <a:pt x="24581" y="18558"/>
                    <a:pt x="19030" y="10544"/>
                    <a:pt x="13744" y="210"/>
                  </a:cubicBezTo>
                  <a:cubicBezTo>
                    <a:pt x="13480" y="210"/>
                    <a:pt x="13480" y="210"/>
                    <a:pt x="13215" y="0"/>
                  </a:cubicBezTo>
                  <a:cubicBezTo>
                    <a:pt x="12158" y="210"/>
                    <a:pt x="12158" y="210"/>
                    <a:pt x="12158" y="210"/>
                  </a:cubicBezTo>
                  <a:cubicBezTo>
                    <a:pt x="12951" y="3585"/>
                    <a:pt x="19559" y="19191"/>
                    <a:pt x="19559" y="19191"/>
                  </a:cubicBezTo>
                  <a:cubicBezTo>
                    <a:pt x="19559" y="19191"/>
                    <a:pt x="19559" y="19191"/>
                    <a:pt x="19559" y="19191"/>
                  </a:cubicBezTo>
                  <a:cubicBezTo>
                    <a:pt x="24052" y="27838"/>
                    <a:pt x="30396" y="36906"/>
                    <a:pt x="39383" y="43866"/>
                  </a:cubicBezTo>
                  <a:cubicBezTo>
                    <a:pt x="39383" y="43866"/>
                    <a:pt x="23524" y="46818"/>
                    <a:pt x="792" y="41124"/>
                  </a:cubicBezTo>
                  <a:cubicBezTo>
                    <a:pt x="792" y="41335"/>
                    <a:pt x="792" y="41335"/>
                    <a:pt x="792" y="41335"/>
                  </a:cubicBezTo>
                  <a:cubicBezTo>
                    <a:pt x="0" y="42390"/>
                    <a:pt x="0" y="42390"/>
                    <a:pt x="0" y="42390"/>
                  </a:cubicBezTo>
                  <a:cubicBezTo>
                    <a:pt x="9779" y="45975"/>
                    <a:pt x="25638" y="50193"/>
                    <a:pt x="45462" y="49982"/>
                  </a:cubicBezTo>
                  <a:cubicBezTo>
                    <a:pt x="47048" y="50193"/>
                    <a:pt x="49427" y="51247"/>
                    <a:pt x="52070" y="5356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68575" tIns="34275" rIns="68575" bIns="34275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26" name="Shape 2326"/>
            <p:cNvGrpSpPr/>
            <p:nvPr/>
          </p:nvGrpSpPr>
          <p:grpSpPr>
            <a:xfrm>
              <a:off x="712545" y="1229888"/>
              <a:ext cx="3584756" cy="2753629"/>
              <a:chOff x="7223604" y="1034166"/>
              <a:chExt cx="4779675" cy="3671505"/>
            </a:xfrm>
          </p:grpSpPr>
          <p:sp>
            <p:nvSpPr>
              <p:cNvPr id="2327" name="Shape 2327"/>
              <p:cNvSpPr/>
              <p:nvPr/>
            </p:nvSpPr>
            <p:spPr>
              <a:xfrm>
                <a:off x="7223604" y="2907941"/>
                <a:ext cx="333374" cy="333374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8" name="Shape 2328"/>
              <p:cNvSpPr/>
              <p:nvPr/>
            </p:nvSpPr>
            <p:spPr>
              <a:xfrm>
                <a:off x="8051872" y="4113273"/>
                <a:ext cx="333374" cy="333374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29" name="Shape 2329"/>
              <p:cNvSpPr/>
              <p:nvPr/>
            </p:nvSpPr>
            <p:spPr>
              <a:xfrm>
                <a:off x="8576154" y="1922081"/>
                <a:ext cx="424970" cy="424970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0" name="Shape 2330"/>
              <p:cNvSpPr/>
              <p:nvPr/>
            </p:nvSpPr>
            <p:spPr>
              <a:xfrm>
                <a:off x="9722732" y="3212873"/>
                <a:ext cx="424970" cy="424970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1" name="Shape 2331"/>
              <p:cNvSpPr/>
              <p:nvPr/>
            </p:nvSpPr>
            <p:spPr>
              <a:xfrm>
                <a:off x="8647792" y="2598758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2" name="Shape 2332"/>
              <p:cNvSpPr/>
              <p:nvPr/>
            </p:nvSpPr>
            <p:spPr>
              <a:xfrm>
                <a:off x="10147702" y="4164419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3" name="Shape 2333"/>
              <p:cNvSpPr/>
              <p:nvPr/>
            </p:nvSpPr>
            <p:spPr>
              <a:xfrm>
                <a:off x="11150960" y="2163063"/>
                <a:ext cx="541253" cy="541253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4" name="Shape 2334"/>
              <p:cNvSpPr/>
              <p:nvPr/>
            </p:nvSpPr>
            <p:spPr>
              <a:xfrm>
                <a:off x="11294539" y="3501142"/>
                <a:ext cx="708739" cy="708739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5" name="Shape 2335"/>
              <p:cNvSpPr/>
              <p:nvPr/>
            </p:nvSpPr>
            <p:spPr>
              <a:xfrm>
                <a:off x="9368361" y="1034166"/>
                <a:ext cx="708739" cy="708739"/>
              </a:xfrm>
              <a:prstGeom prst="ellipse">
                <a:avLst/>
              </a:prstGeom>
              <a:solidFill>
                <a:schemeClr val="accent5">
                  <a:alpha val="69803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36" name="Shape 2336"/>
            <p:cNvGrpSpPr/>
            <p:nvPr/>
          </p:nvGrpSpPr>
          <p:grpSpPr>
            <a:xfrm>
              <a:off x="629190" y="1459649"/>
              <a:ext cx="3591013" cy="2798404"/>
              <a:chOff x="7071415" y="1121303"/>
              <a:chExt cx="4788017" cy="3731205"/>
            </a:xfrm>
          </p:grpSpPr>
          <p:sp>
            <p:nvSpPr>
              <p:cNvPr id="2337" name="Shape 2337"/>
              <p:cNvSpPr/>
              <p:nvPr/>
            </p:nvSpPr>
            <p:spPr>
              <a:xfrm>
                <a:off x="7071415" y="1970672"/>
                <a:ext cx="604144" cy="604144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8" name="Shape 2338"/>
              <p:cNvSpPr/>
              <p:nvPr/>
            </p:nvSpPr>
            <p:spPr>
              <a:xfrm>
                <a:off x="10028885" y="2266336"/>
                <a:ext cx="778884" cy="778884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39" name="Shape 2339"/>
              <p:cNvSpPr/>
              <p:nvPr/>
            </p:nvSpPr>
            <p:spPr>
              <a:xfrm>
                <a:off x="8444595" y="4164419"/>
                <a:ext cx="688088" cy="68808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0" name="Shape 2340"/>
              <p:cNvSpPr/>
              <p:nvPr/>
            </p:nvSpPr>
            <p:spPr>
              <a:xfrm>
                <a:off x="10677335" y="3875937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1" name="Shape 2341"/>
              <p:cNvSpPr/>
              <p:nvPr/>
            </p:nvSpPr>
            <p:spPr>
              <a:xfrm>
                <a:off x="11598564" y="2698248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2" name="Shape 2342"/>
              <p:cNvSpPr/>
              <p:nvPr/>
            </p:nvSpPr>
            <p:spPr>
              <a:xfrm>
                <a:off x="7688404" y="2869384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3" name="Shape 2343"/>
              <p:cNvSpPr/>
              <p:nvPr/>
            </p:nvSpPr>
            <p:spPr>
              <a:xfrm>
                <a:off x="9592297" y="1865333"/>
                <a:ext cx="260868" cy="26086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4" name="Shape 2344"/>
              <p:cNvSpPr/>
              <p:nvPr/>
            </p:nvSpPr>
            <p:spPr>
              <a:xfrm>
                <a:off x="7838577" y="1121303"/>
                <a:ext cx="759965" cy="759965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5" name="Shape 2345"/>
              <p:cNvSpPr/>
              <p:nvPr/>
            </p:nvSpPr>
            <p:spPr>
              <a:xfrm>
                <a:off x="9111040" y="3345132"/>
                <a:ext cx="156008" cy="15600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6" name="Shape 2346"/>
              <p:cNvSpPr/>
              <p:nvPr/>
            </p:nvSpPr>
            <p:spPr>
              <a:xfrm>
                <a:off x="11106732" y="2785941"/>
                <a:ext cx="156008" cy="156008"/>
              </a:xfrm>
              <a:prstGeom prst="ellipse">
                <a:avLst/>
              </a:prstGeom>
              <a:solidFill>
                <a:schemeClr val="accent2">
                  <a:alpha val="4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347" name="Shape 2347"/>
            <p:cNvGrpSpPr/>
            <p:nvPr/>
          </p:nvGrpSpPr>
          <p:grpSpPr>
            <a:xfrm>
              <a:off x="1106925" y="1709360"/>
              <a:ext cx="3107104" cy="2584832"/>
              <a:chOff x="7242068" y="1000204"/>
              <a:chExt cx="4142805" cy="3446443"/>
            </a:xfrm>
          </p:grpSpPr>
          <p:sp>
            <p:nvSpPr>
              <p:cNvPr id="2348" name="Shape 2348"/>
              <p:cNvSpPr/>
              <p:nvPr/>
            </p:nvSpPr>
            <p:spPr>
              <a:xfrm>
                <a:off x="8373142" y="1000204"/>
                <a:ext cx="1180478" cy="118047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49" name="Shape 2349"/>
              <p:cNvSpPr/>
              <p:nvPr/>
            </p:nvSpPr>
            <p:spPr>
              <a:xfrm>
                <a:off x="9793457" y="1543896"/>
                <a:ext cx="673424" cy="673424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0" name="Shape 2350"/>
              <p:cNvSpPr/>
              <p:nvPr/>
            </p:nvSpPr>
            <p:spPr>
              <a:xfrm>
                <a:off x="7728795" y="3028843"/>
                <a:ext cx="608998" cy="60899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1" name="Shape 2351"/>
              <p:cNvSpPr/>
              <p:nvPr/>
            </p:nvSpPr>
            <p:spPr>
              <a:xfrm>
                <a:off x="10055853" y="2924510"/>
                <a:ext cx="608998" cy="608998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2" name="Shape 2352"/>
              <p:cNvSpPr/>
              <p:nvPr/>
            </p:nvSpPr>
            <p:spPr>
              <a:xfrm>
                <a:off x="7242068" y="1362158"/>
                <a:ext cx="550776" cy="550776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3" name="Shape 2353"/>
              <p:cNvSpPr/>
              <p:nvPr/>
            </p:nvSpPr>
            <p:spPr>
              <a:xfrm>
                <a:off x="7460785" y="2351918"/>
                <a:ext cx="460611" cy="46061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4" name="Shape 2354"/>
              <p:cNvSpPr/>
              <p:nvPr/>
            </p:nvSpPr>
            <p:spPr>
              <a:xfrm>
                <a:off x="10593254" y="2042438"/>
                <a:ext cx="460611" cy="46061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5" name="Shape 2355"/>
              <p:cNvSpPr/>
              <p:nvPr/>
            </p:nvSpPr>
            <p:spPr>
              <a:xfrm>
                <a:off x="11048082" y="1704776"/>
                <a:ext cx="336791" cy="33679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6" name="Shape 2356"/>
              <p:cNvSpPr/>
              <p:nvPr/>
            </p:nvSpPr>
            <p:spPr>
              <a:xfrm>
                <a:off x="11027370" y="3450791"/>
                <a:ext cx="336791" cy="336791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357" name="Shape 2357"/>
              <p:cNvSpPr/>
              <p:nvPr/>
            </p:nvSpPr>
            <p:spPr>
              <a:xfrm>
                <a:off x="8453970" y="3618180"/>
                <a:ext cx="828467" cy="828467"/>
              </a:xfrm>
              <a:prstGeom prst="ellipse">
                <a:avLst/>
              </a:prstGeom>
              <a:solidFill>
                <a:schemeClr val="accent1">
                  <a:alpha val="20000"/>
                </a:schemeClr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15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358" name="Shape 2358"/>
            <p:cNvSpPr/>
            <p:nvPr/>
          </p:nvSpPr>
          <p:spPr>
            <a:xfrm>
              <a:off x="1322354" y="1410759"/>
              <a:ext cx="1136141" cy="1136141"/>
            </a:xfrm>
            <a:prstGeom prst="ellipse">
              <a:avLst/>
            </a:prstGeom>
            <a:solidFill>
              <a:schemeClr val="accent2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59" name="Shape 2359"/>
            <p:cNvSpPr/>
            <p:nvPr/>
          </p:nvSpPr>
          <p:spPr>
            <a:xfrm>
              <a:off x="2786093" y="1605853"/>
              <a:ext cx="1077869" cy="1077869"/>
            </a:xfrm>
            <a:prstGeom prst="ellipse">
              <a:avLst/>
            </a:prstGeom>
            <a:solidFill>
              <a:schemeClr val="accent3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0" name="Shape 2360"/>
            <p:cNvSpPr/>
            <p:nvPr/>
          </p:nvSpPr>
          <p:spPr>
            <a:xfrm>
              <a:off x="583825" y="2590471"/>
              <a:ext cx="1077869" cy="1077869"/>
            </a:xfrm>
            <a:prstGeom prst="ellipse">
              <a:avLst/>
            </a:prstGeom>
            <a:solidFill>
              <a:schemeClr val="accent1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1" name="Shape 2361"/>
            <p:cNvSpPr/>
            <p:nvPr/>
          </p:nvSpPr>
          <p:spPr>
            <a:xfrm>
              <a:off x="3293382" y="2748647"/>
              <a:ext cx="1077869" cy="1077869"/>
            </a:xfrm>
            <a:prstGeom prst="ellipse">
              <a:avLst/>
            </a:prstGeom>
            <a:solidFill>
              <a:schemeClr val="accent4">
                <a:alpha val="94901"/>
              </a:schemeClr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015" b="0" i="0" u="none" strike="noStrike" kern="0" cap="none" spc="0" normalizeH="0" baseline="0" noProof="0">
                <a:ln>
                  <a:noFill/>
                </a:ln>
                <a:solidFill>
                  <a:schemeClr val="lt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62" name="Shape 2362"/>
          <p:cNvSpPr txBox="1"/>
          <p:nvPr/>
        </p:nvSpPr>
        <p:spPr>
          <a:xfrm>
            <a:off x="6019882" y="2769983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363" name="Shape 2363"/>
          <p:cNvSpPr/>
          <p:nvPr/>
        </p:nvSpPr>
        <p:spPr>
          <a:xfrm>
            <a:off x="6019882" y="3189336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</p:txBody>
      </p:sp>
      <p:grpSp>
        <p:nvGrpSpPr>
          <p:cNvPr id="2364" name="Shape 2364"/>
          <p:cNvGrpSpPr/>
          <p:nvPr/>
        </p:nvGrpSpPr>
        <p:grpSpPr>
          <a:xfrm>
            <a:off x="6113469" y="4635104"/>
            <a:ext cx="5468320" cy="945465"/>
            <a:chOff x="6113469" y="4153807"/>
            <a:chExt cx="5468320" cy="945465"/>
          </a:xfrm>
        </p:grpSpPr>
        <p:sp>
          <p:nvSpPr>
            <p:cNvPr id="2365" name="Shape 2365"/>
            <p:cNvSpPr/>
            <p:nvPr/>
          </p:nvSpPr>
          <p:spPr>
            <a:xfrm>
              <a:off x="6113469" y="4184873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9723"/>
                  </a:moveTo>
                  <a:cubicBezTo>
                    <a:pt x="0" y="43133"/>
                    <a:pt x="6635" y="28202"/>
                    <a:pt x="17695" y="17142"/>
                  </a:cubicBezTo>
                  <a:cubicBezTo>
                    <a:pt x="28202" y="6635"/>
                    <a:pt x="43133" y="0"/>
                    <a:pt x="59723" y="0"/>
                  </a:cubicBezTo>
                  <a:cubicBezTo>
                    <a:pt x="76313" y="0"/>
                    <a:pt x="91244" y="6635"/>
                    <a:pt x="102304" y="17142"/>
                  </a:cubicBezTo>
                  <a:cubicBezTo>
                    <a:pt x="113364" y="28202"/>
                    <a:pt x="120000" y="43133"/>
                    <a:pt x="120000" y="59723"/>
                  </a:cubicBezTo>
                  <a:cubicBezTo>
                    <a:pt x="120000" y="76313"/>
                    <a:pt x="113364" y="91244"/>
                    <a:pt x="102304" y="102304"/>
                  </a:cubicBezTo>
                  <a:cubicBezTo>
                    <a:pt x="91244" y="112811"/>
                    <a:pt x="76313" y="120000"/>
                    <a:pt x="59723" y="120000"/>
                  </a:cubicBezTo>
                  <a:cubicBezTo>
                    <a:pt x="43133" y="120000"/>
                    <a:pt x="28202" y="112811"/>
                    <a:pt x="17695" y="102304"/>
                  </a:cubicBezTo>
                  <a:cubicBezTo>
                    <a:pt x="6635" y="91244"/>
                    <a:pt x="0" y="76313"/>
                    <a:pt x="0" y="59723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6" name="Shape 2366"/>
            <p:cNvSpPr/>
            <p:nvPr/>
          </p:nvSpPr>
          <p:spPr>
            <a:xfrm>
              <a:off x="6188317" y="4260762"/>
              <a:ext cx="759712" cy="75764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60000"/>
                  </a:moveTo>
                  <a:cubicBezTo>
                    <a:pt x="120000" y="76666"/>
                    <a:pt x="113333" y="91333"/>
                    <a:pt x="102666" y="102666"/>
                  </a:cubicBezTo>
                  <a:cubicBezTo>
                    <a:pt x="92000" y="113333"/>
                    <a:pt x="76666" y="120000"/>
                    <a:pt x="60000" y="120000"/>
                  </a:cubicBezTo>
                  <a:cubicBezTo>
                    <a:pt x="43333" y="120000"/>
                    <a:pt x="28666" y="113333"/>
                    <a:pt x="18000" y="102666"/>
                  </a:cubicBezTo>
                  <a:cubicBezTo>
                    <a:pt x="6666" y="91333"/>
                    <a:pt x="0" y="76666"/>
                    <a:pt x="0" y="60000"/>
                  </a:cubicBezTo>
                  <a:cubicBezTo>
                    <a:pt x="0" y="43333"/>
                    <a:pt x="6666" y="28666"/>
                    <a:pt x="18000" y="17333"/>
                  </a:cubicBezTo>
                  <a:cubicBezTo>
                    <a:pt x="28666" y="6666"/>
                    <a:pt x="43333" y="0"/>
                    <a:pt x="60000" y="0"/>
                  </a:cubicBezTo>
                  <a:cubicBezTo>
                    <a:pt x="76666" y="0"/>
                    <a:pt x="92000" y="6666"/>
                    <a:pt x="102666" y="17333"/>
                  </a:cubicBezTo>
                  <a:cubicBezTo>
                    <a:pt x="113333" y="28666"/>
                    <a:pt x="120000" y="43333"/>
                    <a:pt x="120000" y="60000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7" name="Shape 2367"/>
            <p:cNvSpPr/>
            <p:nvPr/>
          </p:nvSpPr>
          <p:spPr>
            <a:xfrm>
              <a:off x="6269403" y="4341626"/>
              <a:ext cx="602530" cy="600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59580"/>
                  </a:moveTo>
                  <a:cubicBezTo>
                    <a:pt x="120000" y="76363"/>
                    <a:pt x="113286" y="91468"/>
                    <a:pt x="102377" y="102377"/>
                  </a:cubicBezTo>
                  <a:cubicBezTo>
                    <a:pt x="91468" y="113286"/>
                    <a:pt x="76363" y="120000"/>
                    <a:pt x="59580" y="120000"/>
                  </a:cubicBezTo>
                  <a:cubicBezTo>
                    <a:pt x="43636" y="120000"/>
                    <a:pt x="28531" y="113286"/>
                    <a:pt x="17622" y="102377"/>
                  </a:cubicBezTo>
                  <a:cubicBezTo>
                    <a:pt x="6713" y="91468"/>
                    <a:pt x="0" y="76363"/>
                    <a:pt x="0" y="59580"/>
                  </a:cubicBezTo>
                  <a:cubicBezTo>
                    <a:pt x="0" y="42797"/>
                    <a:pt x="6713" y="27692"/>
                    <a:pt x="17622" y="17622"/>
                  </a:cubicBezTo>
                  <a:cubicBezTo>
                    <a:pt x="28531" y="6713"/>
                    <a:pt x="43636" y="0"/>
                    <a:pt x="59580" y="0"/>
                  </a:cubicBezTo>
                  <a:cubicBezTo>
                    <a:pt x="76363" y="0"/>
                    <a:pt x="91468" y="6713"/>
                    <a:pt x="102377" y="17622"/>
                  </a:cubicBezTo>
                  <a:cubicBezTo>
                    <a:pt x="113286" y="27692"/>
                    <a:pt x="120000" y="42797"/>
                    <a:pt x="120000" y="59580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8" name="Shape 2368"/>
            <p:cNvSpPr/>
            <p:nvPr/>
          </p:nvSpPr>
          <p:spPr>
            <a:xfrm>
              <a:off x="6248196" y="4184873"/>
              <a:ext cx="779673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297" y="0"/>
                  </a:moveTo>
                  <a:cubicBezTo>
                    <a:pt x="59027" y="0"/>
                    <a:pt x="68756" y="1658"/>
                    <a:pt x="77189" y="4423"/>
                  </a:cubicBezTo>
                  <a:cubicBezTo>
                    <a:pt x="85621" y="7741"/>
                    <a:pt x="92756" y="12165"/>
                    <a:pt x="99243" y="17142"/>
                  </a:cubicBezTo>
                  <a:cubicBezTo>
                    <a:pt x="105729" y="22672"/>
                    <a:pt x="110918" y="29308"/>
                    <a:pt x="114162" y="36497"/>
                  </a:cubicBezTo>
                  <a:cubicBezTo>
                    <a:pt x="118054" y="43686"/>
                    <a:pt x="120000" y="51428"/>
                    <a:pt x="120000" y="59723"/>
                  </a:cubicBezTo>
                  <a:cubicBezTo>
                    <a:pt x="120000" y="68018"/>
                    <a:pt x="118054" y="75760"/>
                    <a:pt x="114162" y="82949"/>
                  </a:cubicBezTo>
                  <a:cubicBezTo>
                    <a:pt x="110918" y="90138"/>
                    <a:pt x="105729" y="96774"/>
                    <a:pt x="99243" y="102304"/>
                  </a:cubicBezTo>
                  <a:cubicBezTo>
                    <a:pt x="92756" y="107834"/>
                    <a:pt x="85621" y="112258"/>
                    <a:pt x="77189" y="115023"/>
                  </a:cubicBezTo>
                  <a:cubicBezTo>
                    <a:pt x="68756" y="118341"/>
                    <a:pt x="59027" y="120000"/>
                    <a:pt x="49297" y="120000"/>
                  </a:cubicBezTo>
                  <a:cubicBezTo>
                    <a:pt x="39567" y="120000"/>
                    <a:pt x="30486" y="118341"/>
                    <a:pt x="22054" y="115023"/>
                  </a:cubicBezTo>
                  <a:cubicBezTo>
                    <a:pt x="13621" y="112258"/>
                    <a:pt x="5837" y="107834"/>
                    <a:pt x="0" y="102304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69" name="Shape 2369"/>
            <p:cNvSpPr/>
            <p:nvPr/>
          </p:nvSpPr>
          <p:spPr>
            <a:xfrm>
              <a:off x="6188317" y="4370241"/>
              <a:ext cx="759712" cy="64816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666" y="0"/>
                  </a:moveTo>
                  <a:cubicBezTo>
                    <a:pt x="113333" y="13246"/>
                    <a:pt x="120000" y="30389"/>
                    <a:pt x="120000" y="49870"/>
                  </a:cubicBezTo>
                  <a:cubicBezTo>
                    <a:pt x="120000" y="69350"/>
                    <a:pt x="113333" y="86493"/>
                    <a:pt x="102666" y="99740"/>
                  </a:cubicBezTo>
                  <a:cubicBezTo>
                    <a:pt x="92000" y="112207"/>
                    <a:pt x="76666" y="120000"/>
                    <a:pt x="60000" y="120000"/>
                  </a:cubicBezTo>
                  <a:cubicBezTo>
                    <a:pt x="43333" y="120000"/>
                    <a:pt x="28666" y="112207"/>
                    <a:pt x="18000" y="99740"/>
                  </a:cubicBezTo>
                  <a:cubicBezTo>
                    <a:pt x="6666" y="86493"/>
                    <a:pt x="0" y="69350"/>
                    <a:pt x="0" y="49870"/>
                  </a:cubicBezTo>
                </a:path>
              </a:pathLst>
            </a:custGeom>
            <a:noFill/>
            <a:ln w="53975" cap="rnd" cmpd="sng">
              <a:solidFill>
                <a:srgbClr val="4E7729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0" name="Shape 2370"/>
            <p:cNvSpPr/>
            <p:nvPr/>
          </p:nvSpPr>
          <p:spPr>
            <a:xfrm>
              <a:off x="6357973" y="4341626"/>
              <a:ext cx="513960" cy="60089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9180" y="0"/>
                  </a:moveTo>
                  <a:cubicBezTo>
                    <a:pt x="68852" y="0"/>
                    <a:pt x="86557" y="6713"/>
                    <a:pt x="99344" y="17622"/>
                  </a:cubicBezTo>
                  <a:cubicBezTo>
                    <a:pt x="112131" y="27692"/>
                    <a:pt x="120000" y="42797"/>
                    <a:pt x="120000" y="59580"/>
                  </a:cubicBezTo>
                  <a:cubicBezTo>
                    <a:pt x="120000" y="76363"/>
                    <a:pt x="112131" y="91468"/>
                    <a:pt x="99344" y="102377"/>
                  </a:cubicBezTo>
                  <a:cubicBezTo>
                    <a:pt x="86557" y="113286"/>
                    <a:pt x="68852" y="120000"/>
                    <a:pt x="49180" y="120000"/>
                  </a:cubicBezTo>
                  <a:cubicBezTo>
                    <a:pt x="30491" y="120000"/>
                    <a:pt x="12786" y="113286"/>
                    <a:pt x="0" y="102377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1" name="Shape 2371"/>
            <p:cNvSpPr/>
            <p:nvPr/>
          </p:nvSpPr>
          <p:spPr>
            <a:xfrm>
              <a:off x="10016342" y="4153807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621" y="65945"/>
                  </a:moveTo>
                  <a:cubicBezTo>
                    <a:pt x="0" y="49729"/>
                    <a:pt x="5405" y="34594"/>
                    <a:pt x="15135" y="22702"/>
                  </a:cubicBezTo>
                  <a:cubicBezTo>
                    <a:pt x="24324" y="11351"/>
                    <a:pt x="38378" y="3243"/>
                    <a:pt x="54594" y="1621"/>
                  </a:cubicBezTo>
                  <a:cubicBezTo>
                    <a:pt x="70810" y="0"/>
                    <a:pt x="85945" y="5405"/>
                    <a:pt x="97297" y="15135"/>
                  </a:cubicBezTo>
                  <a:cubicBezTo>
                    <a:pt x="109189" y="24324"/>
                    <a:pt x="116756" y="38378"/>
                    <a:pt x="118378" y="54594"/>
                  </a:cubicBezTo>
                  <a:cubicBezTo>
                    <a:pt x="120000" y="70810"/>
                    <a:pt x="115135" y="85945"/>
                    <a:pt x="105405" y="97297"/>
                  </a:cubicBezTo>
                  <a:cubicBezTo>
                    <a:pt x="95675" y="109189"/>
                    <a:pt x="82162" y="116756"/>
                    <a:pt x="65945" y="118378"/>
                  </a:cubicBezTo>
                  <a:cubicBezTo>
                    <a:pt x="49729" y="120000"/>
                    <a:pt x="34594" y="115135"/>
                    <a:pt x="22702" y="105405"/>
                  </a:cubicBezTo>
                  <a:cubicBezTo>
                    <a:pt x="11351" y="95675"/>
                    <a:pt x="3243" y="81621"/>
                    <a:pt x="1621" y="65945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2" name="Shape 2372"/>
            <p:cNvSpPr/>
            <p:nvPr/>
          </p:nvSpPr>
          <p:spPr>
            <a:xfrm>
              <a:off x="10095485" y="4231732"/>
              <a:ext cx="757331" cy="7585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869" y="118695"/>
                  </a:moveTo>
                  <a:cubicBezTo>
                    <a:pt x="49565" y="120000"/>
                    <a:pt x="34565" y="114782"/>
                    <a:pt x="22826" y="105652"/>
                  </a:cubicBezTo>
                  <a:cubicBezTo>
                    <a:pt x="11086" y="95869"/>
                    <a:pt x="3260" y="82173"/>
                    <a:pt x="1956" y="65869"/>
                  </a:cubicBezTo>
                  <a:cubicBezTo>
                    <a:pt x="0" y="49565"/>
                    <a:pt x="5217" y="34565"/>
                    <a:pt x="15000" y="22826"/>
                  </a:cubicBezTo>
                  <a:cubicBezTo>
                    <a:pt x="24782" y="11086"/>
                    <a:pt x="38478" y="3260"/>
                    <a:pt x="54782" y="1956"/>
                  </a:cubicBezTo>
                  <a:cubicBezTo>
                    <a:pt x="70434" y="0"/>
                    <a:pt x="86086" y="5217"/>
                    <a:pt x="97826" y="15000"/>
                  </a:cubicBezTo>
                  <a:cubicBezTo>
                    <a:pt x="108913" y="24782"/>
                    <a:pt x="117391" y="38478"/>
                    <a:pt x="118695" y="54782"/>
                  </a:cubicBezTo>
                  <a:cubicBezTo>
                    <a:pt x="120000" y="70434"/>
                    <a:pt x="114782" y="86086"/>
                    <a:pt x="105652" y="97826"/>
                  </a:cubicBezTo>
                  <a:cubicBezTo>
                    <a:pt x="95869" y="108913"/>
                    <a:pt x="82173" y="116739"/>
                    <a:pt x="65869" y="118695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3" name="Shape 2373"/>
            <p:cNvSpPr/>
            <p:nvPr/>
          </p:nvSpPr>
          <p:spPr>
            <a:xfrm>
              <a:off x="10173410" y="4310876"/>
              <a:ext cx="601483" cy="60148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5753" y="118356"/>
                  </a:moveTo>
                  <a:cubicBezTo>
                    <a:pt x="50136" y="119999"/>
                    <a:pt x="34520" y="115068"/>
                    <a:pt x="23013" y="105205"/>
                  </a:cubicBezTo>
                  <a:cubicBezTo>
                    <a:pt x="11506" y="96164"/>
                    <a:pt x="3287" y="82191"/>
                    <a:pt x="1643" y="65753"/>
                  </a:cubicBezTo>
                  <a:cubicBezTo>
                    <a:pt x="0" y="49315"/>
                    <a:pt x="5753" y="34520"/>
                    <a:pt x="14794" y="23013"/>
                  </a:cubicBezTo>
                  <a:cubicBezTo>
                    <a:pt x="24657" y="11506"/>
                    <a:pt x="38630" y="3287"/>
                    <a:pt x="54246" y="1643"/>
                  </a:cubicBezTo>
                  <a:cubicBezTo>
                    <a:pt x="70684" y="0"/>
                    <a:pt x="86301" y="4931"/>
                    <a:pt x="97808" y="14794"/>
                  </a:cubicBezTo>
                  <a:cubicBezTo>
                    <a:pt x="109315" y="24657"/>
                    <a:pt x="117534" y="38630"/>
                    <a:pt x="118356" y="54246"/>
                  </a:cubicBezTo>
                  <a:cubicBezTo>
                    <a:pt x="119999" y="70684"/>
                    <a:pt x="115068" y="86301"/>
                    <a:pt x="105205" y="97808"/>
                  </a:cubicBezTo>
                  <a:cubicBezTo>
                    <a:pt x="96164" y="109315"/>
                    <a:pt x="82191" y="117534"/>
                    <a:pt x="65753" y="118356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4" name="Shape 2374"/>
            <p:cNvSpPr/>
            <p:nvPr/>
          </p:nvSpPr>
          <p:spPr>
            <a:xfrm>
              <a:off x="10049217" y="4326703"/>
              <a:ext cx="82794" cy="15219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24000" y="74594"/>
                    <a:pt x="66000" y="35675"/>
                    <a:pt x="120000" y="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5" name="Shape 2375"/>
            <p:cNvSpPr/>
            <p:nvPr/>
          </p:nvSpPr>
          <p:spPr>
            <a:xfrm>
              <a:off x="10029736" y="4570219"/>
              <a:ext cx="897354" cy="4943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899" y="0"/>
                  </a:moveTo>
                  <a:cubicBezTo>
                    <a:pt x="120000" y="15000"/>
                    <a:pt x="118899" y="29000"/>
                    <a:pt x="116697" y="43000"/>
                  </a:cubicBezTo>
                  <a:cubicBezTo>
                    <a:pt x="114495" y="56000"/>
                    <a:pt x="110642" y="69000"/>
                    <a:pt x="105688" y="79000"/>
                  </a:cubicBezTo>
                  <a:cubicBezTo>
                    <a:pt x="100733" y="90000"/>
                    <a:pt x="94678" y="99000"/>
                    <a:pt x="88073" y="106000"/>
                  </a:cubicBezTo>
                  <a:cubicBezTo>
                    <a:pt x="81467" y="112000"/>
                    <a:pt x="73761" y="117000"/>
                    <a:pt x="65504" y="118000"/>
                  </a:cubicBezTo>
                  <a:cubicBezTo>
                    <a:pt x="57247" y="120000"/>
                    <a:pt x="48990" y="118000"/>
                    <a:pt x="41834" y="114000"/>
                  </a:cubicBezTo>
                  <a:cubicBezTo>
                    <a:pt x="34128" y="110000"/>
                    <a:pt x="27522" y="103000"/>
                    <a:pt x="21467" y="94000"/>
                  </a:cubicBezTo>
                  <a:cubicBezTo>
                    <a:pt x="15963" y="85000"/>
                    <a:pt x="11009" y="74000"/>
                    <a:pt x="7155" y="62000"/>
                  </a:cubicBezTo>
                  <a:cubicBezTo>
                    <a:pt x="3302" y="49000"/>
                    <a:pt x="1100" y="36000"/>
                    <a:pt x="0" y="2100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6" name="Shape 2376"/>
            <p:cNvSpPr/>
            <p:nvPr/>
          </p:nvSpPr>
          <p:spPr>
            <a:xfrm>
              <a:off x="10095485" y="4245126"/>
              <a:ext cx="667231" cy="74515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97458"/>
                  </a:moveTo>
                  <a:cubicBezTo>
                    <a:pt x="108888" y="108729"/>
                    <a:pt x="93333" y="116685"/>
                    <a:pt x="74814" y="118674"/>
                  </a:cubicBezTo>
                  <a:cubicBezTo>
                    <a:pt x="56296" y="120000"/>
                    <a:pt x="39259" y="114696"/>
                    <a:pt x="25925" y="105414"/>
                  </a:cubicBezTo>
                  <a:cubicBezTo>
                    <a:pt x="12592" y="95469"/>
                    <a:pt x="3703" y="81546"/>
                    <a:pt x="2222" y="64972"/>
                  </a:cubicBezTo>
                  <a:cubicBezTo>
                    <a:pt x="0" y="48397"/>
                    <a:pt x="5925" y="33149"/>
                    <a:pt x="17037" y="21215"/>
                  </a:cubicBezTo>
                  <a:cubicBezTo>
                    <a:pt x="28148" y="9281"/>
                    <a:pt x="43703" y="1325"/>
                    <a:pt x="62222" y="0"/>
                  </a:cubicBezTo>
                </a:path>
              </a:pathLst>
            </a:custGeom>
            <a:noFill/>
            <a:ln w="53975" cap="rnd" cmpd="sng">
              <a:solidFill>
                <a:srgbClr val="3F6823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7" name="Shape 2377"/>
            <p:cNvSpPr/>
            <p:nvPr/>
          </p:nvSpPr>
          <p:spPr>
            <a:xfrm>
              <a:off x="10173410" y="4425328"/>
              <a:ext cx="601483" cy="48703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356" y="38644"/>
                  </a:moveTo>
                  <a:cubicBezTo>
                    <a:pt x="119999" y="58983"/>
                    <a:pt x="115068" y="78305"/>
                    <a:pt x="105205" y="92542"/>
                  </a:cubicBezTo>
                  <a:cubicBezTo>
                    <a:pt x="96164" y="106779"/>
                    <a:pt x="82191" y="116949"/>
                    <a:pt x="65753" y="117966"/>
                  </a:cubicBezTo>
                  <a:cubicBezTo>
                    <a:pt x="50136" y="120000"/>
                    <a:pt x="34520" y="113898"/>
                    <a:pt x="23013" y="101694"/>
                  </a:cubicBezTo>
                  <a:cubicBezTo>
                    <a:pt x="11506" y="90508"/>
                    <a:pt x="3287" y="73220"/>
                    <a:pt x="1643" y="52881"/>
                  </a:cubicBezTo>
                  <a:cubicBezTo>
                    <a:pt x="0" y="32542"/>
                    <a:pt x="5753" y="14237"/>
                    <a:pt x="14794" y="0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8" name="Shape 2378"/>
            <p:cNvSpPr/>
            <p:nvPr/>
          </p:nvSpPr>
          <p:spPr>
            <a:xfrm>
              <a:off x="8053356" y="4183146"/>
              <a:ext cx="914400" cy="9144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152" y="51659"/>
                  </a:moveTo>
                  <a:cubicBezTo>
                    <a:pt x="4304" y="36591"/>
                    <a:pt x="12376" y="22600"/>
                    <a:pt x="25291" y="12914"/>
                  </a:cubicBezTo>
                  <a:cubicBezTo>
                    <a:pt x="38206" y="3766"/>
                    <a:pt x="53811" y="0"/>
                    <a:pt x="68340" y="2152"/>
                  </a:cubicBezTo>
                  <a:cubicBezTo>
                    <a:pt x="83408" y="4304"/>
                    <a:pt x="97399" y="12376"/>
                    <a:pt x="106547" y="25291"/>
                  </a:cubicBezTo>
                  <a:cubicBezTo>
                    <a:pt x="116233" y="38206"/>
                    <a:pt x="119999" y="53811"/>
                    <a:pt x="117847" y="68340"/>
                  </a:cubicBezTo>
                  <a:cubicBezTo>
                    <a:pt x="115695" y="83408"/>
                    <a:pt x="107623" y="97399"/>
                    <a:pt x="94708" y="107085"/>
                  </a:cubicBezTo>
                  <a:cubicBezTo>
                    <a:pt x="81793" y="116233"/>
                    <a:pt x="66188" y="119999"/>
                    <a:pt x="51121" y="117847"/>
                  </a:cubicBezTo>
                  <a:cubicBezTo>
                    <a:pt x="36591" y="115695"/>
                    <a:pt x="22600" y="107623"/>
                    <a:pt x="12914" y="94708"/>
                  </a:cubicBezTo>
                  <a:cubicBezTo>
                    <a:pt x="3228" y="81793"/>
                    <a:pt x="0" y="66188"/>
                    <a:pt x="2152" y="51659"/>
                  </a:cubicBezTo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79" name="Shape 2379"/>
            <p:cNvSpPr/>
            <p:nvPr/>
          </p:nvSpPr>
          <p:spPr>
            <a:xfrm>
              <a:off x="8132079" y="4260762"/>
              <a:ext cx="756953" cy="75917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972" y="94702"/>
                  </a:moveTo>
                  <a:cubicBezTo>
                    <a:pt x="3243" y="81729"/>
                    <a:pt x="0" y="66162"/>
                    <a:pt x="1945" y="51243"/>
                  </a:cubicBezTo>
                  <a:cubicBezTo>
                    <a:pt x="4540" y="36972"/>
                    <a:pt x="12324" y="22702"/>
                    <a:pt x="25297" y="12972"/>
                  </a:cubicBezTo>
                  <a:cubicBezTo>
                    <a:pt x="38270" y="3243"/>
                    <a:pt x="53837" y="0"/>
                    <a:pt x="68756" y="1945"/>
                  </a:cubicBezTo>
                  <a:cubicBezTo>
                    <a:pt x="83027" y="4540"/>
                    <a:pt x="97297" y="12324"/>
                    <a:pt x="107027" y="25297"/>
                  </a:cubicBezTo>
                  <a:cubicBezTo>
                    <a:pt x="116108" y="38270"/>
                    <a:pt x="120000" y="53837"/>
                    <a:pt x="117405" y="68756"/>
                  </a:cubicBezTo>
                  <a:cubicBezTo>
                    <a:pt x="115459" y="83027"/>
                    <a:pt x="107675" y="97297"/>
                    <a:pt x="94702" y="107027"/>
                  </a:cubicBezTo>
                  <a:cubicBezTo>
                    <a:pt x="81729" y="116756"/>
                    <a:pt x="66162" y="120000"/>
                    <a:pt x="51243" y="118054"/>
                  </a:cubicBezTo>
                  <a:cubicBezTo>
                    <a:pt x="36324" y="115459"/>
                    <a:pt x="22702" y="107675"/>
                    <a:pt x="12972" y="94702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0" name="Shape 2380"/>
            <p:cNvSpPr/>
            <p:nvPr/>
          </p:nvSpPr>
          <p:spPr>
            <a:xfrm>
              <a:off x="8209592" y="4339589"/>
              <a:ext cx="601929" cy="6027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061" y="94693"/>
                  </a:moveTo>
                  <a:cubicBezTo>
                    <a:pt x="3265" y="81632"/>
                    <a:pt x="0" y="66122"/>
                    <a:pt x="2448" y="51428"/>
                  </a:cubicBezTo>
                  <a:cubicBezTo>
                    <a:pt x="4081" y="36734"/>
                    <a:pt x="12244" y="22857"/>
                    <a:pt x="25306" y="13061"/>
                  </a:cubicBezTo>
                  <a:cubicBezTo>
                    <a:pt x="38367" y="3265"/>
                    <a:pt x="53877" y="0"/>
                    <a:pt x="68571" y="2448"/>
                  </a:cubicBezTo>
                  <a:cubicBezTo>
                    <a:pt x="83265" y="4081"/>
                    <a:pt x="97142" y="12244"/>
                    <a:pt x="106938" y="25306"/>
                  </a:cubicBezTo>
                  <a:cubicBezTo>
                    <a:pt x="115918" y="38367"/>
                    <a:pt x="120000" y="53877"/>
                    <a:pt x="117551" y="68571"/>
                  </a:cubicBezTo>
                  <a:cubicBezTo>
                    <a:pt x="115102" y="83265"/>
                    <a:pt x="107755" y="97142"/>
                    <a:pt x="94693" y="106938"/>
                  </a:cubicBezTo>
                  <a:cubicBezTo>
                    <a:pt x="81632" y="116734"/>
                    <a:pt x="66122" y="120000"/>
                    <a:pt x="51428" y="117551"/>
                  </a:cubicBezTo>
                  <a:cubicBezTo>
                    <a:pt x="36734" y="115918"/>
                    <a:pt x="22857" y="107755"/>
                    <a:pt x="13061" y="94693"/>
                  </a:cubicBezTo>
                  <a:close/>
                </a:path>
              </a:pathLst>
            </a:custGeom>
            <a:noFill/>
            <a:ln w="11100" cap="flat" cmpd="sng">
              <a:solidFill>
                <a:srgbClr val="DAE2E2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1" name="Shape 2381"/>
            <p:cNvSpPr/>
            <p:nvPr/>
          </p:nvSpPr>
          <p:spPr>
            <a:xfrm>
              <a:off x="8070311" y="4191637"/>
              <a:ext cx="503828" cy="38564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1951" y="102127"/>
                    <a:pt x="6829" y="85531"/>
                    <a:pt x="13658" y="68936"/>
                  </a:cubicBezTo>
                  <a:cubicBezTo>
                    <a:pt x="20487" y="53617"/>
                    <a:pt x="30243" y="39574"/>
                    <a:pt x="41951" y="28085"/>
                  </a:cubicBezTo>
                  <a:cubicBezTo>
                    <a:pt x="53658" y="16595"/>
                    <a:pt x="66341" y="8936"/>
                    <a:pt x="80000" y="5106"/>
                  </a:cubicBezTo>
                  <a:cubicBezTo>
                    <a:pt x="92682" y="1276"/>
                    <a:pt x="106341" y="0"/>
                    <a:pt x="120000" y="2553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2" name="Shape 2382"/>
            <p:cNvSpPr/>
            <p:nvPr/>
          </p:nvSpPr>
          <p:spPr>
            <a:xfrm>
              <a:off x="8078789" y="4744642"/>
              <a:ext cx="696396" cy="34562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8571"/>
                  </a:moveTo>
                  <a:cubicBezTo>
                    <a:pt x="111529" y="101428"/>
                    <a:pt x="102352" y="110000"/>
                    <a:pt x="92470" y="114285"/>
                  </a:cubicBezTo>
                  <a:cubicBezTo>
                    <a:pt x="82588" y="118571"/>
                    <a:pt x="72705" y="120000"/>
                    <a:pt x="62823" y="117142"/>
                  </a:cubicBezTo>
                  <a:cubicBezTo>
                    <a:pt x="53647" y="114285"/>
                    <a:pt x="43764" y="107142"/>
                    <a:pt x="35294" y="97142"/>
                  </a:cubicBezTo>
                  <a:cubicBezTo>
                    <a:pt x="26823" y="87142"/>
                    <a:pt x="19058" y="72857"/>
                    <a:pt x="12705" y="55714"/>
                  </a:cubicBezTo>
                  <a:cubicBezTo>
                    <a:pt x="6352" y="38571"/>
                    <a:pt x="2117" y="20000"/>
                    <a:pt x="0" y="0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3" name="Shape 2383"/>
            <p:cNvSpPr/>
            <p:nvPr/>
          </p:nvSpPr>
          <p:spPr>
            <a:xfrm>
              <a:off x="8132079" y="4260762"/>
              <a:ext cx="675807" cy="74704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7454" y="120000"/>
                  </a:moveTo>
                  <a:cubicBezTo>
                    <a:pt x="40727" y="117362"/>
                    <a:pt x="25454" y="109450"/>
                    <a:pt x="14545" y="96263"/>
                  </a:cubicBezTo>
                  <a:cubicBezTo>
                    <a:pt x="3636" y="83076"/>
                    <a:pt x="0" y="67252"/>
                    <a:pt x="2181" y="52087"/>
                  </a:cubicBezTo>
                  <a:cubicBezTo>
                    <a:pt x="5090" y="37582"/>
                    <a:pt x="13818" y="23076"/>
                    <a:pt x="28363" y="13186"/>
                  </a:cubicBezTo>
                  <a:cubicBezTo>
                    <a:pt x="42909" y="3296"/>
                    <a:pt x="60363" y="0"/>
                    <a:pt x="77090" y="1978"/>
                  </a:cubicBezTo>
                  <a:cubicBezTo>
                    <a:pt x="93090" y="4615"/>
                    <a:pt x="109090" y="12527"/>
                    <a:pt x="120000" y="25714"/>
                  </a:cubicBezTo>
                </a:path>
              </a:pathLst>
            </a:custGeom>
            <a:noFill/>
            <a:ln w="53975" cap="rnd" cmpd="sng">
              <a:solidFill>
                <a:schemeClr val="accent5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384" name="Shape 2384"/>
            <p:cNvSpPr/>
            <p:nvPr/>
          </p:nvSpPr>
          <p:spPr>
            <a:xfrm>
              <a:off x="8209592" y="4339589"/>
              <a:ext cx="474761" cy="6027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06938"/>
                  </a:moveTo>
                  <a:cubicBezTo>
                    <a:pt x="103448" y="116734"/>
                    <a:pt x="83793" y="120000"/>
                    <a:pt x="65172" y="117551"/>
                  </a:cubicBezTo>
                  <a:cubicBezTo>
                    <a:pt x="46551" y="115918"/>
                    <a:pt x="28965" y="107755"/>
                    <a:pt x="16551" y="94693"/>
                  </a:cubicBezTo>
                  <a:cubicBezTo>
                    <a:pt x="4137" y="81632"/>
                    <a:pt x="0" y="66122"/>
                    <a:pt x="3103" y="51428"/>
                  </a:cubicBezTo>
                  <a:cubicBezTo>
                    <a:pt x="5172" y="36734"/>
                    <a:pt x="15517" y="22857"/>
                    <a:pt x="32068" y="13061"/>
                  </a:cubicBezTo>
                  <a:cubicBezTo>
                    <a:pt x="48620" y="3265"/>
                    <a:pt x="68275" y="0"/>
                    <a:pt x="86896" y="2448"/>
                  </a:cubicBezTo>
                </a:path>
              </a:pathLst>
            </a:custGeom>
            <a:noFill/>
            <a:ln w="53975" cap="rnd" cmpd="sng">
              <a:solidFill>
                <a:schemeClr val="accent4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385" name="Shape 2385"/>
            <p:cNvGrpSpPr/>
            <p:nvPr/>
          </p:nvGrpSpPr>
          <p:grpSpPr>
            <a:xfrm>
              <a:off x="7192526" y="4476589"/>
              <a:ext cx="450323" cy="480218"/>
              <a:chOff x="7225374" y="4224903"/>
              <a:chExt cx="450323" cy="480218"/>
            </a:xfrm>
          </p:grpSpPr>
          <p:sp>
            <p:nvSpPr>
              <p:cNvPr id="2386" name="Shape 2386"/>
              <p:cNvSpPr txBox="1"/>
              <p:nvPr/>
            </p:nvSpPr>
            <p:spPr>
              <a:xfrm flipH="1">
                <a:off x="7225374" y="4224903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54%</a:t>
                </a:r>
              </a:p>
            </p:txBody>
          </p:sp>
          <p:sp>
            <p:nvSpPr>
              <p:cNvPr id="2387" name="Shape 2387"/>
              <p:cNvSpPr txBox="1"/>
              <p:nvPr/>
            </p:nvSpPr>
            <p:spPr>
              <a:xfrm flipH="1">
                <a:off x="7225374" y="4498566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A</a:t>
                </a:r>
              </a:p>
            </p:txBody>
          </p:sp>
        </p:grpSp>
        <p:grpSp>
          <p:nvGrpSpPr>
            <p:cNvPr id="2388" name="Shape 2388"/>
            <p:cNvGrpSpPr/>
            <p:nvPr/>
          </p:nvGrpSpPr>
          <p:grpSpPr>
            <a:xfrm>
              <a:off x="9155513" y="4475967"/>
              <a:ext cx="450323" cy="480219"/>
              <a:chOff x="9080365" y="4226007"/>
              <a:chExt cx="450323" cy="480219"/>
            </a:xfrm>
          </p:grpSpPr>
          <p:sp>
            <p:nvSpPr>
              <p:cNvPr id="2389" name="Shape 2389"/>
              <p:cNvSpPr txBox="1"/>
              <p:nvPr/>
            </p:nvSpPr>
            <p:spPr>
              <a:xfrm flipH="1">
                <a:off x="9080365" y="4226007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85%</a:t>
                </a:r>
              </a:p>
            </p:txBody>
          </p:sp>
          <p:sp>
            <p:nvSpPr>
              <p:cNvPr id="2390" name="Shape 2390"/>
              <p:cNvSpPr txBox="1"/>
              <p:nvPr/>
            </p:nvSpPr>
            <p:spPr>
              <a:xfrm flipH="1">
                <a:off x="9080365" y="4499671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B</a:t>
                </a:r>
              </a:p>
            </p:txBody>
          </p:sp>
        </p:grpSp>
        <p:grpSp>
          <p:nvGrpSpPr>
            <p:cNvPr id="2391" name="Shape 2391"/>
            <p:cNvGrpSpPr/>
            <p:nvPr/>
          </p:nvGrpSpPr>
          <p:grpSpPr>
            <a:xfrm>
              <a:off x="11131467" y="4480005"/>
              <a:ext cx="450323" cy="480219"/>
              <a:chOff x="10925223" y="4226007"/>
              <a:chExt cx="450323" cy="480219"/>
            </a:xfrm>
          </p:grpSpPr>
          <p:sp>
            <p:nvSpPr>
              <p:cNvPr id="2392" name="Shape 2392"/>
              <p:cNvSpPr txBox="1"/>
              <p:nvPr/>
            </p:nvSpPr>
            <p:spPr>
              <a:xfrm flipH="1">
                <a:off x="10925223" y="4226007"/>
                <a:ext cx="450323" cy="26200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accent5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6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</a:p>
            </p:txBody>
          </p:sp>
          <p:sp>
            <p:nvSpPr>
              <p:cNvPr id="2393" name="Shape 2393"/>
              <p:cNvSpPr txBox="1"/>
              <p:nvPr/>
            </p:nvSpPr>
            <p:spPr>
              <a:xfrm flipH="1">
                <a:off x="10925223" y="4499671"/>
                <a:ext cx="450323" cy="206555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9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ct val="25000"/>
                  <a:buFont typeface="Arial" panose="020B0604020202020204"/>
                  <a:buNone/>
                  <a:defRPr/>
                </a:pPr>
                <a:r>
                  <a:rPr kumimoji="0" lang="en-US" sz="1000" b="1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Type C</a:t>
                </a:r>
              </a:p>
            </p:txBody>
          </p:sp>
        </p:grpSp>
      </p:grpSp>
      <p:grpSp>
        <p:nvGrpSpPr>
          <p:cNvPr id="7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7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7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7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3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3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3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220" name="Shape 4220"/>
          <p:cNvGrpSpPr/>
          <p:nvPr/>
        </p:nvGrpSpPr>
        <p:grpSpPr>
          <a:xfrm>
            <a:off x="873940" y="1737642"/>
            <a:ext cx="4623520" cy="4129758"/>
            <a:chOff x="658367" y="1513947"/>
            <a:chExt cx="3232151" cy="2886978"/>
          </a:xfrm>
        </p:grpSpPr>
        <p:grpSp>
          <p:nvGrpSpPr>
            <p:cNvPr id="4221" name="Shape 4221"/>
            <p:cNvGrpSpPr/>
            <p:nvPr/>
          </p:nvGrpSpPr>
          <p:grpSpPr>
            <a:xfrm>
              <a:off x="658367" y="3037322"/>
              <a:ext cx="3232151" cy="1363603"/>
              <a:chOff x="717550" y="3769521"/>
              <a:chExt cx="5596163" cy="2360951"/>
            </a:xfrm>
          </p:grpSpPr>
          <p:sp>
            <p:nvSpPr>
              <p:cNvPr id="4222" name="Shape 4222"/>
              <p:cNvSpPr/>
              <p:nvPr/>
            </p:nvSpPr>
            <p:spPr>
              <a:xfrm>
                <a:off x="717550" y="3769521"/>
                <a:ext cx="5596163" cy="236095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119999"/>
                    </a:moveTo>
                    <a:lnTo>
                      <a:pt x="120000" y="65676"/>
                    </a:lnTo>
                    <a:lnTo>
                      <a:pt x="111149" y="36165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60000" y="0"/>
                    </a:lnTo>
                    <a:lnTo>
                      <a:pt x="8850" y="36165"/>
                    </a:lnTo>
                    <a:lnTo>
                      <a:pt x="0" y="65676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lnTo>
                      <a:pt x="60000" y="119999"/>
                    </a:lnTo>
                    <a:close/>
                  </a:path>
                </a:pathLst>
              </a:custGeom>
              <a:solidFill>
                <a:srgbClr val="2A4517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3" name="Shape 4223"/>
              <p:cNvSpPr/>
              <p:nvPr/>
            </p:nvSpPr>
            <p:spPr>
              <a:xfrm>
                <a:off x="3515632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2242"/>
                    </a:moveTo>
                    <a:lnTo>
                      <a:pt x="102299" y="0"/>
                    </a:lnTo>
                    <a:lnTo>
                      <a:pt x="0" y="53542"/>
                    </a:lnTo>
                    <a:lnTo>
                      <a:pt x="0" y="53542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42242"/>
                    </a:lnTo>
                    <a:close/>
                  </a:path>
                </a:pathLst>
              </a:custGeom>
              <a:solidFill>
                <a:srgbClr val="497A5F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4" name="Shape 4224"/>
              <p:cNvSpPr/>
              <p:nvPr/>
            </p:nvSpPr>
            <p:spPr>
              <a:xfrm>
                <a:off x="717550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700" y="0"/>
                    </a:moveTo>
                    <a:lnTo>
                      <a:pt x="0" y="42242"/>
                    </a:lnTo>
                    <a:lnTo>
                      <a:pt x="120000" y="120000"/>
                    </a:lnTo>
                    <a:lnTo>
                      <a:pt x="120000" y="53542"/>
                    </a:lnTo>
                    <a:lnTo>
                      <a:pt x="17700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5" name="Shape 4225"/>
              <p:cNvSpPr/>
              <p:nvPr/>
            </p:nvSpPr>
            <p:spPr>
              <a:xfrm>
                <a:off x="3515632" y="4481060"/>
                <a:ext cx="2798082" cy="16494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42242"/>
                    </a:moveTo>
                    <a:lnTo>
                      <a:pt x="102299" y="0"/>
                    </a:lnTo>
                    <a:lnTo>
                      <a:pt x="0" y="53542"/>
                    </a:lnTo>
                    <a:lnTo>
                      <a:pt x="0" y="53542"/>
                    </a:lnTo>
                    <a:lnTo>
                      <a:pt x="0" y="120000"/>
                    </a:lnTo>
                    <a:lnTo>
                      <a:pt x="0" y="120000"/>
                    </a:lnTo>
                    <a:lnTo>
                      <a:pt x="120000" y="42242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26" name="Shape 4226"/>
            <p:cNvGrpSpPr/>
            <p:nvPr/>
          </p:nvGrpSpPr>
          <p:grpSpPr>
            <a:xfrm>
              <a:off x="925364" y="2766481"/>
              <a:ext cx="2698586" cy="1044490"/>
              <a:chOff x="1179829" y="3300585"/>
              <a:chExt cx="4672345" cy="1808435"/>
            </a:xfrm>
          </p:grpSpPr>
          <p:sp>
            <p:nvSpPr>
              <p:cNvPr id="4227" name="Shape 4227"/>
              <p:cNvSpPr/>
              <p:nvPr/>
            </p:nvSpPr>
            <p:spPr>
              <a:xfrm>
                <a:off x="1179829" y="3300585"/>
                <a:ext cx="4672345" cy="18084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00" y="35386"/>
                    </a:moveTo>
                    <a:lnTo>
                      <a:pt x="59990" y="0"/>
                    </a:lnTo>
                    <a:lnTo>
                      <a:pt x="10580" y="35386"/>
                    </a:lnTo>
                    <a:lnTo>
                      <a:pt x="0" y="73815"/>
                    </a:lnTo>
                    <a:lnTo>
                      <a:pt x="59990" y="120000"/>
                    </a:lnTo>
                    <a:lnTo>
                      <a:pt x="120000" y="73815"/>
                    </a:lnTo>
                    <a:lnTo>
                      <a:pt x="109400" y="35386"/>
                    </a:lnTo>
                    <a:close/>
                  </a:path>
                </a:pathLst>
              </a:custGeom>
              <a:solidFill>
                <a:srgbClr val="344F1B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8" name="Shape 4228"/>
              <p:cNvSpPr/>
              <p:nvPr/>
            </p:nvSpPr>
            <p:spPr>
              <a:xfrm>
                <a:off x="1179829" y="3833871"/>
                <a:ext cx="4672345" cy="1275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00" y="0"/>
                    </a:moveTo>
                    <a:lnTo>
                      <a:pt x="59990" y="34106"/>
                    </a:lnTo>
                    <a:lnTo>
                      <a:pt x="10580" y="0"/>
                    </a:lnTo>
                    <a:lnTo>
                      <a:pt x="0" y="54501"/>
                    </a:lnTo>
                    <a:lnTo>
                      <a:pt x="59990" y="120000"/>
                    </a:lnTo>
                    <a:lnTo>
                      <a:pt x="120000" y="54501"/>
                    </a:lnTo>
                    <a:lnTo>
                      <a:pt x="109400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29" name="Shape 4229"/>
              <p:cNvSpPr/>
              <p:nvPr/>
            </p:nvSpPr>
            <p:spPr>
              <a:xfrm>
                <a:off x="3515632" y="3833871"/>
                <a:ext cx="2336542" cy="1275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54501"/>
                    </a:lnTo>
                    <a:lnTo>
                      <a:pt x="98803" y="0"/>
                    </a:lnTo>
                    <a:lnTo>
                      <a:pt x="0" y="34106"/>
                    </a:lnTo>
                    <a:lnTo>
                      <a:pt x="0" y="34106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0" name="Shape 4230"/>
            <p:cNvGrpSpPr/>
            <p:nvPr/>
          </p:nvGrpSpPr>
          <p:grpSpPr>
            <a:xfrm>
              <a:off x="1725072" y="1513947"/>
              <a:ext cx="1098743" cy="867631"/>
              <a:chOff x="2564448" y="1131942"/>
              <a:chExt cx="1902371" cy="1502221"/>
            </a:xfrm>
          </p:grpSpPr>
          <p:sp>
            <p:nvSpPr>
              <p:cNvPr id="4231" name="Shape 4231"/>
              <p:cNvSpPr/>
              <p:nvPr/>
            </p:nvSpPr>
            <p:spPr>
              <a:xfrm>
                <a:off x="2564448" y="1131942"/>
                <a:ext cx="1902369" cy="15022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lnTo>
                      <a:pt x="60000" y="0"/>
                    </a:lnTo>
                    <a:lnTo>
                      <a:pt x="0" y="106765"/>
                    </a:lnTo>
                    <a:lnTo>
                      <a:pt x="60000" y="120000"/>
                    </a:lnTo>
                    <a:lnTo>
                      <a:pt x="120000" y="106765"/>
                    </a:lnTo>
                    <a:lnTo>
                      <a:pt x="60000" y="0"/>
                    </a:lnTo>
                    <a:close/>
                  </a:path>
                </a:pathLst>
              </a:custGeom>
              <a:solidFill>
                <a:srgbClr val="4E7225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2" name="Shape 4232"/>
              <p:cNvSpPr/>
              <p:nvPr/>
            </p:nvSpPr>
            <p:spPr>
              <a:xfrm>
                <a:off x="2564448" y="1131942"/>
                <a:ext cx="1902369" cy="1336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3965" y="67869"/>
                    </a:moveTo>
                    <a:lnTo>
                      <a:pt x="60000" y="0"/>
                    </a:lnTo>
                    <a:lnTo>
                      <a:pt x="60000" y="0"/>
                    </a:lnTo>
                    <a:lnTo>
                      <a:pt x="26034" y="67869"/>
                    </a:lnTo>
                    <a:lnTo>
                      <a:pt x="0" y="120000"/>
                    </a:lnTo>
                    <a:lnTo>
                      <a:pt x="60000" y="81947"/>
                    </a:lnTo>
                    <a:lnTo>
                      <a:pt x="120000" y="120000"/>
                    </a:lnTo>
                    <a:lnTo>
                      <a:pt x="93965" y="67869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3" name="Shape 4233"/>
              <p:cNvSpPr/>
              <p:nvPr/>
            </p:nvSpPr>
            <p:spPr>
              <a:xfrm>
                <a:off x="3515633" y="1131942"/>
                <a:ext cx="951185" cy="1336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81947"/>
                    </a:moveTo>
                    <a:lnTo>
                      <a:pt x="120000" y="120000"/>
                    </a:lnTo>
                    <a:lnTo>
                      <a:pt x="67931" y="67869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81947"/>
                    </a:lnTo>
                    <a:lnTo>
                      <a:pt x="0" y="81947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4" name="Shape 4234"/>
            <p:cNvGrpSpPr/>
            <p:nvPr/>
          </p:nvGrpSpPr>
          <p:grpSpPr>
            <a:xfrm>
              <a:off x="1458502" y="2103902"/>
              <a:ext cx="1631881" cy="625411"/>
              <a:chOff x="2102908" y="2153393"/>
              <a:chExt cx="2825447" cy="1082842"/>
            </a:xfrm>
          </p:grpSpPr>
          <p:sp>
            <p:nvSpPr>
              <p:cNvPr id="4235" name="Shape 4235"/>
              <p:cNvSpPr/>
              <p:nvPr/>
            </p:nvSpPr>
            <p:spPr>
              <a:xfrm>
                <a:off x="2102908" y="2153393"/>
                <a:ext cx="2825447" cy="10828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502" y="42459"/>
                    </a:moveTo>
                    <a:lnTo>
                      <a:pt x="60000" y="0"/>
                    </a:lnTo>
                    <a:lnTo>
                      <a:pt x="17528" y="42459"/>
                    </a:lnTo>
                    <a:lnTo>
                      <a:pt x="0" y="106557"/>
                    </a:lnTo>
                    <a:lnTo>
                      <a:pt x="60000" y="120000"/>
                    </a:lnTo>
                    <a:lnTo>
                      <a:pt x="120000" y="106557"/>
                    </a:lnTo>
                    <a:lnTo>
                      <a:pt x="102502" y="42459"/>
                    </a:lnTo>
                    <a:close/>
                  </a:path>
                </a:pathLst>
              </a:custGeom>
              <a:solidFill>
                <a:srgbClr val="45652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6" name="Shape 4236"/>
              <p:cNvSpPr/>
              <p:nvPr/>
            </p:nvSpPr>
            <p:spPr>
              <a:xfrm>
                <a:off x="2102908" y="2153393"/>
                <a:ext cx="2825447" cy="961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2502" y="47815"/>
                    </a:moveTo>
                    <a:lnTo>
                      <a:pt x="60000" y="0"/>
                    </a:lnTo>
                    <a:lnTo>
                      <a:pt x="17528" y="47815"/>
                    </a:lnTo>
                    <a:lnTo>
                      <a:pt x="0" y="120000"/>
                    </a:lnTo>
                    <a:lnTo>
                      <a:pt x="60000" y="113907"/>
                    </a:lnTo>
                    <a:lnTo>
                      <a:pt x="120000" y="120000"/>
                    </a:lnTo>
                    <a:lnTo>
                      <a:pt x="102502" y="47815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37" name="Shape 4237"/>
              <p:cNvSpPr/>
              <p:nvPr/>
            </p:nvSpPr>
            <p:spPr>
              <a:xfrm>
                <a:off x="3515632" y="2153393"/>
                <a:ext cx="1412723" cy="9615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13907"/>
                    </a:moveTo>
                    <a:lnTo>
                      <a:pt x="120000" y="120000"/>
                    </a:lnTo>
                    <a:lnTo>
                      <a:pt x="85005" y="47815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13907"/>
                    </a:lnTo>
                    <a:lnTo>
                      <a:pt x="0" y="113907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4238" name="Shape 4238"/>
            <p:cNvGrpSpPr/>
            <p:nvPr/>
          </p:nvGrpSpPr>
          <p:grpSpPr>
            <a:xfrm>
              <a:off x="1191933" y="2693857"/>
              <a:ext cx="2165447" cy="527156"/>
              <a:chOff x="1641368" y="3174846"/>
              <a:chExt cx="3749266" cy="912723"/>
            </a:xfrm>
          </p:grpSpPr>
          <p:sp>
            <p:nvSpPr>
              <p:cNvPr id="4239" name="Shape 4239"/>
              <p:cNvSpPr/>
              <p:nvPr/>
            </p:nvSpPr>
            <p:spPr>
              <a:xfrm>
                <a:off x="1641368" y="3174846"/>
                <a:ext cx="3749266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90" y="1361"/>
                    </a:moveTo>
                    <a:lnTo>
                      <a:pt x="59988" y="0"/>
                    </a:lnTo>
                    <a:lnTo>
                      <a:pt x="13209" y="1361"/>
                    </a:lnTo>
                    <a:lnTo>
                      <a:pt x="0" y="77504"/>
                    </a:lnTo>
                    <a:lnTo>
                      <a:pt x="59988" y="120000"/>
                    </a:lnTo>
                    <a:lnTo>
                      <a:pt x="120000" y="77504"/>
                    </a:lnTo>
                    <a:lnTo>
                      <a:pt x="106790" y="1361"/>
                    </a:lnTo>
                    <a:close/>
                  </a:path>
                </a:pathLst>
              </a:custGeom>
              <a:solidFill>
                <a:srgbClr val="3D5920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0" name="Shape 4240"/>
              <p:cNvSpPr/>
              <p:nvPr/>
            </p:nvSpPr>
            <p:spPr>
              <a:xfrm>
                <a:off x="1641368" y="3174846"/>
                <a:ext cx="3749266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790" y="1361"/>
                    </a:moveTo>
                    <a:lnTo>
                      <a:pt x="59988" y="0"/>
                    </a:lnTo>
                    <a:lnTo>
                      <a:pt x="13209" y="1361"/>
                    </a:lnTo>
                    <a:lnTo>
                      <a:pt x="0" y="77504"/>
                    </a:lnTo>
                    <a:lnTo>
                      <a:pt x="59988" y="120000"/>
                    </a:lnTo>
                    <a:lnTo>
                      <a:pt x="120000" y="77504"/>
                    </a:lnTo>
                    <a:lnTo>
                      <a:pt x="106790" y="136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4241" name="Shape 4241"/>
              <p:cNvSpPr/>
              <p:nvPr/>
            </p:nvSpPr>
            <p:spPr>
              <a:xfrm>
                <a:off x="3515632" y="3174846"/>
                <a:ext cx="1875003" cy="9127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20000"/>
                    </a:moveTo>
                    <a:lnTo>
                      <a:pt x="120000" y="77504"/>
                    </a:lnTo>
                    <a:lnTo>
                      <a:pt x="93585" y="1361"/>
                    </a:lnTo>
                    <a:lnTo>
                      <a:pt x="0" y="0"/>
                    </a:lnTo>
                    <a:lnTo>
                      <a:pt x="0" y="0"/>
                    </a:lnTo>
                    <a:lnTo>
                      <a:pt x="0" y="120000"/>
                    </a:lnTo>
                    <a:lnTo>
                      <a:pt x="0" y="12000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4244" name="Shape 4244"/>
          <p:cNvGrpSpPr/>
          <p:nvPr/>
        </p:nvGrpSpPr>
        <p:grpSpPr>
          <a:xfrm>
            <a:off x="6688999" y="4453466"/>
            <a:ext cx="276224" cy="276224"/>
            <a:chOff x="1460005" y="1642202"/>
            <a:chExt cx="479425" cy="479425"/>
          </a:xfrm>
        </p:grpSpPr>
        <p:sp>
          <p:nvSpPr>
            <p:cNvPr id="4245" name="Shape 4245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6" name="Shape 4246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247" name="Shape 4247"/>
          <p:cNvGrpSpPr/>
          <p:nvPr/>
        </p:nvGrpSpPr>
        <p:grpSpPr>
          <a:xfrm>
            <a:off x="6688999" y="4907000"/>
            <a:ext cx="276224" cy="276224"/>
            <a:chOff x="1460005" y="1642202"/>
            <a:chExt cx="479425" cy="479425"/>
          </a:xfrm>
        </p:grpSpPr>
        <p:sp>
          <p:nvSpPr>
            <p:cNvPr id="4248" name="Shape 4248"/>
            <p:cNvSpPr/>
            <p:nvPr/>
          </p:nvSpPr>
          <p:spPr>
            <a:xfrm>
              <a:off x="1460005" y="1642202"/>
              <a:ext cx="479425" cy="479425"/>
            </a:xfrm>
            <a:prstGeom prst="ellipse">
              <a:avLst/>
            </a:pr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4249" name="Shape 4249"/>
            <p:cNvSpPr/>
            <p:nvPr/>
          </p:nvSpPr>
          <p:spPr>
            <a:xfrm>
              <a:off x="1575894" y="1799366"/>
              <a:ext cx="247649" cy="1651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51923"/>
                  </a:moveTo>
                  <a:lnTo>
                    <a:pt x="46153" y="120000"/>
                  </a:lnTo>
                  <a:lnTo>
                    <a:pt x="120000" y="0"/>
                  </a:lnTo>
                </a:path>
              </a:pathLst>
            </a:custGeom>
            <a:noFill/>
            <a:ln w="17450" cap="rnd" cmpd="sng">
              <a:solidFill>
                <a:schemeClr val="accent4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4250" name="Shape 4250"/>
          <p:cNvSpPr/>
          <p:nvPr/>
        </p:nvSpPr>
        <p:spPr>
          <a:xfrm>
            <a:off x="7031993" y="4425378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4251" name="Shape 4251"/>
          <p:cNvSpPr/>
          <p:nvPr/>
        </p:nvSpPr>
        <p:spPr>
          <a:xfrm>
            <a:off x="7031993" y="4878912"/>
            <a:ext cx="3244734" cy="312457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3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</a:t>
            </a:r>
            <a:endParaRPr kumimoji="0" lang="en-US" sz="1200" b="0" i="0" u="none" strike="noStrike" kern="0" cap="none" spc="0" normalizeH="0" baseline="0" noProof="0" dirty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8" name="Shape 2286"/>
          <p:cNvSpPr txBox="1"/>
          <p:nvPr/>
        </p:nvSpPr>
        <p:spPr>
          <a:xfrm>
            <a:off x="6664645" y="2581560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39" name="Shape 2287"/>
          <p:cNvSpPr/>
          <p:nvPr/>
        </p:nvSpPr>
        <p:spPr>
          <a:xfrm>
            <a:off x="6666529" y="3031975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2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2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4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2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8" name="Shape 5008"/>
          <p:cNvGrpSpPr/>
          <p:nvPr/>
        </p:nvGrpSpPr>
        <p:grpSpPr>
          <a:xfrm>
            <a:off x="2011515" y="1953702"/>
            <a:ext cx="1620994" cy="2603950"/>
            <a:chOff x="2011515" y="1953702"/>
            <a:chExt cx="1620994" cy="2603950"/>
          </a:xfrm>
        </p:grpSpPr>
        <p:sp>
          <p:nvSpPr>
            <p:cNvPr id="5009" name="Shape 5009"/>
            <p:cNvSpPr/>
            <p:nvPr/>
          </p:nvSpPr>
          <p:spPr>
            <a:xfrm>
              <a:off x="2285756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90" y="79161"/>
                  </a:moveTo>
                  <a:cubicBezTo>
                    <a:pt x="116496" y="84525"/>
                    <a:pt x="110805" y="86995"/>
                    <a:pt x="105114" y="84933"/>
                  </a:cubicBezTo>
                  <a:cubicBezTo>
                    <a:pt x="102047" y="84112"/>
                    <a:pt x="100295" y="81636"/>
                    <a:pt x="98980" y="79161"/>
                  </a:cubicBezTo>
                  <a:cubicBezTo>
                    <a:pt x="98544" y="77512"/>
                    <a:pt x="96792" y="76272"/>
                    <a:pt x="95040" y="75444"/>
                  </a:cubicBezTo>
                  <a:cubicBezTo>
                    <a:pt x="93289" y="75037"/>
                    <a:pt x="91537" y="75858"/>
                    <a:pt x="90658" y="77512"/>
                  </a:cubicBezTo>
                  <a:cubicBezTo>
                    <a:pt x="73579" y="120000"/>
                    <a:pt x="73579" y="120000"/>
                    <a:pt x="73579" y="120000"/>
                  </a:cubicBezTo>
                  <a:cubicBezTo>
                    <a:pt x="43796" y="86174"/>
                    <a:pt x="43796" y="86174"/>
                    <a:pt x="43796" y="86174"/>
                  </a:cubicBezTo>
                  <a:cubicBezTo>
                    <a:pt x="44232" y="86174"/>
                    <a:pt x="44232" y="86174"/>
                    <a:pt x="44232" y="86174"/>
                  </a:cubicBezTo>
                  <a:cubicBezTo>
                    <a:pt x="48614" y="86588"/>
                    <a:pt x="52996" y="85760"/>
                    <a:pt x="56499" y="82871"/>
                  </a:cubicBezTo>
                  <a:cubicBezTo>
                    <a:pt x="63069" y="77920"/>
                    <a:pt x="63942" y="68845"/>
                    <a:pt x="58687" y="63072"/>
                  </a:cubicBezTo>
                  <a:cubicBezTo>
                    <a:pt x="53432" y="56886"/>
                    <a:pt x="43796" y="56059"/>
                    <a:pt x="37226" y="61010"/>
                  </a:cubicBezTo>
                  <a:cubicBezTo>
                    <a:pt x="33722" y="63486"/>
                    <a:pt x="31971" y="67196"/>
                    <a:pt x="31971" y="71320"/>
                  </a:cubicBezTo>
                  <a:cubicBezTo>
                    <a:pt x="31534" y="71734"/>
                    <a:pt x="31534" y="71734"/>
                    <a:pt x="31534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6" y="26357"/>
                    <a:pt x="15328" y="19344"/>
                    <a:pt x="21461" y="14807"/>
                  </a:cubicBezTo>
                  <a:cubicBezTo>
                    <a:pt x="36789" y="4083"/>
                    <a:pt x="81464" y="-5819"/>
                    <a:pt x="119999" y="4083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5913" y="64721"/>
                    <a:pt x="96792" y="66783"/>
                    <a:pt x="98544" y="67196"/>
                  </a:cubicBezTo>
                  <a:cubicBezTo>
                    <a:pt x="100295" y="68023"/>
                    <a:pt x="102483" y="68023"/>
                    <a:pt x="103798" y="67196"/>
                  </a:cubicBezTo>
                  <a:cubicBezTo>
                    <a:pt x="106423" y="65548"/>
                    <a:pt x="109490" y="65548"/>
                    <a:pt x="112557" y="66369"/>
                  </a:cubicBezTo>
                  <a:cubicBezTo>
                    <a:pt x="117811" y="68437"/>
                    <a:pt x="120878" y="74209"/>
                    <a:pt x="118690" y="79161"/>
                  </a:cubicBezTo>
                  <a:close/>
                </a:path>
              </a:pathLst>
            </a:custGeom>
            <a:solidFill>
              <a:schemeClr val="accent1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0" name="Shape 5010"/>
            <p:cNvSpPr/>
            <p:nvPr/>
          </p:nvSpPr>
          <p:spPr>
            <a:xfrm>
              <a:off x="2850906" y="1994632"/>
              <a:ext cx="781603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16" y="76334"/>
                  </a:moveTo>
                  <a:cubicBezTo>
                    <a:pt x="119429" y="81171"/>
                    <a:pt x="118942" y="86013"/>
                    <a:pt x="117475" y="90107"/>
                  </a:cubicBezTo>
                  <a:cubicBezTo>
                    <a:pt x="71168" y="96067"/>
                    <a:pt x="71168" y="96067"/>
                    <a:pt x="71168" y="96067"/>
                  </a:cubicBezTo>
                  <a:cubicBezTo>
                    <a:pt x="68733" y="96441"/>
                    <a:pt x="67754" y="97926"/>
                    <a:pt x="67754" y="99418"/>
                  </a:cubicBezTo>
                  <a:cubicBezTo>
                    <a:pt x="68246" y="101278"/>
                    <a:pt x="69220" y="102395"/>
                    <a:pt x="71168" y="103512"/>
                  </a:cubicBezTo>
                  <a:cubicBezTo>
                    <a:pt x="74095" y="104629"/>
                    <a:pt x="76043" y="106863"/>
                    <a:pt x="76530" y="109471"/>
                  </a:cubicBezTo>
                  <a:cubicBezTo>
                    <a:pt x="77503" y="114314"/>
                    <a:pt x="73121" y="118782"/>
                    <a:pt x="66780" y="119899"/>
                  </a:cubicBezTo>
                  <a:cubicBezTo>
                    <a:pt x="60444" y="120642"/>
                    <a:pt x="54596" y="117291"/>
                    <a:pt x="53622" y="112448"/>
                  </a:cubicBezTo>
                  <a:cubicBezTo>
                    <a:pt x="53135" y="109845"/>
                    <a:pt x="54109" y="107237"/>
                    <a:pt x="56057" y="105377"/>
                  </a:cubicBezTo>
                  <a:cubicBezTo>
                    <a:pt x="57517" y="103886"/>
                    <a:pt x="58010" y="102395"/>
                    <a:pt x="57517" y="100909"/>
                  </a:cubicBezTo>
                  <a:cubicBezTo>
                    <a:pt x="57517" y="99043"/>
                    <a:pt x="55570" y="98301"/>
                    <a:pt x="53135" y="98301"/>
                  </a:cubicBezTo>
                  <a:cubicBezTo>
                    <a:pt x="53135" y="98301"/>
                    <a:pt x="53135" y="98301"/>
                    <a:pt x="53135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25" y="67766"/>
                    <a:pt x="18525" y="67766"/>
                    <a:pt x="18525" y="67766"/>
                  </a:cubicBezTo>
                  <a:cubicBezTo>
                    <a:pt x="18525" y="67766"/>
                    <a:pt x="18525" y="68140"/>
                    <a:pt x="18525" y="68140"/>
                  </a:cubicBezTo>
                  <a:cubicBezTo>
                    <a:pt x="20472" y="71491"/>
                    <a:pt x="23886" y="74100"/>
                    <a:pt x="28274" y="75585"/>
                  </a:cubicBezTo>
                  <a:cubicBezTo>
                    <a:pt x="37044" y="78194"/>
                    <a:pt x="46794" y="74842"/>
                    <a:pt x="50208" y="68140"/>
                  </a:cubicBezTo>
                  <a:cubicBezTo>
                    <a:pt x="53622" y="61438"/>
                    <a:pt x="49234" y="53993"/>
                    <a:pt x="40458" y="51384"/>
                  </a:cubicBezTo>
                  <a:cubicBezTo>
                    <a:pt x="36071" y="50267"/>
                    <a:pt x="30709" y="50641"/>
                    <a:pt x="26321" y="52127"/>
                  </a:cubicBezTo>
                  <a:cubicBezTo>
                    <a:pt x="26321" y="52127"/>
                    <a:pt x="26321" y="52127"/>
                    <a:pt x="26321" y="52501"/>
                  </a:cubicBezTo>
                  <a:cubicBezTo>
                    <a:pt x="52156" y="0"/>
                    <a:pt x="52156" y="0"/>
                    <a:pt x="52156" y="0"/>
                  </a:cubicBezTo>
                  <a:cubicBezTo>
                    <a:pt x="57517" y="1491"/>
                    <a:pt x="62879" y="2976"/>
                    <a:pt x="67754" y="5211"/>
                  </a:cubicBezTo>
                  <a:cubicBezTo>
                    <a:pt x="114067" y="23458"/>
                    <a:pt x="120889" y="48776"/>
                    <a:pt x="119916" y="76334"/>
                  </a:cubicBezTo>
                  <a:close/>
                </a:path>
              </a:pathLst>
            </a:custGeom>
            <a:solidFill>
              <a:schemeClr val="accent1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1" name="Shape 5011"/>
            <p:cNvSpPr/>
            <p:nvPr/>
          </p:nvSpPr>
          <p:spPr>
            <a:xfrm>
              <a:off x="2034932" y="2254982"/>
              <a:ext cx="758825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294" y="105122"/>
                    <a:pt x="71800" y="100166"/>
                    <a:pt x="70794" y="95205"/>
                  </a:cubicBezTo>
                  <a:cubicBezTo>
                    <a:pt x="69288" y="85783"/>
                    <a:pt x="60250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672" y="110083"/>
                    <a:pt x="44688" y="112561"/>
                  </a:cubicBezTo>
                  <a:cubicBezTo>
                    <a:pt x="44688" y="112561"/>
                    <a:pt x="451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005" y="117522"/>
                    <a:pt x="3011" y="114544"/>
                    <a:pt x="5022" y="111572"/>
                  </a:cubicBezTo>
                  <a:cubicBezTo>
                    <a:pt x="6527" y="108594"/>
                    <a:pt x="18077" y="91733"/>
                    <a:pt x="23600" y="83305"/>
                  </a:cubicBezTo>
                  <a:cubicBezTo>
                    <a:pt x="25605" y="80333"/>
                    <a:pt x="26111" y="76861"/>
                    <a:pt x="25105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2805" y="44133"/>
                    <a:pt x="72805" y="44133"/>
                    <a:pt x="72805" y="44133"/>
                  </a:cubicBezTo>
                  <a:cubicBezTo>
                    <a:pt x="74311" y="45622"/>
                    <a:pt x="76822" y="46116"/>
                    <a:pt x="788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338" y="35700"/>
                    <a:pt x="82844" y="32727"/>
                    <a:pt x="85855" y="30250"/>
                  </a:cubicBezTo>
                  <a:cubicBezTo>
                    <a:pt x="90877" y="26283"/>
                    <a:pt x="98411" y="26777"/>
                    <a:pt x="102927" y="31733"/>
                  </a:cubicBezTo>
                  <a:cubicBezTo>
                    <a:pt x="106944" y="37188"/>
                    <a:pt x="105938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6861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6777" y="109088"/>
                    <a:pt x="66777" y="109088"/>
                    <a:pt x="66777" y="109088"/>
                  </a:cubicBezTo>
                  <a:cubicBezTo>
                    <a:pt x="672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1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2" name="Shape 5012"/>
            <p:cNvSpPr/>
            <p:nvPr/>
          </p:nvSpPr>
          <p:spPr>
            <a:xfrm>
              <a:off x="2011515" y="2806550"/>
              <a:ext cx="788592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41" y="62235"/>
                    <a:pt x="101641" y="62235"/>
                    <a:pt x="101641" y="62235"/>
                  </a:cubicBezTo>
                  <a:cubicBezTo>
                    <a:pt x="101641" y="62235"/>
                    <a:pt x="101641" y="62235"/>
                    <a:pt x="101158" y="62235"/>
                  </a:cubicBezTo>
                  <a:cubicBezTo>
                    <a:pt x="99709" y="57764"/>
                    <a:pt x="96324" y="54641"/>
                    <a:pt x="91496" y="52849"/>
                  </a:cubicBezTo>
                  <a:cubicBezTo>
                    <a:pt x="83282" y="50169"/>
                    <a:pt x="73620" y="54191"/>
                    <a:pt x="70234" y="62235"/>
                  </a:cubicBezTo>
                  <a:cubicBezTo>
                    <a:pt x="66855" y="69830"/>
                    <a:pt x="71200" y="78767"/>
                    <a:pt x="79897" y="81896"/>
                  </a:cubicBezTo>
                  <a:cubicBezTo>
                    <a:pt x="84248" y="83682"/>
                    <a:pt x="89559" y="83238"/>
                    <a:pt x="93427" y="81003"/>
                  </a:cubicBezTo>
                  <a:cubicBezTo>
                    <a:pt x="93910" y="81003"/>
                    <a:pt x="93910" y="81003"/>
                    <a:pt x="93910" y="81003"/>
                  </a:cubicBezTo>
                  <a:cubicBezTo>
                    <a:pt x="79897" y="115852"/>
                    <a:pt x="79897" y="115852"/>
                    <a:pt x="79897" y="115852"/>
                  </a:cubicBezTo>
                  <a:cubicBezTo>
                    <a:pt x="52841" y="122110"/>
                    <a:pt x="37868" y="119431"/>
                    <a:pt x="37868" y="119431"/>
                  </a:cubicBezTo>
                  <a:cubicBezTo>
                    <a:pt x="28200" y="118537"/>
                    <a:pt x="22406" y="108258"/>
                    <a:pt x="23372" y="101556"/>
                  </a:cubicBezTo>
                  <a:cubicBezTo>
                    <a:pt x="24820" y="94405"/>
                    <a:pt x="25303" y="91277"/>
                    <a:pt x="20958" y="88153"/>
                  </a:cubicBezTo>
                  <a:cubicBezTo>
                    <a:pt x="17089" y="85468"/>
                    <a:pt x="17089" y="81896"/>
                    <a:pt x="19021" y="80553"/>
                  </a:cubicBezTo>
                  <a:cubicBezTo>
                    <a:pt x="20958" y="79216"/>
                    <a:pt x="27717" y="76531"/>
                    <a:pt x="27717" y="76531"/>
                  </a:cubicBezTo>
                  <a:cubicBezTo>
                    <a:pt x="27717" y="76531"/>
                    <a:pt x="22889" y="73408"/>
                    <a:pt x="19986" y="72509"/>
                  </a:cubicBezTo>
                  <a:cubicBezTo>
                    <a:pt x="17089" y="71172"/>
                    <a:pt x="15641" y="66701"/>
                    <a:pt x="17089" y="64021"/>
                  </a:cubicBezTo>
                  <a:cubicBezTo>
                    <a:pt x="18538" y="61342"/>
                    <a:pt x="19021" y="54641"/>
                    <a:pt x="19021" y="54641"/>
                  </a:cubicBezTo>
                  <a:cubicBezTo>
                    <a:pt x="19021" y="54641"/>
                    <a:pt x="12261" y="51512"/>
                    <a:pt x="5013" y="47934"/>
                  </a:cubicBezTo>
                  <a:cubicBezTo>
                    <a:pt x="179" y="45703"/>
                    <a:pt x="-1268" y="42125"/>
                    <a:pt x="1145" y="35873"/>
                  </a:cubicBezTo>
                  <a:cubicBezTo>
                    <a:pt x="49461" y="28273"/>
                    <a:pt x="49461" y="28273"/>
                    <a:pt x="49461" y="28273"/>
                  </a:cubicBezTo>
                  <a:cubicBezTo>
                    <a:pt x="51393" y="28273"/>
                    <a:pt x="52841" y="26487"/>
                    <a:pt x="52841" y="24257"/>
                  </a:cubicBezTo>
                  <a:cubicBezTo>
                    <a:pt x="52358" y="22465"/>
                    <a:pt x="50910" y="20678"/>
                    <a:pt x="49461" y="19785"/>
                  </a:cubicBezTo>
                  <a:cubicBezTo>
                    <a:pt x="46564" y="17999"/>
                    <a:pt x="44628" y="15763"/>
                    <a:pt x="44145" y="12191"/>
                  </a:cubicBezTo>
                  <a:cubicBezTo>
                    <a:pt x="42696" y="6382"/>
                    <a:pt x="47047" y="1018"/>
                    <a:pt x="53324" y="125"/>
                  </a:cubicBezTo>
                  <a:cubicBezTo>
                    <a:pt x="59606" y="-767"/>
                    <a:pt x="65889" y="3254"/>
                    <a:pt x="66855" y="9062"/>
                  </a:cubicBezTo>
                  <a:cubicBezTo>
                    <a:pt x="67337" y="12191"/>
                    <a:pt x="66372" y="15319"/>
                    <a:pt x="64440" y="17550"/>
                  </a:cubicBezTo>
                  <a:cubicBezTo>
                    <a:pt x="62986" y="18892"/>
                    <a:pt x="62503" y="21128"/>
                    <a:pt x="62503" y="22914"/>
                  </a:cubicBezTo>
                  <a:cubicBezTo>
                    <a:pt x="62986" y="24700"/>
                    <a:pt x="64923" y="26043"/>
                    <a:pt x="67337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1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3" name="Shape 5013"/>
            <p:cNvSpPr/>
            <p:nvPr/>
          </p:nvSpPr>
          <p:spPr>
            <a:xfrm>
              <a:off x="2499260" y="2943958"/>
              <a:ext cx="888222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69" y="120000"/>
                    <a:pt x="62950" y="120000"/>
                  </a:cubicBezTo>
                  <a:cubicBezTo>
                    <a:pt x="22626" y="120000"/>
                    <a:pt x="5901" y="109333"/>
                    <a:pt x="5901" y="109333"/>
                  </a:cubicBezTo>
                  <a:cubicBezTo>
                    <a:pt x="5901" y="91811"/>
                    <a:pt x="5901" y="91811"/>
                    <a:pt x="5901" y="91811"/>
                  </a:cubicBezTo>
                  <a:cubicBezTo>
                    <a:pt x="22199" y="52572"/>
                    <a:pt x="22199" y="52572"/>
                    <a:pt x="22199" y="52572"/>
                  </a:cubicBezTo>
                  <a:cubicBezTo>
                    <a:pt x="23059" y="51050"/>
                    <a:pt x="22199" y="49522"/>
                    <a:pt x="20485" y="48761"/>
                  </a:cubicBezTo>
                  <a:cubicBezTo>
                    <a:pt x="18765" y="48383"/>
                    <a:pt x="16624" y="48383"/>
                    <a:pt x="14904" y="49144"/>
                  </a:cubicBezTo>
                  <a:cubicBezTo>
                    <a:pt x="12763" y="50283"/>
                    <a:pt x="9329" y="50666"/>
                    <a:pt x="6755" y="49522"/>
                  </a:cubicBezTo>
                  <a:cubicBezTo>
                    <a:pt x="1180" y="48000"/>
                    <a:pt x="-1393" y="42666"/>
                    <a:pt x="753" y="37716"/>
                  </a:cubicBezTo>
                  <a:cubicBezTo>
                    <a:pt x="2467" y="33144"/>
                    <a:pt x="8469" y="30855"/>
                    <a:pt x="14050" y="32383"/>
                  </a:cubicBezTo>
                  <a:cubicBezTo>
                    <a:pt x="16624" y="33522"/>
                    <a:pt x="18765" y="35427"/>
                    <a:pt x="20052" y="37716"/>
                  </a:cubicBezTo>
                  <a:cubicBezTo>
                    <a:pt x="20485" y="39238"/>
                    <a:pt x="21772" y="40761"/>
                    <a:pt x="23486" y="41144"/>
                  </a:cubicBezTo>
                  <a:cubicBezTo>
                    <a:pt x="25200" y="41905"/>
                    <a:pt x="27347" y="41144"/>
                    <a:pt x="28201" y="39616"/>
                  </a:cubicBezTo>
                  <a:cubicBezTo>
                    <a:pt x="44932" y="0"/>
                    <a:pt x="44932" y="0"/>
                    <a:pt x="44932" y="0"/>
                  </a:cubicBezTo>
                  <a:cubicBezTo>
                    <a:pt x="73673" y="31616"/>
                    <a:pt x="73673" y="31616"/>
                    <a:pt x="73673" y="31616"/>
                  </a:cubicBezTo>
                  <a:cubicBezTo>
                    <a:pt x="73673" y="31616"/>
                    <a:pt x="73673" y="31616"/>
                    <a:pt x="73246" y="31616"/>
                  </a:cubicBezTo>
                  <a:cubicBezTo>
                    <a:pt x="69385" y="30855"/>
                    <a:pt x="65091" y="32000"/>
                    <a:pt x="61663" y="34283"/>
                  </a:cubicBezTo>
                  <a:cubicBezTo>
                    <a:pt x="55228" y="38855"/>
                    <a:pt x="54368" y="47238"/>
                    <a:pt x="59516" y="52950"/>
                  </a:cubicBezTo>
                  <a:cubicBezTo>
                    <a:pt x="64664" y="58666"/>
                    <a:pt x="74100" y="59427"/>
                    <a:pt x="80535" y="54855"/>
                  </a:cubicBezTo>
                  <a:cubicBezTo>
                    <a:pt x="83536" y="52188"/>
                    <a:pt x="85683" y="48761"/>
                    <a:pt x="85683" y="44950"/>
                  </a:cubicBezTo>
                  <a:cubicBezTo>
                    <a:pt x="85683" y="44950"/>
                    <a:pt x="85683" y="44572"/>
                    <a:pt x="8568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4" name="Shape 5014"/>
            <p:cNvSpPr/>
            <p:nvPr/>
          </p:nvSpPr>
          <p:spPr>
            <a:xfrm>
              <a:off x="2857257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22" y="22716"/>
                    <a:pt x="102783" y="38022"/>
                    <a:pt x="96200" y="49877"/>
                  </a:cubicBezTo>
                  <a:cubicBezTo>
                    <a:pt x="87594" y="65677"/>
                    <a:pt x="84555" y="96294"/>
                    <a:pt x="84555" y="110122"/>
                  </a:cubicBezTo>
                  <a:cubicBezTo>
                    <a:pt x="84555" y="120000"/>
                    <a:pt x="84555" y="120000"/>
                    <a:pt x="84555" y="120000"/>
                  </a:cubicBezTo>
                  <a:cubicBezTo>
                    <a:pt x="47088" y="75555"/>
                    <a:pt x="47088" y="75555"/>
                    <a:pt x="47088" y="75555"/>
                  </a:cubicBezTo>
                  <a:cubicBezTo>
                    <a:pt x="46077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483" y="83455"/>
                    <a:pt x="37466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3672" y="75061"/>
                    <a:pt x="19238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2911" y="68150"/>
                    <a:pt x="34938" y="66666"/>
                  </a:cubicBezTo>
                  <a:cubicBezTo>
                    <a:pt x="36455" y="65183"/>
                    <a:pt x="36961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166" y="10372"/>
                    <a:pt x="53166" y="10372"/>
                    <a:pt x="53166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50127" y="14816"/>
                    <a:pt x="48605" y="19755"/>
                    <a:pt x="49116" y="24200"/>
                  </a:cubicBezTo>
                  <a:cubicBezTo>
                    <a:pt x="51138" y="33577"/>
                    <a:pt x="59744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444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1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5" name="Shape 5015"/>
            <p:cNvSpPr/>
            <p:nvPr/>
          </p:nvSpPr>
          <p:spPr>
            <a:xfrm>
              <a:off x="2668685" y="4086828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6" y="87"/>
                    <a:pt x="114851" y="87"/>
                    <a:pt x="114213" y="2181"/>
                  </a:cubicBezTo>
                  <a:cubicBezTo>
                    <a:pt x="68758" y="88058"/>
                    <a:pt x="68758" y="88058"/>
                    <a:pt x="68758" y="88058"/>
                  </a:cubicBezTo>
                  <a:cubicBezTo>
                    <a:pt x="62994" y="98530"/>
                    <a:pt x="56591" y="98530"/>
                    <a:pt x="50832" y="88058"/>
                  </a:cubicBezTo>
                  <a:cubicBezTo>
                    <a:pt x="5377" y="2181"/>
                    <a:pt x="5377" y="2181"/>
                    <a:pt x="5377" y="2181"/>
                  </a:cubicBezTo>
                  <a:cubicBezTo>
                    <a:pt x="4095" y="-2007"/>
                    <a:pt x="1534" y="87"/>
                    <a:pt x="252" y="6370"/>
                  </a:cubicBezTo>
                  <a:cubicBezTo>
                    <a:pt x="-386" y="12654"/>
                    <a:pt x="252" y="18938"/>
                    <a:pt x="1534" y="23127"/>
                  </a:cubicBezTo>
                  <a:cubicBezTo>
                    <a:pt x="46989" y="109003"/>
                    <a:pt x="46989" y="109003"/>
                    <a:pt x="46989" y="109003"/>
                  </a:cubicBezTo>
                  <a:cubicBezTo>
                    <a:pt x="54675" y="123665"/>
                    <a:pt x="64915" y="123665"/>
                    <a:pt x="72601" y="109003"/>
                  </a:cubicBezTo>
                  <a:cubicBezTo>
                    <a:pt x="118056" y="23127"/>
                    <a:pt x="118056" y="23127"/>
                    <a:pt x="118056" y="23127"/>
                  </a:cubicBezTo>
                  <a:cubicBezTo>
                    <a:pt x="119977" y="18938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1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6" name="Shape 5016"/>
            <p:cNvSpPr/>
            <p:nvPr/>
          </p:nvSpPr>
          <p:spPr>
            <a:xfrm>
              <a:off x="2668685" y="4229703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6" y="87"/>
                    <a:pt x="114851" y="2181"/>
                    <a:pt x="114213" y="2181"/>
                  </a:cubicBezTo>
                  <a:cubicBezTo>
                    <a:pt x="68758" y="88058"/>
                    <a:pt x="68758" y="88058"/>
                    <a:pt x="68758" y="88058"/>
                  </a:cubicBezTo>
                  <a:cubicBezTo>
                    <a:pt x="62994" y="98530"/>
                    <a:pt x="56591" y="98530"/>
                    <a:pt x="50832" y="88058"/>
                  </a:cubicBezTo>
                  <a:cubicBezTo>
                    <a:pt x="5377" y="2181"/>
                    <a:pt x="5377" y="2181"/>
                    <a:pt x="5377" y="2181"/>
                  </a:cubicBezTo>
                  <a:cubicBezTo>
                    <a:pt x="4095" y="-2007"/>
                    <a:pt x="1534" y="87"/>
                    <a:pt x="252" y="6370"/>
                  </a:cubicBezTo>
                  <a:cubicBezTo>
                    <a:pt x="-386" y="12654"/>
                    <a:pt x="252" y="21032"/>
                    <a:pt x="1534" y="25221"/>
                  </a:cubicBezTo>
                  <a:cubicBezTo>
                    <a:pt x="46989" y="109003"/>
                    <a:pt x="46989" y="109003"/>
                    <a:pt x="46989" y="109003"/>
                  </a:cubicBezTo>
                  <a:cubicBezTo>
                    <a:pt x="54675" y="123665"/>
                    <a:pt x="64915" y="123665"/>
                    <a:pt x="72601" y="109003"/>
                  </a:cubicBezTo>
                  <a:cubicBezTo>
                    <a:pt x="118056" y="25221"/>
                    <a:pt x="118056" y="25221"/>
                    <a:pt x="118056" y="25221"/>
                  </a:cubicBezTo>
                  <a:cubicBezTo>
                    <a:pt x="119977" y="21032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1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17" name="Shape 5017"/>
            <p:cNvSpPr/>
            <p:nvPr/>
          </p:nvSpPr>
          <p:spPr>
            <a:xfrm>
              <a:off x="2668685" y="4374692"/>
              <a:ext cx="595100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780"/>
                  </a:moveTo>
                  <a:cubicBezTo>
                    <a:pt x="115496" y="780"/>
                    <a:pt x="114851" y="780"/>
                    <a:pt x="114213" y="780"/>
                  </a:cubicBezTo>
                  <a:cubicBezTo>
                    <a:pt x="68758" y="86160"/>
                    <a:pt x="68758" y="86160"/>
                    <a:pt x="68758" y="86160"/>
                  </a:cubicBezTo>
                  <a:cubicBezTo>
                    <a:pt x="62994" y="96572"/>
                    <a:pt x="56591" y="96572"/>
                    <a:pt x="50832" y="86160"/>
                  </a:cubicBezTo>
                  <a:cubicBezTo>
                    <a:pt x="5377" y="780"/>
                    <a:pt x="5377" y="780"/>
                    <a:pt x="5377" y="780"/>
                  </a:cubicBezTo>
                  <a:cubicBezTo>
                    <a:pt x="4095" y="-1301"/>
                    <a:pt x="1534" y="780"/>
                    <a:pt x="252" y="7028"/>
                  </a:cubicBezTo>
                  <a:cubicBezTo>
                    <a:pt x="-386" y="13275"/>
                    <a:pt x="252" y="19522"/>
                    <a:pt x="1534" y="23687"/>
                  </a:cubicBezTo>
                  <a:cubicBezTo>
                    <a:pt x="46989" y="109067"/>
                    <a:pt x="46989" y="109067"/>
                    <a:pt x="46989" y="109067"/>
                  </a:cubicBezTo>
                  <a:cubicBezTo>
                    <a:pt x="54675" y="123644"/>
                    <a:pt x="64915" y="123644"/>
                    <a:pt x="72601" y="109067"/>
                  </a:cubicBezTo>
                  <a:cubicBezTo>
                    <a:pt x="118056" y="23687"/>
                    <a:pt x="118056" y="23687"/>
                    <a:pt x="118056" y="23687"/>
                  </a:cubicBezTo>
                  <a:cubicBezTo>
                    <a:pt x="119977" y="19522"/>
                    <a:pt x="120616" y="13275"/>
                    <a:pt x="119333" y="7028"/>
                  </a:cubicBezTo>
                  <a:cubicBezTo>
                    <a:pt x="118694" y="2863"/>
                    <a:pt x="117417" y="780"/>
                    <a:pt x="116134" y="780"/>
                  </a:cubicBezTo>
                  <a:close/>
                </a:path>
              </a:pathLst>
            </a:custGeom>
            <a:solidFill>
              <a:schemeClr val="accent1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18" name="Shape 5018"/>
          <p:cNvGrpSpPr/>
          <p:nvPr/>
        </p:nvGrpSpPr>
        <p:grpSpPr>
          <a:xfrm>
            <a:off x="4044026" y="1953702"/>
            <a:ext cx="1619441" cy="2603950"/>
            <a:chOff x="4044026" y="1953702"/>
            <a:chExt cx="1619441" cy="2603950"/>
          </a:xfrm>
        </p:grpSpPr>
        <p:sp>
          <p:nvSpPr>
            <p:cNvPr id="5019" name="Shape 5019"/>
            <p:cNvSpPr/>
            <p:nvPr/>
          </p:nvSpPr>
          <p:spPr>
            <a:xfrm>
              <a:off x="4319344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89" y="79161"/>
                  </a:moveTo>
                  <a:cubicBezTo>
                    <a:pt x="116498" y="84525"/>
                    <a:pt x="110364" y="86995"/>
                    <a:pt x="105112" y="84933"/>
                  </a:cubicBezTo>
                  <a:cubicBezTo>
                    <a:pt x="102045" y="84112"/>
                    <a:pt x="99854" y="81636"/>
                    <a:pt x="98978" y="79161"/>
                  </a:cubicBezTo>
                  <a:cubicBezTo>
                    <a:pt x="98103" y="77512"/>
                    <a:pt x="96792" y="76272"/>
                    <a:pt x="95036" y="75444"/>
                  </a:cubicBezTo>
                  <a:cubicBezTo>
                    <a:pt x="93285" y="75037"/>
                    <a:pt x="91094" y="75858"/>
                    <a:pt x="90659" y="77512"/>
                  </a:cubicBezTo>
                  <a:cubicBezTo>
                    <a:pt x="73580" y="120000"/>
                    <a:pt x="73580" y="120000"/>
                    <a:pt x="73580" y="120000"/>
                  </a:cubicBezTo>
                  <a:cubicBezTo>
                    <a:pt x="43799" y="86174"/>
                    <a:pt x="43799" y="86174"/>
                    <a:pt x="43799" y="86174"/>
                  </a:cubicBezTo>
                  <a:cubicBezTo>
                    <a:pt x="43799" y="86174"/>
                    <a:pt x="44234" y="86174"/>
                    <a:pt x="44234" y="86174"/>
                  </a:cubicBezTo>
                  <a:cubicBezTo>
                    <a:pt x="48616" y="86588"/>
                    <a:pt x="52993" y="85760"/>
                    <a:pt x="56495" y="82871"/>
                  </a:cubicBezTo>
                  <a:cubicBezTo>
                    <a:pt x="62629" y="77920"/>
                    <a:pt x="63504" y="68845"/>
                    <a:pt x="58251" y="63072"/>
                  </a:cubicBezTo>
                  <a:cubicBezTo>
                    <a:pt x="52993" y="56886"/>
                    <a:pt x="43358" y="56059"/>
                    <a:pt x="37225" y="61010"/>
                  </a:cubicBezTo>
                  <a:cubicBezTo>
                    <a:pt x="33723" y="63486"/>
                    <a:pt x="31531" y="67196"/>
                    <a:pt x="31531" y="71320"/>
                  </a:cubicBezTo>
                  <a:cubicBezTo>
                    <a:pt x="31531" y="71734"/>
                    <a:pt x="31531" y="71734"/>
                    <a:pt x="31531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8" y="26357"/>
                    <a:pt x="14893" y="19344"/>
                    <a:pt x="21461" y="14807"/>
                  </a:cubicBezTo>
                  <a:cubicBezTo>
                    <a:pt x="36349" y="4083"/>
                    <a:pt x="81459" y="-5819"/>
                    <a:pt x="120000" y="4083"/>
                  </a:cubicBezTo>
                  <a:cubicBezTo>
                    <a:pt x="96352" y="63072"/>
                    <a:pt x="96352" y="63072"/>
                    <a:pt x="96352" y="63072"/>
                  </a:cubicBezTo>
                  <a:cubicBezTo>
                    <a:pt x="96352" y="63072"/>
                    <a:pt x="96352" y="63072"/>
                    <a:pt x="96352" y="63072"/>
                  </a:cubicBezTo>
                  <a:cubicBezTo>
                    <a:pt x="95476" y="64721"/>
                    <a:pt x="96352" y="66783"/>
                    <a:pt x="98543" y="67196"/>
                  </a:cubicBezTo>
                  <a:cubicBezTo>
                    <a:pt x="100294" y="68023"/>
                    <a:pt x="102045" y="68023"/>
                    <a:pt x="103796" y="67196"/>
                  </a:cubicBezTo>
                  <a:cubicBezTo>
                    <a:pt x="106428" y="65548"/>
                    <a:pt x="109489" y="65548"/>
                    <a:pt x="112556" y="66369"/>
                  </a:cubicBezTo>
                  <a:cubicBezTo>
                    <a:pt x="117814" y="68437"/>
                    <a:pt x="120440" y="74209"/>
                    <a:pt x="118689" y="79161"/>
                  </a:cubicBezTo>
                  <a:close/>
                </a:path>
              </a:pathLst>
            </a:custGeom>
            <a:solidFill>
              <a:schemeClr val="accent2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0" name="Shape 5020"/>
            <p:cNvSpPr/>
            <p:nvPr/>
          </p:nvSpPr>
          <p:spPr>
            <a:xfrm>
              <a:off x="4884494" y="1994632"/>
              <a:ext cx="778973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31" y="76334"/>
                  </a:moveTo>
                  <a:cubicBezTo>
                    <a:pt x="119831" y="81171"/>
                    <a:pt x="118854" y="86013"/>
                    <a:pt x="117871" y="90107"/>
                  </a:cubicBezTo>
                  <a:cubicBezTo>
                    <a:pt x="70919" y="96067"/>
                    <a:pt x="70919" y="96067"/>
                    <a:pt x="70919" y="96067"/>
                  </a:cubicBezTo>
                  <a:cubicBezTo>
                    <a:pt x="68965" y="96441"/>
                    <a:pt x="67494" y="97926"/>
                    <a:pt x="67982" y="99418"/>
                  </a:cubicBezTo>
                  <a:cubicBezTo>
                    <a:pt x="68476" y="101278"/>
                    <a:pt x="69453" y="102395"/>
                    <a:pt x="71408" y="103512"/>
                  </a:cubicBezTo>
                  <a:cubicBezTo>
                    <a:pt x="73856" y="104629"/>
                    <a:pt x="76299" y="106863"/>
                    <a:pt x="76787" y="109471"/>
                  </a:cubicBezTo>
                  <a:cubicBezTo>
                    <a:pt x="77764" y="114314"/>
                    <a:pt x="73367" y="118782"/>
                    <a:pt x="67005" y="119899"/>
                  </a:cubicBezTo>
                  <a:cubicBezTo>
                    <a:pt x="60648" y="120642"/>
                    <a:pt x="54780" y="117291"/>
                    <a:pt x="53803" y="112448"/>
                  </a:cubicBezTo>
                  <a:cubicBezTo>
                    <a:pt x="52820" y="109845"/>
                    <a:pt x="53803" y="107237"/>
                    <a:pt x="56245" y="105377"/>
                  </a:cubicBezTo>
                  <a:cubicBezTo>
                    <a:pt x="57223" y="103886"/>
                    <a:pt x="58205" y="102395"/>
                    <a:pt x="57711" y="100909"/>
                  </a:cubicBezTo>
                  <a:cubicBezTo>
                    <a:pt x="57223" y="99043"/>
                    <a:pt x="55268" y="98301"/>
                    <a:pt x="53314" y="98301"/>
                  </a:cubicBezTo>
                  <a:cubicBezTo>
                    <a:pt x="53314" y="98301"/>
                    <a:pt x="53314" y="98301"/>
                    <a:pt x="53314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099" y="67766"/>
                    <a:pt x="18099" y="67766"/>
                    <a:pt x="18099" y="67766"/>
                  </a:cubicBezTo>
                  <a:cubicBezTo>
                    <a:pt x="18587" y="67766"/>
                    <a:pt x="18587" y="68140"/>
                    <a:pt x="18587" y="68140"/>
                  </a:cubicBezTo>
                  <a:cubicBezTo>
                    <a:pt x="20053" y="71491"/>
                    <a:pt x="23967" y="74100"/>
                    <a:pt x="28370" y="75585"/>
                  </a:cubicBezTo>
                  <a:cubicBezTo>
                    <a:pt x="37169" y="78194"/>
                    <a:pt x="46952" y="74842"/>
                    <a:pt x="50377" y="68140"/>
                  </a:cubicBezTo>
                  <a:cubicBezTo>
                    <a:pt x="53314" y="61438"/>
                    <a:pt x="48911" y="53993"/>
                    <a:pt x="40106" y="51384"/>
                  </a:cubicBezTo>
                  <a:cubicBezTo>
                    <a:pt x="35704" y="50267"/>
                    <a:pt x="30812" y="50641"/>
                    <a:pt x="26410" y="52127"/>
                  </a:cubicBezTo>
                  <a:cubicBezTo>
                    <a:pt x="26410" y="52127"/>
                    <a:pt x="25921" y="52127"/>
                    <a:pt x="25921" y="52501"/>
                  </a:cubicBezTo>
                  <a:cubicBezTo>
                    <a:pt x="51843" y="0"/>
                    <a:pt x="51843" y="0"/>
                    <a:pt x="51843" y="0"/>
                  </a:cubicBezTo>
                  <a:cubicBezTo>
                    <a:pt x="57223" y="1491"/>
                    <a:pt x="63091" y="2976"/>
                    <a:pt x="67982" y="5211"/>
                  </a:cubicBezTo>
                  <a:cubicBezTo>
                    <a:pt x="113963" y="23458"/>
                    <a:pt x="121297" y="48776"/>
                    <a:pt x="119831" y="76334"/>
                  </a:cubicBezTo>
                  <a:close/>
                </a:path>
              </a:pathLst>
            </a:custGeom>
            <a:solidFill>
              <a:schemeClr val="accent2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1" name="Shape 5021"/>
            <p:cNvSpPr/>
            <p:nvPr/>
          </p:nvSpPr>
          <p:spPr>
            <a:xfrm>
              <a:off x="4065344" y="2254982"/>
              <a:ext cx="762001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500" y="109088"/>
                  </a:moveTo>
                  <a:cubicBezTo>
                    <a:pt x="70500" y="105122"/>
                    <a:pt x="72000" y="100166"/>
                    <a:pt x="71000" y="95205"/>
                  </a:cubicBezTo>
                  <a:cubicBezTo>
                    <a:pt x="69500" y="85783"/>
                    <a:pt x="60500" y="79338"/>
                    <a:pt x="51000" y="81322"/>
                  </a:cubicBezTo>
                  <a:cubicBezTo>
                    <a:pt x="42000" y="82811"/>
                    <a:pt x="35500" y="91238"/>
                    <a:pt x="37000" y="100661"/>
                  </a:cubicBezTo>
                  <a:cubicBezTo>
                    <a:pt x="37500" y="105622"/>
                    <a:pt x="40500" y="110083"/>
                    <a:pt x="45000" y="112561"/>
                  </a:cubicBezTo>
                  <a:cubicBezTo>
                    <a:pt x="45000" y="112561"/>
                    <a:pt x="45000" y="112561"/>
                    <a:pt x="45000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500" y="117522"/>
                    <a:pt x="3000" y="114544"/>
                    <a:pt x="5000" y="111572"/>
                  </a:cubicBezTo>
                  <a:cubicBezTo>
                    <a:pt x="7000" y="108594"/>
                    <a:pt x="18500" y="91733"/>
                    <a:pt x="24000" y="83305"/>
                  </a:cubicBezTo>
                  <a:cubicBezTo>
                    <a:pt x="25500" y="80333"/>
                    <a:pt x="26000" y="76861"/>
                    <a:pt x="25000" y="73883"/>
                  </a:cubicBezTo>
                  <a:cubicBezTo>
                    <a:pt x="16000" y="44133"/>
                    <a:pt x="24000" y="18844"/>
                    <a:pt x="36500" y="0"/>
                  </a:cubicBezTo>
                  <a:cubicBezTo>
                    <a:pt x="73000" y="44133"/>
                    <a:pt x="73000" y="44133"/>
                    <a:pt x="73000" y="44133"/>
                  </a:cubicBezTo>
                  <a:cubicBezTo>
                    <a:pt x="74500" y="45622"/>
                    <a:pt x="77000" y="46116"/>
                    <a:pt x="78500" y="44627"/>
                  </a:cubicBezTo>
                  <a:cubicBezTo>
                    <a:pt x="80500" y="43138"/>
                    <a:pt x="81500" y="41155"/>
                    <a:pt x="81500" y="39172"/>
                  </a:cubicBezTo>
                  <a:cubicBezTo>
                    <a:pt x="81500" y="35700"/>
                    <a:pt x="83000" y="32727"/>
                    <a:pt x="85500" y="30250"/>
                  </a:cubicBezTo>
                  <a:cubicBezTo>
                    <a:pt x="91000" y="26283"/>
                    <a:pt x="98500" y="26777"/>
                    <a:pt x="102500" y="31733"/>
                  </a:cubicBezTo>
                  <a:cubicBezTo>
                    <a:pt x="107000" y="37188"/>
                    <a:pt x="106000" y="44627"/>
                    <a:pt x="101000" y="48594"/>
                  </a:cubicBezTo>
                  <a:cubicBezTo>
                    <a:pt x="98000" y="51072"/>
                    <a:pt x="94500" y="51572"/>
                    <a:pt x="91500" y="51072"/>
                  </a:cubicBezTo>
                  <a:cubicBezTo>
                    <a:pt x="89000" y="50577"/>
                    <a:pt x="87000" y="51572"/>
                    <a:pt x="85500" y="52561"/>
                  </a:cubicBezTo>
                  <a:cubicBezTo>
                    <a:pt x="83500" y="54050"/>
                    <a:pt x="83500" y="56527"/>
                    <a:pt x="85000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7000" y="109088"/>
                    <a:pt x="67000" y="109088"/>
                    <a:pt x="67000" y="109088"/>
                  </a:cubicBezTo>
                  <a:cubicBezTo>
                    <a:pt x="67000" y="109088"/>
                    <a:pt x="67000" y="109088"/>
                    <a:pt x="67500" y="109088"/>
                  </a:cubicBezTo>
                  <a:close/>
                </a:path>
              </a:pathLst>
            </a:custGeom>
            <a:solidFill>
              <a:schemeClr val="accent2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2" name="Shape 5022"/>
            <p:cNvSpPr/>
            <p:nvPr/>
          </p:nvSpPr>
          <p:spPr>
            <a:xfrm>
              <a:off x="4044026" y="2806550"/>
              <a:ext cx="786493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2075" y="62235"/>
                    <a:pt x="102075" y="62235"/>
                    <a:pt x="102075" y="62235"/>
                  </a:cubicBezTo>
                  <a:cubicBezTo>
                    <a:pt x="101593" y="62235"/>
                    <a:pt x="101593" y="62235"/>
                    <a:pt x="101593" y="62235"/>
                  </a:cubicBezTo>
                  <a:cubicBezTo>
                    <a:pt x="100141" y="57764"/>
                    <a:pt x="96261" y="54641"/>
                    <a:pt x="91904" y="52849"/>
                  </a:cubicBezTo>
                  <a:cubicBezTo>
                    <a:pt x="83186" y="50169"/>
                    <a:pt x="73498" y="54191"/>
                    <a:pt x="70106" y="62235"/>
                  </a:cubicBezTo>
                  <a:cubicBezTo>
                    <a:pt x="67196" y="69830"/>
                    <a:pt x="71558" y="78767"/>
                    <a:pt x="80276" y="81896"/>
                  </a:cubicBezTo>
                  <a:cubicBezTo>
                    <a:pt x="84638" y="83682"/>
                    <a:pt x="89482" y="83238"/>
                    <a:pt x="93839" y="81003"/>
                  </a:cubicBezTo>
                  <a:cubicBezTo>
                    <a:pt x="93839" y="81003"/>
                    <a:pt x="94326" y="81003"/>
                    <a:pt x="94326" y="81003"/>
                  </a:cubicBezTo>
                  <a:cubicBezTo>
                    <a:pt x="80276" y="115852"/>
                    <a:pt x="80276" y="115852"/>
                    <a:pt x="80276" y="115852"/>
                  </a:cubicBezTo>
                  <a:cubicBezTo>
                    <a:pt x="53151" y="122110"/>
                    <a:pt x="38131" y="119431"/>
                    <a:pt x="38131" y="119431"/>
                  </a:cubicBezTo>
                  <a:cubicBezTo>
                    <a:pt x="28442" y="118537"/>
                    <a:pt x="22146" y="108258"/>
                    <a:pt x="23598" y="101556"/>
                  </a:cubicBezTo>
                  <a:cubicBezTo>
                    <a:pt x="24568" y="94405"/>
                    <a:pt x="25056" y="91277"/>
                    <a:pt x="21176" y="88153"/>
                  </a:cubicBezTo>
                  <a:cubicBezTo>
                    <a:pt x="16820" y="85468"/>
                    <a:pt x="16820" y="81896"/>
                    <a:pt x="19242" y="80553"/>
                  </a:cubicBezTo>
                  <a:cubicBezTo>
                    <a:pt x="21176" y="79216"/>
                    <a:pt x="27960" y="76531"/>
                    <a:pt x="27960" y="76531"/>
                  </a:cubicBezTo>
                  <a:cubicBezTo>
                    <a:pt x="27960" y="76531"/>
                    <a:pt x="22634" y="73408"/>
                    <a:pt x="19724" y="72509"/>
                  </a:cubicBezTo>
                  <a:cubicBezTo>
                    <a:pt x="16820" y="71172"/>
                    <a:pt x="15367" y="66701"/>
                    <a:pt x="16820" y="64021"/>
                  </a:cubicBezTo>
                  <a:cubicBezTo>
                    <a:pt x="18754" y="61342"/>
                    <a:pt x="19242" y="54641"/>
                    <a:pt x="19242" y="54641"/>
                  </a:cubicBezTo>
                  <a:cubicBezTo>
                    <a:pt x="19242" y="54641"/>
                    <a:pt x="12458" y="51512"/>
                    <a:pt x="5191" y="47934"/>
                  </a:cubicBezTo>
                  <a:cubicBezTo>
                    <a:pt x="347" y="45703"/>
                    <a:pt x="-1104" y="42125"/>
                    <a:pt x="835" y="35873"/>
                  </a:cubicBezTo>
                  <a:cubicBezTo>
                    <a:pt x="49759" y="28273"/>
                    <a:pt x="49759" y="28273"/>
                    <a:pt x="49759" y="28273"/>
                  </a:cubicBezTo>
                  <a:cubicBezTo>
                    <a:pt x="51699" y="28273"/>
                    <a:pt x="53151" y="26487"/>
                    <a:pt x="52663" y="24257"/>
                  </a:cubicBezTo>
                  <a:cubicBezTo>
                    <a:pt x="52181" y="22465"/>
                    <a:pt x="51211" y="20678"/>
                    <a:pt x="49277" y="19785"/>
                  </a:cubicBezTo>
                  <a:cubicBezTo>
                    <a:pt x="46855" y="17999"/>
                    <a:pt x="44433" y="15763"/>
                    <a:pt x="43945" y="12191"/>
                  </a:cubicBezTo>
                  <a:cubicBezTo>
                    <a:pt x="42975" y="6382"/>
                    <a:pt x="47337" y="1018"/>
                    <a:pt x="53633" y="125"/>
                  </a:cubicBezTo>
                  <a:cubicBezTo>
                    <a:pt x="59929" y="-767"/>
                    <a:pt x="65744" y="3254"/>
                    <a:pt x="67196" y="9062"/>
                  </a:cubicBezTo>
                  <a:cubicBezTo>
                    <a:pt x="67683" y="12191"/>
                    <a:pt x="66714" y="15319"/>
                    <a:pt x="64291" y="17550"/>
                  </a:cubicBezTo>
                  <a:cubicBezTo>
                    <a:pt x="63321" y="18892"/>
                    <a:pt x="62352" y="21128"/>
                    <a:pt x="62839" y="22914"/>
                  </a:cubicBezTo>
                  <a:cubicBezTo>
                    <a:pt x="63321" y="24700"/>
                    <a:pt x="65261" y="26043"/>
                    <a:pt x="67196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2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3" name="Shape 5023"/>
            <p:cNvSpPr/>
            <p:nvPr/>
          </p:nvSpPr>
          <p:spPr>
            <a:xfrm>
              <a:off x="4531326" y="2943958"/>
              <a:ext cx="889743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97" y="120000"/>
                    <a:pt x="63049" y="120000"/>
                  </a:cubicBezTo>
                  <a:cubicBezTo>
                    <a:pt x="22794" y="120000"/>
                    <a:pt x="5666" y="109333"/>
                    <a:pt x="5666" y="109333"/>
                  </a:cubicBezTo>
                  <a:cubicBezTo>
                    <a:pt x="5666" y="91811"/>
                    <a:pt x="5666" y="91811"/>
                    <a:pt x="5666" y="91811"/>
                  </a:cubicBezTo>
                  <a:cubicBezTo>
                    <a:pt x="22368" y="52572"/>
                    <a:pt x="22368" y="52572"/>
                    <a:pt x="22368" y="52572"/>
                  </a:cubicBezTo>
                  <a:cubicBezTo>
                    <a:pt x="23226" y="51050"/>
                    <a:pt x="22368" y="49522"/>
                    <a:pt x="20225" y="48761"/>
                  </a:cubicBezTo>
                  <a:cubicBezTo>
                    <a:pt x="18514" y="48383"/>
                    <a:pt x="16803" y="48383"/>
                    <a:pt x="15086" y="49144"/>
                  </a:cubicBezTo>
                  <a:cubicBezTo>
                    <a:pt x="12516" y="50283"/>
                    <a:pt x="9520" y="50666"/>
                    <a:pt x="6524" y="49522"/>
                  </a:cubicBezTo>
                  <a:cubicBezTo>
                    <a:pt x="1385" y="48000"/>
                    <a:pt x="-1183" y="42666"/>
                    <a:pt x="527" y="37716"/>
                  </a:cubicBezTo>
                  <a:cubicBezTo>
                    <a:pt x="2670" y="33144"/>
                    <a:pt x="8662" y="30855"/>
                    <a:pt x="13801" y="32383"/>
                  </a:cubicBezTo>
                  <a:cubicBezTo>
                    <a:pt x="16803" y="33522"/>
                    <a:pt x="18940" y="35427"/>
                    <a:pt x="19798" y="37716"/>
                  </a:cubicBezTo>
                  <a:cubicBezTo>
                    <a:pt x="20657" y="39238"/>
                    <a:pt x="21942" y="40761"/>
                    <a:pt x="23653" y="41144"/>
                  </a:cubicBezTo>
                  <a:cubicBezTo>
                    <a:pt x="25364" y="41905"/>
                    <a:pt x="27507" y="41144"/>
                    <a:pt x="27933" y="39616"/>
                  </a:cubicBezTo>
                  <a:cubicBezTo>
                    <a:pt x="44636" y="0"/>
                    <a:pt x="44636" y="0"/>
                    <a:pt x="44636" y="0"/>
                  </a:cubicBezTo>
                  <a:cubicBezTo>
                    <a:pt x="73753" y="31616"/>
                    <a:pt x="73753" y="31616"/>
                    <a:pt x="73753" y="31616"/>
                  </a:cubicBezTo>
                  <a:cubicBezTo>
                    <a:pt x="73753" y="31616"/>
                    <a:pt x="73327" y="31616"/>
                    <a:pt x="73327" y="31616"/>
                  </a:cubicBezTo>
                  <a:cubicBezTo>
                    <a:pt x="69041" y="30855"/>
                    <a:pt x="64760" y="32000"/>
                    <a:pt x="61764" y="34283"/>
                  </a:cubicBezTo>
                  <a:cubicBezTo>
                    <a:pt x="55340" y="38855"/>
                    <a:pt x="54482" y="47238"/>
                    <a:pt x="59621" y="52950"/>
                  </a:cubicBezTo>
                  <a:cubicBezTo>
                    <a:pt x="64760" y="58666"/>
                    <a:pt x="74180" y="59427"/>
                    <a:pt x="80177" y="54855"/>
                  </a:cubicBezTo>
                  <a:cubicBezTo>
                    <a:pt x="83599" y="52188"/>
                    <a:pt x="85743" y="48761"/>
                    <a:pt x="85743" y="44950"/>
                  </a:cubicBezTo>
                  <a:cubicBezTo>
                    <a:pt x="85743" y="44950"/>
                    <a:pt x="85743" y="44572"/>
                    <a:pt x="8574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4" name="Shape 5024"/>
            <p:cNvSpPr/>
            <p:nvPr/>
          </p:nvSpPr>
          <p:spPr>
            <a:xfrm>
              <a:off x="4887669" y="2801083"/>
              <a:ext cx="755650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50" y="22716"/>
                    <a:pt x="102355" y="38022"/>
                    <a:pt x="96300" y="49877"/>
                  </a:cubicBezTo>
                  <a:cubicBezTo>
                    <a:pt x="87733" y="65677"/>
                    <a:pt x="84705" y="96294"/>
                    <a:pt x="84705" y="110122"/>
                  </a:cubicBezTo>
                  <a:cubicBezTo>
                    <a:pt x="84705" y="120000"/>
                    <a:pt x="84705" y="120000"/>
                    <a:pt x="84705" y="120000"/>
                  </a:cubicBezTo>
                  <a:cubicBezTo>
                    <a:pt x="47394" y="75555"/>
                    <a:pt x="47394" y="75555"/>
                    <a:pt x="47394" y="75555"/>
                  </a:cubicBezTo>
                  <a:cubicBezTo>
                    <a:pt x="45883" y="73577"/>
                    <a:pt x="43361" y="73577"/>
                    <a:pt x="41850" y="75061"/>
                  </a:cubicBezTo>
                  <a:cubicBezTo>
                    <a:pt x="39833" y="76050"/>
                    <a:pt x="38822" y="78022"/>
                    <a:pt x="38822" y="80494"/>
                  </a:cubicBezTo>
                  <a:cubicBezTo>
                    <a:pt x="38822" y="83455"/>
                    <a:pt x="37311" y="86911"/>
                    <a:pt x="34788" y="89383"/>
                  </a:cubicBezTo>
                  <a:cubicBezTo>
                    <a:pt x="29244" y="93333"/>
                    <a:pt x="21683" y="92344"/>
                    <a:pt x="17644" y="87405"/>
                  </a:cubicBezTo>
                  <a:cubicBezTo>
                    <a:pt x="13111" y="82466"/>
                    <a:pt x="14116" y="75061"/>
                    <a:pt x="19161" y="70616"/>
                  </a:cubicBezTo>
                  <a:cubicBezTo>
                    <a:pt x="22183" y="68644"/>
                    <a:pt x="25716" y="67655"/>
                    <a:pt x="28738" y="68150"/>
                  </a:cubicBezTo>
                  <a:cubicBezTo>
                    <a:pt x="31261" y="68644"/>
                    <a:pt x="33277" y="68150"/>
                    <a:pt x="34788" y="66666"/>
                  </a:cubicBezTo>
                  <a:cubicBezTo>
                    <a:pt x="36805" y="65183"/>
                    <a:pt x="36805" y="62716"/>
                    <a:pt x="3529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444" y="10372"/>
                    <a:pt x="53444" y="10372"/>
                    <a:pt x="53444" y="10372"/>
                  </a:cubicBezTo>
                  <a:cubicBezTo>
                    <a:pt x="53444" y="10372"/>
                    <a:pt x="53444" y="10866"/>
                    <a:pt x="52938" y="10866"/>
                  </a:cubicBezTo>
                  <a:cubicBezTo>
                    <a:pt x="49916" y="14816"/>
                    <a:pt x="48405" y="19755"/>
                    <a:pt x="49411" y="24200"/>
                  </a:cubicBezTo>
                  <a:cubicBezTo>
                    <a:pt x="50922" y="33577"/>
                    <a:pt x="60000" y="40000"/>
                    <a:pt x="69577" y="38516"/>
                  </a:cubicBezTo>
                  <a:cubicBezTo>
                    <a:pt x="79161" y="37038"/>
                    <a:pt x="85211" y="28150"/>
                    <a:pt x="83700" y="18766"/>
                  </a:cubicBezTo>
                  <a:cubicBezTo>
                    <a:pt x="83194" y="13827"/>
                    <a:pt x="80166" y="9877"/>
                    <a:pt x="75627" y="7405"/>
                  </a:cubicBezTo>
                  <a:cubicBezTo>
                    <a:pt x="75627" y="6911"/>
                    <a:pt x="75627" y="6911"/>
                    <a:pt x="75627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2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5" name="Shape 5025"/>
            <p:cNvSpPr/>
            <p:nvPr/>
          </p:nvSpPr>
          <p:spPr>
            <a:xfrm>
              <a:off x="4700216" y="4086828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87"/>
                  </a:moveTo>
                  <a:cubicBezTo>
                    <a:pt x="115277" y="87"/>
                    <a:pt x="114632" y="87"/>
                    <a:pt x="113994" y="2181"/>
                  </a:cubicBezTo>
                  <a:cubicBezTo>
                    <a:pt x="69174" y="88058"/>
                    <a:pt x="69174" y="88058"/>
                    <a:pt x="69174" y="88058"/>
                  </a:cubicBezTo>
                  <a:cubicBezTo>
                    <a:pt x="63414" y="98530"/>
                    <a:pt x="56366" y="98530"/>
                    <a:pt x="51246" y="88058"/>
                  </a:cubicBezTo>
                  <a:cubicBezTo>
                    <a:pt x="5787" y="2181"/>
                    <a:pt x="5787" y="2181"/>
                    <a:pt x="5787" y="2181"/>
                  </a:cubicBezTo>
                  <a:cubicBezTo>
                    <a:pt x="3865" y="-2007"/>
                    <a:pt x="1305" y="87"/>
                    <a:pt x="666" y="6370"/>
                  </a:cubicBezTo>
                  <a:cubicBezTo>
                    <a:pt x="-616" y="12654"/>
                    <a:pt x="22" y="18938"/>
                    <a:pt x="1944" y="23127"/>
                  </a:cubicBezTo>
                  <a:cubicBezTo>
                    <a:pt x="47402" y="109003"/>
                    <a:pt x="47402" y="109003"/>
                    <a:pt x="47402" y="109003"/>
                  </a:cubicBezTo>
                  <a:cubicBezTo>
                    <a:pt x="55089" y="123665"/>
                    <a:pt x="64692" y="123665"/>
                    <a:pt x="73017" y="109003"/>
                  </a:cubicBezTo>
                  <a:cubicBezTo>
                    <a:pt x="117837" y="23127"/>
                    <a:pt x="117837" y="23127"/>
                    <a:pt x="117837" y="23127"/>
                  </a:cubicBezTo>
                  <a:cubicBezTo>
                    <a:pt x="119759" y="18938"/>
                    <a:pt x="120397" y="12654"/>
                    <a:pt x="119759" y="6370"/>
                  </a:cubicBezTo>
                  <a:cubicBezTo>
                    <a:pt x="118476" y="2181"/>
                    <a:pt x="117198" y="87"/>
                    <a:pt x="115915" y="87"/>
                  </a:cubicBezTo>
                  <a:close/>
                </a:path>
              </a:pathLst>
            </a:custGeom>
            <a:solidFill>
              <a:schemeClr val="accent2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6" name="Shape 5026"/>
            <p:cNvSpPr/>
            <p:nvPr/>
          </p:nvSpPr>
          <p:spPr>
            <a:xfrm>
              <a:off x="4700216" y="4229703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87"/>
                  </a:moveTo>
                  <a:cubicBezTo>
                    <a:pt x="115277" y="87"/>
                    <a:pt x="114632" y="2181"/>
                    <a:pt x="113994" y="2181"/>
                  </a:cubicBezTo>
                  <a:cubicBezTo>
                    <a:pt x="69174" y="88058"/>
                    <a:pt x="69174" y="88058"/>
                    <a:pt x="69174" y="88058"/>
                  </a:cubicBezTo>
                  <a:cubicBezTo>
                    <a:pt x="63414" y="98530"/>
                    <a:pt x="56366" y="98530"/>
                    <a:pt x="51246" y="88058"/>
                  </a:cubicBezTo>
                  <a:cubicBezTo>
                    <a:pt x="5787" y="2181"/>
                    <a:pt x="5787" y="2181"/>
                    <a:pt x="5787" y="2181"/>
                  </a:cubicBezTo>
                  <a:cubicBezTo>
                    <a:pt x="3865" y="-2007"/>
                    <a:pt x="1305" y="87"/>
                    <a:pt x="666" y="6370"/>
                  </a:cubicBezTo>
                  <a:cubicBezTo>
                    <a:pt x="-616" y="12654"/>
                    <a:pt x="22" y="21032"/>
                    <a:pt x="1944" y="25221"/>
                  </a:cubicBezTo>
                  <a:cubicBezTo>
                    <a:pt x="47402" y="109003"/>
                    <a:pt x="47402" y="109003"/>
                    <a:pt x="47402" y="109003"/>
                  </a:cubicBezTo>
                  <a:cubicBezTo>
                    <a:pt x="55089" y="123665"/>
                    <a:pt x="64692" y="123665"/>
                    <a:pt x="73017" y="109003"/>
                  </a:cubicBezTo>
                  <a:cubicBezTo>
                    <a:pt x="117837" y="25221"/>
                    <a:pt x="117837" y="25221"/>
                    <a:pt x="117837" y="25221"/>
                  </a:cubicBezTo>
                  <a:cubicBezTo>
                    <a:pt x="119759" y="21032"/>
                    <a:pt x="120397" y="12654"/>
                    <a:pt x="119759" y="6370"/>
                  </a:cubicBezTo>
                  <a:cubicBezTo>
                    <a:pt x="118476" y="2181"/>
                    <a:pt x="117198" y="87"/>
                    <a:pt x="115915" y="87"/>
                  </a:cubicBezTo>
                  <a:close/>
                </a:path>
              </a:pathLst>
            </a:custGeom>
            <a:solidFill>
              <a:schemeClr val="accent2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27" name="Shape 5027"/>
            <p:cNvSpPr/>
            <p:nvPr/>
          </p:nvSpPr>
          <p:spPr>
            <a:xfrm>
              <a:off x="4700216" y="4374692"/>
              <a:ext cx="595044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915" y="780"/>
                  </a:moveTo>
                  <a:cubicBezTo>
                    <a:pt x="115277" y="780"/>
                    <a:pt x="114632" y="780"/>
                    <a:pt x="113994" y="780"/>
                  </a:cubicBezTo>
                  <a:cubicBezTo>
                    <a:pt x="69174" y="86160"/>
                    <a:pt x="69174" y="86160"/>
                    <a:pt x="69174" y="86160"/>
                  </a:cubicBezTo>
                  <a:cubicBezTo>
                    <a:pt x="63414" y="96572"/>
                    <a:pt x="56366" y="96572"/>
                    <a:pt x="51246" y="86160"/>
                  </a:cubicBezTo>
                  <a:cubicBezTo>
                    <a:pt x="5787" y="780"/>
                    <a:pt x="5787" y="780"/>
                    <a:pt x="5787" y="780"/>
                  </a:cubicBezTo>
                  <a:cubicBezTo>
                    <a:pt x="3865" y="-1301"/>
                    <a:pt x="1305" y="780"/>
                    <a:pt x="666" y="7028"/>
                  </a:cubicBezTo>
                  <a:cubicBezTo>
                    <a:pt x="-616" y="13275"/>
                    <a:pt x="22" y="19522"/>
                    <a:pt x="1944" y="23687"/>
                  </a:cubicBezTo>
                  <a:cubicBezTo>
                    <a:pt x="47402" y="109067"/>
                    <a:pt x="47402" y="109067"/>
                    <a:pt x="47402" y="109067"/>
                  </a:cubicBezTo>
                  <a:cubicBezTo>
                    <a:pt x="55089" y="123644"/>
                    <a:pt x="64692" y="123644"/>
                    <a:pt x="73017" y="109067"/>
                  </a:cubicBezTo>
                  <a:cubicBezTo>
                    <a:pt x="117837" y="23687"/>
                    <a:pt x="117837" y="23687"/>
                    <a:pt x="117837" y="23687"/>
                  </a:cubicBezTo>
                  <a:cubicBezTo>
                    <a:pt x="119759" y="19522"/>
                    <a:pt x="120397" y="13275"/>
                    <a:pt x="119759" y="7028"/>
                  </a:cubicBezTo>
                  <a:cubicBezTo>
                    <a:pt x="118476" y="2863"/>
                    <a:pt x="117198" y="780"/>
                    <a:pt x="115915" y="780"/>
                  </a:cubicBezTo>
                  <a:close/>
                </a:path>
              </a:pathLst>
            </a:custGeom>
            <a:solidFill>
              <a:schemeClr val="accent2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28" name="Shape 5028"/>
          <p:cNvGrpSpPr/>
          <p:nvPr/>
        </p:nvGrpSpPr>
        <p:grpSpPr>
          <a:xfrm>
            <a:off x="6077203" y="1953702"/>
            <a:ext cx="1620895" cy="2603950"/>
            <a:chOff x="6077203" y="1953702"/>
            <a:chExt cx="1620895" cy="2603950"/>
          </a:xfrm>
        </p:grpSpPr>
        <p:sp>
          <p:nvSpPr>
            <p:cNvPr id="5029" name="Shape 5029"/>
            <p:cNvSpPr/>
            <p:nvPr/>
          </p:nvSpPr>
          <p:spPr>
            <a:xfrm>
              <a:off x="6351344" y="1953702"/>
              <a:ext cx="873126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54" y="79161"/>
                  </a:moveTo>
                  <a:cubicBezTo>
                    <a:pt x="116509" y="84525"/>
                    <a:pt x="110398" y="86995"/>
                    <a:pt x="104728" y="84933"/>
                  </a:cubicBezTo>
                  <a:cubicBezTo>
                    <a:pt x="102107" y="84112"/>
                    <a:pt x="99927" y="81636"/>
                    <a:pt x="98617" y="79161"/>
                  </a:cubicBezTo>
                  <a:cubicBezTo>
                    <a:pt x="98182" y="77512"/>
                    <a:pt x="96872" y="76272"/>
                    <a:pt x="95126" y="75444"/>
                  </a:cubicBezTo>
                  <a:cubicBezTo>
                    <a:pt x="93381" y="75037"/>
                    <a:pt x="91201" y="75858"/>
                    <a:pt x="90761" y="77512"/>
                  </a:cubicBezTo>
                  <a:cubicBezTo>
                    <a:pt x="73309" y="120000"/>
                    <a:pt x="73309" y="120000"/>
                    <a:pt x="73309" y="120000"/>
                  </a:cubicBezTo>
                  <a:cubicBezTo>
                    <a:pt x="44070" y="86174"/>
                    <a:pt x="44070" y="86174"/>
                    <a:pt x="44070" y="86174"/>
                  </a:cubicBezTo>
                  <a:cubicBezTo>
                    <a:pt x="44070" y="86174"/>
                    <a:pt x="44070" y="86174"/>
                    <a:pt x="44510" y="86174"/>
                  </a:cubicBezTo>
                  <a:cubicBezTo>
                    <a:pt x="48436" y="86588"/>
                    <a:pt x="52801" y="85760"/>
                    <a:pt x="56292" y="82871"/>
                  </a:cubicBezTo>
                  <a:cubicBezTo>
                    <a:pt x="62838" y="77920"/>
                    <a:pt x="63707" y="68845"/>
                    <a:pt x="58472" y="63072"/>
                  </a:cubicBezTo>
                  <a:cubicBezTo>
                    <a:pt x="53236" y="56886"/>
                    <a:pt x="43635" y="56059"/>
                    <a:pt x="37089" y="61010"/>
                  </a:cubicBezTo>
                  <a:cubicBezTo>
                    <a:pt x="34034" y="63486"/>
                    <a:pt x="31853" y="67196"/>
                    <a:pt x="31853" y="71320"/>
                  </a:cubicBezTo>
                  <a:cubicBezTo>
                    <a:pt x="31853" y="71734"/>
                    <a:pt x="31853" y="71734"/>
                    <a:pt x="31853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6980" y="26357"/>
                    <a:pt x="15271" y="19344"/>
                    <a:pt x="21382" y="14807"/>
                  </a:cubicBezTo>
                  <a:cubicBezTo>
                    <a:pt x="36654" y="4083"/>
                    <a:pt x="81600" y="-5819"/>
                    <a:pt x="120000" y="4083"/>
                  </a:cubicBezTo>
                  <a:cubicBezTo>
                    <a:pt x="96437" y="63072"/>
                    <a:pt x="96437" y="63072"/>
                    <a:pt x="96437" y="63072"/>
                  </a:cubicBezTo>
                  <a:cubicBezTo>
                    <a:pt x="96437" y="63072"/>
                    <a:pt x="96437" y="63072"/>
                    <a:pt x="96437" y="63072"/>
                  </a:cubicBezTo>
                  <a:cubicBezTo>
                    <a:pt x="95561" y="64721"/>
                    <a:pt x="96437" y="66783"/>
                    <a:pt x="98182" y="67196"/>
                  </a:cubicBezTo>
                  <a:cubicBezTo>
                    <a:pt x="99927" y="68023"/>
                    <a:pt x="102107" y="68023"/>
                    <a:pt x="103852" y="67196"/>
                  </a:cubicBezTo>
                  <a:cubicBezTo>
                    <a:pt x="106032" y="65548"/>
                    <a:pt x="109523" y="65548"/>
                    <a:pt x="112143" y="66369"/>
                  </a:cubicBezTo>
                  <a:cubicBezTo>
                    <a:pt x="117814" y="68437"/>
                    <a:pt x="120434" y="74209"/>
                    <a:pt x="118254" y="79161"/>
                  </a:cubicBezTo>
                  <a:close/>
                </a:path>
              </a:pathLst>
            </a:custGeom>
            <a:solidFill>
              <a:schemeClr val="accent3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0" name="Shape 5030"/>
            <p:cNvSpPr/>
            <p:nvPr/>
          </p:nvSpPr>
          <p:spPr>
            <a:xfrm>
              <a:off x="6916495" y="1994632"/>
              <a:ext cx="781604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916" y="76334"/>
                  </a:moveTo>
                  <a:cubicBezTo>
                    <a:pt x="119429" y="81171"/>
                    <a:pt x="118942" y="86013"/>
                    <a:pt x="117962" y="90107"/>
                  </a:cubicBezTo>
                  <a:cubicBezTo>
                    <a:pt x="71168" y="96067"/>
                    <a:pt x="71168" y="96067"/>
                    <a:pt x="71168" y="96067"/>
                  </a:cubicBezTo>
                  <a:cubicBezTo>
                    <a:pt x="69220" y="96441"/>
                    <a:pt x="67754" y="97926"/>
                    <a:pt x="68246" y="99418"/>
                  </a:cubicBezTo>
                  <a:cubicBezTo>
                    <a:pt x="68246" y="101278"/>
                    <a:pt x="69707" y="102395"/>
                    <a:pt x="71168" y="103512"/>
                  </a:cubicBezTo>
                  <a:cubicBezTo>
                    <a:pt x="74095" y="104629"/>
                    <a:pt x="76043" y="106863"/>
                    <a:pt x="76530" y="109471"/>
                  </a:cubicBezTo>
                  <a:cubicBezTo>
                    <a:pt x="77990" y="114314"/>
                    <a:pt x="73608" y="118782"/>
                    <a:pt x="67267" y="119899"/>
                  </a:cubicBezTo>
                  <a:cubicBezTo>
                    <a:pt x="60931" y="120642"/>
                    <a:pt x="54596" y="117291"/>
                    <a:pt x="53622" y="112448"/>
                  </a:cubicBezTo>
                  <a:cubicBezTo>
                    <a:pt x="53135" y="109845"/>
                    <a:pt x="54109" y="107237"/>
                    <a:pt x="56057" y="105377"/>
                  </a:cubicBezTo>
                  <a:cubicBezTo>
                    <a:pt x="57517" y="103886"/>
                    <a:pt x="58010" y="102395"/>
                    <a:pt x="58010" y="100909"/>
                  </a:cubicBezTo>
                  <a:cubicBezTo>
                    <a:pt x="57517" y="99043"/>
                    <a:pt x="55570" y="98301"/>
                    <a:pt x="53622" y="98301"/>
                  </a:cubicBezTo>
                  <a:cubicBezTo>
                    <a:pt x="53622" y="98301"/>
                    <a:pt x="53622" y="98301"/>
                    <a:pt x="53135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25" y="67766"/>
                    <a:pt x="18525" y="67766"/>
                    <a:pt x="18525" y="67766"/>
                  </a:cubicBezTo>
                  <a:cubicBezTo>
                    <a:pt x="18525" y="67766"/>
                    <a:pt x="18525" y="68140"/>
                    <a:pt x="19012" y="68140"/>
                  </a:cubicBezTo>
                  <a:cubicBezTo>
                    <a:pt x="20472" y="71491"/>
                    <a:pt x="23886" y="74100"/>
                    <a:pt x="28761" y="75585"/>
                  </a:cubicBezTo>
                  <a:cubicBezTo>
                    <a:pt x="37531" y="78194"/>
                    <a:pt x="46794" y="74842"/>
                    <a:pt x="50208" y="68140"/>
                  </a:cubicBezTo>
                  <a:cubicBezTo>
                    <a:pt x="53622" y="61438"/>
                    <a:pt x="49234" y="53993"/>
                    <a:pt x="40458" y="51384"/>
                  </a:cubicBezTo>
                  <a:cubicBezTo>
                    <a:pt x="36071" y="50267"/>
                    <a:pt x="30709" y="50641"/>
                    <a:pt x="26808" y="52127"/>
                  </a:cubicBezTo>
                  <a:cubicBezTo>
                    <a:pt x="26321" y="52127"/>
                    <a:pt x="26321" y="52127"/>
                    <a:pt x="26321" y="52501"/>
                  </a:cubicBezTo>
                  <a:cubicBezTo>
                    <a:pt x="52156" y="0"/>
                    <a:pt x="52156" y="0"/>
                    <a:pt x="52156" y="0"/>
                  </a:cubicBezTo>
                  <a:cubicBezTo>
                    <a:pt x="57517" y="1491"/>
                    <a:pt x="62879" y="2976"/>
                    <a:pt x="68246" y="5211"/>
                  </a:cubicBezTo>
                  <a:cubicBezTo>
                    <a:pt x="114067" y="23458"/>
                    <a:pt x="120889" y="48776"/>
                    <a:pt x="119916" y="76334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1" name="Shape 5031"/>
            <p:cNvSpPr/>
            <p:nvPr/>
          </p:nvSpPr>
          <p:spPr>
            <a:xfrm>
              <a:off x="6100521" y="2254982"/>
              <a:ext cx="758825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794" y="105122"/>
                    <a:pt x="71800" y="100166"/>
                    <a:pt x="71294" y="95205"/>
                  </a:cubicBezTo>
                  <a:cubicBezTo>
                    <a:pt x="69788" y="85783"/>
                    <a:pt x="60755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672" y="110083"/>
                    <a:pt x="44688" y="112561"/>
                  </a:cubicBezTo>
                  <a:cubicBezTo>
                    <a:pt x="45188" y="112561"/>
                    <a:pt x="451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505" y="117522"/>
                    <a:pt x="3011" y="114544"/>
                    <a:pt x="5022" y="111572"/>
                  </a:cubicBezTo>
                  <a:cubicBezTo>
                    <a:pt x="7027" y="108594"/>
                    <a:pt x="18077" y="91733"/>
                    <a:pt x="23600" y="83305"/>
                  </a:cubicBezTo>
                  <a:cubicBezTo>
                    <a:pt x="25605" y="80333"/>
                    <a:pt x="26111" y="76861"/>
                    <a:pt x="25105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3305" y="44133"/>
                    <a:pt x="73305" y="44133"/>
                    <a:pt x="73305" y="44133"/>
                  </a:cubicBezTo>
                  <a:cubicBezTo>
                    <a:pt x="74311" y="45622"/>
                    <a:pt x="76822" y="46116"/>
                    <a:pt x="788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838" y="35700"/>
                    <a:pt x="83350" y="32727"/>
                    <a:pt x="85855" y="30250"/>
                  </a:cubicBezTo>
                  <a:cubicBezTo>
                    <a:pt x="90877" y="26283"/>
                    <a:pt x="98411" y="26777"/>
                    <a:pt x="102927" y="31733"/>
                  </a:cubicBezTo>
                  <a:cubicBezTo>
                    <a:pt x="106944" y="37188"/>
                    <a:pt x="106444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7366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7277" y="109088"/>
                    <a:pt x="67277" y="109088"/>
                    <a:pt x="67277" y="109088"/>
                  </a:cubicBezTo>
                  <a:cubicBezTo>
                    <a:pt x="672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2" name="Shape 5032"/>
            <p:cNvSpPr/>
            <p:nvPr/>
          </p:nvSpPr>
          <p:spPr>
            <a:xfrm>
              <a:off x="6077203" y="2806550"/>
              <a:ext cx="788493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38" y="62235"/>
                    <a:pt x="101638" y="62235"/>
                    <a:pt x="101638" y="62235"/>
                  </a:cubicBezTo>
                  <a:cubicBezTo>
                    <a:pt x="101638" y="62235"/>
                    <a:pt x="101638" y="62235"/>
                    <a:pt x="101638" y="62235"/>
                  </a:cubicBezTo>
                  <a:cubicBezTo>
                    <a:pt x="99707" y="57764"/>
                    <a:pt x="96321" y="54641"/>
                    <a:pt x="91975" y="52849"/>
                  </a:cubicBezTo>
                  <a:cubicBezTo>
                    <a:pt x="83277" y="50169"/>
                    <a:pt x="73613" y="54191"/>
                    <a:pt x="70227" y="62235"/>
                  </a:cubicBezTo>
                  <a:cubicBezTo>
                    <a:pt x="66847" y="69830"/>
                    <a:pt x="71193" y="78767"/>
                    <a:pt x="79891" y="81896"/>
                  </a:cubicBezTo>
                  <a:cubicBezTo>
                    <a:pt x="84726" y="83682"/>
                    <a:pt x="89555" y="83238"/>
                    <a:pt x="93906" y="81003"/>
                  </a:cubicBezTo>
                  <a:cubicBezTo>
                    <a:pt x="93906" y="81003"/>
                    <a:pt x="93906" y="81003"/>
                    <a:pt x="94389" y="81003"/>
                  </a:cubicBezTo>
                  <a:cubicBezTo>
                    <a:pt x="79891" y="115852"/>
                    <a:pt x="79891" y="115852"/>
                    <a:pt x="79891" y="115852"/>
                  </a:cubicBezTo>
                  <a:cubicBezTo>
                    <a:pt x="53315" y="122110"/>
                    <a:pt x="37856" y="119431"/>
                    <a:pt x="37856" y="119431"/>
                  </a:cubicBezTo>
                  <a:cubicBezTo>
                    <a:pt x="28187" y="118537"/>
                    <a:pt x="22392" y="108258"/>
                    <a:pt x="23358" y="101556"/>
                  </a:cubicBezTo>
                  <a:cubicBezTo>
                    <a:pt x="24807" y="94405"/>
                    <a:pt x="25290" y="91277"/>
                    <a:pt x="20944" y="88153"/>
                  </a:cubicBezTo>
                  <a:cubicBezTo>
                    <a:pt x="17075" y="85468"/>
                    <a:pt x="17075" y="81896"/>
                    <a:pt x="19007" y="80553"/>
                  </a:cubicBezTo>
                  <a:cubicBezTo>
                    <a:pt x="20944" y="79216"/>
                    <a:pt x="27704" y="76531"/>
                    <a:pt x="27704" y="76531"/>
                  </a:cubicBezTo>
                  <a:cubicBezTo>
                    <a:pt x="27704" y="76531"/>
                    <a:pt x="22875" y="73408"/>
                    <a:pt x="19972" y="72509"/>
                  </a:cubicBezTo>
                  <a:cubicBezTo>
                    <a:pt x="17075" y="71172"/>
                    <a:pt x="15626" y="66701"/>
                    <a:pt x="17075" y="64021"/>
                  </a:cubicBezTo>
                  <a:cubicBezTo>
                    <a:pt x="18524" y="61342"/>
                    <a:pt x="19007" y="54641"/>
                    <a:pt x="19007" y="54641"/>
                  </a:cubicBezTo>
                  <a:cubicBezTo>
                    <a:pt x="19007" y="54641"/>
                    <a:pt x="12729" y="51512"/>
                    <a:pt x="5480" y="47934"/>
                  </a:cubicBezTo>
                  <a:cubicBezTo>
                    <a:pt x="162" y="45703"/>
                    <a:pt x="-1285" y="42125"/>
                    <a:pt x="1128" y="35873"/>
                  </a:cubicBezTo>
                  <a:cubicBezTo>
                    <a:pt x="49452" y="28273"/>
                    <a:pt x="49452" y="28273"/>
                    <a:pt x="49452" y="28273"/>
                  </a:cubicBezTo>
                  <a:cubicBezTo>
                    <a:pt x="51866" y="28273"/>
                    <a:pt x="52832" y="26487"/>
                    <a:pt x="52832" y="24257"/>
                  </a:cubicBezTo>
                  <a:cubicBezTo>
                    <a:pt x="52349" y="22465"/>
                    <a:pt x="51383" y="20678"/>
                    <a:pt x="49452" y="19785"/>
                  </a:cubicBezTo>
                  <a:cubicBezTo>
                    <a:pt x="46554" y="17999"/>
                    <a:pt x="44617" y="15763"/>
                    <a:pt x="44134" y="12191"/>
                  </a:cubicBezTo>
                  <a:cubicBezTo>
                    <a:pt x="43168" y="6382"/>
                    <a:pt x="47520" y="1018"/>
                    <a:pt x="53798" y="125"/>
                  </a:cubicBezTo>
                  <a:cubicBezTo>
                    <a:pt x="60081" y="-767"/>
                    <a:pt x="65881" y="3254"/>
                    <a:pt x="66847" y="9062"/>
                  </a:cubicBezTo>
                  <a:cubicBezTo>
                    <a:pt x="67330" y="12191"/>
                    <a:pt x="66364" y="15319"/>
                    <a:pt x="64433" y="17550"/>
                  </a:cubicBezTo>
                  <a:cubicBezTo>
                    <a:pt x="62978" y="18892"/>
                    <a:pt x="62495" y="21128"/>
                    <a:pt x="62978" y="22914"/>
                  </a:cubicBezTo>
                  <a:cubicBezTo>
                    <a:pt x="62978" y="24700"/>
                    <a:pt x="65398" y="26043"/>
                    <a:pt x="67330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3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3" name="Shape 5033"/>
            <p:cNvSpPr/>
            <p:nvPr/>
          </p:nvSpPr>
          <p:spPr>
            <a:xfrm>
              <a:off x="6565236" y="2943958"/>
              <a:ext cx="891009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2897" y="120000"/>
                    <a:pt x="62698" y="120000"/>
                  </a:cubicBezTo>
                  <a:cubicBezTo>
                    <a:pt x="22505" y="120000"/>
                    <a:pt x="5830" y="109333"/>
                    <a:pt x="5830" y="109333"/>
                  </a:cubicBezTo>
                  <a:cubicBezTo>
                    <a:pt x="5830" y="91811"/>
                    <a:pt x="5830" y="91811"/>
                    <a:pt x="5830" y="91811"/>
                  </a:cubicBezTo>
                  <a:cubicBezTo>
                    <a:pt x="22505" y="52572"/>
                    <a:pt x="22505" y="52572"/>
                    <a:pt x="22505" y="52572"/>
                  </a:cubicBezTo>
                  <a:cubicBezTo>
                    <a:pt x="22932" y="51050"/>
                    <a:pt x="22078" y="49522"/>
                    <a:pt x="20369" y="48761"/>
                  </a:cubicBezTo>
                  <a:cubicBezTo>
                    <a:pt x="18660" y="48383"/>
                    <a:pt x="16945" y="48383"/>
                    <a:pt x="15236" y="49144"/>
                  </a:cubicBezTo>
                  <a:cubicBezTo>
                    <a:pt x="12672" y="50283"/>
                    <a:pt x="9675" y="50666"/>
                    <a:pt x="6684" y="49522"/>
                  </a:cubicBezTo>
                  <a:cubicBezTo>
                    <a:pt x="1551" y="48000"/>
                    <a:pt x="-1439" y="42666"/>
                    <a:pt x="697" y="37716"/>
                  </a:cubicBezTo>
                  <a:cubicBezTo>
                    <a:pt x="2839" y="33144"/>
                    <a:pt x="8393" y="30855"/>
                    <a:pt x="13954" y="32383"/>
                  </a:cubicBezTo>
                  <a:cubicBezTo>
                    <a:pt x="16945" y="33522"/>
                    <a:pt x="19087" y="35427"/>
                    <a:pt x="19941" y="37716"/>
                  </a:cubicBezTo>
                  <a:cubicBezTo>
                    <a:pt x="20369" y="39238"/>
                    <a:pt x="22078" y="40761"/>
                    <a:pt x="23787" y="41144"/>
                  </a:cubicBezTo>
                  <a:cubicBezTo>
                    <a:pt x="25502" y="41905"/>
                    <a:pt x="27211" y="41144"/>
                    <a:pt x="28065" y="39616"/>
                  </a:cubicBezTo>
                  <a:cubicBezTo>
                    <a:pt x="44741" y="0"/>
                    <a:pt x="44741" y="0"/>
                    <a:pt x="44741" y="0"/>
                  </a:cubicBezTo>
                  <a:cubicBezTo>
                    <a:pt x="73819" y="31616"/>
                    <a:pt x="73819" y="31616"/>
                    <a:pt x="73819" y="31616"/>
                  </a:cubicBezTo>
                  <a:cubicBezTo>
                    <a:pt x="73392" y="31616"/>
                    <a:pt x="73392" y="31616"/>
                    <a:pt x="73392" y="31616"/>
                  </a:cubicBezTo>
                  <a:cubicBezTo>
                    <a:pt x="69113" y="30855"/>
                    <a:pt x="64840" y="32000"/>
                    <a:pt x="61416" y="34283"/>
                  </a:cubicBezTo>
                  <a:cubicBezTo>
                    <a:pt x="55001" y="38855"/>
                    <a:pt x="54147" y="47238"/>
                    <a:pt x="59280" y="52950"/>
                  </a:cubicBezTo>
                  <a:cubicBezTo>
                    <a:pt x="64413" y="58666"/>
                    <a:pt x="73819" y="59427"/>
                    <a:pt x="80234" y="54855"/>
                  </a:cubicBezTo>
                  <a:cubicBezTo>
                    <a:pt x="83652" y="52188"/>
                    <a:pt x="85361" y="48761"/>
                    <a:pt x="85788" y="44950"/>
                  </a:cubicBezTo>
                  <a:cubicBezTo>
                    <a:pt x="85788" y="44950"/>
                    <a:pt x="85788" y="44572"/>
                    <a:pt x="85788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4" name="Shape 5034"/>
            <p:cNvSpPr/>
            <p:nvPr/>
          </p:nvSpPr>
          <p:spPr>
            <a:xfrm>
              <a:off x="6922846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4427" y="22716"/>
                    <a:pt x="102783" y="38022"/>
                    <a:pt x="96200" y="49877"/>
                  </a:cubicBezTo>
                  <a:cubicBezTo>
                    <a:pt x="88100" y="65677"/>
                    <a:pt x="85061" y="96294"/>
                    <a:pt x="85061" y="110122"/>
                  </a:cubicBezTo>
                  <a:cubicBezTo>
                    <a:pt x="85061" y="120000"/>
                    <a:pt x="85061" y="120000"/>
                    <a:pt x="85061" y="120000"/>
                  </a:cubicBezTo>
                  <a:cubicBezTo>
                    <a:pt x="47594" y="75555"/>
                    <a:pt x="47594" y="75555"/>
                    <a:pt x="47594" y="75555"/>
                  </a:cubicBezTo>
                  <a:cubicBezTo>
                    <a:pt x="46077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988" y="83455"/>
                    <a:pt x="37466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4177" y="75061"/>
                    <a:pt x="19238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3416" y="68150"/>
                    <a:pt x="34938" y="66666"/>
                  </a:cubicBezTo>
                  <a:cubicBezTo>
                    <a:pt x="36455" y="65183"/>
                    <a:pt x="36961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672" y="10372"/>
                    <a:pt x="53672" y="10372"/>
                    <a:pt x="53672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50127" y="14816"/>
                    <a:pt x="48605" y="19755"/>
                    <a:pt x="49622" y="24200"/>
                  </a:cubicBezTo>
                  <a:cubicBezTo>
                    <a:pt x="51138" y="33577"/>
                    <a:pt x="60255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950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5" name="Shape 5035"/>
            <p:cNvSpPr/>
            <p:nvPr/>
          </p:nvSpPr>
          <p:spPr>
            <a:xfrm>
              <a:off x="6734329" y="4086828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5" y="87"/>
                    <a:pt x="114851" y="87"/>
                    <a:pt x="114212" y="2181"/>
                  </a:cubicBezTo>
                  <a:cubicBezTo>
                    <a:pt x="68753" y="88058"/>
                    <a:pt x="68753" y="88058"/>
                    <a:pt x="68753" y="88058"/>
                  </a:cubicBezTo>
                  <a:cubicBezTo>
                    <a:pt x="63633" y="98530"/>
                    <a:pt x="56585" y="98530"/>
                    <a:pt x="50825" y="88058"/>
                  </a:cubicBezTo>
                  <a:cubicBezTo>
                    <a:pt x="6005" y="2181"/>
                    <a:pt x="6005" y="2181"/>
                    <a:pt x="6005" y="2181"/>
                  </a:cubicBezTo>
                  <a:cubicBezTo>
                    <a:pt x="4084" y="-2007"/>
                    <a:pt x="1523" y="87"/>
                    <a:pt x="240" y="6370"/>
                  </a:cubicBezTo>
                  <a:cubicBezTo>
                    <a:pt x="-397" y="12654"/>
                    <a:pt x="240" y="18938"/>
                    <a:pt x="2162" y="23127"/>
                  </a:cubicBezTo>
                  <a:cubicBezTo>
                    <a:pt x="46982" y="109003"/>
                    <a:pt x="46982" y="109003"/>
                    <a:pt x="46982" y="109003"/>
                  </a:cubicBezTo>
                  <a:cubicBezTo>
                    <a:pt x="55307" y="123665"/>
                    <a:pt x="64910" y="123665"/>
                    <a:pt x="72597" y="109003"/>
                  </a:cubicBezTo>
                  <a:cubicBezTo>
                    <a:pt x="118055" y="23127"/>
                    <a:pt x="118055" y="23127"/>
                    <a:pt x="118055" y="23127"/>
                  </a:cubicBezTo>
                  <a:cubicBezTo>
                    <a:pt x="119977" y="18938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6" name="Shape 5036"/>
            <p:cNvSpPr/>
            <p:nvPr/>
          </p:nvSpPr>
          <p:spPr>
            <a:xfrm>
              <a:off x="6734329" y="4229703"/>
              <a:ext cx="595044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87"/>
                  </a:moveTo>
                  <a:cubicBezTo>
                    <a:pt x="115495" y="87"/>
                    <a:pt x="114851" y="2181"/>
                    <a:pt x="114212" y="2181"/>
                  </a:cubicBezTo>
                  <a:cubicBezTo>
                    <a:pt x="68753" y="88058"/>
                    <a:pt x="68753" y="88058"/>
                    <a:pt x="68753" y="88058"/>
                  </a:cubicBezTo>
                  <a:cubicBezTo>
                    <a:pt x="63633" y="98530"/>
                    <a:pt x="56585" y="98530"/>
                    <a:pt x="50825" y="88058"/>
                  </a:cubicBezTo>
                  <a:cubicBezTo>
                    <a:pt x="6005" y="2181"/>
                    <a:pt x="6005" y="2181"/>
                    <a:pt x="6005" y="2181"/>
                  </a:cubicBezTo>
                  <a:cubicBezTo>
                    <a:pt x="4084" y="-2007"/>
                    <a:pt x="1523" y="87"/>
                    <a:pt x="240" y="6370"/>
                  </a:cubicBezTo>
                  <a:cubicBezTo>
                    <a:pt x="-397" y="12654"/>
                    <a:pt x="240" y="21032"/>
                    <a:pt x="2162" y="25221"/>
                  </a:cubicBezTo>
                  <a:cubicBezTo>
                    <a:pt x="46982" y="109003"/>
                    <a:pt x="46982" y="109003"/>
                    <a:pt x="46982" y="109003"/>
                  </a:cubicBezTo>
                  <a:cubicBezTo>
                    <a:pt x="55307" y="123665"/>
                    <a:pt x="64910" y="123665"/>
                    <a:pt x="72597" y="109003"/>
                  </a:cubicBezTo>
                  <a:cubicBezTo>
                    <a:pt x="118055" y="25221"/>
                    <a:pt x="118055" y="25221"/>
                    <a:pt x="118055" y="25221"/>
                  </a:cubicBezTo>
                  <a:cubicBezTo>
                    <a:pt x="119977" y="21032"/>
                    <a:pt x="120616" y="12654"/>
                    <a:pt x="119333" y="6370"/>
                  </a:cubicBezTo>
                  <a:cubicBezTo>
                    <a:pt x="118694" y="2181"/>
                    <a:pt x="117417" y="87"/>
                    <a:pt x="116134" y="87"/>
                  </a:cubicBezTo>
                  <a:close/>
                </a:path>
              </a:pathLst>
            </a:cu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37" name="Shape 5037"/>
            <p:cNvSpPr/>
            <p:nvPr/>
          </p:nvSpPr>
          <p:spPr>
            <a:xfrm>
              <a:off x="6734329" y="4374692"/>
              <a:ext cx="595044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134" y="780"/>
                  </a:moveTo>
                  <a:cubicBezTo>
                    <a:pt x="115495" y="780"/>
                    <a:pt x="114851" y="780"/>
                    <a:pt x="114212" y="780"/>
                  </a:cubicBezTo>
                  <a:cubicBezTo>
                    <a:pt x="68753" y="86160"/>
                    <a:pt x="68753" y="86160"/>
                    <a:pt x="68753" y="86160"/>
                  </a:cubicBezTo>
                  <a:cubicBezTo>
                    <a:pt x="63633" y="96572"/>
                    <a:pt x="56585" y="96572"/>
                    <a:pt x="50825" y="86160"/>
                  </a:cubicBezTo>
                  <a:cubicBezTo>
                    <a:pt x="6005" y="780"/>
                    <a:pt x="6005" y="780"/>
                    <a:pt x="6005" y="780"/>
                  </a:cubicBezTo>
                  <a:cubicBezTo>
                    <a:pt x="4084" y="-1301"/>
                    <a:pt x="1523" y="780"/>
                    <a:pt x="240" y="7028"/>
                  </a:cubicBezTo>
                  <a:cubicBezTo>
                    <a:pt x="-397" y="13275"/>
                    <a:pt x="240" y="19522"/>
                    <a:pt x="2162" y="23687"/>
                  </a:cubicBezTo>
                  <a:cubicBezTo>
                    <a:pt x="46982" y="109067"/>
                    <a:pt x="46982" y="109067"/>
                    <a:pt x="46982" y="109067"/>
                  </a:cubicBezTo>
                  <a:cubicBezTo>
                    <a:pt x="55307" y="123644"/>
                    <a:pt x="64910" y="123644"/>
                    <a:pt x="72597" y="109067"/>
                  </a:cubicBezTo>
                  <a:cubicBezTo>
                    <a:pt x="118055" y="23687"/>
                    <a:pt x="118055" y="23687"/>
                    <a:pt x="118055" y="23687"/>
                  </a:cubicBezTo>
                  <a:cubicBezTo>
                    <a:pt x="119977" y="19522"/>
                    <a:pt x="120616" y="13275"/>
                    <a:pt x="119333" y="7028"/>
                  </a:cubicBezTo>
                  <a:cubicBezTo>
                    <a:pt x="118694" y="2863"/>
                    <a:pt x="117417" y="780"/>
                    <a:pt x="116134" y="780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38" name="Shape 5038"/>
          <p:cNvGrpSpPr/>
          <p:nvPr/>
        </p:nvGrpSpPr>
        <p:grpSpPr>
          <a:xfrm>
            <a:off x="8112261" y="1953702"/>
            <a:ext cx="1616844" cy="2603950"/>
            <a:chOff x="8112261" y="1953702"/>
            <a:chExt cx="1616844" cy="2603950"/>
          </a:xfrm>
        </p:grpSpPr>
        <p:sp>
          <p:nvSpPr>
            <p:cNvPr id="5039" name="Shape 5039"/>
            <p:cNvSpPr/>
            <p:nvPr/>
          </p:nvSpPr>
          <p:spPr>
            <a:xfrm>
              <a:off x="8384932" y="1953702"/>
              <a:ext cx="869950" cy="9235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90" y="79161"/>
                  </a:moveTo>
                  <a:cubicBezTo>
                    <a:pt x="116496" y="84525"/>
                    <a:pt x="110368" y="86995"/>
                    <a:pt x="105114" y="84933"/>
                  </a:cubicBezTo>
                  <a:cubicBezTo>
                    <a:pt x="102047" y="84112"/>
                    <a:pt x="99853" y="81636"/>
                    <a:pt x="98980" y="79161"/>
                  </a:cubicBezTo>
                  <a:cubicBezTo>
                    <a:pt x="98544" y="77512"/>
                    <a:pt x="96792" y="76272"/>
                    <a:pt x="95040" y="75444"/>
                  </a:cubicBezTo>
                  <a:cubicBezTo>
                    <a:pt x="93289" y="75037"/>
                    <a:pt x="91537" y="75858"/>
                    <a:pt x="90658" y="77512"/>
                  </a:cubicBezTo>
                  <a:cubicBezTo>
                    <a:pt x="73579" y="120000"/>
                    <a:pt x="73579" y="120000"/>
                    <a:pt x="73579" y="120000"/>
                  </a:cubicBezTo>
                  <a:cubicBezTo>
                    <a:pt x="43796" y="86174"/>
                    <a:pt x="43796" y="86174"/>
                    <a:pt x="43796" y="86174"/>
                  </a:cubicBezTo>
                  <a:cubicBezTo>
                    <a:pt x="44232" y="86174"/>
                    <a:pt x="44232" y="86174"/>
                    <a:pt x="44232" y="86174"/>
                  </a:cubicBezTo>
                  <a:cubicBezTo>
                    <a:pt x="48614" y="86588"/>
                    <a:pt x="52996" y="85760"/>
                    <a:pt x="56499" y="82871"/>
                  </a:cubicBezTo>
                  <a:cubicBezTo>
                    <a:pt x="63069" y="77920"/>
                    <a:pt x="63942" y="68845"/>
                    <a:pt x="58687" y="63072"/>
                  </a:cubicBezTo>
                  <a:cubicBezTo>
                    <a:pt x="53432" y="56886"/>
                    <a:pt x="43796" y="56059"/>
                    <a:pt x="37226" y="61010"/>
                  </a:cubicBezTo>
                  <a:cubicBezTo>
                    <a:pt x="33722" y="63486"/>
                    <a:pt x="31971" y="67196"/>
                    <a:pt x="31534" y="71320"/>
                  </a:cubicBezTo>
                  <a:cubicBezTo>
                    <a:pt x="31534" y="71734"/>
                    <a:pt x="31534" y="71734"/>
                    <a:pt x="31534" y="71734"/>
                  </a:cubicBezTo>
                  <a:cubicBezTo>
                    <a:pt x="0" y="35433"/>
                    <a:pt x="0" y="35433"/>
                    <a:pt x="0" y="35433"/>
                  </a:cubicBezTo>
                  <a:cubicBezTo>
                    <a:pt x="7006" y="26357"/>
                    <a:pt x="14891" y="19344"/>
                    <a:pt x="21461" y="14807"/>
                  </a:cubicBezTo>
                  <a:cubicBezTo>
                    <a:pt x="36789" y="4083"/>
                    <a:pt x="81464" y="-5819"/>
                    <a:pt x="119999" y="4083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6350" y="63072"/>
                    <a:pt x="96350" y="63072"/>
                    <a:pt x="96350" y="63072"/>
                  </a:cubicBezTo>
                  <a:cubicBezTo>
                    <a:pt x="95913" y="64721"/>
                    <a:pt x="96792" y="66783"/>
                    <a:pt x="98544" y="67196"/>
                  </a:cubicBezTo>
                  <a:cubicBezTo>
                    <a:pt x="100295" y="68023"/>
                    <a:pt x="102047" y="68023"/>
                    <a:pt x="103798" y="67196"/>
                  </a:cubicBezTo>
                  <a:cubicBezTo>
                    <a:pt x="106423" y="65548"/>
                    <a:pt x="109490" y="65548"/>
                    <a:pt x="112557" y="66369"/>
                  </a:cubicBezTo>
                  <a:cubicBezTo>
                    <a:pt x="117811" y="68437"/>
                    <a:pt x="120878" y="74209"/>
                    <a:pt x="118690" y="79161"/>
                  </a:cubicBezTo>
                  <a:close/>
                </a:path>
              </a:pathLst>
            </a:custGeom>
            <a:solidFill>
              <a:schemeClr val="accent3">
                <a:alpha val="54901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0" name="Shape 5040"/>
            <p:cNvSpPr/>
            <p:nvPr/>
          </p:nvSpPr>
          <p:spPr>
            <a:xfrm>
              <a:off x="8950082" y="1994632"/>
              <a:ext cx="779024" cy="102323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25" y="76334"/>
                  </a:moveTo>
                  <a:cubicBezTo>
                    <a:pt x="119825" y="81171"/>
                    <a:pt x="119337" y="86013"/>
                    <a:pt x="117866" y="90107"/>
                  </a:cubicBezTo>
                  <a:cubicBezTo>
                    <a:pt x="71404" y="96067"/>
                    <a:pt x="71404" y="96067"/>
                    <a:pt x="71404" y="96067"/>
                  </a:cubicBezTo>
                  <a:cubicBezTo>
                    <a:pt x="68962" y="96441"/>
                    <a:pt x="67490" y="97926"/>
                    <a:pt x="67979" y="99418"/>
                  </a:cubicBezTo>
                  <a:cubicBezTo>
                    <a:pt x="68473" y="101278"/>
                    <a:pt x="69450" y="102395"/>
                    <a:pt x="71404" y="103512"/>
                  </a:cubicBezTo>
                  <a:cubicBezTo>
                    <a:pt x="74341" y="104629"/>
                    <a:pt x="76295" y="106863"/>
                    <a:pt x="76784" y="109471"/>
                  </a:cubicBezTo>
                  <a:cubicBezTo>
                    <a:pt x="77761" y="114314"/>
                    <a:pt x="73364" y="118782"/>
                    <a:pt x="67002" y="119899"/>
                  </a:cubicBezTo>
                  <a:cubicBezTo>
                    <a:pt x="60645" y="120642"/>
                    <a:pt x="54777" y="117291"/>
                    <a:pt x="53800" y="112448"/>
                  </a:cubicBezTo>
                  <a:cubicBezTo>
                    <a:pt x="53312" y="109845"/>
                    <a:pt x="54289" y="107237"/>
                    <a:pt x="56243" y="105377"/>
                  </a:cubicBezTo>
                  <a:cubicBezTo>
                    <a:pt x="57708" y="103886"/>
                    <a:pt x="58203" y="102395"/>
                    <a:pt x="57708" y="100909"/>
                  </a:cubicBezTo>
                  <a:cubicBezTo>
                    <a:pt x="57220" y="99043"/>
                    <a:pt x="55266" y="98301"/>
                    <a:pt x="53312" y="98301"/>
                  </a:cubicBezTo>
                  <a:cubicBezTo>
                    <a:pt x="53312" y="98301"/>
                    <a:pt x="53312" y="98301"/>
                    <a:pt x="53312" y="98301"/>
                  </a:cubicBezTo>
                  <a:cubicBezTo>
                    <a:pt x="0" y="105003"/>
                    <a:pt x="0" y="105003"/>
                    <a:pt x="0" y="105003"/>
                  </a:cubicBezTo>
                  <a:cubicBezTo>
                    <a:pt x="18586" y="67766"/>
                    <a:pt x="18586" y="67766"/>
                    <a:pt x="18586" y="67766"/>
                  </a:cubicBezTo>
                  <a:cubicBezTo>
                    <a:pt x="18586" y="67766"/>
                    <a:pt x="18586" y="68140"/>
                    <a:pt x="18586" y="68140"/>
                  </a:cubicBezTo>
                  <a:cubicBezTo>
                    <a:pt x="20540" y="71491"/>
                    <a:pt x="23966" y="74100"/>
                    <a:pt x="28368" y="75585"/>
                  </a:cubicBezTo>
                  <a:cubicBezTo>
                    <a:pt x="37167" y="78194"/>
                    <a:pt x="46949" y="74842"/>
                    <a:pt x="50375" y="68140"/>
                  </a:cubicBezTo>
                  <a:cubicBezTo>
                    <a:pt x="53800" y="61438"/>
                    <a:pt x="49398" y="53993"/>
                    <a:pt x="40593" y="51384"/>
                  </a:cubicBezTo>
                  <a:cubicBezTo>
                    <a:pt x="35702" y="50267"/>
                    <a:pt x="30811" y="50641"/>
                    <a:pt x="26408" y="52127"/>
                  </a:cubicBezTo>
                  <a:cubicBezTo>
                    <a:pt x="26408" y="52127"/>
                    <a:pt x="26408" y="52127"/>
                    <a:pt x="25920" y="52501"/>
                  </a:cubicBezTo>
                  <a:cubicBezTo>
                    <a:pt x="51840" y="0"/>
                    <a:pt x="51840" y="0"/>
                    <a:pt x="51840" y="0"/>
                  </a:cubicBezTo>
                  <a:cubicBezTo>
                    <a:pt x="57708" y="1491"/>
                    <a:pt x="63088" y="2976"/>
                    <a:pt x="67979" y="5211"/>
                  </a:cubicBezTo>
                  <a:cubicBezTo>
                    <a:pt x="114446" y="23458"/>
                    <a:pt x="121291" y="48776"/>
                    <a:pt x="119825" y="76334"/>
                  </a:cubicBezTo>
                  <a:close/>
                </a:path>
              </a:pathLst>
            </a:custGeom>
            <a:solidFill>
              <a:schemeClr val="accent3">
                <a:alpha val="40000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1" name="Shape 5041"/>
            <p:cNvSpPr/>
            <p:nvPr/>
          </p:nvSpPr>
          <p:spPr>
            <a:xfrm>
              <a:off x="8135695" y="2254982"/>
              <a:ext cx="757239" cy="7683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7277" y="109088"/>
                  </a:moveTo>
                  <a:cubicBezTo>
                    <a:pt x="70294" y="105122"/>
                    <a:pt x="71800" y="100166"/>
                    <a:pt x="70794" y="95205"/>
                  </a:cubicBezTo>
                  <a:cubicBezTo>
                    <a:pt x="69288" y="85783"/>
                    <a:pt x="60250" y="79338"/>
                    <a:pt x="51211" y="81322"/>
                  </a:cubicBezTo>
                  <a:cubicBezTo>
                    <a:pt x="41672" y="82811"/>
                    <a:pt x="35144" y="91238"/>
                    <a:pt x="36650" y="100661"/>
                  </a:cubicBezTo>
                  <a:cubicBezTo>
                    <a:pt x="37655" y="105622"/>
                    <a:pt x="40166" y="110083"/>
                    <a:pt x="44688" y="112561"/>
                  </a:cubicBezTo>
                  <a:cubicBezTo>
                    <a:pt x="44688" y="112561"/>
                    <a:pt x="44688" y="112561"/>
                    <a:pt x="45188" y="11256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005" y="117522"/>
                    <a:pt x="3011" y="114544"/>
                    <a:pt x="5022" y="111572"/>
                  </a:cubicBezTo>
                  <a:cubicBezTo>
                    <a:pt x="6527" y="108594"/>
                    <a:pt x="18077" y="91733"/>
                    <a:pt x="23600" y="83305"/>
                  </a:cubicBezTo>
                  <a:cubicBezTo>
                    <a:pt x="25105" y="80333"/>
                    <a:pt x="25605" y="76861"/>
                    <a:pt x="24600" y="73883"/>
                  </a:cubicBezTo>
                  <a:cubicBezTo>
                    <a:pt x="15566" y="44133"/>
                    <a:pt x="24100" y="18844"/>
                    <a:pt x="36650" y="0"/>
                  </a:cubicBezTo>
                  <a:cubicBezTo>
                    <a:pt x="72805" y="44133"/>
                    <a:pt x="72805" y="44133"/>
                    <a:pt x="72805" y="44133"/>
                  </a:cubicBezTo>
                  <a:cubicBezTo>
                    <a:pt x="74311" y="45622"/>
                    <a:pt x="76822" y="46116"/>
                    <a:pt x="78327" y="44627"/>
                  </a:cubicBezTo>
                  <a:cubicBezTo>
                    <a:pt x="80333" y="43138"/>
                    <a:pt x="81338" y="41155"/>
                    <a:pt x="81338" y="39172"/>
                  </a:cubicBezTo>
                  <a:cubicBezTo>
                    <a:pt x="81338" y="35700"/>
                    <a:pt x="82844" y="32727"/>
                    <a:pt x="85855" y="30250"/>
                  </a:cubicBezTo>
                  <a:cubicBezTo>
                    <a:pt x="90877" y="26283"/>
                    <a:pt x="98411" y="26777"/>
                    <a:pt x="102427" y="31733"/>
                  </a:cubicBezTo>
                  <a:cubicBezTo>
                    <a:pt x="106944" y="37188"/>
                    <a:pt x="105938" y="44627"/>
                    <a:pt x="100922" y="48594"/>
                  </a:cubicBezTo>
                  <a:cubicBezTo>
                    <a:pt x="98411" y="51072"/>
                    <a:pt x="94894" y="51572"/>
                    <a:pt x="91383" y="51072"/>
                  </a:cubicBezTo>
                  <a:cubicBezTo>
                    <a:pt x="89372" y="50577"/>
                    <a:pt x="86861" y="51572"/>
                    <a:pt x="85355" y="52561"/>
                  </a:cubicBezTo>
                  <a:cubicBezTo>
                    <a:pt x="83850" y="54050"/>
                    <a:pt x="83350" y="56527"/>
                    <a:pt x="84855" y="58016"/>
                  </a:cubicBezTo>
                  <a:cubicBezTo>
                    <a:pt x="120000" y="100661"/>
                    <a:pt x="120000" y="100661"/>
                    <a:pt x="120000" y="100661"/>
                  </a:cubicBezTo>
                  <a:cubicBezTo>
                    <a:pt x="66777" y="109088"/>
                    <a:pt x="66777" y="109088"/>
                    <a:pt x="66777" y="109088"/>
                  </a:cubicBezTo>
                  <a:cubicBezTo>
                    <a:pt x="66777" y="109088"/>
                    <a:pt x="67277" y="109088"/>
                    <a:pt x="67277" y="109088"/>
                  </a:cubicBezTo>
                  <a:close/>
                </a:path>
              </a:pathLst>
            </a:custGeom>
            <a:solidFill>
              <a:schemeClr val="accent3">
                <a:alpha val="6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2" name="Shape 5042"/>
            <p:cNvSpPr/>
            <p:nvPr/>
          </p:nvSpPr>
          <p:spPr>
            <a:xfrm>
              <a:off x="8112261" y="2806550"/>
              <a:ext cx="787021" cy="85266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7550"/>
                  </a:moveTo>
                  <a:cubicBezTo>
                    <a:pt x="101641" y="62235"/>
                    <a:pt x="101641" y="62235"/>
                    <a:pt x="101641" y="62235"/>
                  </a:cubicBezTo>
                  <a:cubicBezTo>
                    <a:pt x="101641" y="62235"/>
                    <a:pt x="101158" y="62235"/>
                    <a:pt x="101158" y="62235"/>
                  </a:cubicBezTo>
                  <a:cubicBezTo>
                    <a:pt x="99709" y="57764"/>
                    <a:pt x="96324" y="54641"/>
                    <a:pt x="91496" y="52849"/>
                  </a:cubicBezTo>
                  <a:cubicBezTo>
                    <a:pt x="82799" y="50169"/>
                    <a:pt x="73137" y="54191"/>
                    <a:pt x="70234" y="62235"/>
                  </a:cubicBezTo>
                  <a:cubicBezTo>
                    <a:pt x="66855" y="69830"/>
                    <a:pt x="71200" y="78767"/>
                    <a:pt x="79897" y="81896"/>
                  </a:cubicBezTo>
                  <a:cubicBezTo>
                    <a:pt x="84248" y="83682"/>
                    <a:pt x="89559" y="83238"/>
                    <a:pt x="93427" y="81003"/>
                  </a:cubicBezTo>
                  <a:cubicBezTo>
                    <a:pt x="93910" y="81003"/>
                    <a:pt x="93910" y="81003"/>
                    <a:pt x="93910" y="81003"/>
                  </a:cubicBezTo>
                  <a:cubicBezTo>
                    <a:pt x="79897" y="115852"/>
                    <a:pt x="79897" y="115852"/>
                    <a:pt x="79897" y="115852"/>
                  </a:cubicBezTo>
                  <a:cubicBezTo>
                    <a:pt x="52841" y="122110"/>
                    <a:pt x="37868" y="119431"/>
                    <a:pt x="37868" y="119431"/>
                  </a:cubicBezTo>
                  <a:cubicBezTo>
                    <a:pt x="28200" y="118537"/>
                    <a:pt x="22406" y="108258"/>
                    <a:pt x="23372" y="101556"/>
                  </a:cubicBezTo>
                  <a:cubicBezTo>
                    <a:pt x="24820" y="94405"/>
                    <a:pt x="24820" y="91277"/>
                    <a:pt x="20958" y="88153"/>
                  </a:cubicBezTo>
                  <a:cubicBezTo>
                    <a:pt x="17089" y="85468"/>
                    <a:pt x="17089" y="81896"/>
                    <a:pt x="19021" y="80553"/>
                  </a:cubicBezTo>
                  <a:cubicBezTo>
                    <a:pt x="20958" y="79216"/>
                    <a:pt x="27717" y="76531"/>
                    <a:pt x="27717" y="76531"/>
                  </a:cubicBezTo>
                  <a:cubicBezTo>
                    <a:pt x="27717" y="76531"/>
                    <a:pt x="22406" y="73408"/>
                    <a:pt x="19986" y="72509"/>
                  </a:cubicBezTo>
                  <a:cubicBezTo>
                    <a:pt x="17089" y="71172"/>
                    <a:pt x="15158" y="66701"/>
                    <a:pt x="17089" y="64021"/>
                  </a:cubicBezTo>
                  <a:cubicBezTo>
                    <a:pt x="18538" y="61342"/>
                    <a:pt x="19021" y="54641"/>
                    <a:pt x="19021" y="54641"/>
                  </a:cubicBezTo>
                  <a:cubicBezTo>
                    <a:pt x="19021" y="54641"/>
                    <a:pt x="12261" y="51512"/>
                    <a:pt x="5013" y="47934"/>
                  </a:cubicBezTo>
                  <a:cubicBezTo>
                    <a:pt x="179" y="45703"/>
                    <a:pt x="-1268" y="42125"/>
                    <a:pt x="1145" y="35873"/>
                  </a:cubicBezTo>
                  <a:cubicBezTo>
                    <a:pt x="49461" y="28273"/>
                    <a:pt x="49461" y="28273"/>
                    <a:pt x="49461" y="28273"/>
                  </a:cubicBezTo>
                  <a:cubicBezTo>
                    <a:pt x="51393" y="28273"/>
                    <a:pt x="52841" y="26487"/>
                    <a:pt x="52358" y="24257"/>
                  </a:cubicBezTo>
                  <a:cubicBezTo>
                    <a:pt x="52358" y="22465"/>
                    <a:pt x="50910" y="20678"/>
                    <a:pt x="49461" y="19785"/>
                  </a:cubicBezTo>
                  <a:cubicBezTo>
                    <a:pt x="46564" y="17999"/>
                    <a:pt x="44628" y="15763"/>
                    <a:pt x="44145" y="12191"/>
                  </a:cubicBezTo>
                  <a:cubicBezTo>
                    <a:pt x="42696" y="6382"/>
                    <a:pt x="47047" y="1018"/>
                    <a:pt x="53324" y="125"/>
                  </a:cubicBezTo>
                  <a:cubicBezTo>
                    <a:pt x="59606" y="-767"/>
                    <a:pt x="65889" y="3254"/>
                    <a:pt x="66855" y="9062"/>
                  </a:cubicBezTo>
                  <a:cubicBezTo>
                    <a:pt x="67337" y="12191"/>
                    <a:pt x="66372" y="15319"/>
                    <a:pt x="64440" y="17550"/>
                  </a:cubicBezTo>
                  <a:cubicBezTo>
                    <a:pt x="62986" y="18892"/>
                    <a:pt x="62503" y="21128"/>
                    <a:pt x="62503" y="22914"/>
                  </a:cubicBezTo>
                  <a:cubicBezTo>
                    <a:pt x="62986" y="24700"/>
                    <a:pt x="64923" y="26043"/>
                    <a:pt x="66855" y="25594"/>
                  </a:cubicBezTo>
                  <a:lnTo>
                    <a:pt x="120000" y="17550"/>
                  </a:lnTo>
                  <a:close/>
                </a:path>
              </a:pathLst>
            </a:custGeom>
            <a:solidFill>
              <a:schemeClr val="accent3">
                <a:alpha val="8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3" name="Shape 5043"/>
            <p:cNvSpPr/>
            <p:nvPr/>
          </p:nvSpPr>
          <p:spPr>
            <a:xfrm>
              <a:off x="8598436" y="2943958"/>
              <a:ext cx="888222" cy="100012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81905"/>
                  </a:moveTo>
                  <a:cubicBezTo>
                    <a:pt x="120000" y="94477"/>
                    <a:pt x="120000" y="109333"/>
                    <a:pt x="120000" y="109333"/>
                  </a:cubicBezTo>
                  <a:cubicBezTo>
                    <a:pt x="120000" y="109333"/>
                    <a:pt x="103269" y="120000"/>
                    <a:pt x="62950" y="120000"/>
                  </a:cubicBezTo>
                  <a:cubicBezTo>
                    <a:pt x="22626" y="120000"/>
                    <a:pt x="5468" y="109333"/>
                    <a:pt x="5468" y="109333"/>
                  </a:cubicBezTo>
                  <a:cubicBezTo>
                    <a:pt x="5468" y="91811"/>
                    <a:pt x="5468" y="91811"/>
                    <a:pt x="5468" y="91811"/>
                  </a:cubicBezTo>
                  <a:cubicBezTo>
                    <a:pt x="22199" y="52572"/>
                    <a:pt x="22199" y="52572"/>
                    <a:pt x="22199" y="52572"/>
                  </a:cubicBezTo>
                  <a:cubicBezTo>
                    <a:pt x="23059" y="51050"/>
                    <a:pt x="22199" y="49522"/>
                    <a:pt x="20485" y="48761"/>
                  </a:cubicBezTo>
                  <a:cubicBezTo>
                    <a:pt x="18765" y="48383"/>
                    <a:pt x="16624" y="48383"/>
                    <a:pt x="14904" y="49144"/>
                  </a:cubicBezTo>
                  <a:cubicBezTo>
                    <a:pt x="12330" y="50283"/>
                    <a:pt x="9329" y="50666"/>
                    <a:pt x="6755" y="49522"/>
                  </a:cubicBezTo>
                  <a:cubicBezTo>
                    <a:pt x="1180" y="48000"/>
                    <a:pt x="-1393" y="42666"/>
                    <a:pt x="753" y="37716"/>
                  </a:cubicBezTo>
                  <a:cubicBezTo>
                    <a:pt x="2467" y="33144"/>
                    <a:pt x="8469" y="30855"/>
                    <a:pt x="13617" y="32383"/>
                  </a:cubicBezTo>
                  <a:cubicBezTo>
                    <a:pt x="16624" y="33522"/>
                    <a:pt x="18765" y="35427"/>
                    <a:pt x="19625" y="37716"/>
                  </a:cubicBezTo>
                  <a:cubicBezTo>
                    <a:pt x="20485" y="39238"/>
                    <a:pt x="21772" y="40761"/>
                    <a:pt x="23486" y="41144"/>
                  </a:cubicBezTo>
                  <a:cubicBezTo>
                    <a:pt x="25200" y="41905"/>
                    <a:pt x="27347" y="41144"/>
                    <a:pt x="27774" y="39616"/>
                  </a:cubicBezTo>
                  <a:cubicBezTo>
                    <a:pt x="44505" y="0"/>
                    <a:pt x="44505" y="0"/>
                    <a:pt x="44505" y="0"/>
                  </a:cubicBezTo>
                  <a:cubicBezTo>
                    <a:pt x="73673" y="31616"/>
                    <a:pt x="73673" y="31616"/>
                    <a:pt x="73673" y="31616"/>
                  </a:cubicBezTo>
                  <a:cubicBezTo>
                    <a:pt x="73673" y="31616"/>
                    <a:pt x="73673" y="31616"/>
                    <a:pt x="73246" y="31616"/>
                  </a:cubicBezTo>
                  <a:cubicBezTo>
                    <a:pt x="69385" y="30855"/>
                    <a:pt x="64664" y="32000"/>
                    <a:pt x="61663" y="34283"/>
                  </a:cubicBezTo>
                  <a:cubicBezTo>
                    <a:pt x="55228" y="38855"/>
                    <a:pt x="54368" y="47238"/>
                    <a:pt x="59516" y="52950"/>
                  </a:cubicBezTo>
                  <a:cubicBezTo>
                    <a:pt x="64664" y="58666"/>
                    <a:pt x="74100" y="59427"/>
                    <a:pt x="80535" y="54855"/>
                  </a:cubicBezTo>
                  <a:cubicBezTo>
                    <a:pt x="83536" y="52188"/>
                    <a:pt x="85683" y="48761"/>
                    <a:pt x="85683" y="44950"/>
                  </a:cubicBezTo>
                  <a:cubicBezTo>
                    <a:pt x="85683" y="44950"/>
                    <a:pt x="85683" y="44572"/>
                    <a:pt x="85683" y="44572"/>
                  </a:cubicBezTo>
                  <a:lnTo>
                    <a:pt x="120000" y="8190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4" name="Shape 5044"/>
            <p:cNvSpPr/>
            <p:nvPr/>
          </p:nvSpPr>
          <p:spPr>
            <a:xfrm>
              <a:off x="8956432" y="2801083"/>
              <a:ext cx="752476" cy="77152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3922" y="22716"/>
                    <a:pt x="102783" y="38022"/>
                    <a:pt x="96200" y="49877"/>
                  </a:cubicBezTo>
                  <a:cubicBezTo>
                    <a:pt x="87594" y="65677"/>
                    <a:pt x="84555" y="96294"/>
                    <a:pt x="84555" y="110122"/>
                  </a:cubicBezTo>
                  <a:cubicBezTo>
                    <a:pt x="84555" y="120000"/>
                    <a:pt x="84555" y="120000"/>
                    <a:pt x="84555" y="120000"/>
                  </a:cubicBezTo>
                  <a:cubicBezTo>
                    <a:pt x="47088" y="75555"/>
                    <a:pt x="47088" y="75555"/>
                    <a:pt x="47088" y="75555"/>
                  </a:cubicBezTo>
                  <a:cubicBezTo>
                    <a:pt x="45572" y="73577"/>
                    <a:pt x="43544" y="73577"/>
                    <a:pt x="41516" y="75061"/>
                  </a:cubicBezTo>
                  <a:cubicBezTo>
                    <a:pt x="40000" y="76050"/>
                    <a:pt x="38988" y="78022"/>
                    <a:pt x="38988" y="80494"/>
                  </a:cubicBezTo>
                  <a:cubicBezTo>
                    <a:pt x="38483" y="83455"/>
                    <a:pt x="36961" y="86911"/>
                    <a:pt x="34427" y="89383"/>
                  </a:cubicBezTo>
                  <a:cubicBezTo>
                    <a:pt x="29366" y="93333"/>
                    <a:pt x="21772" y="92344"/>
                    <a:pt x="17216" y="87405"/>
                  </a:cubicBezTo>
                  <a:cubicBezTo>
                    <a:pt x="13166" y="82466"/>
                    <a:pt x="13672" y="75061"/>
                    <a:pt x="18733" y="70616"/>
                  </a:cubicBezTo>
                  <a:cubicBezTo>
                    <a:pt x="21772" y="68644"/>
                    <a:pt x="25316" y="67655"/>
                    <a:pt x="28861" y="68150"/>
                  </a:cubicBezTo>
                  <a:cubicBezTo>
                    <a:pt x="30883" y="68644"/>
                    <a:pt x="32911" y="68150"/>
                    <a:pt x="34938" y="66666"/>
                  </a:cubicBezTo>
                  <a:cubicBezTo>
                    <a:pt x="36455" y="65183"/>
                    <a:pt x="36455" y="62716"/>
                    <a:pt x="35444" y="61233"/>
                  </a:cubicBezTo>
                  <a:cubicBezTo>
                    <a:pt x="0" y="18766"/>
                    <a:pt x="0" y="18766"/>
                    <a:pt x="0" y="18766"/>
                  </a:cubicBezTo>
                  <a:cubicBezTo>
                    <a:pt x="53166" y="10372"/>
                    <a:pt x="53166" y="10372"/>
                    <a:pt x="53166" y="10372"/>
                  </a:cubicBezTo>
                  <a:cubicBezTo>
                    <a:pt x="53166" y="10372"/>
                    <a:pt x="53166" y="10866"/>
                    <a:pt x="53166" y="10866"/>
                  </a:cubicBezTo>
                  <a:cubicBezTo>
                    <a:pt x="49622" y="14816"/>
                    <a:pt x="48605" y="19755"/>
                    <a:pt x="49116" y="24200"/>
                  </a:cubicBezTo>
                  <a:cubicBezTo>
                    <a:pt x="50633" y="33577"/>
                    <a:pt x="59744" y="40000"/>
                    <a:pt x="69366" y="38516"/>
                  </a:cubicBezTo>
                  <a:cubicBezTo>
                    <a:pt x="78988" y="37038"/>
                    <a:pt x="85572" y="28150"/>
                    <a:pt x="84050" y="18766"/>
                  </a:cubicBezTo>
                  <a:cubicBezTo>
                    <a:pt x="83038" y="13827"/>
                    <a:pt x="80000" y="9877"/>
                    <a:pt x="75950" y="7405"/>
                  </a:cubicBezTo>
                  <a:cubicBezTo>
                    <a:pt x="75444" y="6911"/>
                    <a:pt x="75444" y="6911"/>
                    <a:pt x="75444" y="6911"/>
                  </a:cubicBezTo>
                  <a:lnTo>
                    <a:pt x="120000" y="0"/>
                  </a:lnTo>
                  <a:close/>
                </a:path>
              </a:pathLst>
            </a:custGeom>
            <a:solidFill>
              <a:schemeClr val="accent3">
                <a:alpha val="24705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5" name="Shape 5045"/>
            <p:cNvSpPr/>
            <p:nvPr/>
          </p:nvSpPr>
          <p:spPr>
            <a:xfrm>
              <a:off x="8765803" y="4086828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87"/>
                  </a:moveTo>
                  <a:cubicBezTo>
                    <a:pt x="115904" y="87"/>
                    <a:pt x="115266" y="87"/>
                    <a:pt x="114622" y="2181"/>
                  </a:cubicBezTo>
                  <a:cubicBezTo>
                    <a:pt x="69167" y="88058"/>
                    <a:pt x="69167" y="88058"/>
                    <a:pt x="69167" y="88058"/>
                  </a:cubicBezTo>
                  <a:cubicBezTo>
                    <a:pt x="63408" y="98530"/>
                    <a:pt x="57005" y="98530"/>
                    <a:pt x="51241" y="88058"/>
                  </a:cubicBezTo>
                  <a:cubicBezTo>
                    <a:pt x="5786" y="2181"/>
                    <a:pt x="5786" y="2181"/>
                    <a:pt x="5786" y="2181"/>
                  </a:cubicBezTo>
                  <a:cubicBezTo>
                    <a:pt x="3865" y="-2007"/>
                    <a:pt x="1943" y="87"/>
                    <a:pt x="666" y="6370"/>
                  </a:cubicBezTo>
                  <a:cubicBezTo>
                    <a:pt x="-616" y="12654"/>
                    <a:pt x="22" y="18938"/>
                    <a:pt x="1943" y="23127"/>
                  </a:cubicBezTo>
                  <a:cubicBezTo>
                    <a:pt x="47398" y="109003"/>
                    <a:pt x="47398" y="109003"/>
                    <a:pt x="47398" y="109003"/>
                  </a:cubicBezTo>
                  <a:cubicBezTo>
                    <a:pt x="55084" y="123665"/>
                    <a:pt x="65324" y="123665"/>
                    <a:pt x="73010" y="109003"/>
                  </a:cubicBezTo>
                  <a:cubicBezTo>
                    <a:pt x="118465" y="23127"/>
                    <a:pt x="118465" y="23127"/>
                    <a:pt x="118465" y="23127"/>
                  </a:cubicBezTo>
                  <a:cubicBezTo>
                    <a:pt x="119747" y="18938"/>
                    <a:pt x="120386" y="12654"/>
                    <a:pt x="119747" y="6370"/>
                  </a:cubicBezTo>
                  <a:cubicBezTo>
                    <a:pt x="119103" y="2181"/>
                    <a:pt x="117826" y="87"/>
                    <a:pt x="116543" y="87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6" name="Shape 5046"/>
            <p:cNvSpPr/>
            <p:nvPr/>
          </p:nvSpPr>
          <p:spPr>
            <a:xfrm>
              <a:off x="8765803" y="4229703"/>
              <a:ext cx="595100" cy="181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87"/>
                  </a:moveTo>
                  <a:cubicBezTo>
                    <a:pt x="115904" y="87"/>
                    <a:pt x="115266" y="2181"/>
                    <a:pt x="114622" y="2181"/>
                  </a:cubicBezTo>
                  <a:cubicBezTo>
                    <a:pt x="69167" y="88058"/>
                    <a:pt x="69167" y="88058"/>
                    <a:pt x="69167" y="88058"/>
                  </a:cubicBezTo>
                  <a:cubicBezTo>
                    <a:pt x="63408" y="98530"/>
                    <a:pt x="57005" y="98530"/>
                    <a:pt x="51241" y="88058"/>
                  </a:cubicBezTo>
                  <a:cubicBezTo>
                    <a:pt x="5786" y="2181"/>
                    <a:pt x="5786" y="2181"/>
                    <a:pt x="5786" y="2181"/>
                  </a:cubicBezTo>
                  <a:cubicBezTo>
                    <a:pt x="3865" y="-2007"/>
                    <a:pt x="1943" y="87"/>
                    <a:pt x="666" y="6370"/>
                  </a:cubicBezTo>
                  <a:cubicBezTo>
                    <a:pt x="-616" y="12654"/>
                    <a:pt x="22" y="21032"/>
                    <a:pt x="1943" y="25221"/>
                  </a:cubicBezTo>
                  <a:cubicBezTo>
                    <a:pt x="47398" y="109003"/>
                    <a:pt x="47398" y="109003"/>
                    <a:pt x="47398" y="109003"/>
                  </a:cubicBezTo>
                  <a:cubicBezTo>
                    <a:pt x="55084" y="123665"/>
                    <a:pt x="65324" y="123665"/>
                    <a:pt x="73010" y="109003"/>
                  </a:cubicBezTo>
                  <a:cubicBezTo>
                    <a:pt x="118465" y="25221"/>
                    <a:pt x="118465" y="25221"/>
                    <a:pt x="118465" y="25221"/>
                  </a:cubicBezTo>
                  <a:cubicBezTo>
                    <a:pt x="119747" y="21032"/>
                    <a:pt x="120386" y="12654"/>
                    <a:pt x="119747" y="6370"/>
                  </a:cubicBezTo>
                  <a:cubicBezTo>
                    <a:pt x="119103" y="2181"/>
                    <a:pt x="117826" y="87"/>
                    <a:pt x="116543" y="87"/>
                  </a:cubicBezTo>
                  <a:close/>
                </a:path>
              </a:pathLst>
            </a:custGeom>
            <a:solidFill>
              <a:schemeClr val="accent3">
                <a:alpha val="4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47" name="Shape 5047"/>
            <p:cNvSpPr/>
            <p:nvPr/>
          </p:nvSpPr>
          <p:spPr>
            <a:xfrm>
              <a:off x="8765803" y="4374692"/>
              <a:ext cx="595100" cy="18296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543" y="780"/>
                  </a:moveTo>
                  <a:cubicBezTo>
                    <a:pt x="115904" y="780"/>
                    <a:pt x="115266" y="780"/>
                    <a:pt x="114622" y="780"/>
                  </a:cubicBezTo>
                  <a:cubicBezTo>
                    <a:pt x="69167" y="86160"/>
                    <a:pt x="69167" y="86160"/>
                    <a:pt x="69167" y="86160"/>
                  </a:cubicBezTo>
                  <a:cubicBezTo>
                    <a:pt x="63408" y="96572"/>
                    <a:pt x="57005" y="96572"/>
                    <a:pt x="51241" y="86160"/>
                  </a:cubicBezTo>
                  <a:cubicBezTo>
                    <a:pt x="5786" y="780"/>
                    <a:pt x="5786" y="780"/>
                    <a:pt x="5786" y="780"/>
                  </a:cubicBezTo>
                  <a:cubicBezTo>
                    <a:pt x="3865" y="-1301"/>
                    <a:pt x="1943" y="780"/>
                    <a:pt x="666" y="7028"/>
                  </a:cubicBezTo>
                  <a:cubicBezTo>
                    <a:pt x="-616" y="13275"/>
                    <a:pt x="22" y="19522"/>
                    <a:pt x="1943" y="23687"/>
                  </a:cubicBezTo>
                  <a:cubicBezTo>
                    <a:pt x="47398" y="109067"/>
                    <a:pt x="47398" y="109067"/>
                    <a:pt x="47398" y="109067"/>
                  </a:cubicBezTo>
                  <a:cubicBezTo>
                    <a:pt x="55084" y="123644"/>
                    <a:pt x="65324" y="123644"/>
                    <a:pt x="73010" y="109067"/>
                  </a:cubicBezTo>
                  <a:cubicBezTo>
                    <a:pt x="118465" y="23687"/>
                    <a:pt x="118465" y="23687"/>
                    <a:pt x="118465" y="23687"/>
                  </a:cubicBezTo>
                  <a:cubicBezTo>
                    <a:pt x="119747" y="19522"/>
                    <a:pt x="120386" y="13275"/>
                    <a:pt x="119747" y="7028"/>
                  </a:cubicBezTo>
                  <a:cubicBezTo>
                    <a:pt x="119103" y="2863"/>
                    <a:pt x="117826" y="780"/>
                    <a:pt x="116543" y="780"/>
                  </a:cubicBezTo>
                  <a:close/>
                </a:path>
              </a:pathLst>
            </a:custGeom>
            <a:solidFill>
              <a:schemeClr val="accent3">
                <a:alpha val="9803"/>
              </a:schemeClr>
            </a:solidFill>
            <a:ln>
              <a:noFill/>
            </a:ln>
          </p:spPr>
          <p:txBody>
            <a:bodyPr lIns="45700" tIns="45700" rIns="457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48" name="Shape 5048"/>
          <p:cNvGrpSpPr/>
          <p:nvPr/>
        </p:nvGrpSpPr>
        <p:grpSpPr>
          <a:xfrm>
            <a:off x="2006891" y="4818364"/>
            <a:ext cx="1573731" cy="632480"/>
            <a:chOff x="2194601" y="2009322"/>
            <a:chExt cx="1573731" cy="632480"/>
          </a:xfrm>
        </p:grpSpPr>
        <p:sp>
          <p:nvSpPr>
            <p:cNvPr id="5049" name="Shape 5049"/>
            <p:cNvSpPr/>
            <p:nvPr/>
          </p:nvSpPr>
          <p:spPr>
            <a:xfrm>
              <a:off x="2540741" y="2009322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0" name="Shape 5050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1" name="Shape 5051"/>
          <p:cNvGrpSpPr/>
          <p:nvPr/>
        </p:nvGrpSpPr>
        <p:grpSpPr>
          <a:xfrm>
            <a:off x="8275215" y="4770616"/>
            <a:ext cx="1576276" cy="632480"/>
            <a:chOff x="6064846" y="2015876"/>
            <a:chExt cx="1576276" cy="632480"/>
          </a:xfrm>
        </p:grpSpPr>
        <p:sp>
          <p:nvSpPr>
            <p:cNvPr id="5052" name="Shape 5052"/>
            <p:cNvSpPr/>
            <p:nvPr/>
          </p:nvSpPr>
          <p:spPr>
            <a:xfrm>
              <a:off x="6413532" y="2015876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3" name="Shape 5053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4" name="Shape 5054"/>
          <p:cNvGrpSpPr/>
          <p:nvPr/>
        </p:nvGrpSpPr>
        <p:grpSpPr>
          <a:xfrm>
            <a:off x="4177069" y="4818141"/>
            <a:ext cx="1641337" cy="632480"/>
            <a:chOff x="5107857" y="5455401"/>
            <a:chExt cx="1641337" cy="632480"/>
          </a:xfrm>
        </p:grpSpPr>
        <p:sp>
          <p:nvSpPr>
            <p:cNvPr id="5055" name="Shape 5055"/>
            <p:cNvSpPr/>
            <p:nvPr/>
          </p:nvSpPr>
          <p:spPr>
            <a:xfrm>
              <a:off x="5521603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6" name="Shape 5056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57" name="Shape 5057"/>
          <p:cNvGrpSpPr/>
          <p:nvPr/>
        </p:nvGrpSpPr>
        <p:grpSpPr>
          <a:xfrm>
            <a:off x="6182026" y="4773140"/>
            <a:ext cx="1704004" cy="632480"/>
            <a:chOff x="7032404" y="5455401"/>
            <a:chExt cx="1704004" cy="632480"/>
          </a:xfrm>
        </p:grpSpPr>
        <p:sp>
          <p:nvSpPr>
            <p:cNvPr id="5058" name="Shape 5058"/>
            <p:cNvSpPr/>
            <p:nvPr/>
          </p:nvSpPr>
          <p:spPr>
            <a:xfrm>
              <a:off x="7508817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059" name="Shape 5059"/>
            <p:cNvSpPr/>
            <p:nvPr/>
          </p:nvSpPr>
          <p:spPr>
            <a:xfrm>
              <a:off x="7032404" y="5619264"/>
              <a:ext cx="279327" cy="2539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5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5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0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0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5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000"/>
                            </p:stCondLst>
                            <p:childTnLst>
                              <p:par>
                                <p:cTn id="19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/>
                                        <p:tgtEl>
                                          <p:spTgt spid="5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5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50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77" name="Shape 5077"/>
          <p:cNvGrpSpPr/>
          <p:nvPr/>
        </p:nvGrpSpPr>
        <p:grpSpPr>
          <a:xfrm>
            <a:off x="4312576" y="1740633"/>
            <a:ext cx="3528775" cy="5258905"/>
            <a:chOff x="4633223" y="1361582"/>
            <a:chExt cx="2897188" cy="4317656"/>
          </a:xfrm>
        </p:grpSpPr>
        <p:sp>
          <p:nvSpPr>
            <p:cNvPr id="5078" name="Shape 5078"/>
            <p:cNvSpPr/>
            <p:nvPr/>
          </p:nvSpPr>
          <p:spPr>
            <a:xfrm>
              <a:off x="6112773" y="1361582"/>
              <a:ext cx="1417638" cy="260508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33" y="35949"/>
                  </a:moveTo>
                  <a:cubicBezTo>
                    <a:pt x="3725" y="34936"/>
                    <a:pt x="6252" y="34285"/>
                    <a:pt x="8780" y="33562"/>
                  </a:cubicBezTo>
                  <a:cubicBezTo>
                    <a:pt x="16363" y="31320"/>
                    <a:pt x="24345" y="30452"/>
                    <a:pt x="32727" y="31754"/>
                  </a:cubicBezTo>
                  <a:cubicBezTo>
                    <a:pt x="44567" y="33562"/>
                    <a:pt x="51884" y="37974"/>
                    <a:pt x="53747" y="44556"/>
                  </a:cubicBezTo>
                  <a:cubicBezTo>
                    <a:pt x="55609" y="51066"/>
                    <a:pt x="51352" y="56564"/>
                    <a:pt x="40842" y="60253"/>
                  </a:cubicBezTo>
                  <a:cubicBezTo>
                    <a:pt x="30598" y="63869"/>
                    <a:pt x="19822" y="63797"/>
                    <a:pt x="9312" y="60397"/>
                  </a:cubicBezTo>
                  <a:cubicBezTo>
                    <a:pt x="6518" y="59529"/>
                    <a:pt x="3725" y="58734"/>
                    <a:pt x="133" y="57721"/>
                  </a:cubicBezTo>
                  <a:cubicBezTo>
                    <a:pt x="133" y="68499"/>
                    <a:pt x="0" y="78698"/>
                    <a:pt x="266" y="88824"/>
                  </a:cubicBezTo>
                  <a:cubicBezTo>
                    <a:pt x="399" y="92730"/>
                    <a:pt x="5853" y="95406"/>
                    <a:pt x="13303" y="95406"/>
                  </a:cubicBezTo>
                  <a:cubicBezTo>
                    <a:pt x="27937" y="95406"/>
                    <a:pt x="42572" y="95406"/>
                    <a:pt x="57206" y="95406"/>
                  </a:cubicBezTo>
                  <a:cubicBezTo>
                    <a:pt x="64124" y="95406"/>
                    <a:pt x="71042" y="95406"/>
                    <a:pt x="78359" y="95406"/>
                  </a:cubicBezTo>
                  <a:cubicBezTo>
                    <a:pt x="79423" y="99674"/>
                    <a:pt x="76762" y="103001"/>
                    <a:pt x="73303" y="106329"/>
                  </a:cubicBezTo>
                  <a:cubicBezTo>
                    <a:pt x="69046" y="110307"/>
                    <a:pt x="69046" y="114358"/>
                    <a:pt x="73702" y="118191"/>
                  </a:cubicBezTo>
                  <a:cubicBezTo>
                    <a:pt x="74501" y="118842"/>
                    <a:pt x="75432" y="119493"/>
                    <a:pt x="76363" y="120000"/>
                  </a:cubicBezTo>
                  <a:cubicBezTo>
                    <a:pt x="76496" y="114936"/>
                    <a:pt x="77560" y="109801"/>
                    <a:pt x="79556" y="104593"/>
                  </a:cubicBezTo>
                  <a:cubicBezTo>
                    <a:pt x="80487" y="102133"/>
                    <a:pt x="82084" y="99674"/>
                    <a:pt x="83680" y="97432"/>
                  </a:cubicBezTo>
                  <a:cubicBezTo>
                    <a:pt x="83813" y="97432"/>
                    <a:pt x="83813" y="97432"/>
                    <a:pt x="83813" y="97432"/>
                  </a:cubicBezTo>
                  <a:cubicBezTo>
                    <a:pt x="88603" y="90705"/>
                    <a:pt x="96319" y="84773"/>
                    <a:pt x="104168" y="78842"/>
                  </a:cubicBezTo>
                  <a:cubicBezTo>
                    <a:pt x="109223" y="75153"/>
                    <a:pt x="113747" y="70741"/>
                    <a:pt x="116008" y="66184"/>
                  </a:cubicBezTo>
                  <a:cubicBezTo>
                    <a:pt x="119334" y="60036"/>
                    <a:pt x="120000" y="53887"/>
                    <a:pt x="118935" y="47739"/>
                  </a:cubicBezTo>
                  <a:cubicBezTo>
                    <a:pt x="119068" y="47739"/>
                    <a:pt x="119068" y="47739"/>
                    <a:pt x="119068" y="47739"/>
                  </a:cubicBezTo>
                  <a:cubicBezTo>
                    <a:pt x="118004" y="40723"/>
                    <a:pt x="114811" y="33924"/>
                    <a:pt x="110288" y="27052"/>
                  </a:cubicBezTo>
                  <a:cubicBezTo>
                    <a:pt x="110022" y="26546"/>
                    <a:pt x="109623" y="26039"/>
                    <a:pt x="109356" y="25533"/>
                  </a:cubicBezTo>
                  <a:cubicBezTo>
                    <a:pt x="108691" y="25822"/>
                    <a:pt x="108159" y="26039"/>
                    <a:pt x="107627" y="26256"/>
                  </a:cubicBezTo>
                  <a:cubicBezTo>
                    <a:pt x="96186" y="30596"/>
                    <a:pt x="80886" y="30018"/>
                    <a:pt x="70643" y="24810"/>
                  </a:cubicBezTo>
                  <a:cubicBezTo>
                    <a:pt x="60399" y="19602"/>
                    <a:pt x="58669" y="11283"/>
                    <a:pt x="66252" y="4556"/>
                  </a:cubicBezTo>
                  <a:cubicBezTo>
                    <a:pt x="66784" y="4195"/>
                    <a:pt x="67184" y="3688"/>
                    <a:pt x="67716" y="3254"/>
                  </a:cubicBezTo>
                  <a:cubicBezTo>
                    <a:pt x="65986" y="2965"/>
                    <a:pt x="64257" y="2603"/>
                    <a:pt x="62527" y="2314"/>
                  </a:cubicBezTo>
                  <a:cubicBezTo>
                    <a:pt x="57206" y="1518"/>
                    <a:pt x="51751" y="723"/>
                    <a:pt x="46430" y="0"/>
                  </a:cubicBezTo>
                  <a:cubicBezTo>
                    <a:pt x="35388" y="0"/>
                    <a:pt x="24345" y="0"/>
                    <a:pt x="13303" y="72"/>
                  </a:cubicBezTo>
                  <a:cubicBezTo>
                    <a:pt x="5055" y="72"/>
                    <a:pt x="266" y="2965"/>
                    <a:pt x="133" y="7450"/>
                  </a:cubicBezTo>
                  <a:cubicBezTo>
                    <a:pt x="133" y="13743"/>
                    <a:pt x="133" y="20036"/>
                    <a:pt x="133" y="26329"/>
                  </a:cubicBezTo>
                  <a:cubicBezTo>
                    <a:pt x="133" y="29367"/>
                    <a:pt x="133" y="32405"/>
                    <a:pt x="133" y="3594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79" name="Shape 5079"/>
            <p:cNvSpPr/>
            <p:nvPr/>
          </p:nvSpPr>
          <p:spPr>
            <a:xfrm>
              <a:off x="4744348" y="2910982"/>
              <a:ext cx="1311275" cy="14382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1079" y="112139"/>
                  </a:moveTo>
                  <a:cubicBezTo>
                    <a:pt x="71798" y="113580"/>
                    <a:pt x="72517" y="115152"/>
                    <a:pt x="73237" y="116855"/>
                  </a:cubicBezTo>
                  <a:cubicBezTo>
                    <a:pt x="83021" y="109912"/>
                    <a:pt x="96546" y="108733"/>
                    <a:pt x="107482" y="113973"/>
                  </a:cubicBezTo>
                  <a:cubicBezTo>
                    <a:pt x="111223" y="115807"/>
                    <a:pt x="114964" y="117772"/>
                    <a:pt x="119424" y="119999"/>
                  </a:cubicBezTo>
                  <a:cubicBezTo>
                    <a:pt x="119424" y="101790"/>
                    <a:pt x="118992" y="84628"/>
                    <a:pt x="119568" y="67598"/>
                  </a:cubicBezTo>
                  <a:cubicBezTo>
                    <a:pt x="119999" y="55283"/>
                    <a:pt x="111942" y="51222"/>
                    <a:pt x="101438" y="51353"/>
                  </a:cubicBezTo>
                  <a:cubicBezTo>
                    <a:pt x="81582" y="51746"/>
                    <a:pt x="61726" y="51484"/>
                    <a:pt x="41870" y="51484"/>
                  </a:cubicBezTo>
                  <a:cubicBezTo>
                    <a:pt x="39568" y="51484"/>
                    <a:pt x="37410" y="51484"/>
                    <a:pt x="35251" y="51484"/>
                  </a:cubicBezTo>
                  <a:cubicBezTo>
                    <a:pt x="34388" y="43886"/>
                    <a:pt x="35539" y="39694"/>
                    <a:pt x="40431" y="32227"/>
                  </a:cubicBezTo>
                  <a:cubicBezTo>
                    <a:pt x="45323" y="24628"/>
                    <a:pt x="45035" y="15982"/>
                    <a:pt x="39424" y="9432"/>
                  </a:cubicBezTo>
                  <a:cubicBezTo>
                    <a:pt x="33812" y="2751"/>
                    <a:pt x="26187" y="0"/>
                    <a:pt x="17266" y="1703"/>
                  </a:cubicBezTo>
                  <a:cubicBezTo>
                    <a:pt x="7769" y="3668"/>
                    <a:pt x="863" y="9301"/>
                    <a:pt x="143" y="18209"/>
                  </a:cubicBezTo>
                  <a:cubicBezTo>
                    <a:pt x="0" y="20174"/>
                    <a:pt x="287" y="22008"/>
                    <a:pt x="719" y="23973"/>
                  </a:cubicBezTo>
                  <a:cubicBezTo>
                    <a:pt x="863" y="23973"/>
                    <a:pt x="863" y="23973"/>
                    <a:pt x="863" y="24104"/>
                  </a:cubicBezTo>
                  <a:cubicBezTo>
                    <a:pt x="8201" y="25938"/>
                    <a:pt x="9640" y="29082"/>
                    <a:pt x="6043" y="34847"/>
                  </a:cubicBezTo>
                  <a:cubicBezTo>
                    <a:pt x="5755" y="35502"/>
                    <a:pt x="5323" y="36157"/>
                    <a:pt x="5035" y="36681"/>
                  </a:cubicBezTo>
                  <a:cubicBezTo>
                    <a:pt x="6618" y="41266"/>
                    <a:pt x="8920" y="45982"/>
                    <a:pt x="11223" y="51484"/>
                  </a:cubicBezTo>
                  <a:cubicBezTo>
                    <a:pt x="9928" y="51484"/>
                    <a:pt x="8920" y="51484"/>
                    <a:pt x="8057" y="51484"/>
                  </a:cubicBezTo>
                  <a:cubicBezTo>
                    <a:pt x="6762" y="55021"/>
                    <a:pt x="4604" y="58951"/>
                    <a:pt x="5755" y="60262"/>
                  </a:cubicBezTo>
                  <a:cubicBezTo>
                    <a:pt x="11366" y="66288"/>
                    <a:pt x="8920" y="71790"/>
                    <a:pt x="6187" y="78078"/>
                  </a:cubicBezTo>
                  <a:cubicBezTo>
                    <a:pt x="1870" y="89213"/>
                    <a:pt x="4748" y="95240"/>
                    <a:pt x="17697" y="98122"/>
                  </a:cubicBezTo>
                  <a:cubicBezTo>
                    <a:pt x="28776" y="100611"/>
                    <a:pt x="40719" y="101659"/>
                    <a:pt x="52517" y="102314"/>
                  </a:cubicBezTo>
                  <a:cubicBezTo>
                    <a:pt x="61007" y="102576"/>
                    <a:pt x="67194" y="105458"/>
                    <a:pt x="71079" y="1121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0" name="Shape 5080"/>
            <p:cNvSpPr/>
            <p:nvPr/>
          </p:nvSpPr>
          <p:spPr>
            <a:xfrm>
              <a:off x="5252348" y="4823919"/>
              <a:ext cx="798513" cy="77946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503" y="119758"/>
                  </a:moveTo>
                  <a:cubicBezTo>
                    <a:pt x="110787" y="119517"/>
                    <a:pt x="119527" y="110100"/>
                    <a:pt x="119763" y="97062"/>
                  </a:cubicBezTo>
                  <a:cubicBezTo>
                    <a:pt x="120000" y="83299"/>
                    <a:pt x="119763" y="69778"/>
                    <a:pt x="119763" y="56016"/>
                  </a:cubicBezTo>
                  <a:cubicBezTo>
                    <a:pt x="119763" y="37907"/>
                    <a:pt x="119763" y="19798"/>
                    <a:pt x="119763" y="0"/>
                  </a:cubicBezTo>
                  <a:cubicBezTo>
                    <a:pt x="113622" y="3138"/>
                    <a:pt x="108897" y="6036"/>
                    <a:pt x="103937" y="7967"/>
                  </a:cubicBezTo>
                  <a:cubicBezTo>
                    <a:pt x="95669" y="10865"/>
                    <a:pt x="87401" y="14728"/>
                    <a:pt x="78897" y="15694"/>
                  </a:cubicBezTo>
                  <a:cubicBezTo>
                    <a:pt x="67795" y="16659"/>
                    <a:pt x="56692" y="13521"/>
                    <a:pt x="47716" y="7243"/>
                  </a:cubicBezTo>
                  <a:cubicBezTo>
                    <a:pt x="47480" y="9899"/>
                    <a:pt x="47480" y="12555"/>
                    <a:pt x="47244" y="14969"/>
                  </a:cubicBezTo>
                  <a:cubicBezTo>
                    <a:pt x="45118" y="50704"/>
                    <a:pt x="35905" y="83058"/>
                    <a:pt x="9448" y="108893"/>
                  </a:cubicBezTo>
                  <a:cubicBezTo>
                    <a:pt x="6141" y="112032"/>
                    <a:pt x="3070" y="115653"/>
                    <a:pt x="0" y="119758"/>
                  </a:cubicBezTo>
                  <a:cubicBezTo>
                    <a:pt x="34251" y="119758"/>
                    <a:pt x="66377" y="120000"/>
                    <a:pt x="98503" y="11975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1" name="Shape 5081"/>
            <p:cNvSpPr/>
            <p:nvPr/>
          </p:nvSpPr>
          <p:spPr>
            <a:xfrm>
              <a:off x="4633223" y="1382219"/>
              <a:ext cx="2038349" cy="2076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8118" y="92950"/>
                  </a:moveTo>
                  <a:cubicBezTo>
                    <a:pt x="42652" y="99848"/>
                    <a:pt x="42744" y="107110"/>
                    <a:pt x="38581" y="114281"/>
                  </a:cubicBezTo>
                  <a:cubicBezTo>
                    <a:pt x="37563" y="116006"/>
                    <a:pt x="36545" y="117730"/>
                    <a:pt x="35250" y="120000"/>
                  </a:cubicBezTo>
                  <a:cubicBezTo>
                    <a:pt x="48203" y="120000"/>
                    <a:pt x="60231" y="120000"/>
                    <a:pt x="72166" y="120000"/>
                  </a:cubicBezTo>
                  <a:cubicBezTo>
                    <a:pt x="80215" y="120000"/>
                    <a:pt x="83269" y="116913"/>
                    <a:pt x="83269" y="109107"/>
                  </a:cubicBezTo>
                  <a:cubicBezTo>
                    <a:pt x="83269" y="95854"/>
                    <a:pt x="83361" y="82602"/>
                    <a:pt x="83269" y="69349"/>
                  </a:cubicBezTo>
                  <a:cubicBezTo>
                    <a:pt x="83269" y="66807"/>
                    <a:pt x="84101" y="65627"/>
                    <a:pt x="86599" y="66444"/>
                  </a:cubicBezTo>
                  <a:cubicBezTo>
                    <a:pt x="90115" y="67534"/>
                    <a:pt x="93816" y="68532"/>
                    <a:pt x="97147" y="70257"/>
                  </a:cubicBezTo>
                  <a:cubicBezTo>
                    <a:pt x="102976" y="73252"/>
                    <a:pt x="110285" y="72435"/>
                    <a:pt x="114726" y="67897"/>
                  </a:cubicBezTo>
                  <a:cubicBezTo>
                    <a:pt x="119352" y="63177"/>
                    <a:pt x="120000" y="55733"/>
                    <a:pt x="116206" y="50287"/>
                  </a:cubicBezTo>
                  <a:cubicBezTo>
                    <a:pt x="111858" y="44024"/>
                    <a:pt x="104548" y="42662"/>
                    <a:pt x="96869" y="46202"/>
                  </a:cubicBezTo>
                  <a:cubicBezTo>
                    <a:pt x="92706" y="48199"/>
                    <a:pt x="88357" y="49652"/>
                    <a:pt x="83269" y="51649"/>
                  </a:cubicBezTo>
                  <a:cubicBezTo>
                    <a:pt x="83269" y="49288"/>
                    <a:pt x="83269" y="48018"/>
                    <a:pt x="83269" y="46838"/>
                  </a:cubicBezTo>
                  <a:cubicBezTo>
                    <a:pt x="83269" y="34947"/>
                    <a:pt x="83269" y="23055"/>
                    <a:pt x="83269" y="11164"/>
                  </a:cubicBezTo>
                  <a:cubicBezTo>
                    <a:pt x="83269" y="3177"/>
                    <a:pt x="80123" y="90"/>
                    <a:pt x="71888" y="90"/>
                  </a:cubicBezTo>
                  <a:cubicBezTo>
                    <a:pt x="67632" y="0"/>
                    <a:pt x="63377" y="0"/>
                    <a:pt x="59121" y="0"/>
                  </a:cubicBezTo>
                  <a:cubicBezTo>
                    <a:pt x="52829" y="2450"/>
                    <a:pt x="47000" y="5809"/>
                    <a:pt x="41727" y="10347"/>
                  </a:cubicBezTo>
                  <a:cubicBezTo>
                    <a:pt x="26461" y="23328"/>
                    <a:pt x="17208" y="40302"/>
                    <a:pt x="11657" y="58729"/>
                  </a:cubicBezTo>
                  <a:cubicBezTo>
                    <a:pt x="11565" y="58729"/>
                    <a:pt x="11565" y="58729"/>
                    <a:pt x="11565" y="58729"/>
                  </a:cubicBezTo>
                  <a:cubicBezTo>
                    <a:pt x="10732" y="61361"/>
                    <a:pt x="11842" y="65355"/>
                    <a:pt x="13415" y="67987"/>
                  </a:cubicBezTo>
                  <a:cubicBezTo>
                    <a:pt x="15173" y="70892"/>
                    <a:pt x="15636" y="73252"/>
                    <a:pt x="13878" y="75885"/>
                  </a:cubicBezTo>
                  <a:cubicBezTo>
                    <a:pt x="10454" y="81603"/>
                    <a:pt x="6661" y="87140"/>
                    <a:pt x="2868" y="92677"/>
                  </a:cubicBezTo>
                  <a:cubicBezTo>
                    <a:pt x="647" y="96217"/>
                    <a:pt x="0" y="98940"/>
                    <a:pt x="1110" y="101028"/>
                  </a:cubicBezTo>
                  <a:cubicBezTo>
                    <a:pt x="1295" y="100030"/>
                    <a:pt x="1572" y="99031"/>
                    <a:pt x="1850" y="97942"/>
                  </a:cubicBezTo>
                  <a:cubicBezTo>
                    <a:pt x="4626" y="89954"/>
                    <a:pt x="10454" y="85234"/>
                    <a:pt x="18781" y="84145"/>
                  </a:cubicBezTo>
                  <a:cubicBezTo>
                    <a:pt x="26923" y="83146"/>
                    <a:pt x="33677" y="86232"/>
                    <a:pt x="38118" y="9295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082" name="Shape 5082"/>
            <p:cNvSpPr/>
            <p:nvPr/>
          </p:nvSpPr>
          <p:spPr>
            <a:xfrm>
              <a:off x="5577344" y="3515475"/>
              <a:ext cx="1878013" cy="21637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4945"/>
                  </a:moveTo>
                  <a:cubicBezTo>
                    <a:pt x="114577" y="100653"/>
                    <a:pt x="109857" y="86187"/>
                    <a:pt x="103129" y="72418"/>
                  </a:cubicBezTo>
                  <a:cubicBezTo>
                    <a:pt x="101020" y="67973"/>
                    <a:pt x="99012" y="63355"/>
                    <a:pt x="97606" y="58910"/>
                  </a:cubicBezTo>
                  <a:cubicBezTo>
                    <a:pt x="97506" y="58910"/>
                    <a:pt x="97506" y="58910"/>
                    <a:pt x="97506" y="58910"/>
                  </a:cubicBezTo>
                  <a:cubicBezTo>
                    <a:pt x="94493" y="50544"/>
                    <a:pt x="92686" y="42091"/>
                    <a:pt x="92083" y="33464"/>
                  </a:cubicBezTo>
                  <a:cubicBezTo>
                    <a:pt x="90075" y="32679"/>
                    <a:pt x="88167" y="31546"/>
                    <a:pt x="86460" y="30152"/>
                  </a:cubicBezTo>
                  <a:cubicBezTo>
                    <a:pt x="78426" y="23442"/>
                    <a:pt x="77221" y="13681"/>
                    <a:pt x="83347" y="5228"/>
                  </a:cubicBezTo>
                  <a:cubicBezTo>
                    <a:pt x="84451" y="3747"/>
                    <a:pt x="85255" y="2178"/>
                    <a:pt x="86158" y="697"/>
                  </a:cubicBezTo>
                  <a:cubicBezTo>
                    <a:pt x="85456" y="348"/>
                    <a:pt x="85255" y="87"/>
                    <a:pt x="84953" y="87"/>
                  </a:cubicBezTo>
                  <a:cubicBezTo>
                    <a:pt x="70995" y="87"/>
                    <a:pt x="57037" y="0"/>
                    <a:pt x="43079" y="261"/>
                  </a:cubicBezTo>
                  <a:cubicBezTo>
                    <a:pt x="37757" y="348"/>
                    <a:pt x="34343" y="3747"/>
                    <a:pt x="34242" y="8540"/>
                  </a:cubicBezTo>
                  <a:cubicBezTo>
                    <a:pt x="34142" y="13507"/>
                    <a:pt x="34242" y="18387"/>
                    <a:pt x="34242" y="23355"/>
                  </a:cubicBezTo>
                  <a:cubicBezTo>
                    <a:pt x="34242" y="32592"/>
                    <a:pt x="34343" y="41917"/>
                    <a:pt x="34343" y="51503"/>
                  </a:cubicBezTo>
                  <a:cubicBezTo>
                    <a:pt x="28217" y="52026"/>
                    <a:pt x="23196" y="50108"/>
                    <a:pt x="18376" y="47755"/>
                  </a:cubicBezTo>
                  <a:cubicBezTo>
                    <a:pt x="12853" y="45141"/>
                    <a:pt x="7430" y="45490"/>
                    <a:pt x="2309" y="48627"/>
                  </a:cubicBezTo>
                  <a:cubicBezTo>
                    <a:pt x="1606" y="49063"/>
                    <a:pt x="903" y="49586"/>
                    <a:pt x="200" y="50108"/>
                  </a:cubicBezTo>
                  <a:cubicBezTo>
                    <a:pt x="401" y="50718"/>
                    <a:pt x="502" y="51328"/>
                    <a:pt x="502" y="51938"/>
                  </a:cubicBezTo>
                  <a:cubicBezTo>
                    <a:pt x="502" y="54204"/>
                    <a:pt x="502" y="56557"/>
                    <a:pt x="502" y="58910"/>
                  </a:cubicBezTo>
                  <a:cubicBezTo>
                    <a:pt x="502" y="58910"/>
                    <a:pt x="502" y="58910"/>
                    <a:pt x="502" y="58910"/>
                  </a:cubicBezTo>
                  <a:cubicBezTo>
                    <a:pt x="401" y="62222"/>
                    <a:pt x="200" y="65533"/>
                    <a:pt x="0" y="68845"/>
                  </a:cubicBezTo>
                  <a:cubicBezTo>
                    <a:pt x="1807" y="70413"/>
                    <a:pt x="4117" y="71633"/>
                    <a:pt x="7129" y="72418"/>
                  </a:cubicBezTo>
                  <a:cubicBezTo>
                    <a:pt x="11949" y="73638"/>
                    <a:pt x="16267" y="72418"/>
                    <a:pt x="20585" y="70588"/>
                  </a:cubicBezTo>
                  <a:cubicBezTo>
                    <a:pt x="24803" y="68758"/>
                    <a:pt x="29322" y="67538"/>
                    <a:pt x="34242" y="65882"/>
                  </a:cubicBezTo>
                  <a:cubicBezTo>
                    <a:pt x="34343" y="68496"/>
                    <a:pt x="34443" y="69891"/>
                    <a:pt x="34443" y="71372"/>
                  </a:cubicBezTo>
                  <a:cubicBezTo>
                    <a:pt x="34443" y="82875"/>
                    <a:pt x="34443" y="94379"/>
                    <a:pt x="34543" y="105882"/>
                  </a:cubicBezTo>
                  <a:cubicBezTo>
                    <a:pt x="34644" y="112069"/>
                    <a:pt x="38259" y="115119"/>
                    <a:pt x="45389" y="115119"/>
                  </a:cubicBezTo>
                  <a:cubicBezTo>
                    <a:pt x="59748" y="115119"/>
                    <a:pt x="74108" y="115032"/>
                    <a:pt x="88468" y="115032"/>
                  </a:cubicBezTo>
                  <a:cubicBezTo>
                    <a:pt x="89874" y="115032"/>
                    <a:pt x="91380" y="115119"/>
                    <a:pt x="93790" y="115294"/>
                  </a:cubicBezTo>
                  <a:cubicBezTo>
                    <a:pt x="92987" y="116949"/>
                    <a:pt x="92284" y="118518"/>
                    <a:pt x="91682" y="120000"/>
                  </a:cubicBezTo>
                  <a:cubicBezTo>
                    <a:pt x="98510" y="120000"/>
                    <a:pt x="105338" y="120000"/>
                    <a:pt x="112167" y="120000"/>
                  </a:cubicBezTo>
                  <a:cubicBezTo>
                    <a:pt x="111464" y="118431"/>
                    <a:pt x="110761" y="116775"/>
                    <a:pt x="109857" y="115032"/>
                  </a:cubicBezTo>
                  <a:cubicBezTo>
                    <a:pt x="112368" y="115032"/>
                    <a:pt x="113774" y="114945"/>
                    <a:pt x="115079" y="114945"/>
                  </a:cubicBezTo>
                  <a:cubicBezTo>
                    <a:pt x="116686" y="114945"/>
                    <a:pt x="118292" y="114945"/>
                    <a:pt x="120000" y="1149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083" name="Shape 5083"/>
          <p:cNvGrpSpPr/>
          <p:nvPr/>
        </p:nvGrpSpPr>
        <p:grpSpPr>
          <a:xfrm>
            <a:off x="1264264" y="2275242"/>
            <a:ext cx="9795710" cy="3379591"/>
            <a:chOff x="2194601" y="2103420"/>
            <a:chExt cx="9795710" cy="3379591"/>
          </a:xfrm>
        </p:grpSpPr>
        <p:sp>
          <p:nvSpPr>
            <p:cNvPr id="5084" name="Shape 5084"/>
            <p:cNvSpPr/>
            <p:nvPr/>
          </p:nvSpPr>
          <p:spPr>
            <a:xfrm>
              <a:off x="2556537" y="2103420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085" name="Shape 5085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36" name="Shape 5084"/>
            <p:cNvSpPr/>
            <p:nvPr/>
          </p:nvSpPr>
          <p:spPr>
            <a:xfrm>
              <a:off x="2559079" y="3066653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7" name="Shape 5084"/>
            <p:cNvSpPr/>
            <p:nvPr/>
          </p:nvSpPr>
          <p:spPr>
            <a:xfrm>
              <a:off x="2551481" y="4045657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8" name="Shape 5084"/>
            <p:cNvSpPr/>
            <p:nvPr/>
          </p:nvSpPr>
          <p:spPr>
            <a:xfrm>
              <a:off x="2565449" y="49325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39" name="Shape 5084"/>
            <p:cNvSpPr/>
            <p:nvPr/>
          </p:nvSpPr>
          <p:spPr>
            <a:xfrm>
              <a:off x="10179079" y="2165159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0" name="Shape 5084"/>
            <p:cNvSpPr/>
            <p:nvPr/>
          </p:nvSpPr>
          <p:spPr>
            <a:xfrm>
              <a:off x="10179079" y="404565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1" name="Shape 5084"/>
            <p:cNvSpPr/>
            <p:nvPr/>
          </p:nvSpPr>
          <p:spPr>
            <a:xfrm>
              <a:off x="10179079" y="30620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42" name="Shape 5084"/>
            <p:cNvSpPr/>
            <p:nvPr/>
          </p:nvSpPr>
          <p:spPr>
            <a:xfrm>
              <a:off x="10179079" y="4932587"/>
              <a:ext cx="1811232" cy="55042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088" name="Shape 5088"/>
          <p:cNvSpPr/>
          <p:nvPr/>
        </p:nvSpPr>
        <p:spPr>
          <a:xfrm>
            <a:off x="1253247" y="4247386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0000" y="114544"/>
                </a:moveTo>
                <a:cubicBezTo>
                  <a:pt x="29872" y="114544"/>
                  <a:pt x="5455" y="90127"/>
                  <a:pt x="5455" y="60000"/>
                </a:cubicBezTo>
                <a:cubicBezTo>
                  <a:pt x="5455" y="29872"/>
                  <a:pt x="29872" y="5455"/>
                  <a:pt x="60000" y="5455"/>
                </a:cubicBezTo>
                <a:cubicBezTo>
                  <a:pt x="90127" y="5455"/>
                  <a:pt x="114544" y="29872"/>
                  <a:pt x="114544" y="60000"/>
                </a:cubicBezTo>
                <a:cubicBezTo>
                  <a:pt x="114544" y="90127"/>
                  <a:pt x="90127" y="114544"/>
                  <a:pt x="60000" y="114544"/>
                </a:cubicBezTo>
                <a:moveTo>
                  <a:pt x="101555" y="103216"/>
                </a:moveTo>
                <a:cubicBezTo>
                  <a:pt x="112905" y="92300"/>
                  <a:pt x="120000" y="76994"/>
                  <a:pt x="120000" y="60000"/>
                </a:cubicBezTo>
                <a:cubicBezTo>
                  <a:pt x="120000" y="26861"/>
                  <a:pt x="93133" y="0"/>
                  <a:pt x="60000" y="0"/>
                </a:cubicBezTo>
                <a:cubicBezTo>
                  <a:pt x="26866" y="0"/>
                  <a:pt x="0" y="26861"/>
                  <a:pt x="0" y="60000"/>
                </a:cubicBezTo>
                <a:cubicBezTo>
                  <a:pt x="0" y="76994"/>
                  <a:pt x="7094" y="92300"/>
                  <a:pt x="18444" y="103216"/>
                </a:cubicBezTo>
                <a:lnTo>
                  <a:pt x="11705" y="115344"/>
                </a:lnTo>
                <a:cubicBezTo>
                  <a:pt x="11216" y="115838"/>
                  <a:pt x="10911" y="116522"/>
                  <a:pt x="10911" y="117272"/>
                </a:cubicBezTo>
                <a:cubicBezTo>
                  <a:pt x="10911" y="118777"/>
                  <a:pt x="12133" y="120000"/>
                  <a:pt x="13638" y="120000"/>
                </a:cubicBezTo>
                <a:cubicBezTo>
                  <a:pt x="14388" y="120000"/>
                  <a:pt x="15072" y="119694"/>
                  <a:pt x="15566" y="119200"/>
                </a:cubicBezTo>
                <a:cubicBezTo>
                  <a:pt x="15877" y="118888"/>
                  <a:pt x="16077" y="118483"/>
                  <a:pt x="16205" y="118044"/>
                </a:cubicBezTo>
                <a:lnTo>
                  <a:pt x="22466" y="106772"/>
                </a:lnTo>
                <a:cubicBezTo>
                  <a:pt x="32750" y="115033"/>
                  <a:pt x="45788" y="120000"/>
                  <a:pt x="60000" y="120000"/>
                </a:cubicBezTo>
                <a:cubicBezTo>
                  <a:pt x="74211" y="120000"/>
                  <a:pt x="87250" y="115033"/>
                  <a:pt x="97527" y="106772"/>
                </a:cubicBezTo>
                <a:lnTo>
                  <a:pt x="103794" y="118044"/>
                </a:lnTo>
                <a:cubicBezTo>
                  <a:pt x="104127" y="119166"/>
                  <a:pt x="105127" y="120000"/>
                  <a:pt x="106361" y="120000"/>
                </a:cubicBezTo>
                <a:cubicBezTo>
                  <a:pt x="107866" y="120000"/>
                  <a:pt x="109088" y="118777"/>
                  <a:pt x="109088" y="117272"/>
                </a:cubicBezTo>
                <a:cubicBezTo>
                  <a:pt x="109088" y="116522"/>
                  <a:pt x="108783" y="115838"/>
                  <a:pt x="108294" y="115344"/>
                </a:cubicBezTo>
                <a:cubicBezTo>
                  <a:pt x="108294" y="115344"/>
                  <a:pt x="101555" y="103216"/>
                  <a:pt x="101555" y="103216"/>
                </a:cubicBezTo>
                <a:close/>
                <a:moveTo>
                  <a:pt x="60000" y="92727"/>
                </a:moveTo>
                <a:cubicBezTo>
                  <a:pt x="41927" y="92727"/>
                  <a:pt x="27272" y="78072"/>
                  <a:pt x="27272" y="60000"/>
                </a:cubicBezTo>
                <a:cubicBezTo>
                  <a:pt x="27272" y="41927"/>
                  <a:pt x="41927" y="27272"/>
                  <a:pt x="60000" y="27272"/>
                </a:cubicBezTo>
                <a:cubicBezTo>
                  <a:pt x="78072" y="27272"/>
                  <a:pt x="92727" y="41927"/>
                  <a:pt x="92727" y="60000"/>
                </a:cubicBezTo>
                <a:cubicBezTo>
                  <a:pt x="92727" y="78072"/>
                  <a:pt x="78072" y="92727"/>
                  <a:pt x="60000" y="92727"/>
                </a:cubicBezTo>
                <a:moveTo>
                  <a:pt x="60000" y="21816"/>
                </a:moveTo>
                <a:cubicBezTo>
                  <a:pt x="38911" y="21816"/>
                  <a:pt x="21816" y="38911"/>
                  <a:pt x="21816" y="60000"/>
                </a:cubicBezTo>
                <a:cubicBezTo>
                  <a:pt x="21816" y="81088"/>
                  <a:pt x="38911" y="98183"/>
                  <a:pt x="60000" y="98183"/>
                </a:cubicBezTo>
                <a:cubicBezTo>
                  <a:pt x="81088" y="98183"/>
                  <a:pt x="98183" y="81088"/>
                  <a:pt x="98183" y="60000"/>
                </a:cubicBezTo>
                <a:cubicBezTo>
                  <a:pt x="98183" y="38911"/>
                  <a:pt x="81088" y="21816"/>
                  <a:pt x="60000" y="21816"/>
                </a:cubicBezTo>
                <a:moveTo>
                  <a:pt x="60000" y="70911"/>
                </a:moveTo>
                <a:cubicBezTo>
                  <a:pt x="53977" y="70911"/>
                  <a:pt x="49088" y="66022"/>
                  <a:pt x="49088" y="60000"/>
                </a:cubicBezTo>
                <a:cubicBezTo>
                  <a:pt x="49088" y="53977"/>
                  <a:pt x="53977" y="49088"/>
                  <a:pt x="60000" y="49088"/>
                </a:cubicBezTo>
                <a:cubicBezTo>
                  <a:pt x="66022" y="49088"/>
                  <a:pt x="70911" y="53977"/>
                  <a:pt x="70911" y="60000"/>
                </a:cubicBezTo>
                <a:cubicBezTo>
                  <a:pt x="70911" y="66022"/>
                  <a:pt x="66022" y="70911"/>
                  <a:pt x="60000" y="70911"/>
                </a:cubicBezTo>
                <a:moveTo>
                  <a:pt x="60000" y="43638"/>
                </a:moveTo>
                <a:cubicBezTo>
                  <a:pt x="50961" y="43638"/>
                  <a:pt x="43638" y="50961"/>
                  <a:pt x="43638" y="60000"/>
                </a:cubicBezTo>
                <a:cubicBezTo>
                  <a:pt x="43638" y="69038"/>
                  <a:pt x="50961" y="76361"/>
                  <a:pt x="60000" y="76361"/>
                </a:cubicBezTo>
                <a:cubicBezTo>
                  <a:pt x="69038" y="76361"/>
                  <a:pt x="76361" y="69038"/>
                  <a:pt x="76361" y="60000"/>
                </a:cubicBezTo>
                <a:cubicBezTo>
                  <a:pt x="76361" y="50961"/>
                  <a:pt x="69038" y="43638"/>
                  <a:pt x="60000" y="43638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1" name="Shape 5091"/>
          <p:cNvSpPr/>
          <p:nvPr/>
        </p:nvSpPr>
        <p:spPr>
          <a:xfrm>
            <a:off x="1264265" y="3298598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10911"/>
                </a:lnTo>
                <a:lnTo>
                  <a:pt x="114544" y="10911"/>
                </a:lnTo>
                <a:cubicBezTo>
                  <a:pt x="114544" y="10911"/>
                  <a:pt x="114544" y="16361"/>
                  <a:pt x="114544" y="16361"/>
                </a:cubicBezTo>
                <a:close/>
                <a:moveTo>
                  <a:pt x="109088" y="87272"/>
                </a:moveTo>
                <a:lnTo>
                  <a:pt x="10911" y="87272"/>
                </a:lnTo>
                <a:lnTo>
                  <a:pt x="10911" y="21816"/>
                </a:lnTo>
                <a:lnTo>
                  <a:pt x="109088" y="21816"/>
                </a:lnTo>
                <a:cubicBezTo>
                  <a:pt x="109088" y="21816"/>
                  <a:pt x="109088" y="87272"/>
                  <a:pt x="109088" y="87272"/>
                </a:cubicBezTo>
                <a:close/>
                <a:moveTo>
                  <a:pt x="114544" y="5455"/>
                </a:moveTo>
                <a:lnTo>
                  <a:pt x="65455" y="5455"/>
                </a:lnTo>
                <a:cubicBezTo>
                  <a:pt x="65455" y="2444"/>
                  <a:pt x="63011" y="0"/>
                  <a:pt x="60000" y="0"/>
                </a:cubicBezTo>
                <a:cubicBezTo>
                  <a:pt x="56983" y="0"/>
                  <a:pt x="54544" y="2444"/>
                  <a:pt x="54544" y="5455"/>
                </a:cubicBezTo>
                <a:lnTo>
                  <a:pt x="5455" y="5455"/>
                </a:lnTo>
                <a:cubicBezTo>
                  <a:pt x="2438" y="5455"/>
                  <a:pt x="0" y="7900"/>
                  <a:pt x="0" y="10911"/>
                </a:cubicBezTo>
                <a:lnTo>
                  <a:pt x="0" y="16361"/>
                </a:lnTo>
                <a:cubicBezTo>
                  <a:pt x="0" y="19377"/>
                  <a:pt x="2438" y="21816"/>
                  <a:pt x="5455" y="21816"/>
                </a:cubicBezTo>
                <a:lnTo>
                  <a:pt x="5455" y="87272"/>
                </a:lnTo>
                <a:cubicBezTo>
                  <a:pt x="5455" y="90288"/>
                  <a:pt x="7894" y="92727"/>
                  <a:pt x="10911" y="92727"/>
                </a:cubicBezTo>
                <a:lnTo>
                  <a:pt x="57272" y="92727"/>
                </a:lnTo>
                <a:lnTo>
                  <a:pt x="57272" y="99777"/>
                </a:lnTo>
                <a:lnTo>
                  <a:pt x="41705" y="115344"/>
                </a:lnTo>
                <a:cubicBezTo>
                  <a:pt x="41216" y="115838"/>
                  <a:pt x="40911" y="116522"/>
                  <a:pt x="40911" y="117272"/>
                </a:cubicBezTo>
                <a:cubicBezTo>
                  <a:pt x="40911" y="118777"/>
                  <a:pt x="42127" y="120000"/>
                  <a:pt x="43638" y="120000"/>
                </a:cubicBezTo>
                <a:cubicBezTo>
                  <a:pt x="44388" y="120000"/>
                  <a:pt x="45072" y="119694"/>
                  <a:pt x="45566" y="119200"/>
                </a:cubicBezTo>
                <a:lnTo>
                  <a:pt x="60000" y="104766"/>
                </a:lnTo>
                <a:lnTo>
                  <a:pt x="74433" y="119200"/>
                </a:lnTo>
                <a:cubicBezTo>
                  <a:pt x="74933" y="119694"/>
                  <a:pt x="75611" y="120000"/>
                  <a:pt x="76361" y="120000"/>
                </a:cubicBezTo>
                <a:cubicBezTo>
                  <a:pt x="77872" y="120000"/>
                  <a:pt x="79088" y="118777"/>
                  <a:pt x="79088" y="117272"/>
                </a:cubicBezTo>
                <a:cubicBezTo>
                  <a:pt x="79088" y="116522"/>
                  <a:pt x="78788" y="115838"/>
                  <a:pt x="78294" y="115344"/>
                </a:cubicBezTo>
                <a:lnTo>
                  <a:pt x="62727" y="99777"/>
                </a:lnTo>
                <a:lnTo>
                  <a:pt x="62727" y="92727"/>
                </a:lnTo>
                <a:lnTo>
                  <a:pt x="109088" y="92727"/>
                </a:lnTo>
                <a:cubicBezTo>
                  <a:pt x="112100" y="92727"/>
                  <a:pt x="114544" y="90288"/>
                  <a:pt x="114544" y="87272"/>
                </a:cubicBezTo>
                <a:lnTo>
                  <a:pt x="114544" y="21816"/>
                </a:lnTo>
                <a:cubicBezTo>
                  <a:pt x="117555" y="21816"/>
                  <a:pt x="120000" y="19377"/>
                  <a:pt x="120000" y="16361"/>
                </a:cubicBezTo>
                <a:lnTo>
                  <a:pt x="120000" y="10911"/>
                </a:lnTo>
                <a:cubicBezTo>
                  <a:pt x="120000" y="7900"/>
                  <a:pt x="117555" y="5455"/>
                  <a:pt x="114544" y="5455"/>
                </a:cubicBezTo>
                <a:moveTo>
                  <a:pt x="90000" y="32727"/>
                </a:moveTo>
                <a:cubicBezTo>
                  <a:pt x="91505" y="32727"/>
                  <a:pt x="92727" y="33950"/>
                  <a:pt x="92727" y="35455"/>
                </a:cubicBezTo>
                <a:cubicBezTo>
                  <a:pt x="92727" y="36961"/>
                  <a:pt x="91505" y="38183"/>
                  <a:pt x="90000" y="38183"/>
                </a:cubicBezTo>
                <a:cubicBezTo>
                  <a:pt x="88494" y="38183"/>
                  <a:pt x="87272" y="36961"/>
                  <a:pt x="87272" y="35455"/>
                </a:cubicBezTo>
                <a:cubicBezTo>
                  <a:pt x="87272" y="33950"/>
                  <a:pt x="88494" y="32727"/>
                  <a:pt x="90000" y="32727"/>
                </a:cubicBezTo>
                <a:moveTo>
                  <a:pt x="90000" y="43638"/>
                </a:moveTo>
                <a:cubicBezTo>
                  <a:pt x="94516" y="43638"/>
                  <a:pt x="98183" y="39977"/>
                  <a:pt x="98183" y="35455"/>
                </a:cubicBezTo>
                <a:cubicBezTo>
                  <a:pt x="98183" y="30938"/>
                  <a:pt x="94516" y="27272"/>
                  <a:pt x="90000" y="27272"/>
                </a:cubicBezTo>
                <a:cubicBezTo>
                  <a:pt x="85483" y="27272"/>
                  <a:pt x="81816" y="30938"/>
                  <a:pt x="81816" y="35455"/>
                </a:cubicBezTo>
                <a:cubicBezTo>
                  <a:pt x="81816" y="39977"/>
                  <a:pt x="85483" y="43638"/>
                  <a:pt x="90000" y="43638"/>
                </a:cubicBezTo>
                <a:moveTo>
                  <a:pt x="46788" y="45194"/>
                </a:moveTo>
                <a:lnTo>
                  <a:pt x="66255" y="64655"/>
                </a:lnTo>
                <a:cubicBezTo>
                  <a:pt x="66750" y="65150"/>
                  <a:pt x="67433" y="65455"/>
                  <a:pt x="68183" y="65455"/>
                </a:cubicBezTo>
                <a:cubicBezTo>
                  <a:pt x="68933" y="65455"/>
                  <a:pt x="69616" y="65150"/>
                  <a:pt x="70111" y="64655"/>
                </a:cubicBezTo>
                <a:lnTo>
                  <a:pt x="78794" y="55972"/>
                </a:lnTo>
                <a:lnTo>
                  <a:pt x="90000" y="70911"/>
                </a:lnTo>
                <a:lnTo>
                  <a:pt x="29644" y="70911"/>
                </a:lnTo>
                <a:cubicBezTo>
                  <a:pt x="29644" y="70911"/>
                  <a:pt x="46788" y="45194"/>
                  <a:pt x="46788" y="45194"/>
                </a:cubicBezTo>
                <a:close/>
                <a:moveTo>
                  <a:pt x="24544" y="76361"/>
                </a:moveTo>
                <a:lnTo>
                  <a:pt x="95455" y="76361"/>
                </a:lnTo>
                <a:cubicBezTo>
                  <a:pt x="96961" y="76361"/>
                  <a:pt x="98183" y="75144"/>
                  <a:pt x="98183" y="73638"/>
                </a:cubicBezTo>
                <a:cubicBezTo>
                  <a:pt x="98183" y="73022"/>
                  <a:pt x="97944" y="72483"/>
                  <a:pt x="97600" y="72027"/>
                </a:cubicBezTo>
                <a:lnTo>
                  <a:pt x="97638" y="72000"/>
                </a:lnTo>
                <a:lnTo>
                  <a:pt x="81272" y="50183"/>
                </a:lnTo>
                <a:lnTo>
                  <a:pt x="81233" y="50211"/>
                </a:lnTo>
                <a:cubicBezTo>
                  <a:pt x="80738" y="49550"/>
                  <a:pt x="79983" y="49088"/>
                  <a:pt x="79088" y="49088"/>
                </a:cubicBezTo>
                <a:cubicBezTo>
                  <a:pt x="78338" y="49088"/>
                  <a:pt x="77655" y="49394"/>
                  <a:pt x="77161" y="49888"/>
                </a:cubicBezTo>
                <a:lnTo>
                  <a:pt x="68183" y="58872"/>
                </a:lnTo>
                <a:lnTo>
                  <a:pt x="48294" y="38983"/>
                </a:lnTo>
                <a:cubicBezTo>
                  <a:pt x="47800" y="38488"/>
                  <a:pt x="47116" y="38183"/>
                  <a:pt x="46361" y="38183"/>
                </a:cubicBezTo>
                <a:cubicBezTo>
                  <a:pt x="45416" y="38183"/>
                  <a:pt x="44627" y="38694"/>
                  <a:pt x="44138" y="39427"/>
                </a:cubicBezTo>
                <a:lnTo>
                  <a:pt x="44094" y="39394"/>
                </a:lnTo>
                <a:lnTo>
                  <a:pt x="22277" y="72122"/>
                </a:lnTo>
                <a:lnTo>
                  <a:pt x="22316" y="72155"/>
                </a:lnTo>
                <a:cubicBezTo>
                  <a:pt x="22027" y="72588"/>
                  <a:pt x="21816" y="73077"/>
                  <a:pt x="21816" y="73638"/>
                </a:cubicBezTo>
                <a:cubicBezTo>
                  <a:pt x="21816" y="75144"/>
                  <a:pt x="23038" y="76361"/>
                  <a:pt x="24544" y="76361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4" name="Shape 5094"/>
          <p:cNvSpPr/>
          <p:nvPr/>
        </p:nvSpPr>
        <p:spPr>
          <a:xfrm>
            <a:off x="1264264" y="5180107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3072" y="62383"/>
                </a:moveTo>
                <a:lnTo>
                  <a:pt x="113088" y="62411"/>
                </a:lnTo>
                <a:lnTo>
                  <a:pt x="61272" y="89683"/>
                </a:lnTo>
                <a:lnTo>
                  <a:pt x="61255" y="89655"/>
                </a:lnTo>
                <a:cubicBezTo>
                  <a:pt x="60872" y="89855"/>
                  <a:pt x="60461" y="90000"/>
                  <a:pt x="60000" y="90000"/>
                </a:cubicBezTo>
                <a:cubicBezTo>
                  <a:pt x="59538" y="90000"/>
                  <a:pt x="59127" y="89855"/>
                  <a:pt x="58744" y="89655"/>
                </a:cubicBezTo>
                <a:lnTo>
                  <a:pt x="58727" y="89683"/>
                </a:lnTo>
                <a:lnTo>
                  <a:pt x="6911" y="62411"/>
                </a:lnTo>
                <a:lnTo>
                  <a:pt x="6927" y="62383"/>
                </a:lnTo>
                <a:cubicBezTo>
                  <a:pt x="6061" y="61927"/>
                  <a:pt x="5455" y="61044"/>
                  <a:pt x="5455" y="60000"/>
                </a:cubicBezTo>
                <a:cubicBezTo>
                  <a:pt x="5455" y="58955"/>
                  <a:pt x="6061" y="58072"/>
                  <a:pt x="6927" y="57616"/>
                </a:cubicBezTo>
                <a:lnTo>
                  <a:pt x="6911" y="57588"/>
                </a:lnTo>
                <a:lnTo>
                  <a:pt x="19788" y="50811"/>
                </a:lnTo>
                <a:lnTo>
                  <a:pt x="56183" y="69966"/>
                </a:lnTo>
                <a:lnTo>
                  <a:pt x="56205" y="69933"/>
                </a:lnTo>
                <a:cubicBezTo>
                  <a:pt x="57344" y="70538"/>
                  <a:pt x="58622" y="70911"/>
                  <a:pt x="60000" y="70911"/>
                </a:cubicBezTo>
                <a:cubicBezTo>
                  <a:pt x="61377" y="70911"/>
                  <a:pt x="62655" y="70538"/>
                  <a:pt x="63794" y="69933"/>
                </a:cubicBezTo>
                <a:lnTo>
                  <a:pt x="63811" y="69966"/>
                </a:lnTo>
                <a:lnTo>
                  <a:pt x="100211" y="50811"/>
                </a:lnTo>
                <a:lnTo>
                  <a:pt x="113088" y="57588"/>
                </a:lnTo>
                <a:lnTo>
                  <a:pt x="113072" y="57616"/>
                </a:lnTo>
                <a:cubicBezTo>
                  <a:pt x="113938" y="58072"/>
                  <a:pt x="114544" y="58955"/>
                  <a:pt x="114544" y="60000"/>
                </a:cubicBezTo>
                <a:cubicBezTo>
                  <a:pt x="114544" y="61044"/>
                  <a:pt x="113938" y="61927"/>
                  <a:pt x="113072" y="62383"/>
                </a:cubicBezTo>
                <a:moveTo>
                  <a:pt x="113088" y="82133"/>
                </a:moveTo>
                <a:lnTo>
                  <a:pt x="113072" y="82166"/>
                </a:lnTo>
                <a:cubicBezTo>
                  <a:pt x="113938" y="82622"/>
                  <a:pt x="114544" y="83500"/>
                  <a:pt x="114544" y="84544"/>
                </a:cubicBezTo>
                <a:cubicBezTo>
                  <a:pt x="114544" y="85594"/>
                  <a:pt x="113938" y="86472"/>
                  <a:pt x="113072" y="86927"/>
                </a:cubicBezTo>
                <a:lnTo>
                  <a:pt x="113088" y="86961"/>
                </a:lnTo>
                <a:lnTo>
                  <a:pt x="61272" y="114233"/>
                </a:lnTo>
                <a:lnTo>
                  <a:pt x="61255" y="114200"/>
                </a:lnTo>
                <a:cubicBezTo>
                  <a:pt x="60872" y="114400"/>
                  <a:pt x="60461" y="114544"/>
                  <a:pt x="60000" y="114544"/>
                </a:cubicBezTo>
                <a:cubicBezTo>
                  <a:pt x="59538" y="114544"/>
                  <a:pt x="59127" y="114400"/>
                  <a:pt x="58744" y="114200"/>
                </a:cubicBezTo>
                <a:lnTo>
                  <a:pt x="58727" y="114233"/>
                </a:lnTo>
                <a:lnTo>
                  <a:pt x="6911" y="86961"/>
                </a:lnTo>
                <a:lnTo>
                  <a:pt x="6927" y="86927"/>
                </a:lnTo>
                <a:cubicBezTo>
                  <a:pt x="6061" y="86472"/>
                  <a:pt x="5455" y="85594"/>
                  <a:pt x="5455" y="84544"/>
                </a:cubicBezTo>
                <a:cubicBezTo>
                  <a:pt x="5455" y="83500"/>
                  <a:pt x="6061" y="82622"/>
                  <a:pt x="6927" y="82166"/>
                </a:cubicBezTo>
                <a:lnTo>
                  <a:pt x="6911" y="82133"/>
                </a:lnTo>
                <a:lnTo>
                  <a:pt x="19788" y="75355"/>
                </a:lnTo>
                <a:lnTo>
                  <a:pt x="56183" y="94511"/>
                </a:lnTo>
                <a:lnTo>
                  <a:pt x="56205" y="94477"/>
                </a:lnTo>
                <a:cubicBezTo>
                  <a:pt x="57344" y="95083"/>
                  <a:pt x="58622" y="95455"/>
                  <a:pt x="60000" y="95455"/>
                </a:cubicBezTo>
                <a:cubicBezTo>
                  <a:pt x="61377" y="95455"/>
                  <a:pt x="62655" y="95083"/>
                  <a:pt x="63794" y="94477"/>
                </a:cubicBezTo>
                <a:lnTo>
                  <a:pt x="63811" y="94511"/>
                </a:lnTo>
                <a:lnTo>
                  <a:pt x="100211" y="75355"/>
                </a:lnTo>
                <a:cubicBezTo>
                  <a:pt x="100211" y="75355"/>
                  <a:pt x="113088" y="82133"/>
                  <a:pt x="113088" y="82133"/>
                </a:cubicBezTo>
                <a:close/>
                <a:moveTo>
                  <a:pt x="6911" y="37866"/>
                </a:moveTo>
                <a:lnTo>
                  <a:pt x="6927" y="37838"/>
                </a:lnTo>
                <a:cubicBezTo>
                  <a:pt x="6061" y="37377"/>
                  <a:pt x="5455" y="36500"/>
                  <a:pt x="5455" y="35455"/>
                </a:cubicBezTo>
                <a:cubicBezTo>
                  <a:pt x="5455" y="34411"/>
                  <a:pt x="6061" y="33527"/>
                  <a:pt x="6927" y="33072"/>
                </a:cubicBezTo>
                <a:lnTo>
                  <a:pt x="6911" y="33038"/>
                </a:lnTo>
                <a:lnTo>
                  <a:pt x="58727" y="5766"/>
                </a:lnTo>
                <a:lnTo>
                  <a:pt x="58744" y="5800"/>
                </a:lnTo>
                <a:cubicBezTo>
                  <a:pt x="59127" y="5600"/>
                  <a:pt x="59538" y="5455"/>
                  <a:pt x="60000" y="5455"/>
                </a:cubicBezTo>
                <a:cubicBezTo>
                  <a:pt x="60461" y="5455"/>
                  <a:pt x="60872" y="5600"/>
                  <a:pt x="61255" y="5800"/>
                </a:cubicBezTo>
                <a:lnTo>
                  <a:pt x="61272" y="5766"/>
                </a:lnTo>
                <a:lnTo>
                  <a:pt x="113088" y="33038"/>
                </a:lnTo>
                <a:lnTo>
                  <a:pt x="113072" y="33072"/>
                </a:lnTo>
                <a:cubicBezTo>
                  <a:pt x="113938" y="33527"/>
                  <a:pt x="114544" y="34411"/>
                  <a:pt x="114544" y="35455"/>
                </a:cubicBezTo>
                <a:cubicBezTo>
                  <a:pt x="114544" y="36500"/>
                  <a:pt x="113938" y="37377"/>
                  <a:pt x="113072" y="37838"/>
                </a:cubicBezTo>
                <a:lnTo>
                  <a:pt x="113088" y="37866"/>
                </a:lnTo>
                <a:lnTo>
                  <a:pt x="61272" y="65138"/>
                </a:lnTo>
                <a:lnTo>
                  <a:pt x="61255" y="65111"/>
                </a:lnTo>
                <a:cubicBezTo>
                  <a:pt x="60872" y="65311"/>
                  <a:pt x="60461" y="65455"/>
                  <a:pt x="60000" y="65455"/>
                </a:cubicBezTo>
                <a:cubicBezTo>
                  <a:pt x="59538" y="65455"/>
                  <a:pt x="59127" y="65311"/>
                  <a:pt x="58744" y="65111"/>
                </a:cubicBezTo>
                <a:lnTo>
                  <a:pt x="58727" y="65138"/>
                </a:lnTo>
                <a:cubicBezTo>
                  <a:pt x="58727" y="65138"/>
                  <a:pt x="6911" y="37866"/>
                  <a:pt x="6911" y="37866"/>
                </a:cubicBezTo>
                <a:close/>
                <a:moveTo>
                  <a:pt x="120000" y="60000"/>
                </a:moveTo>
                <a:cubicBezTo>
                  <a:pt x="120000" y="56855"/>
                  <a:pt x="118211" y="54161"/>
                  <a:pt x="115611" y="52794"/>
                </a:cubicBezTo>
                <a:lnTo>
                  <a:pt x="115627" y="52761"/>
                </a:lnTo>
                <a:lnTo>
                  <a:pt x="106066" y="47727"/>
                </a:lnTo>
                <a:lnTo>
                  <a:pt x="115627" y="42694"/>
                </a:lnTo>
                <a:lnTo>
                  <a:pt x="115611" y="42661"/>
                </a:lnTo>
                <a:cubicBezTo>
                  <a:pt x="118211" y="41294"/>
                  <a:pt x="120000" y="38600"/>
                  <a:pt x="120000" y="35455"/>
                </a:cubicBezTo>
                <a:cubicBezTo>
                  <a:pt x="120000" y="32311"/>
                  <a:pt x="118211" y="29616"/>
                  <a:pt x="115611" y="28250"/>
                </a:cubicBezTo>
                <a:lnTo>
                  <a:pt x="115627" y="28216"/>
                </a:lnTo>
                <a:lnTo>
                  <a:pt x="63811" y="944"/>
                </a:lnTo>
                <a:lnTo>
                  <a:pt x="63794" y="972"/>
                </a:lnTo>
                <a:cubicBezTo>
                  <a:pt x="62655" y="372"/>
                  <a:pt x="61377" y="0"/>
                  <a:pt x="60000" y="0"/>
                </a:cubicBezTo>
                <a:cubicBezTo>
                  <a:pt x="58622" y="0"/>
                  <a:pt x="57344" y="372"/>
                  <a:pt x="56205" y="972"/>
                </a:cubicBezTo>
                <a:lnTo>
                  <a:pt x="56183" y="944"/>
                </a:lnTo>
                <a:lnTo>
                  <a:pt x="4366" y="28216"/>
                </a:lnTo>
                <a:lnTo>
                  <a:pt x="4388" y="28250"/>
                </a:lnTo>
                <a:cubicBezTo>
                  <a:pt x="1788" y="29616"/>
                  <a:pt x="0" y="32311"/>
                  <a:pt x="0" y="35455"/>
                </a:cubicBezTo>
                <a:cubicBezTo>
                  <a:pt x="0" y="38600"/>
                  <a:pt x="1788" y="41294"/>
                  <a:pt x="4388" y="42661"/>
                </a:cubicBezTo>
                <a:lnTo>
                  <a:pt x="4366" y="42694"/>
                </a:lnTo>
                <a:lnTo>
                  <a:pt x="13933" y="47727"/>
                </a:lnTo>
                <a:lnTo>
                  <a:pt x="4366" y="52761"/>
                </a:lnTo>
                <a:lnTo>
                  <a:pt x="4388" y="52794"/>
                </a:lnTo>
                <a:cubicBezTo>
                  <a:pt x="1788" y="54161"/>
                  <a:pt x="0" y="56855"/>
                  <a:pt x="0" y="60000"/>
                </a:cubicBezTo>
                <a:cubicBezTo>
                  <a:pt x="0" y="63144"/>
                  <a:pt x="1788" y="65838"/>
                  <a:pt x="4388" y="67205"/>
                </a:cubicBezTo>
                <a:lnTo>
                  <a:pt x="4366" y="67238"/>
                </a:lnTo>
                <a:lnTo>
                  <a:pt x="13933" y="72272"/>
                </a:lnTo>
                <a:lnTo>
                  <a:pt x="4366" y="77305"/>
                </a:lnTo>
                <a:lnTo>
                  <a:pt x="4388" y="77338"/>
                </a:lnTo>
                <a:cubicBezTo>
                  <a:pt x="1788" y="78705"/>
                  <a:pt x="0" y="81400"/>
                  <a:pt x="0" y="84544"/>
                </a:cubicBezTo>
                <a:cubicBezTo>
                  <a:pt x="0" y="87688"/>
                  <a:pt x="1788" y="90383"/>
                  <a:pt x="4388" y="91750"/>
                </a:cubicBezTo>
                <a:lnTo>
                  <a:pt x="4366" y="91783"/>
                </a:lnTo>
                <a:lnTo>
                  <a:pt x="56183" y="119055"/>
                </a:lnTo>
                <a:lnTo>
                  <a:pt x="56205" y="119027"/>
                </a:lnTo>
                <a:cubicBezTo>
                  <a:pt x="57344" y="119627"/>
                  <a:pt x="58622" y="120000"/>
                  <a:pt x="60000" y="120000"/>
                </a:cubicBezTo>
                <a:cubicBezTo>
                  <a:pt x="61377" y="120000"/>
                  <a:pt x="62655" y="119627"/>
                  <a:pt x="63794" y="119027"/>
                </a:cubicBezTo>
                <a:lnTo>
                  <a:pt x="63811" y="119055"/>
                </a:lnTo>
                <a:lnTo>
                  <a:pt x="115627" y="91783"/>
                </a:lnTo>
                <a:lnTo>
                  <a:pt x="115611" y="91750"/>
                </a:lnTo>
                <a:cubicBezTo>
                  <a:pt x="118211" y="90383"/>
                  <a:pt x="120000" y="87688"/>
                  <a:pt x="120000" y="84544"/>
                </a:cubicBezTo>
                <a:cubicBezTo>
                  <a:pt x="120000" y="81400"/>
                  <a:pt x="118211" y="78705"/>
                  <a:pt x="115611" y="77338"/>
                </a:cubicBezTo>
                <a:lnTo>
                  <a:pt x="115627" y="77305"/>
                </a:lnTo>
                <a:lnTo>
                  <a:pt x="106066" y="72272"/>
                </a:lnTo>
                <a:lnTo>
                  <a:pt x="115627" y="67238"/>
                </a:lnTo>
                <a:lnTo>
                  <a:pt x="115611" y="67205"/>
                </a:lnTo>
                <a:cubicBezTo>
                  <a:pt x="118211" y="65838"/>
                  <a:pt x="120000" y="63144"/>
                  <a:pt x="120000" y="60000"/>
                </a:cubicBezTo>
              </a:path>
            </a:pathLst>
          </a:custGeom>
          <a:solidFill>
            <a:schemeClr val="dk1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097" name="Shape 5097"/>
          <p:cNvSpPr/>
          <p:nvPr/>
        </p:nvSpPr>
        <p:spPr>
          <a:xfrm>
            <a:off x="8763518" y="2307539"/>
            <a:ext cx="279327" cy="2539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3638" y="105000"/>
                </a:moveTo>
                <a:cubicBezTo>
                  <a:pt x="40438" y="105000"/>
                  <a:pt x="37133" y="104594"/>
                  <a:pt x="33811" y="103794"/>
                </a:cubicBezTo>
                <a:cubicBezTo>
                  <a:pt x="33427" y="103700"/>
                  <a:pt x="33033" y="103655"/>
                  <a:pt x="32644" y="103655"/>
                </a:cubicBezTo>
                <a:cubicBezTo>
                  <a:pt x="31977" y="103655"/>
                  <a:pt x="31311" y="103788"/>
                  <a:pt x="30683" y="104050"/>
                </a:cubicBezTo>
                <a:lnTo>
                  <a:pt x="16427" y="110083"/>
                </a:lnTo>
                <a:lnTo>
                  <a:pt x="18694" y="101350"/>
                </a:lnTo>
                <a:cubicBezTo>
                  <a:pt x="19300" y="99038"/>
                  <a:pt x="18583" y="96555"/>
                  <a:pt x="16883" y="95044"/>
                </a:cubicBezTo>
                <a:cubicBezTo>
                  <a:pt x="9511" y="88477"/>
                  <a:pt x="5455" y="79766"/>
                  <a:pt x="5455" y="70500"/>
                </a:cubicBezTo>
                <a:cubicBezTo>
                  <a:pt x="5455" y="51477"/>
                  <a:pt x="22583" y="36000"/>
                  <a:pt x="43638" y="36000"/>
                </a:cubicBezTo>
                <a:cubicBezTo>
                  <a:pt x="64688" y="36000"/>
                  <a:pt x="81816" y="51477"/>
                  <a:pt x="81816" y="70500"/>
                </a:cubicBezTo>
                <a:cubicBezTo>
                  <a:pt x="81816" y="89522"/>
                  <a:pt x="64688" y="105000"/>
                  <a:pt x="43638" y="105000"/>
                </a:cubicBezTo>
                <a:moveTo>
                  <a:pt x="43638" y="30000"/>
                </a:moveTo>
                <a:cubicBezTo>
                  <a:pt x="19538" y="30000"/>
                  <a:pt x="0" y="48133"/>
                  <a:pt x="0" y="70500"/>
                </a:cubicBezTo>
                <a:cubicBezTo>
                  <a:pt x="0" y="81988"/>
                  <a:pt x="5177" y="92333"/>
                  <a:pt x="13455" y="99705"/>
                </a:cubicBezTo>
                <a:lnTo>
                  <a:pt x="8183" y="120000"/>
                </a:lnTo>
                <a:lnTo>
                  <a:pt x="32644" y="109655"/>
                </a:lnTo>
                <a:cubicBezTo>
                  <a:pt x="36161" y="110505"/>
                  <a:pt x="39827" y="111000"/>
                  <a:pt x="43638" y="111000"/>
                </a:cubicBezTo>
                <a:cubicBezTo>
                  <a:pt x="67733" y="111000"/>
                  <a:pt x="87272" y="92866"/>
                  <a:pt x="87272" y="70500"/>
                </a:cubicBezTo>
                <a:cubicBezTo>
                  <a:pt x="87272" y="48133"/>
                  <a:pt x="67733" y="30000"/>
                  <a:pt x="43638" y="30000"/>
                </a:cubicBezTo>
                <a:moveTo>
                  <a:pt x="120000" y="40500"/>
                </a:moveTo>
                <a:cubicBezTo>
                  <a:pt x="120000" y="18133"/>
                  <a:pt x="100466" y="0"/>
                  <a:pt x="76361" y="0"/>
                </a:cubicBezTo>
                <a:cubicBezTo>
                  <a:pt x="58366" y="0"/>
                  <a:pt x="42916" y="10116"/>
                  <a:pt x="36250" y="24566"/>
                </a:cubicBezTo>
                <a:cubicBezTo>
                  <a:pt x="38400" y="24261"/>
                  <a:pt x="40588" y="24066"/>
                  <a:pt x="42822" y="24033"/>
                </a:cubicBezTo>
                <a:cubicBezTo>
                  <a:pt x="49305" y="13300"/>
                  <a:pt x="61905" y="6000"/>
                  <a:pt x="76361" y="6000"/>
                </a:cubicBezTo>
                <a:cubicBezTo>
                  <a:pt x="97416" y="6000"/>
                  <a:pt x="114544" y="21477"/>
                  <a:pt x="114544" y="40500"/>
                </a:cubicBezTo>
                <a:cubicBezTo>
                  <a:pt x="114544" y="49766"/>
                  <a:pt x="110488" y="58477"/>
                  <a:pt x="103116" y="65038"/>
                </a:cubicBezTo>
                <a:cubicBezTo>
                  <a:pt x="101416" y="66555"/>
                  <a:pt x="100700" y="69044"/>
                  <a:pt x="101300" y="71350"/>
                </a:cubicBezTo>
                <a:lnTo>
                  <a:pt x="103572" y="80083"/>
                </a:lnTo>
                <a:lnTo>
                  <a:pt x="92294" y="75311"/>
                </a:lnTo>
                <a:cubicBezTo>
                  <a:pt x="92072" y="77344"/>
                  <a:pt x="91666" y="79322"/>
                  <a:pt x="91172" y="81266"/>
                </a:cubicBezTo>
                <a:lnTo>
                  <a:pt x="111816" y="90000"/>
                </a:lnTo>
                <a:lnTo>
                  <a:pt x="106544" y="69705"/>
                </a:lnTo>
                <a:cubicBezTo>
                  <a:pt x="114827" y="62333"/>
                  <a:pt x="120000" y="51988"/>
                  <a:pt x="120000" y="40500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0" name="Shape 5100"/>
          <p:cNvSpPr/>
          <p:nvPr/>
        </p:nvSpPr>
        <p:spPr>
          <a:xfrm>
            <a:off x="8763519" y="3283194"/>
            <a:ext cx="279327" cy="2793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87272" y="103638"/>
                </a:moveTo>
                <a:lnTo>
                  <a:pt x="81816" y="103638"/>
                </a:lnTo>
                <a:lnTo>
                  <a:pt x="81816" y="109088"/>
                </a:lnTo>
                <a:lnTo>
                  <a:pt x="87272" y="109088"/>
                </a:lnTo>
                <a:cubicBezTo>
                  <a:pt x="87272" y="109088"/>
                  <a:pt x="87272" y="103638"/>
                  <a:pt x="87272" y="103638"/>
                </a:cubicBezTo>
                <a:close/>
                <a:moveTo>
                  <a:pt x="87272" y="81816"/>
                </a:moveTo>
                <a:lnTo>
                  <a:pt x="81816" y="81816"/>
                </a:lnTo>
                <a:lnTo>
                  <a:pt x="81816" y="87272"/>
                </a:lnTo>
                <a:lnTo>
                  <a:pt x="87272" y="87272"/>
                </a:lnTo>
                <a:cubicBezTo>
                  <a:pt x="87272" y="87272"/>
                  <a:pt x="87272" y="81816"/>
                  <a:pt x="87272" y="81816"/>
                </a:cubicBezTo>
                <a:close/>
                <a:moveTo>
                  <a:pt x="81816" y="60000"/>
                </a:moveTo>
                <a:lnTo>
                  <a:pt x="87272" y="60000"/>
                </a:lnTo>
                <a:lnTo>
                  <a:pt x="87272" y="54544"/>
                </a:lnTo>
                <a:lnTo>
                  <a:pt x="81816" y="54544"/>
                </a:lnTo>
                <a:cubicBezTo>
                  <a:pt x="81816" y="54544"/>
                  <a:pt x="81816" y="60000"/>
                  <a:pt x="81816" y="60000"/>
                </a:cubicBezTo>
                <a:close/>
                <a:moveTo>
                  <a:pt x="87272" y="92727"/>
                </a:moveTo>
                <a:lnTo>
                  <a:pt x="81816" y="92727"/>
                </a:lnTo>
                <a:lnTo>
                  <a:pt x="81816" y="98183"/>
                </a:lnTo>
                <a:lnTo>
                  <a:pt x="87272" y="98183"/>
                </a:lnTo>
                <a:cubicBezTo>
                  <a:pt x="87272" y="98183"/>
                  <a:pt x="87272" y="92727"/>
                  <a:pt x="87272" y="92727"/>
                </a:cubicBezTo>
                <a:close/>
                <a:moveTo>
                  <a:pt x="81816" y="49088"/>
                </a:moveTo>
                <a:lnTo>
                  <a:pt x="87272" y="49088"/>
                </a:lnTo>
                <a:lnTo>
                  <a:pt x="87272" y="43638"/>
                </a:lnTo>
                <a:lnTo>
                  <a:pt x="81816" y="43638"/>
                </a:lnTo>
                <a:cubicBezTo>
                  <a:pt x="81816" y="43638"/>
                  <a:pt x="81816" y="49088"/>
                  <a:pt x="81816" y="49088"/>
                </a:cubicBezTo>
                <a:close/>
                <a:moveTo>
                  <a:pt x="109088" y="0"/>
                </a:moveTo>
                <a:lnTo>
                  <a:pt x="32727" y="0"/>
                </a:lnTo>
                <a:cubicBezTo>
                  <a:pt x="26700" y="0"/>
                  <a:pt x="21816" y="4883"/>
                  <a:pt x="21816" y="10911"/>
                </a:cubicBezTo>
                <a:lnTo>
                  <a:pt x="21816" y="13638"/>
                </a:lnTo>
                <a:cubicBezTo>
                  <a:pt x="21816" y="15144"/>
                  <a:pt x="23038" y="16361"/>
                  <a:pt x="24544" y="16361"/>
                </a:cubicBezTo>
                <a:cubicBezTo>
                  <a:pt x="26055" y="16361"/>
                  <a:pt x="27272" y="15144"/>
                  <a:pt x="27272" y="13638"/>
                </a:cubicBezTo>
                <a:lnTo>
                  <a:pt x="27272" y="10911"/>
                </a:lnTo>
                <a:cubicBezTo>
                  <a:pt x="27272" y="7900"/>
                  <a:pt x="29716" y="5455"/>
                  <a:pt x="32727" y="5455"/>
                </a:cubicBezTo>
                <a:lnTo>
                  <a:pt x="109088" y="5455"/>
                </a:lnTo>
                <a:cubicBezTo>
                  <a:pt x="112100" y="5455"/>
                  <a:pt x="114544" y="7900"/>
                  <a:pt x="114544" y="10911"/>
                </a:cubicBezTo>
                <a:lnTo>
                  <a:pt x="114544" y="87272"/>
                </a:lnTo>
                <a:cubicBezTo>
                  <a:pt x="114544" y="90283"/>
                  <a:pt x="112100" y="92727"/>
                  <a:pt x="109088" y="92727"/>
                </a:cubicBezTo>
                <a:lnTo>
                  <a:pt x="106361" y="92727"/>
                </a:lnTo>
                <a:cubicBezTo>
                  <a:pt x="104855" y="92727"/>
                  <a:pt x="103638" y="93950"/>
                  <a:pt x="103638" y="95455"/>
                </a:cubicBezTo>
                <a:cubicBezTo>
                  <a:pt x="103638" y="96961"/>
                  <a:pt x="104855" y="98183"/>
                  <a:pt x="106361" y="98183"/>
                </a:cubicBezTo>
                <a:lnTo>
                  <a:pt x="109088" y="98183"/>
                </a:lnTo>
                <a:cubicBezTo>
                  <a:pt x="115116" y="98183"/>
                  <a:pt x="120000" y="93300"/>
                  <a:pt x="120000" y="87272"/>
                </a:cubicBezTo>
                <a:lnTo>
                  <a:pt x="120000" y="10911"/>
                </a:lnTo>
                <a:cubicBezTo>
                  <a:pt x="120000" y="4883"/>
                  <a:pt x="115116" y="0"/>
                  <a:pt x="109088" y="0"/>
                </a:cubicBezTo>
                <a:moveTo>
                  <a:pt x="81816" y="38183"/>
                </a:moveTo>
                <a:lnTo>
                  <a:pt x="87272" y="38183"/>
                </a:lnTo>
                <a:lnTo>
                  <a:pt x="87272" y="32727"/>
                </a:lnTo>
                <a:lnTo>
                  <a:pt x="81816" y="32727"/>
                </a:lnTo>
                <a:cubicBezTo>
                  <a:pt x="81816" y="32727"/>
                  <a:pt x="81816" y="38183"/>
                  <a:pt x="81816" y="38183"/>
                </a:cubicBezTo>
                <a:close/>
                <a:moveTo>
                  <a:pt x="92727" y="68183"/>
                </a:moveTo>
                <a:lnTo>
                  <a:pt x="76361" y="68183"/>
                </a:lnTo>
                <a:lnTo>
                  <a:pt x="76361" y="27272"/>
                </a:lnTo>
                <a:lnTo>
                  <a:pt x="87272" y="27272"/>
                </a:lnTo>
                <a:cubicBezTo>
                  <a:pt x="90283" y="27272"/>
                  <a:pt x="92727" y="29716"/>
                  <a:pt x="92727" y="32727"/>
                </a:cubicBezTo>
                <a:cubicBezTo>
                  <a:pt x="92727" y="32727"/>
                  <a:pt x="92727" y="68183"/>
                  <a:pt x="92727" y="68183"/>
                </a:cubicBezTo>
                <a:close/>
                <a:moveTo>
                  <a:pt x="92727" y="109088"/>
                </a:moveTo>
                <a:cubicBezTo>
                  <a:pt x="92727" y="112100"/>
                  <a:pt x="90283" y="114544"/>
                  <a:pt x="87272" y="114544"/>
                </a:cubicBezTo>
                <a:lnTo>
                  <a:pt x="76361" y="114544"/>
                </a:lnTo>
                <a:lnTo>
                  <a:pt x="76361" y="73638"/>
                </a:lnTo>
                <a:lnTo>
                  <a:pt x="92727" y="73638"/>
                </a:lnTo>
                <a:cubicBezTo>
                  <a:pt x="92727" y="73638"/>
                  <a:pt x="92727" y="109088"/>
                  <a:pt x="92727" y="109088"/>
                </a:cubicBezTo>
                <a:close/>
                <a:moveTo>
                  <a:pt x="70911" y="68183"/>
                </a:moveTo>
                <a:lnTo>
                  <a:pt x="27272" y="68183"/>
                </a:lnTo>
                <a:lnTo>
                  <a:pt x="27272" y="27272"/>
                </a:lnTo>
                <a:lnTo>
                  <a:pt x="70911" y="27272"/>
                </a:lnTo>
                <a:cubicBezTo>
                  <a:pt x="70911" y="27272"/>
                  <a:pt x="70911" y="68183"/>
                  <a:pt x="70911" y="68183"/>
                </a:cubicBezTo>
                <a:close/>
                <a:moveTo>
                  <a:pt x="70911" y="114544"/>
                </a:moveTo>
                <a:lnTo>
                  <a:pt x="27272" y="114544"/>
                </a:lnTo>
                <a:lnTo>
                  <a:pt x="27272" y="73638"/>
                </a:lnTo>
                <a:lnTo>
                  <a:pt x="70911" y="73638"/>
                </a:lnTo>
                <a:cubicBezTo>
                  <a:pt x="70911" y="73638"/>
                  <a:pt x="70911" y="114544"/>
                  <a:pt x="70911" y="114544"/>
                </a:cubicBezTo>
                <a:close/>
                <a:moveTo>
                  <a:pt x="21816" y="68183"/>
                </a:moveTo>
                <a:lnTo>
                  <a:pt x="5455" y="68183"/>
                </a:lnTo>
                <a:lnTo>
                  <a:pt x="5455" y="32727"/>
                </a:lnTo>
                <a:cubicBezTo>
                  <a:pt x="5455" y="29716"/>
                  <a:pt x="7900" y="27272"/>
                  <a:pt x="10911" y="27272"/>
                </a:cubicBezTo>
                <a:lnTo>
                  <a:pt x="21816" y="27272"/>
                </a:lnTo>
                <a:cubicBezTo>
                  <a:pt x="21816" y="27272"/>
                  <a:pt x="21816" y="68183"/>
                  <a:pt x="21816" y="68183"/>
                </a:cubicBezTo>
                <a:close/>
                <a:moveTo>
                  <a:pt x="21816" y="114544"/>
                </a:moveTo>
                <a:lnTo>
                  <a:pt x="10911" y="114544"/>
                </a:lnTo>
                <a:cubicBezTo>
                  <a:pt x="7900" y="114544"/>
                  <a:pt x="5455" y="112100"/>
                  <a:pt x="5455" y="109088"/>
                </a:cubicBezTo>
                <a:lnTo>
                  <a:pt x="5455" y="73638"/>
                </a:lnTo>
                <a:lnTo>
                  <a:pt x="21816" y="73638"/>
                </a:lnTo>
                <a:cubicBezTo>
                  <a:pt x="21816" y="73638"/>
                  <a:pt x="21816" y="114544"/>
                  <a:pt x="21816" y="114544"/>
                </a:cubicBezTo>
                <a:close/>
                <a:moveTo>
                  <a:pt x="87272" y="21816"/>
                </a:moveTo>
                <a:lnTo>
                  <a:pt x="10911" y="21816"/>
                </a:lnTo>
                <a:cubicBezTo>
                  <a:pt x="4883" y="21816"/>
                  <a:pt x="0" y="26700"/>
                  <a:pt x="0" y="32727"/>
                </a:cubicBezTo>
                <a:lnTo>
                  <a:pt x="0" y="109088"/>
                </a:lnTo>
                <a:cubicBezTo>
                  <a:pt x="0" y="115116"/>
                  <a:pt x="4883" y="120000"/>
                  <a:pt x="10911" y="120000"/>
                </a:cubicBezTo>
                <a:lnTo>
                  <a:pt x="87272" y="120000"/>
                </a:lnTo>
                <a:cubicBezTo>
                  <a:pt x="93300" y="120000"/>
                  <a:pt x="98183" y="115116"/>
                  <a:pt x="98183" y="109088"/>
                </a:cubicBezTo>
                <a:lnTo>
                  <a:pt x="98183" y="32727"/>
                </a:lnTo>
                <a:cubicBezTo>
                  <a:pt x="98183" y="26700"/>
                  <a:pt x="93300" y="21816"/>
                  <a:pt x="87272" y="21816"/>
                </a:cubicBezTo>
                <a:moveTo>
                  <a:pt x="10911" y="49088"/>
                </a:moveTo>
                <a:lnTo>
                  <a:pt x="16361" y="49088"/>
                </a:lnTo>
                <a:lnTo>
                  <a:pt x="16361" y="43638"/>
                </a:lnTo>
                <a:lnTo>
                  <a:pt x="10911" y="43638"/>
                </a:lnTo>
                <a:cubicBezTo>
                  <a:pt x="10911" y="43638"/>
                  <a:pt x="10911" y="49088"/>
                  <a:pt x="10911" y="49088"/>
                </a:cubicBezTo>
                <a:close/>
                <a:moveTo>
                  <a:pt x="10911" y="60000"/>
                </a:moveTo>
                <a:lnTo>
                  <a:pt x="16361" y="60000"/>
                </a:lnTo>
                <a:lnTo>
                  <a:pt x="16361" y="54544"/>
                </a:lnTo>
                <a:lnTo>
                  <a:pt x="10911" y="54544"/>
                </a:lnTo>
                <a:cubicBezTo>
                  <a:pt x="10911" y="54544"/>
                  <a:pt x="10911" y="60000"/>
                  <a:pt x="10911" y="60000"/>
                </a:cubicBezTo>
                <a:close/>
                <a:moveTo>
                  <a:pt x="16361" y="92727"/>
                </a:moveTo>
                <a:lnTo>
                  <a:pt x="10911" y="92727"/>
                </a:lnTo>
                <a:lnTo>
                  <a:pt x="10911" y="98183"/>
                </a:lnTo>
                <a:lnTo>
                  <a:pt x="16361" y="98183"/>
                </a:lnTo>
                <a:cubicBezTo>
                  <a:pt x="16361" y="98183"/>
                  <a:pt x="16361" y="92727"/>
                  <a:pt x="16361" y="92727"/>
                </a:cubicBezTo>
                <a:close/>
                <a:moveTo>
                  <a:pt x="10911" y="38183"/>
                </a:moveTo>
                <a:lnTo>
                  <a:pt x="16361" y="38183"/>
                </a:lnTo>
                <a:lnTo>
                  <a:pt x="16361" y="32727"/>
                </a:lnTo>
                <a:lnTo>
                  <a:pt x="10911" y="32727"/>
                </a:lnTo>
                <a:cubicBezTo>
                  <a:pt x="10911" y="32727"/>
                  <a:pt x="10911" y="38183"/>
                  <a:pt x="10911" y="38183"/>
                </a:cubicBezTo>
                <a:close/>
                <a:moveTo>
                  <a:pt x="16361" y="81816"/>
                </a:moveTo>
                <a:lnTo>
                  <a:pt x="10911" y="81816"/>
                </a:lnTo>
                <a:lnTo>
                  <a:pt x="10911" y="87272"/>
                </a:lnTo>
                <a:lnTo>
                  <a:pt x="16361" y="87272"/>
                </a:lnTo>
                <a:cubicBezTo>
                  <a:pt x="16361" y="87272"/>
                  <a:pt x="16361" y="81816"/>
                  <a:pt x="16361" y="81816"/>
                </a:cubicBezTo>
                <a:close/>
                <a:moveTo>
                  <a:pt x="16361" y="103638"/>
                </a:moveTo>
                <a:lnTo>
                  <a:pt x="10911" y="103638"/>
                </a:lnTo>
                <a:lnTo>
                  <a:pt x="10911" y="109088"/>
                </a:lnTo>
                <a:lnTo>
                  <a:pt x="16361" y="109088"/>
                </a:lnTo>
                <a:cubicBezTo>
                  <a:pt x="16361" y="109088"/>
                  <a:pt x="16361" y="103638"/>
                  <a:pt x="16361" y="103638"/>
                </a:cubicBezTo>
                <a:close/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3" name="Shape 5103"/>
          <p:cNvSpPr/>
          <p:nvPr/>
        </p:nvSpPr>
        <p:spPr>
          <a:xfrm>
            <a:off x="8763518" y="4279373"/>
            <a:ext cx="279327" cy="25394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95455" y="69000"/>
                </a:moveTo>
                <a:cubicBezTo>
                  <a:pt x="90933" y="69000"/>
                  <a:pt x="87272" y="64966"/>
                  <a:pt x="87272" y="60000"/>
                </a:cubicBezTo>
                <a:cubicBezTo>
                  <a:pt x="87272" y="55033"/>
                  <a:pt x="90933" y="51000"/>
                  <a:pt x="95455" y="51000"/>
                </a:cubicBezTo>
                <a:cubicBezTo>
                  <a:pt x="99972" y="51000"/>
                  <a:pt x="103638" y="55033"/>
                  <a:pt x="103638" y="60000"/>
                </a:cubicBezTo>
                <a:cubicBezTo>
                  <a:pt x="103638" y="64966"/>
                  <a:pt x="99972" y="69000"/>
                  <a:pt x="95455" y="69000"/>
                </a:cubicBezTo>
                <a:moveTo>
                  <a:pt x="117272" y="57000"/>
                </a:moveTo>
                <a:lnTo>
                  <a:pt x="108816" y="57000"/>
                </a:lnTo>
                <a:cubicBezTo>
                  <a:pt x="107555" y="50155"/>
                  <a:pt x="102050" y="45000"/>
                  <a:pt x="95455" y="45000"/>
                </a:cubicBezTo>
                <a:cubicBezTo>
                  <a:pt x="88855" y="45000"/>
                  <a:pt x="83355" y="50155"/>
                  <a:pt x="82094" y="57000"/>
                </a:cubicBezTo>
                <a:lnTo>
                  <a:pt x="2727" y="57000"/>
                </a:lnTo>
                <a:cubicBezTo>
                  <a:pt x="1222" y="57000"/>
                  <a:pt x="0" y="58344"/>
                  <a:pt x="0" y="60000"/>
                </a:cubicBezTo>
                <a:cubicBezTo>
                  <a:pt x="0" y="61655"/>
                  <a:pt x="1222" y="63000"/>
                  <a:pt x="2727" y="63000"/>
                </a:cubicBezTo>
                <a:lnTo>
                  <a:pt x="82094" y="63000"/>
                </a:lnTo>
                <a:cubicBezTo>
                  <a:pt x="83355" y="69844"/>
                  <a:pt x="88855" y="75000"/>
                  <a:pt x="95455" y="75000"/>
                </a:cubicBezTo>
                <a:cubicBezTo>
                  <a:pt x="102050" y="75000"/>
                  <a:pt x="107555" y="69844"/>
                  <a:pt x="108816" y="63000"/>
                </a:cubicBezTo>
                <a:lnTo>
                  <a:pt x="117272" y="63000"/>
                </a:lnTo>
                <a:cubicBezTo>
                  <a:pt x="118777" y="63000"/>
                  <a:pt x="120000" y="61655"/>
                  <a:pt x="120000" y="60000"/>
                </a:cubicBezTo>
                <a:cubicBezTo>
                  <a:pt x="120000" y="58344"/>
                  <a:pt x="118777" y="57000"/>
                  <a:pt x="117272" y="57000"/>
                </a:cubicBezTo>
                <a:moveTo>
                  <a:pt x="30000" y="6000"/>
                </a:moveTo>
                <a:cubicBezTo>
                  <a:pt x="34522" y="6000"/>
                  <a:pt x="38183" y="10033"/>
                  <a:pt x="38183" y="15000"/>
                </a:cubicBezTo>
                <a:cubicBezTo>
                  <a:pt x="38183" y="19972"/>
                  <a:pt x="34522" y="24000"/>
                  <a:pt x="30000" y="24000"/>
                </a:cubicBezTo>
                <a:cubicBezTo>
                  <a:pt x="25477" y="24000"/>
                  <a:pt x="21816" y="19972"/>
                  <a:pt x="21816" y="15000"/>
                </a:cubicBezTo>
                <a:cubicBezTo>
                  <a:pt x="21816" y="10033"/>
                  <a:pt x="25477" y="6000"/>
                  <a:pt x="30000" y="6000"/>
                </a:cubicBezTo>
                <a:moveTo>
                  <a:pt x="2727" y="18000"/>
                </a:moveTo>
                <a:lnTo>
                  <a:pt x="16638" y="18000"/>
                </a:lnTo>
                <a:cubicBezTo>
                  <a:pt x="17900" y="24844"/>
                  <a:pt x="23405" y="30000"/>
                  <a:pt x="30000" y="30000"/>
                </a:cubicBezTo>
                <a:cubicBezTo>
                  <a:pt x="36594" y="30000"/>
                  <a:pt x="42100" y="24844"/>
                  <a:pt x="43361" y="18000"/>
                </a:cubicBezTo>
                <a:lnTo>
                  <a:pt x="117272" y="18000"/>
                </a:lnTo>
                <a:cubicBezTo>
                  <a:pt x="118777" y="18000"/>
                  <a:pt x="120000" y="16661"/>
                  <a:pt x="120000" y="15000"/>
                </a:cubicBezTo>
                <a:cubicBezTo>
                  <a:pt x="120000" y="13344"/>
                  <a:pt x="118777" y="12000"/>
                  <a:pt x="117272" y="12000"/>
                </a:cubicBezTo>
                <a:lnTo>
                  <a:pt x="43361" y="12000"/>
                </a:lnTo>
                <a:cubicBezTo>
                  <a:pt x="42100" y="5155"/>
                  <a:pt x="36594" y="0"/>
                  <a:pt x="30000" y="0"/>
                </a:cubicBezTo>
                <a:cubicBezTo>
                  <a:pt x="23405" y="0"/>
                  <a:pt x="17900" y="5155"/>
                  <a:pt x="16638" y="12000"/>
                </a:cubicBezTo>
                <a:lnTo>
                  <a:pt x="2727" y="12000"/>
                </a:lnTo>
                <a:cubicBezTo>
                  <a:pt x="1222" y="12000"/>
                  <a:pt x="0" y="13344"/>
                  <a:pt x="0" y="15000"/>
                </a:cubicBezTo>
                <a:cubicBezTo>
                  <a:pt x="0" y="16661"/>
                  <a:pt x="1222" y="18000"/>
                  <a:pt x="2727" y="18000"/>
                </a:cubicBezTo>
                <a:moveTo>
                  <a:pt x="51816" y="113994"/>
                </a:moveTo>
                <a:cubicBezTo>
                  <a:pt x="47300" y="113994"/>
                  <a:pt x="43638" y="109966"/>
                  <a:pt x="43638" y="104994"/>
                </a:cubicBezTo>
                <a:cubicBezTo>
                  <a:pt x="43638" y="100027"/>
                  <a:pt x="47300" y="95994"/>
                  <a:pt x="51816" y="95994"/>
                </a:cubicBezTo>
                <a:cubicBezTo>
                  <a:pt x="56338" y="95994"/>
                  <a:pt x="60000" y="100027"/>
                  <a:pt x="60000" y="104994"/>
                </a:cubicBezTo>
                <a:cubicBezTo>
                  <a:pt x="60000" y="109966"/>
                  <a:pt x="56338" y="113994"/>
                  <a:pt x="51816" y="113994"/>
                </a:cubicBezTo>
                <a:moveTo>
                  <a:pt x="117272" y="101994"/>
                </a:moveTo>
                <a:lnTo>
                  <a:pt x="65177" y="101994"/>
                </a:lnTo>
                <a:cubicBezTo>
                  <a:pt x="63916" y="95150"/>
                  <a:pt x="58416" y="89994"/>
                  <a:pt x="51816" y="89994"/>
                </a:cubicBezTo>
                <a:cubicBezTo>
                  <a:pt x="45222" y="89994"/>
                  <a:pt x="39722" y="95150"/>
                  <a:pt x="38455" y="101994"/>
                </a:cubicBezTo>
                <a:lnTo>
                  <a:pt x="2727" y="101994"/>
                </a:lnTo>
                <a:cubicBezTo>
                  <a:pt x="1222" y="101994"/>
                  <a:pt x="0" y="103338"/>
                  <a:pt x="0" y="104994"/>
                </a:cubicBezTo>
                <a:cubicBezTo>
                  <a:pt x="0" y="106655"/>
                  <a:pt x="1222" y="107994"/>
                  <a:pt x="2727" y="107994"/>
                </a:cubicBezTo>
                <a:lnTo>
                  <a:pt x="38455" y="107994"/>
                </a:lnTo>
                <a:cubicBezTo>
                  <a:pt x="39722" y="114844"/>
                  <a:pt x="45222" y="120000"/>
                  <a:pt x="51816" y="120000"/>
                </a:cubicBezTo>
                <a:cubicBezTo>
                  <a:pt x="58416" y="120000"/>
                  <a:pt x="63916" y="114844"/>
                  <a:pt x="65177" y="107994"/>
                </a:cubicBezTo>
                <a:lnTo>
                  <a:pt x="117272" y="107994"/>
                </a:lnTo>
                <a:cubicBezTo>
                  <a:pt x="118777" y="107994"/>
                  <a:pt x="120000" y="106655"/>
                  <a:pt x="120000" y="104994"/>
                </a:cubicBezTo>
                <a:cubicBezTo>
                  <a:pt x="120000" y="103338"/>
                  <a:pt x="118777" y="101994"/>
                  <a:pt x="117272" y="101994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06" name="Shape 5106"/>
          <p:cNvSpPr/>
          <p:nvPr/>
        </p:nvSpPr>
        <p:spPr>
          <a:xfrm>
            <a:off x="8777483" y="5189297"/>
            <a:ext cx="279327" cy="22854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53333"/>
                </a:moveTo>
                <a:lnTo>
                  <a:pt x="98183" y="53333"/>
                </a:lnTo>
                <a:lnTo>
                  <a:pt x="98183" y="46666"/>
                </a:lnTo>
                <a:cubicBezTo>
                  <a:pt x="98183" y="42988"/>
                  <a:pt x="95738" y="40000"/>
                  <a:pt x="92727" y="40000"/>
                </a:cubicBezTo>
                <a:lnTo>
                  <a:pt x="81816" y="40000"/>
                </a:lnTo>
                <a:cubicBezTo>
                  <a:pt x="78811" y="40000"/>
                  <a:pt x="76361" y="42988"/>
                  <a:pt x="76361" y="46666"/>
                </a:cubicBezTo>
                <a:lnTo>
                  <a:pt x="76361" y="53333"/>
                </a:lnTo>
                <a:lnTo>
                  <a:pt x="43638" y="53333"/>
                </a:lnTo>
                <a:lnTo>
                  <a:pt x="43638" y="46666"/>
                </a:lnTo>
                <a:cubicBezTo>
                  <a:pt x="43638" y="42988"/>
                  <a:pt x="41188" y="40000"/>
                  <a:pt x="38183" y="40000"/>
                </a:cubicBezTo>
                <a:lnTo>
                  <a:pt x="27272" y="40000"/>
                </a:lnTo>
                <a:cubicBezTo>
                  <a:pt x="24261" y="40000"/>
                  <a:pt x="21816" y="42988"/>
                  <a:pt x="21816" y="46666"/>
                </a:cubicBezTo>
                <a:lnTo>
                  <a:pt x="21816" y="53333"/>
                </a:lnTo>
                <a:lnTo>
                  <a:pt x="5455" y="53333"/>
                </a:lnTo>
                <a:lnTo>
                  <a:pt x="5455" y="20005"/>
                </a:lnTo>
                <a:lnTo>
                  <a:pt x="114544" y="20005"/>
                </a:lnTo>
                <a:cubicBezTo>
                  <a:pt x="114544" y="20005"/>
                  <a:pt x="114544" y="53333"/>
                  <a:pt x="114544" y="53333"/>
                </a:cubicBezTo>
                <a:close/>
                <a:moveTo>
                  <a:pt x="81816" y="46666"/>
                </a:moveTo>
                <a:lnTo>
                  <a:pt x="92727" y="46666"/>
                </a:lnTo>
                <a:lnTo>
                  <a:pt x="92727" y="66672"/>
                </a:lnTo>
                <a:lnTo>
                  <a:pt x="81816" y="66672"/>
                </a:lnTo>
                <a:cubicBezTo>
                  <a:pt x="81816" y="66672"/>
                  <a:pt x="81816" y="46666"/>
                  <a:pt x="81816" y="46666"/>
                </a:cubicBezTo>
                <a:close/>
                <a:moveTo>
                  <a:pt x="27272" y="46666"/>
                </a:moveTo>
                <a:lnTo>
                  <a:pt x="38183" y="46666"/>
                </a:lnTo>
                <a:lnTo>
                  <a:pt x="38183" y="66672"/>
                </a:lnTo>
                <a:lnTo>
                  <a:pt x="27272" y="66672"/>
                </a:lnTo>
                <a:cubicBezTo>
                  <a:pt x="27272" y="66672"/>
                  <a:pt x="27272" y="46666"/>
                  <a:pt x="27272" y="46666"/>
                </a:cubicBezTo>
                <a:close/>
                <a:moveTo>
                  <a:pt x="109088" y="113333"/>
                </a:moveTo>
                <a:lnTo>
                  <a:pt x="10911" y="113333"/>
                </a:lnTo>
                <a:lnTo>
                  <a:pt x="10911" y="60000"/>
                </a:lnTo>
                <a:lnTo>
                  <a:pt x="21816" y="60000"/>
                </a:lnTo>
                <a:lnTo>
                  <a:pt x="21816" y="66672"/>
                </a:lnTo>
                <a:cubicBezTo>
                  <a:pt x="21816" y="70344"/>
                  <a:pt x="24261" y="73333"/>
                  <a:pt x="27272" y="73333"/>
                </a:cubicBezTo>
                <a:lnTo>
                  <a:pt x="38183" y="73333"/>
                </a:lnTo>
                <a:cubicBezTo>
                  <a:pt x="41188" y="73333"/>
                  <a:pt x="43638" y="70344"/>
                  <a:pt x="43638" y="66672"/>
                </a:cubicBezTo>
                <a:lnTo>
                  <a:pt x="43638" y="60000"/>
                </a:lnTo>
                <a:lnTo>
                  <a:pt x="76361" y="60000"/>
                </a:lnTo>
                <a:lnTo>
                  <a:pt x="76361" y="66672"/>
                </a:lnTo>
                <a:cubicBezTo>
                  <a:pt x="76361" y="70344"/>
                  <a:pt x="78811" y="73333"/>
                  <a:pt x="81816" y="73333"/>
                </a:cubicBezTo>
                <a:lnTo>
                  <a:pt x="92727" y="73333"/>
                </a:lnTo>
                <a:cubicBezTo>
                  <a:pt x="95738" y="73333"/>
                  <a:pt x="98183" y="70344"/>
                  <a:pt x="98183" y="66672"/>
                </a:cubicBezTo>
                <a:lnTo>
                  <a:pt x="98183" y="60000"/>
                </a:lnTo>
                <a:lnTo>
                  <a:pt x="109088" y="60000"/>
                </a:lnTo>
                <a:cubicBezTo>
                  <a:pt x="109088" y="60000"/>
                  <a:pt x="109088" y="113333"/>
                  <a:pt x="109088" y="113333"/>
                </a:cubicBezTo>
                <a:close/>
                <a:moveTo>
                  <a:pt x="49088" y="6666"/>
                </a:moveTo>
                <a:lnTo>
                  <a:pt x="70911" y="6666"/>
                </a:lnTo>
                <a:cubicBezTo>
                  <a:pt x="73916" y="6666"/>
                  <a:pt x="76361" y="9655"/>
                  <a:pt x="76361" y="13333"/>
                </a:cubicBezTo>
                <a:lnTo>
                  <a:pt x="43638" y="13333"/>
                </a:lnTo>
                <a:cubicBezTo>
                  <a:pt x="43638" y="9655"/>
                  <a:pt x="46083" y="6666"/>
                  <a:pt x="49088" y="6666"/>
                </a:cubicBezTo>
                <a:moveTo>
                  <a:pt x="114544" y="13333"/>
                </a:moveTo>
                <a:lnTo>
                  <a:pt x="81816" y="13333"/>
                </a:lnTo>
                <a:cubicBezTo>
                  <a:pt x="81816" y="5972"/>
                  <a:pt x="76933" y="0"/>
                  <a:pt x="70911" y="0"/>
                </a:cubicBezTo>
                <a:lnTo>
                  <a:pt x="49088" y="0"/>
                </a:lnTo>
                <a:cubicBezTo>
                  <a:pt x="43066" y="0"/>
                  <a:pt x="38183" y="5972"/>
                  <a:pt x="38183" y="13333"/>
                </a:cubicBezTo>
                <a:lnTo>
                  <a:pt x="5455" y="13333"/>
                </a:lnTo>
                <a:cubicBezTo>
                  <a:pt x="2444" y="13333"/>
                  <a:pt x="0" y="16322"/>
                  <a:pt x="0" y="20005"/>
                </a:cubicBezTo>
                <a:lnTo>
                  <a:pt x="0" y="53333"/>
                </a:lnTo>
                <a:cubicBezTo>
                  <a:pt x="0" y="57011"/>
                  <a:pt x="2444" y="60000"/>
                  <a:pt x="5455" y="60000"/>
                </a:cubicBezTo>
                <a:lnTo>
                  <a:pt x="5455" y="113333"/>
                </a:lnTo>
                <a:cubicBezTo>
                  <a:pt x="5455" y="117011"/>
                  <a:pt x="7900" y="120000"/>
                  <a:pt x="10911" y="120000"/>
                </a:cubicBezTo>
                <a:lnTo>
                  <a:pt x="109088" y="120000"/>
                </a:lnTo>
                <a:cubicBezTo>
                  <a:pt x="112100" y="120000"/>
                  <a:pt x="114544" y="117011"/>
                  <a:pt x="114544" y="113333"/>
                </a:cubicBezTo>
                <a:lnTo>
                  <a:pt x="114544" y="60000"/>
                </a:lnTo>
                <a:cubicBezTo>
                  <a:pt x="117555" y="60000"/>
                  <a:pt x="120000" y="57011"/>
                  <a:pt x="120000" y="53333"/>
                </a:cubicBezTo>
                <a:lnTo>
                  <a:pt x="120000" y="20005"/>
                </a:lnTo>
                <a:cubicBezTo>
                  <a:pt x="120000" y="16322"/>
                  <a:pt x="117555" y="13333"/>
                  <a:pt x="114544" y="13333"/>
                </a:cubicBezTo>
              </a:path>
            </a:pathLst>
          </a:custGeom>
          <a:solidFill>
            <a:srgbClr val="53585F"/>
          </a:soli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3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0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11" name="Shape 5111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5112" name="Shape 5112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13" name="Shape 5113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14" name="Shape 5114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5115" name="Shape 5115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5116" name="Shape 5116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117" name="Shape 5117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5118" name="Shape 5118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5119" name="Shape 5119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5120" name="Shape 5120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sp>
        <p:nvSpPr>
          <p:cNvPr id="5123" name="Shape 5123"/>
          <p:cNvSpPr/>
          <p:nvPr/>
        </p:nvSpPr>
        <p:spPr>
          <a:xfrm>
            <a:off x="205373" y="3377555"/>
            <a:ext cx="182879" cy="18287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4544" y="16361"/>
                </a:moveTo>
                <a:lnTo>
                  <a:pt x="5455" y="16361"/>
                </a:lnTo>
                <a:lnTo>
                  <a:pt x="5455" y="5455"/>
                </a:lnTo>
                <a:lnTo>
                  <a:pt x="114544" y="5455"/>
                </a:lnTo>
                <a:cubicBezTo>
                  <a:pt x="114544" y="5455"/>
                  <a:pt x="114544" y="16361"/>
                  <a:pt x="114544" y="16361"/>
                </a:cubicBezTo>
                <a:close/>
                <a:moveTo>
                  <a:pt x="114544" y="0"/>
                </a:moveTo>
                <a:lnTo>
                  <a:pt x="5455" y="0"/>
                </a:lnTo>
                <a:cubicBezTo>
                  <a:pt x="2444" y="0"/>
                  <a:pt x="0" y="2444"/>
                  <a:pt x="0" y="5455"/>
                </a:cubicBezTo>
                <a:lnTo>
                  <a:pt x="0" y="16361"/>
                </a:lnTo>
                <a:cubicBezTo>
                  <a:pt x="0" y="19372"/>
                  <a:pt x="2444" y="21816"/>
                  <a:pt x="5455" y="21816"/>
                </a:cubicBezTo>
                <a:lnTo>
                  <a:pt x="114544" y="21816"/>
                </a:lnTo>
                <a:cubicBezTo>
                  <a:pt x="117555" y="21816"/>
                  <a:pt x="120000" y="19372"/>
                  <a:pt x="120000" y="16361"/>
                </a:cubicBezTo>
                <a:lnTo>
                  <a:pt x="120000" y="5455"/>
                </a:lnTo>
                <a:cubicBezTo>
                  <a:pt x="120000" y="2444"/>
                  <a:pt x="117555" y="0"/>
                  <a:pt x="114544" y="0"/>
                </a:cubicBezTo>
                <a:moveTo>
                  <a:pt x="114544" y="81816"/>
                </a:moveTo>
                <a:lnTo>
                  <a:pt x="5455" y="81816"/>
                </a:lnTo>
                <a:lnTo>
                  <a:pt x="5455" y="70911"/>
                </a:lnTo>
                <a:lnTo>
                  <a:pt x="114544" y="70911"/>
                </a:lnTo>
                <a:cubicBezTo>
                  <a:pt x="114544" y="70911"/>
                  <a:pt x="114544" y="81816"/>
                  <a:pt x="114544" y="81816"/>
                </a:cubicBezTo>
                <a:close/>
                <a:moveTo>
                  <a:pt x="114544" y="65455"/>
                </a:moveTo>
                <a:lnTo>
                  <a:pt x="5455" y="65455"/>
                </a:lnTo>
                <a:cubicBezTo>
                  <a:pt x="2444" y="65455"/>
                  <a:pt x="0" y="67900"/>
                  <a:pt x="0" y="70911"/>
                </a:cubicBezTo>
                <a:lnTo>
                  <a:pt x="0" y="81816"/>
                </a:lnTo>
                <a:cubicBezTo>
                  <a:pt x="0" y="84833"/>
                  <a:pt x="2444" y="87272"/>
                  <a:pt x="5455" y="87272"/>
                </a:cubicBezTo>
                <a:lnTo>
                  <a:pt x="114544" y="87272"/>
                </a:lnTo>
                <a:cubicBezTo>
                  <a:pt x="117555" y="87272"/>
                  <a:pt x="120000" y="84833"/>
                  <a:pt x="120000" y="81816"/>
                </a:cubicBezTo>
                <a:lnTo>
                  <a:pt x="120000" y="70911"/>
                </a:lnTo>
                <a:cubicBezTo>
                  <a:pt x="120000" y="67900"/>
                  <a:pt x="117555" y="65455"/>
                  <a:pt x="114544" y="65455"/>
                </a:cubicBezTo>
                <a:moveTo>
                  <a:pt x="5455" y="38183"/>
                </a:moveTo>
                <a:lnTo>
                  <a:pt x="81816" y="38183"/>
                </a:lnTo>
                <a:lnTo>
                  <a:pt x="81816" y="49088"/>
                </a:lnTo>
                <a:lnTo>
                  <a:pt x="5455" y="49088"/>
                </a:lnTo>
                <a:cubicBezTo>
                  <a:pt x="5455" y="49088"/>
                  <a:pt x="5455" y="38183"/>
                  <a:pt x="5455" y="38183"/>
                </a:cubicBezTo>
                <a:close/>
                <a:moveTo>
                  <a:pt x="5455" y="54544"/>
                </a:moveTo>
                <a:lnTo>
                  <a:pt x="81816" y="54544"/>
                </a:lnTo>
                <a:cubicBezTo>
                  <a:pt x="84827" y="54544"/>
                  <a:pt x="87272" y="52100"/>
                  <a:pt x="87272" y="49088"/>
                </a:cubicBezTo>
                <a:lnTo>
                  <a:pt x="87272" y="38183"/>
                </a:lnTo>
                <a:cubicBezTo>
                  <a:pt x="87272" y="35172"/>
                  <a:pt x="84827" y="32727"/>
                  <a:pt x="81816" y="32727"/>
                </a:cubicBezTo>
                <a:lnTo>
                  <a:pt x="5455" y="32727"/>
                </a:lnTo>
                <a:cubicBezTo>
                  <a:pt x="2444" y="32727"/>
                  <a:pt x="0" y="35172"/>
                  <a:pt x="0" y="38183"/>
                </a:cubicBezTo>
                <a:lnTo>
                  <a:pt x="0" y="49088"/>
                </a:lnTo>
                <a:cubicBezTo>
                  <a:pt x="0" y="52100"/>
                  <a:pt x="2444" y="54544"/>
                  <a:pt x="5455" y="54544"/>
                </a:cubicBezTo>
                <a:moveTo>
                  <a:pt x="81816" y="114544"/>
                </a:moveTo>
                <a:lnTo>
                  <a:pt x="5455" y="114544"/>
                </a:lnTo>
                <a:lnTo>
                  <a:pt x="5455" y="103638"/>
                </a:lnTo>
                <a:lnTo>
                  <a:pt x="81816" y="103638"/>
                </a:lnTo>
                <a:cubicBezTo>
                  <a:pt x="81816" y="103638"/>
                  <a:pt x="81816" y="114544"/>
                  <a:pt x="81816" y="114544"/>
                </a:cubicBezTo>
                <a:close/>
                <a:moveTo>
                  <a:pt x="81816" y="98183"/>
                </a:moveTo>
                <a:lnTo>
                  <a:pt x="5455" y="98183"/>
                </a:lnTo>
                <a:cubicBezTo>
                  <a:pt x="2444" y="98183"/>
                  <a:pt x="0" y="100627"/>
                  <a:pt x="0" y="103638"/>
                </a:cubicBezTo>
                <a:lnTo>
                  <a:pt x="0" y="114544"/>
                </a:lnTo>
                <a:cubicBezTo>
                  <a:pt x="0" y="117555"/>
                  <a:pt x="2444" y="120000"/>
                  <a:pt x="5455" y="120000"/>
                </a:cubicBezTo>
                <a:lnTo>
                  <a:pt x="81816" y="120000"/>
                </a:lnTo>
                <a:cubicBezTo>
                  <a:pt x="84827" y="120000"/>
                  <a:pt x="87272" y="117555"/>
                  <a:pt x="87272" y="114544"/>
                </a:cubicBezTo>
                <a:lnTo>
                  <a:pt x="87272" y="103638"/>
                </a:lnTo>
                <a:cubicBezTo>
                  <a:pt x="87272" y="100627"/>
                  <a:pt x="84827" y="98183"/>
                  <a:pt x="81816" y="98183"/>
                </a:cubicBezTo>
              </a:path>
            </a:pathLst>
          </a:custGeom>
          <a:gradFill>
            <a:gsLst>
              <a:gs pos="0">
                <a:srgbClr val="385D1F"/>
              </a:gs>
              <a:gs pos="48000">
                <a:schemeClr val="accent3"/>
              </a:gs>
              <a:gs pos="100000">
                <a:schemeClr val="accent6"/>
              </a:gs>
            </a:gsLst>
            <a:path path="circle">
              <a:fillToRect l="100000" t="100000"/>
            </a:path>
            <a:tileRect r="-100000" b="-100000"/>
          </a:gradFill>
          <a:ln>
            <a:noFill/>
          </a:ln>
        </p:spPr>
        <p:txBody>
          <a:bodyPr lIns="19025" tIns="19025" rIns="19025" bIns="1902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5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24" name="Shape 5124"/>
          <p:cNvGrpSpPr/>
          <p:nvPr/>
        </p:nvGrpSpPr>
        <p:grpSpPr>
          <a:xfrm>
            <a:off x="847506" y="1492751"/>
            <a:ext cx="3719526" cy="4492018"/>
            <a:chOff x="4547980" y="1571808"/>
            <a:chExt cx="3154796" cy="3810001"/>
          </a:xfrm>
        </p:grpSpPr>
        <p:sp>
          <p:nvSpPr>
            <p:cNvPr id="5125" name="Shape 5125"/>
            <p:cNvSpPr/>
            <p:nvPr/>
          </p:nvSpPr>
          <p:spPr>
            <a:xfrm>
              <a:off x="6125378" y="1571808"/>
              <a:ext cx="1577398" cy="243320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705" y="22878"/>
                  </a:moveTo>
                  <a:cubicBezTo>
                    <a:pt x="114529" y="22306"/>
                    <a:pt x="111000" y="21849"/>
                    <a:pt x="107647" y="21506"/>
                  </a:cubicBezTo>
                  <a:cubicBezTo>
                    <a:pt x="103411" y="21163"/>
                    <a:pt x="99000" y="20705"/>
                    <a:pt x="94764" y="20133"/>
                  </a:cubicBezTo>
                  <a:cubicBezTo>
                    <a:pt x="93176" y="21963"/>
                    <a:pt x="90882" y="23565"/>
                    <a:pt x="88058" y="24823"/>
                  </a:cubicBezTo>
                  <a:cubicBezTo>
                    <a:pt x="78705" y="29056"/>
                    <a:pt x="66176" y="28484"/>
                    <a:pt x="57882" y="23336"/>
                  </a:cubicBezTo>
                  <a:cubicBezTo>
                    <a:pt x="53294" y="20591"/>
                    <a:pt x="50647" y="16816"/>
                    <a:pt x="50470" y="12926"/>
                  </a:cubicBezTo>
                  <a:cubicBezTo>
                    <a:pt x="34941" y="9380"/>
                    <a:pt x="20117" y="4918"/>
                    <a:pt x="5470" y="0"/>
                  </a:cubicBezTo>
                  <a:cubicBezTo>
                    <a:pt x="1941" y="1029"/>
                    <a:pt x="176" y="3317"/>
                    <a:pt x="0" y="6406"/>
                  </a:cubicBezTo>
                  <a:cubicBezTo>
                    <a:pt x="0" y="12583"/>
                    <a:pt x="0" y="18760"/>
                    <a:pt x="0" y="24823"/>
                  </a:cubicBezTo>
                  <a:cubicBezTo>
                    <a:pt x="0" y="27797"/>
                    <a:pt x="0" y="30772"/>
                    <a:pt x="0" y="34204"/>
                  </a:cubicBezTo>
                  <a:cubicBezTo>
                    <a:pt x="3000" y="33288"/>
                    <a:pt x="5117" y="32602"/>
                    <a:pt x="7235" y="31916"/>
                  </a:cubicBezTo>
                  <a:cubicBezTo>
                    <a:pt x="13411" y="29742"/>
                    <a:pt x="19941" y="28941"/>
                    <a:pt x="26647" y="30200"/>
                  </a:cubicBezTo>
                  <a:cubicBezTo>
                    <a:pt x="36529" y="31916"/>
                    <a:pt x="42529" y="36263"/>
                    <a:pt x="43941" y="42669"/>
                  </a:cubicBezTo>
                  <a:cubicBezTo>
                    <a:pt x="45529" y="49075"/>
                    <a:pt x="42000" y="54451"/>
                    <a:pt x="33352" y="57998"/>
                  </a:cubicBezTo>
                  <a:cubicBezTo>
                    <a:pt x="24882" y="61544"/>
                    <a:pt x="16235" y="61544"/>
                    <a:pt x="7588" y="58112"/>
                  </a:cubicBezTo>
                  <a:cubicBezTo>
                    <a:pt x="5294" y="57311"/>
                    <a:pt x="3000" y="56510"/>
                    <a:pt x="0" y="55481"/>
                  </a:cubicBezTo>
                  <a:cubicBezTo>
                    <a:pt x="0" y="66120"/>
                    <a:pt x="0" y="76072"/>
                    <a:pt x="176" y="85910"/>
                  </a:cubicBezTo>
                  <a:cubicBezTo>
                    <a:pt x="176" y="89799"/>
                    <a:pt x="4764" y="92316"/>
                    <a:pt x="10764" y="92316"/>
                  </a:cubicBezTo>
                  <a:cubicBezTo>
                    <a:pt x="22764" y="92430"/>
                    <a:pt x="34764" y="92430"/>
                    <a:pt x="46941" y="92430"/>
                  </a:cubicBezTo>
                  <a:cubicBezTo>
                    <a:pt x="52588" y="92430"/>
                    <a:pt x="58235" y="92430"/>
                    <a:pt x="64235" y="92430"/>
                  </a:cubicBezTo>
                  <a:cubicBezTo>
                    <a:pt x="65117" y="96549"/>
                    <a:pt x="62823" y="99866"/>
                    <a:pt x="60000" y="103069"/>
                  </a:cubicBezTo>
                  <a:cubicBezTo>
                    <a:pt x="56470" y="106959"/>
                    <a:pt x="56470" y="110848"/>
                    <a:pt x="60352" y="114623"/>
                  </a:cubicBezTo>
                  <a:cubicBezTo>
                    <a:pt x="64235" y="118398"/>
                    <a:pt x="69705" y="120000"/>
                    <a:pt x="76588" y="119428"/>
                  </a:cubicBezTo>
                  <a:cubicBezTo>
                    <a:pt x="83647" y="118741"/>
                    <a:pt x="88235" y="115996"/>
                    <a:pt x="90352" y="111649"/>
                  </a:cubicBezTo>
                  <a:cubicBezTo>
                    <a:pt x="92117" y="108331"/>
                    <a:pt x="90352" y="105357"/>
                    <a:pt x="88235" y="102383"/>
                  </a:cubicBezTo>
                  <a:cubicBezTo>
                    <a:pt x="86117" y="99294"/>
                    <a:pt x="84529" y="96091"/>
                    <a:pt x="82235" y="92316"/>
                  </a:cubicBezTo>
                  <a:cubicBezTo>
                    <a:pt x="85235" y="92316"/>
                    <a:pt x="86823" y="92316"/>
                    <a:pt x="88235" y="92316"/>
                  </a:cubicBezTo>
                  <a:cubicBezTo>
                    <a:pt x="95823" y="92316"/>
                    <a:pt x="103411" y="92316"/>
                    <a:pt x="111176" y="92316"/>
                  </a:cubicBezTo>
                  <a:cubicBezTo>
                    <a:pt x="112588" y="88198"/>
                    <a:pt x="113823" y="84080"/>
                    <a:pt x="114882" y="79847"/>
                  </a:cubicBezTo>
                  <a:cubicBezTo>
                    <a:pt x="117000" y="71267"/>
                    <a:pt x="117176" y="62573"/>
                    <a:pt x="118235" y="53994"/>
                  </a:cubicBezTo>
                  <a:cubicBezTo>
                    <a:pt x="118764" y="49990"/>
                    <a:pt x="119117" y="45986"/>
                    <a:pt x="119470" y="41982"/>
                  </a:cubicBezTo>
                  <a:cubicBezTo>
                    <a:pt x="119823" y="36263"/>
                    <a:pt x="120000" y="30428"/>
                    <a:pt x="120000" y="24594"/>
                  </a:cubicBezTo>
                  <a:cubicBezTo>
                    <a:pt x="120000" y="24022"/>
                    <a:pt x="118764" y="22993"/>
                    <a:pt x="117705" y="228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6" name="Shape 5126"/>
            <p:cNvSpPr/>
            <p:nvPr/>
          </p:nvSpPr>
          <p:spPr>
            <a:xfrm>
              <a:off x="5561094" y="3515775"/>
              <a:ext cx="2007466" cy="186603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0"/>
                  </a:moveTo>
                  <a:cubicBezTo>
                    <a:pt x="114728" y="0"/>
                    <a:pt x="109456" y="0"/>
                    <a:pt x="104046" y="0"/>
                  </a:cubicBezTo>
                  <a:cubicBezTo>
                    <a:pt x="105433" y="2985"/>
                    <a:pt x="106543" y="5522"/>
                    <a:pt x="107653" y="7910"/>
                  </a:cubicBezTo>
                  <a:cubicBezTo>
                    <a:pt x="111815" y="17611"/>
                    <a:pt x="109595" y="27910"/>
                    <a:pt x="101965" y="33731"/>
                  </a:cubicBezTo>
                  <a:cubicBezTo>
                    <a:pt x="94612" y="39402"/>
                    <a:pt x="84624" y="38656"/>
                    <a:pt x="78242" y="32089"/>
                  </a:cubicBezTo>
                  <a:cubicBezTo>
                    <a:pt x="71306" y="25074"/>
                    <a:pt x="70196" y="14626"/>
                    <a:pt x="75468" y="5671"/>
                  </a:cubicBezTo>
                  <a:cubicBezTo>
                    <a:pt x="76439" y="4179"/>
                    <a:pt x="77132" y="2537"/>
                    <a:pt x="77826" y="895"/>
                  </a:cubicBezTo>
                  <a:cubicBezTo>
                    <a:pt x="77271" y="597"/>
                    <a:pt x="77132" y="298"/>
                    <a:pt x="76855" y="298"/>
                  </a:cubicBezTo>
                  <a:cubicBezTo>
                    <a:pt x="64924" y="298"/>
                    <a:pt x="52994" y="149"/>
                    <a:pt x="41202" y="447"/>
                  </a:cubicBezTo>
                  <a:cubicBezTo>
                    <a:pt x="36624" y="447"/>
                    <a:pt x="33710" y="4179"/>
                    <a:pt x="33572" y="9253"/>
                  </a:cubicBezTo>
                  <a:cubicBezTo>
                    <a:pt x="33433" y="14477"/>
                    <a:pt x="33572" y="19701"/>
                    <a:pt x="33572" y="24776"/>
                  </a:cubicBezTo>
                  <a:cubicBezTo>
                    <a:pt x="33572" y="34776"/>
                    <a:pt x="33572" y="44626"/>
                    <a:pt x="33572" y="54626"/>
                  </a:cubicBezTo>
                  <a:cubicBezTo>
                    <a:pt x="28439" y="55223"/>
                    <a:pt x="24138" y="53283"/>
                    <a:pt x="19976" y="50746"/>
                  </a:cubicBezTo>
                  <a:cubicBezTo>
                    <a:pt x="15398" y="47910"/>
                    <a:pt x="10682" y="48358"/>
                    <a:pt x="6381" y="51641"/>
                  </a:cubicBezTo>
                  <a:cubicBezTo>
                    <a:pt x="1942" y="55074"/>
                    <a:pt x="0" y="59850"/>
                    <a:pt x="971" y="65522"/>
                  </a:cubicBezTo>
                  <a:cubicBezTo>
                    <a:pt x="1942" y="71343"/>
                    <a:pt x="4994" y="75074"/>
                    <a:pt x="10404" y="76716"/>
                  </a:cubicBezTo>
                  <a:cubicBezTo>
                    <a:pt x="14566" y="78059"/>
                    <a:pt x="18173" y="76716"/>
                    <a:pt x="21919" y="74776"/>
                  </a:cubicBezTo>
                  <a:cubicBezTo>
                    <a:pt x="25526" y="72985"/>
                    <a:pt x="29410" y="71641"/>
                    <a:pt x="33572" y="69850"/>
                  </a:cubicBezTo>
                  <a:cubicBezTo>
                    <a:pt x="33710" y="72686"/>
                    <a:pt x="33710" y="74179"/>
                    <a:pt x="33710" y="75671"/>
                  </a:cubicBezTo>
                  <a:cubicBezTo>
                    <a:pt x="33710" y="87910"/>
                    <a:pt x="33710" y="100000"/>
                    <a:pt x="33849" y="112238"/>
                  </a:cubicBezTo>
                  <a:cubicBezTo>
                    <a:pt x="33849" y="115820"/>
                    <a:pt x="34820" y="118358"/>
                    <a:pt x="36624" y="120000"/>
                  </a:cubicBezTo>
                  <a:cubicBezTo>
                    <a:pt x="38289" y="119402"/>
                    <a:pt x="39815" y="118656"/>
                    <a:pt x="41618" y="117462"/>
                  </a:cubicBezTo>
                  <a:cubicBezTo>
                    <a:pt x="53687" y="109850"/>
                    <a:pt x="64092" y="99701"/>
                    <a:pt x="74219" y="89253"/>
                  </a:cubicBezTo>
                  <a:cubicBezTo>
                    <a:pt x="84901" y="78059"/>
                    <a:pt x="93225" y="64776"/>
                    <a:pt x="100855" y="51044"/>
                  </a:cubicBezTo>
                  <a:cubicBezTo>
                    <a:pt x="109872" y="34925"/>
                    <a:pt x="115976" y="17910"/>
                    <a:pt x="12000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7" name="Shape 5127"/>
            <p:cNvSpPr/>
            <p:nvPr/>
          </p:nvSpPr>
          <p:spPr>
            <a:xfrm>
              <a:off x="4686525" y="2968808"/>
              <a:ext cx="1388340" cy="240289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90" y="120000"/>
                  </a:moveTo>
                  <a:cubicBezTo>
                    <a:pt x="118595" y="118841"/>
                    <a:pt x="119397" y="117451"/>
                    <a:pt x="119397" y="115945"/>
                  </a:cubicBezTo>
                  <a:cubicBezTo>
                    <a:pt x="119598" y="111891"/>
                    <a:pt x="119397" y="107837"/>
                    <a:pt x="119397" y="103783"/>
                  </a:cubicBezTo>
                  <a:cubicBezTo>
                    <a:pt x="119397" y="98339"/>
                    <a:pt x="119397" y="93011"/>
                    <a:pt x="119397" y="87220"/>
                  </a:cubicBezTo>
                  <a:cubicBezTo>
                    <a:pt x="116187" y="88030"/>
                    <a:pt x="113779" y="88957"/>
                    <a:pt x="110969" y="89536"/>
                  </a:cubicBezTo>
                  <a:cubicBezTo>
                    <a:pt x="106755" y="90347"/>
                    <a:pt x="102341" y="91505"/>
                    <a:pt x="97926" y="91737"/>
                  </a:cubicBezTo>
                  <a:cubicBezTo>
                    <a:pt x="86488" y="92432"/>
                    <a:pt x="75652" y="88262"/>
                    <a:pt x="71237" y="82123"/>
                  </a:cubicBezTo>
                  <a:cubicBezTo>
                    <a:pt x="66822" y="75984"/>
                    <a:pt x="69632" y="68803"/>
                    <a:pt x="78060" y="64517"/>
                  </a:cubicBezTo>
                  <a:cubicBezTo>
                    <a:pt x="86688" y="60115"/>
                    <a:pt x="99130" y="59189"/>
                    <a:pt x="109163" y="62316"/>
                  </a:cubicBezTo>
                  <a:cubicBezTo>
                    <a:pt x="112374" y="63243"/>
                    <a:pt x="115585" y="64285"/>
                    <a:pt x="119397" y="65559"/>
                  </a:cubicBezTo>
                  <a:cubicBezTo>
                    <a:pt x="119397" y="55598"/>
                    <a:pt x="118996" y="46216"/>
                    <a:pt x="119598" y="36833"/>
                  </a:cubicBezTo>
                  <a:cubicBezTo>
                    <a:pt x="120000" y="30231"/>
                    <a:pt x="112976" y="27915"/>
                    <a:pt x="103745" y="28030"/>
                  </a:cubicBezTo>
                  <a:cubicBezTo>
                    <a:pt x="86688" y="28262"/>
                    <a:pt x="69632" y="28146"/>
                    <a:pt x="52575" y="28146"/>
                  </a:cubicBezTo>
                  <a:cubicBezTo>
                    <a:pt x="50568" y="28146"/>
                    <a:pt x="48561" y="28146"/>
                    <a:pt x="46755" y="28146"/>
                  </a:cubicBezTo>
                  <a:cubicBezTo>
                    <a:pt x="46153" y="23976"/>
                    <a:pt x="47157" y="21660"/>
                    <a:pt x="51371" y="17606"/>
                  </a:cubicBezTo>
                  <a:cubicBezTo>
                    <a:pt x="55585" y="13436"/>
                    <a:pt x="55183" y="8687"/>
                    <a:pt x="50367" y="5096"/>
                  </a:cubicBezTo>
                  <a:cubicBezTo>
                    <a:pt x="45551" y="1505"/>
                    <a:pt x="38929" y="0"/>
                    <a:pt x="31304" y="926"/>
                  </a:cubicBezTo>
                  <a:cubicBezTo>
                    <a:pt x="23076" y="1969"/>
                    <a:pt x="17257" y="5096"/>
                    <a:pt x="16655" y="9961"/>
                  </a:cubicBezTo>
                  <a:cubicBezTo>
                    <a:pt x="16254" y="12972"/>
                    <a:pt x="18662" y="16100"/>
                    <a:pt x="20267" y="19227"/>
                  </a:cubicBezTo>
                  <a:cubicBezTo>
                    <a:pt x="21872" y="22007"/>
                    <a:pt x="23879" y="24787"/>
                    <a:pt x="26086" y="28146"/>
                  </a:cubicBezTo>
                  <a:cubicBezTo>
                    <a:pt x="22675" y="28146"/>
                    <a:pt x="20869" y="28146"/>
                    <a:pt x="18862" y="28146"/>
                  </a:cubicBezTo>
                  <a:cubicBezTo>
                    <a:pt x="12642" y="28146"/>
                    <a:pt x="6421" y="28146"/>
                    <a:pt x="0" y="28146"/>
                  </a:cubicBezTo>
                  <a:cubicBezTo>
                    <a:pt x="9030" y="48532"/>
                    <a:pt x="24481" y="67297"/>
                    <a:pt x="47157" y="84208"/>
                  </a:cubicBezTo>
                  <a:cubicBezTo>
                    <a:pt x="65819" y="98223"/>
                    <a:pt x="88494" y="109575"/>
                    <a:pt x="114180" y="119073"/>
                  </a:cubicBezTo>
                  <a:cubicBezTo>
                    <a:pt x="115183" y="119420"/>
                    <a:pt x="116187" y="119768"/>
                    <a:pt x="117190" y="12000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28" name="Shape 5128"/>
            <p:cNvSpPr/>
            <p:nvPr/>
          </p:nvSpPr>
          <p:spPr>
            <a:xfrm>
              <a:off x="4547980" y="1597786"/>
              <a:ext cx="2085398" cy="186892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443" y="45260"/>
                  </a:moveTo>
                  <a:cubicBezTo>
                    <a:pt x="95706" y="47196"/>
                    <a:pt x="91835" y="48833"/>
                    <a:pt x="87296" y="50769"/>
                  </a:cubicBezTo>
                  <a:cubicBezTo>
                    <a:pt x="87296" y="48387"/>
                    <a:pt x="87296" y="47047"/>
                    <a:pt x="87296" y="45856"/>
                  </a:cubicBezTo>
                  <a:cubicBezTo>
                    <a:pt x="87296" y="33796"/>
                    <a:pt x="87296" y="21736"/>
                    <a:pt x="87296" y="9677"/>
                  </a:cubicBezTo>
                  <a:cubicBezTo>
                    <a:pt x="87296" y="4764"/>
                    <a:pt x="86229" y="1637"/>
                    <a:pt x="83826" y="0"/>
                  </a:cubicBezTo>
                  <a:cubicBezTo>
                    <a:pt x="77819" y="3275"/>
                    <a:pt x="71946" y="6401"/>
                    <a:pt x="65939" y="9528"/>
                  </a:cubicBezTo>
                  <a:cubicBezTo>
                    <a:pt x="53259" y="15781"/>
                    <a:pt x="40177" y="20545"/>
                    <a:pt x="26562" y="23225"/>
                  </a:cubicBezTo>
                  <a:cubicBezTo>
                    <a:pt x="18954" y="24714"/>
                    <a:pt x="11479" y="26054"/>
                    <a:pt x="3870" y="27543"/>
                  </a:cubicBezTo>
                  <a:cubicBezTo>
                    <a:pt x="266" y="28138"/>
                    <a:pt x="133" y="28138"/>
                    <a:pt x="133" y="32158"/>
                  </a:cubicBezTo>
                  <a:cubicBezTo>
                    <a:pt x="133" y="34094"/>
                    <a:pt x="133" y="35880"/>
                    <a:pt x="133" y="37667"/>
                  </a:cubicBezTo>
                  <a:cubicBezTo>
                    <a:pt x="133" y="37667"/>
                    <a:pt x="133" y="37667"/>
                    <a:pt x="0" y="37667"/>
                  </a:cubicBezTo>
                  <a:cubicBezTo>
                    <a:pt x="0" y="37965"/>
                    <a:pt x="0" y="38263"/>
                    <a:pt x="0" y="38560"/>
                  </a:cubicBezTo>
                  <a:cubicBezTo>
                    <a:pt x="6006" y="40794"/>
                    <a:pt x="10144" y="46451"/>
                    <a:pt x="11345" y="53598"/>
                  </a:cubicBezTo>
                  <a:cubicBezTo>
                    <a:pt x="12680" y="61935"/>
                    <a:pt x="10144" y="68933"/>
                    <a:pt x="4004" y="73995"/>
                  </a:cubicBezTo>
                  <a:cubicBezTo>
                    <a:pt x="3337" y="74590"/>
                    <a:pt x="2536" y="75037"/>
                    <a:pt x="1735" y="75483"/>
                  </a:cubicBezTo>
                  <a:cubicBezTo>
                    <a:pt x="2402" y="85905"/>
                    <a:pt x="3070" y="96327"/>
                    <a:pt x="4671" y="106451"/>
                  </a:cubicBezTo>
                  <a:cubicBezTo>
                    <a:pt x="5339" y="111066"/>
                    <a:pt x="6140" y="115533"/>
                    <a:pt x="7074" y="120000"/>
                  </a:cubicBezTo>
                  <a:cubicBezTo>
                    <a:pt x="11078" y="120000"/>
                    <a:pt x="14949" y="120000"/>
                    <a:pt x="19087" y="120000"/>
                  </a:cubicBezTo>
                  <a:cubicBezTo>
                    <a:pt x="18020" y="117766"/>
                    <a:pt x="17219" y="115980"/>
                    <a:pt x="16418" y="114193"/>
                  </a:cubicBezTo>
                  <a:cubicBezTo>
                    <a:pt x="14015" y="108982"/>
                    <a:pt x="13081" y="103473"/>
                    <a:pt x="14816" y="97667"/>
                  </a:cubicBezTo>
                  <a:cubicBezTo>
                    <a:pt x="17219" y="89627"/>
                    <a:pt x="22424" y="84863"/>
                    <a:pt x="29899" y="83672"/>
                  </a:cubicBezTo>
                  <a:cubicBezTo>
                    <a:pt x="37107" y="82630"/>
                    <a:pt x="43114" y="85905"/>
                    <a:pt x="47119" y="92754"/>
                  </a:cubicBezTo>
                  <a:cubicBezTo>
                    <a:pt x="51123" y="99602"/>
                    <a:pt x="51256" y="106898"/>
                    <a:pt x="47519" y="114193"/>
                  </a:cubicBezTo>
                  <a:cubicBezTo>
                    <a:pt x="46585" y="115980"/>
                    <a:pt x="45650" y="117766"/>
                    <a:pt x="44582" y="120000"/>
                  </a:cubicBezTo>
                  <a:cubicBezTo>
                    <a:pt x="56062" y="120000"/>
                    <a:pt x="66740" y="120000"/>
                    <a:pt x="77419" y="120000"/>
                  </a:cubicBezTo>
                  <a:cubicBezTo>
                    <a:pt x="84627" y="120000"/>
                    <a:pt x="87296" y="117022"/>
                    <a:pt x="87296" y="108982"/>
                  </a:cubicBezTo>
                  <a:cubicBezTo>
                    <a:pt x="87296" y="95583"/>
                    <a:pt x="87430" y="82183"/>
                    <a:pt x="87296" y="68784"/>
                  </a:cubicBezTo>
                  <a:cubicBezTo>
                    <a:pt x="87296" y="66104"/>
                    <a:pt x="88097" y="65062"/>
                    <a:pt x="90233" y="65806"/>
                  </a:cubicBezTo>
                  <a:cubicBezTo>
                    <a:pt x="93437" y="66848"/>
                    <a:pt x="96774" y="67890"/>
                    <a:pt x="99710" y="69677"/>
                  </a:cubicBezTo>
                  <a:cubicBezTo>
                    <a:pt x="104916" y="72655"/>
                    <a:pt x="111457" y="71910"/>
                    <a:pt x="115461" y="67295"/>
                  </a:cubicBezTo>
                  <a:cubicBezTo>
                    <a:pt x="119466" y="62382"/>
                    <a:pt x="120000" y="54937"/>
                    <a:pt x="116662" y="49429"/>
                  </a:cubicBezTo>
                  <a:cubicBezTo>
                    <a:pt x="112791" y="43027"/>
                    <a:pt x="106251" y="41687"/>
                    <a:pt x="99443" y="452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131" name="Shape 5131"/>
          <p:cNvSpPr/>
          <p:nvPr/>
        </p:nvSpPr>
        <p:spPr>
          <a:xfrm>
            <a:off x="5550275" y="4353830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59723"/>
                </a:moveTo>
                <a:cubicBezTo>
                  <a:pt x="0" y="43133"/>
                  <a:pt x="6635" y="28202"/>
                  <a:pt x="17695" y="17142"/>
                </a:cubicBezTo>
                <a:cubicBezTo>
                  <a:pt x="28202" y="6635"/>
                  <a:pt x="43133" y="0"/>
                  <a:pt x="59723" y="0"/>
                </a:cubicBezTo>
                <a:cubicBezTo>
                  <a:pt x="76313" y="0"/>
                  <a:pt x="91244" y="6635"/>
                  <a:pt x="102304" y="17142"/>
                </a:cubicBezTo>
                <a:cubicBezTo>
                  <a:pt x="113364" y="28202"/>
                  <a:pt x="120000" y="43133"/>
                  <a:pt x="120000" y="59723"/>
                </a:cubicBezTo>
                <a:cubicBezTo>
                  <a:pt x="120000" y="76313"/>
                  <a:pt x="113364" y="91244"/>
                  <a:pt x="102304" y="102304"/>
                </a:cubicBezTo>
                <a:cubicBezTo>
                  <a:pt x="91244" y="112811"/>
                  <a:pt x="76313" y="120000"/>
                  <a:pt x="59723" y="120000"/>
                </a:cubicBezTo>
                <a:cubicBezTo>
                  <a:pt x="43133" y="120000"/>
                  <a:pt x="28202" y="112811"/>
                  <a:pt x="17695" y="102304"/>
                </a:cubicBezTo>
                <a:cubicBezTo>
                  <a:pt x="6635" y="91244"/>
                  <a:pt x="0" y="76313"/>
                  <a:pt x="0" y="59723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2" name="Shape 5132"/>
          <p:cNvSpPr/>
          <p:nvPr/>
        </p:nvSpPr>
        <p:spPr>
          <a:xfrm>
            <a:off x="5625123" y="4429719"/>
            <a:ext cx="759712" cy="75764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60000"/>
                </a:moveTo>
                <a:cubicBezTo>
                  <a:pt x="120000" y="76666"/>
                  <a:pt x="113333" y="91333"/>
                  <a:pt x="102666" y="102666"/>
                </a:cubicBezTo>
                <a:cubicBezTo>
                  <a:pt x="92000" y="113333"/>
                  <a:pt x="76666" y="120000"/>
                  <a:pt x="60000" y="120000"/>
                </a:cubicBezTo>
                <a:cubicBezTo>
                  <a:pt x="43333" y="120000"/>
                  <a:pt x="28666" y="113333"/>
                  <a:pt x="18000" y="102666"/>
                </a:cubicBezTo>
                <a:cubicBezTo>
                  <a:pt x="6666" y="91333"/>
                  <a:pt x="0" y="76666"/>
                  <a:pt x="0" y="60000"/>
                </a:cubicBezTo>
                <a:cubicBezTo>
                  <a:pt x="0" y="43333"/>
                  <a:pt x="6666" y="28666"/>
                  <a:pt x="18000" y="17333"/>
                </a:cubicBezTo>
                <a:cubicBezTo>
                  <a:pt x="28666" y="6666"/>
                  <a:pt x="43333" y="0"/>
                  <a:pt x="60000" y="0"/>
                </a:cubicBezTo>
                <a:cubicBezTo>
                  <a:pt x="76666" y="0"/>
                  <a:pt x="92000" y="6666"/>
                  <a:pt x="102666" y="17333"/>
                </a:cubicBezTo>
                <a:cubicBezTo>
                  <a:pt x="113333" y="28666"/>
                  <a:pt x="120000" y="43333"/>
                  <a:pt x="120000" y="6000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3" name="Shape 5133"/>
          <p:cNvSpPr/>
          <p:nvPr/>
        </p:nvSpPr>
        <p:spPr>
          <a:xfrm>
            <a:off x="5706208" y="4510583"/>
            <a:ext cx="60253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59580"/>
                </a:moveTo>
                <a:cubicBezTo>
                  <a:pt x="120000" y="76363"/>
                  <a:pt x="113286" y="91468"/>
                  <a:pt x="102377" y="102377"/>
                </a:cubicBezTo>
                <a:cubicBezTo>
                  <a:pt x="91468" y="113286"/>
                  <a:pt x="76363" y="120000"/>
                  <a:pt x="59580" y="120000"/>
                </a:cubicBezTo>
                <a:cubicBezTo>
                  <a:pt x="43636" y="120000"/>
                  <a:pt x="28531" y="113286"/>
                  <a:pt x="17622" y="102377"/>
                </a:cubicBezTo>
                <a:cubicBezTo>
                  <a:pt x="6713" y="91468"/>
                  <a:pt x="0" y="76363"/>
                  <a:pt x="0" y="59580"/>
                </a:cubicBezTo>
                <a:cubicBezTo>
                  <a:pt x="0" y="42797"/>
                  <a:pt x="6713" y="27692"/>
                  <a:pt x="17622" y="17622"/>
                </a:cubicBezTo>
                <a:cubicBezTo>
                  <a:pt x="28531" y="6713"/>
                  <a:pt x="43636" y="0"/>
                  <a:pt x="59580" y="0"/>
                </a:cubicBezTo>
                <a:cubicBezTo>
                  <a:pt x="76363" y="0"/>
                  <a:pt x="91468" y="6713"/>
                  <a:pt x="102377" y="17622"/>
                </a:cubicBezTo>
                <a:cubicBezTo>
                  <a:pt x="113286" y="27692"/>
                  <a:pt x="120000" y="42797"/>
                  <a:pt x="120000" y="59580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4" name="Shape 5134"/>
          <p:cNvSpPr/>
          <p:nvPr/>
        </p:nvSpPr>
        <p:spPr>
          <a:xfrm>
            <a:off x="5685001" y="4353830"/>
            <a:ext cx="779673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297" y="0"/>
                </a:moveTo>
                <a:cubicBezTo>
                  <a:pt x="59027" y="0"/>
                  <a:pt x="68756" y="1658"/>
                  <a:pt x="77189" y="4423"/>
                </a:cubicBezTo>
                <a:cubicBezTo>
                  <a:pt x="85621" y="7741"/>
                  <a:pt x="92756" y="12165"/>
                  <a:pt x="99243" y="17142"/>
                </a:cubicBezTo>
                <a:cubicBezTo>
                  <a:pt x="105729" y="22672"/>
                  <a:pt x="110918" y="29308"/>
                  <a:pt x="114162" y="36497"/>
                </a:cubicBezTo>
                <a:cubicBezTo>
                  <a:pt x="118054" y="43686"/>
                  <a:pt x="120000" y="51428"/>
                  <a:pt x="120000" y="59723"/>
                </a:cubicBezTo>
                <a:cubicBezTo>
                  <a:pt x="120000" y="68018"/>
                  <a:pt x="118054" y="75760"/>
                  <a:pt x="114162" y="82949"/>
                </a:cubicBezTo>
                <a:cubicBezTo>
                  <a:pt x="110918" y="90138"/>
                  <a:pt x="105729" y="96774"/>
                  <a:pt x="99243" y="102304"/>
                </a:cubicBezTo>
                <a:cubicBezTo>
                  <a:pt x="92756" y="107834"/>
                  <a:pt x="85621" y="112258"/>
                  <a:pt x="77189" y="115023"/>
                </a:cubicBezTo>
                <a:cubicBezTo>
                  <a:pt x="68756" y="118341"/>
                  <a:pt x="59027" y="120000"/>
                  <a:pt x="49297" y="120000"/>
                </a:cubicBezTo>
                <a:cubicBezTo>
                  <a:pt x="39567" y="120000"/>
                  <a:pt x="30486" y="118341"/>
                  <a:pt x="22054" y="115023"/>
                </a:cubicBezTo>
                <a:cubicBezTo>
                  <a:pt x="13621" y="112258"/>
                  <a:pt x="5837" y="107834"/>
                  <a:pt x="0" y="102304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5" name="Shape 5135"/>
          <p:cNvSpPr/>
          <p:nvPr/>
        </p:nvSpPr>
        <p:spPr>
          <a:xfrm>
            <a:off x="5625123" y="4539198"/>
            <a:ext cx="759712" cy="64816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02666" y="0"/>
                </a:moveTo>
                <a:cubicBezTo>
                  <a:pt x="113333" y="13246"/>
                  <a:pt x="120000" y="30389"/>
                  <a:pt x="120000" y="49870"/>
                </a:cubicBezTo>
                <a:cubicBezTo>
                  <a:pt x="120000" y="69350"/>
                  <a:pt x="113333" y="86493"/>
                  <a:pt x="102666" y="99740"/>
                </a:cubicBezTo>
                <a:cubicBezTo>
                  <a:pt x="92000" y="112207"/>
                  <a:pt x="76666" y="120000"/>
                  <a:pt x="60000" y="120000"/>
                </a:cubicBezTo>
                <a:cubicBezTo>
                  <a:pt x="43333" y="120000"/>
                  <a:pt x="28666" y="112207"/>
                  <a:pt x="18000" y="99740"/>
                </a:cubicBezTo>
                <a:cubicBezTo>
                  <a:pt x="6666" y="86493"/>
                  <a:pt x="0" y="69350"/>
                  <a:pt x="0" y="49870"/>
                </a:cubicBezTo>
              </a:path>
            </a:pathLst>
          </a:custGeom>
          <a:noFill/>
          <a:ln w="53975" cap="rnd" cmpd="sng">
            <a:solidFill>
              <a:srgbClr val="4E7729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6" name="Shape 5136"/>
          <p:cNvSpPr/>
          <p:nvPr/>
        </p:nvSpPr>
        <p:spPr>
          <a:xfrm>
            <a:off x="5794780" y="4510583"/>
            <a:ext cx="513960" cy="60089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49180" y="0"/>
                </a:moveTo>
                <a:cubicBezTo>
                  <a:pt x="68852" y="0"/>
                  <a:pt x="86557" y="6713"/>
                  <a:pt x="99344" y="17622"/>
                </a:cubicBezTo>
                <a:cubicBezTo>
                  <a:pt x="112131" y="27692"/>
                  <a:pt x="120000" y="42797"/>
                  <a:pt x="120000" y="59580"/>
                </a:cubicBezTo>
                <a:cubicBezTo>
                  <a:pt x="120000" y="76363"/>
                  <a:pt x="112131" y="91468"/>
                  <a:pt x="99344" y="102377"/>
                </a:cubicBezTo>
                <a:cubicBezTo>
                  <a:pt x="86557" y="113286"/>
                  <a:pt x="68852" y="120000"/>
                  <a:pt x="49180" y="120000"/>
                </a:cubicBezTo>
                <a:cubicBezTo>
                  <a:pt x="30491" y="120000"/>
                  <a:pt x="12786" y="113286"/>
                  <a:pt x="0" y="102377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7" name="Shape 5137"/>
          <p:cNvSpPr/>
          <p:nvPr/>
        </p:nvSpPr>
        <p:spPr>
          <a:xfrm>
            <a:off x="9453149" y="4322764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621" y="65945"/>
                </a:moveTo>
                <a:cubicBezTo>
                  <a:pt x="0" y="49729"/>
                  <a:pt x="5405" y="34594"/>
                  <a:pt x="15135" y="22702"/>
                </a:cubicBezTo>
                <a:cubicBezTo>
                  <a:pt x="24324" y="11351"/>
                  <a:pt x="38378" y="3243"/>
                  <a:pt x="54594" y="1621"/>
                </a:cubicBezTo>
                <a:cubicBezTo>
                  <a:pt x="70810" y="0"/>
                  <a:pt x="85945" y="5405"/>
                  <a:pt x="97297" y="15135"/>
                </a:cubicBezTo>
                <a:cubicBezTo>
                  <a:pt x="109189" y="24324"/>
                  <a:pt x="116756" y="38378"/>
                  <a:pt x="118378" y="54594"/>
                </a:cubicBezTo>
                <a:cubicBezTo>
                  <a:pt x="120000" y="70810"/>
                  <a:pt x="115135" y="85945"/>
                  <a:pt x="105405" y="97297"/>
                </a:cubicBezTo>
                <a:cubicBezTo>
                  <a:pt x="95675" y="109189"/>
                  <a:pt x="82162" y="116756"/>
                  <a:pt x="65945" y="118378"/>
                </a:cubicBezTo>
                <a:cubicBezTo>
                  <a:pt x="49729" y="120000"/>
                  <a:pt x="34594" y="115135"/>
                  <a:pt x="22702" y="105405"/>
                </a:cubicBezTo>
                <a:cubicBezTo>
                  <a:pt x="11351" y="95675"/>
                  <a:pt x="3243" y="81621"/>
                  <a:pt x="1621" y="65945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8" name="Shape 5138"/>
          <p:cNvSpPr/>
          <p:nvPr/>
        </p:nvSpPr>
        <p:spPr>
          <a:xfrm>
            <a:off x="9532292" y="4400689"/>
            <a:ext cx="757331" cy="75854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869" y="118695"/>
                </a:moveTo>
                <a:cubicBezTo>
                  <a:pt x="49565" y="120000"/>
                  <a:pt x="34565" y="114782"/>
                  <a:pt x="22826" y="105652"/>
                </a:cubicBezTo>
                <a:cubicBezTo>
                  <a:pt x="11086" y="95869"/>
                  <a:pt x="3260" y="82173"/>
                  <a:pt x="1956" y="65869"/>
                </a:cubicBezTo>
                <a:cubicBezTo>
                  <a:pt x="0" y="49565"/>
                  <a:pt x="5217" y="34565"/>
                  <a:pt x="15000" y="22826"/>
                </a:cubicBezTo>
                <a:cubicBezTo>
                  <a:pt x="24782" y="11086"/>
                  <a:pt x="38478" y="3260"/>
                  <a:pt x="54782" y="1956"/>
                </a:cubicBezTo>
                <a:cubicBezTo>
                  <a:pt x="70434" y="0"/>
                  <a:pt x="86086" y="5217"/>
                  <a:pt x="97826" y="15000"/>
                </a:cubicBezTo>
                <a:cubicBezTo>
                  <a:pt x="108913" y="24782"/>
                  <a:pt x="117391" y="38478"/>
                  <a:pt x="118695" y="54782"/>
                </a:cubicBezTo>
                <a:cubicBezTo>
                  <a:pt x="120000" y="70434"/>
                  <a:pt x="114782" y="86086"/>
                  <a:pt x="105652" y="97826"/>
                </a:cubicBezTo>
                <a:cubicBezTo>
                  <a:pt x="95869" y="108913"/>
                  <a:pt x="82173" y="116739"/>
                  <a:pt x="65869" y="118695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39" name="Shape 5139"/>
          <p:cNvSpPr/>
          <p:nvPr/>
        </p:nvSpPr>
        <p:spPr>
          <a:xfrm>
            <a:off x="9610217" y="4479832"/>
            <a:ext cx="601483" cy="601483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65753" y="118356"/>
                </a:moveTo>
                <a:cubicBezTo>
                  <a:pt x="50136" y="119999"/>
                  <a:pt x="34520" y="115068"/>
                  <a:pt x="23013" y="105205"/>
                </a:cubicBezTo>
                <a:cubicBezTo>
                  <a:pt x="11506" y="96164"/>
                  <a:pt x="3287" y="82191"/>
                  <a:pt x="1643" y="65753"/>
                </a:cubicBezTo>
                <a:cubicBezTo>
                  <a:pt x="0" y="49315"/>
                  <a:pt x="5753" y="34520"/>
                  <a:pt x="14794" y="23013"/>
                </a:cubicBezTo>
                <a:cubicBezTo>
                  <a:pt x="24657" y="11506"/>
                  <a:pt x="38630" y="3287"/>
                  <a:pt x="54246" y="1643"/>
                </a:cubicBezTo>
                <a:cubicBezTo>
                  <a:pt x="70684" y="0"/>
                  <a:pt x="86301" y="4931"/>
                  <a:pt x="97808" y="14794"/>
                </a:cubicBezTo>
                <a:cubicBezTo>
                  <a:pt x="109315" y="24657"/>
                  <a:pt x="117534" y="38630"/>
                  <a:pt x="118356" y="54246"/>
                </a:cubicBezTo>
                <a:cubicBezTo>
                  <a:pt x="119999" y="70684"/>
                  <a:pt x="115068" y="86301"/>
                  <a:pt x="105205" y="97808"/>
                </a:cubicBezTo>
                <a:cubicBezTo>
                  <a:pt x="96164" y="109315"/>
                  <a:pt x="82191" y="117534"/>
                  <a:pt x="65753" y="118356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0" name="Shape 5140"/>
          <p:cNvSpPr/>
          <p:nvPr/>
        </p:nvSpPr>
        <p:spPr>
          <a:xfrm>
            <a:off x="9486024" y="4495660"/>
            <a:ext cx="82794" cy="152196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24000" y="74594"/>
                  <a:pt x="66000" y="35675"/>
                  <a:pt x="12000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1" name="Shape 5141"/>
          <p:cNvSpPr/>
          <p:nvPr/>
        </p:nvSpPr>
        <p:spPr>
          <a:xfrm>
            <a:off x="9466542" y="4739176"/>
            <a:ext cx="897354" cy="494335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899" y="0"/>
                </a:moveTo>
                <a:cubicBezTo>
                  <a:pt x="120000" y="15000"/>
                  <a:pt x="118899" y="29000"/>
                  <a:pt x="116697" y="43000"/>
                </a:cubicBezTo>
                <a:cubicBezTo>
                  <a:pt x="114495" y="56000"/>
                  <a:pt x="110642" y="69000"/>
                  <a:pt x="105688" y="79000"/>
                </a:cubicBezTo>
                <a:cubicBezTo>
                  <a:pt x="100733" y="90000"/>
                  <a:pt x="94678" y="99000"/>
                  <a:pt x="88073" y="106000"/>
                </a:cubicBezTo>
                <a:cubicBezTo>
                  <a:pt x="81467" y="112000"/>
                  <a:pt x="73761" y="117000"/>
                  <a:pt x="65504" y="118000"/>
                </a:cubicBezTo>
                <a:cubicBezTo>
                  <a:pt x="57247" y="120000"/>
                  <a:pt x="48990" y="118000"/>
                  <a:pt x="41834" y="114000"/>
                </a:cubicBezTo>
                <a:cubicBezTo>
                  <a:pt x="34128" y="110000"/>
                  <a:pt x="27522" y="103000"/>
                  <a:pt x="21467" y="94000"/>
                </a:cubicBezTo>
                <a:cubicBezTo>
                  <a:pt x="15963" y="85000"/>
                  <a:pt x="11009" y="74000"/>
                  <a:pt x="7155" y="62000"/>
                </a:cubicBezTo>
                <a:cubicBezTo>
                  <a:pt x="3302" y="49000"/>
                  <a:pt x="1100" y="36000"/>
                  <a:pt x="0" y="2100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2" name="Shape 5142"/>
          <p:cNvSpPr/>
          <p:nvPr/>
        </p:nvSpPr>
        <p:spPr>
          <a:xfrm>
            <a:off x="9532292" y="4414083"/>
            <a:ext cx="667231" cy="74515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97458"/>
                </a:moveTo>
                <a:cubicBezTo>
                  <a:pt x="108888" y="108729"/>
                  <a:pt x="93333" y="116685"/>
                  <a:pt x="74814" y="118674"/>
                </a:cubicBezTo>
                <a:cubicBezTo>
                  <a:pt x="56296" y="120000"/>
                  <a:pt x="39259" y="114696"/>
                  <a:pt x="25925" y="105414"/>
                </a:cubicBezTo>
                <a:cubicBezTo>
                  <a:pt x="12592" y="95469"/>
                  <a:pt x="3703" y="81546"/>
                  <a:pt x="2222" y="64972"/>
                </a:cubicBezTo>
                <a:cubicBezTo>
                  <a:pt x="0" y="48397"/>
                  <a:pt x="5925" y="33149"/>
                  <a:pt x="17037" y="21215"/>
                </a:cubicBezTo>
                <a:cubicBezTo>
                  <a:pt x="28148" y="9281"/>
                  <a:pt x="43703" y="1325"/>
                  <a:pt x="62222" y="0"/>
                </a:cubicBezTo>
              </a:path>
            </a:pathLst>
          </a:custGeom>
          <a:noFill/>
          <a:ln w="53975" cap="rnd" cmpd="sng">
            <a:solidFill>
              <a:srgbClr val="3F6823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3" name="Shape 5143"/>
          <p:cNvSpPr/>
          <p:nvPr/>
        </p:nvSpPr>
        <p:spPr>
          <a:xfrm>
            <a:off x="9610217" y="4594285"/>
            <a:ext cx="601483" cy="48703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18356" y="38644"/>
                </a:moveTo>
                <a:cubicBezTo>
                  <a:pt x="119999" y="58983"/>
                  <a:pt x="115068" y="78305"/>
                  <a:pt x="105205" y="92542"/>
                </a:cubicBezTo>
                <a:cubicBezTo>
                  <a:pt x="96164" y="106779"/>
                  <a:pt x="82191" y="116949"/>
                  <a:pt x="65753" y="117966"/>
                </a:cubicBezTo>
                <a:cubicBezTo>
                  <a:pt x="50136" y="120000"/>
                  <a:pt x="34520" y="113898"/>
                  <a:pt x="23013" y="101694"/>
                </a:cubicBezTo>
                <a:cubicBezTo>
                  <a:pt x="11506" y="90508"/>
                  <a:pt x="3287" y="73220"/>
                  <a:pt x="1643" y="52881"/>
                </a:cubicBezTo>
                <a:cubicBezTo>
                  <a:pt x="0" y="32542"/>
                  <a:pt x="5753" y="14237"/>
                  <a:pt x="14794" y="0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4" name="Shape 5144"/>
          <p:cNvSpPr/>
          <p:nvPr/>
        </p:nvSpPr>
        <p:spPr>
          <a:xfrm>
            <a:off x="7490161" y="4352103"/>
            <a:ext cx="914400" cy="9144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2152" y="51659"/>
                </a:moveTo>
                <a:cubicBezTo>
                  <a:pt x="4304" y="36591"/>
                  <a:pt x="12376" y="22600"/>
                  <a:pt x="25291" y="12914"/>
                </a:cubicBezTo>
                <a:cubicBezTo>
                  <a:pt x="38206" y="3766"/>
                  <a:pt x="53811" y="0"/>
                  <a:pt x="68340" y="2152"/>
                </a:cubicBezTo>
                <a:cubicBezTo>
                  <a:pt x="83408" y="4304"/>
                  <a:pt x="97399" y="12376"/>
                  <a:pt x="106547" y="25291"/>
                </a:cubicBezTo>
                <a:cubicBezTo>
                  <a:pt x="116233" y="38206"/>
                  <a:pt x="119999" y="53811"/>
                  <a:pt x="117847" y="68340"/>
                </a:cubicBezTo>
                <a:cubicBezTo>
                  <a:pt x="115695" y="83408"/>
                  <a:pt x="107623" y="97399"/>
                  <a:pt x="94708" y="107085"/>
                </a:cubicBezTo>
                <a:cubicBezTo>
                  <a:pt x="81793" y="116233"/>
                  <a:pt x="66188" y="119999"/>
                  <a:pt x="51121" y="117847"/>
                </a:cubicBezTo>
                <a:cubicBezTo>
                  <a:pt x="36591" y="115695"/>
                  <a:pt x="22600" y="107623"/>
                  <a:pt x="12914" y="94708"/>
                </a:cubicBezTo>
                <a:cubicBezTo>
                  <a:pt x="3228" y="81793"/>
                  <a:pt x="0" y="66188"/>
                  <a:pt x="2152" y="51659"/>
                </a:cubicBezTo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5" name="Shape 5145"/>
          <p:cNvSpPr/>
          <p:nvPr/>
        </p:nvSpPr>
        <p:spPr>
          <a:xfrm>
            <a:off x="7568885" y="4429719"/>
            <a:ext cx="756953" cy="75917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972" y="94702"/>
                </a:moveTo>
                <a:cubicBezTo>
                  <a:pt x="3243" y="81729"/>
                  <a:pt x="0" y="66162"/>
                  <a:pt x="1945" y="51243"/>
                </a:cubicBezTo>
                <a:cubicBezTo>
                  <a:pt x="4540" y="36972"/>
                  <a:pt x="12324" y="22702"/>
                  <a:pt x="25297" y="12972"/>
                </a:cubicBezTo>
                <a:cubicBezTo>
                  <a:pt x="38270" y="3243"/>
                  <a:pt x="53837" y="0"/>
                  <a:pt x="68756" y="1945"/>
                </a:cubicBezTo>
                <a:cubicBezTo>
                  <a:pt x="83027" y="4540"/>
                  <a:pt x="97297" y="12324"/>
                  <a:pt x="107027" y="25297"/>
                </a:cubicBezTo>
                <a:cubicBezTo>
                  <a:pt x="116108" y="38270"/>
                  <a:pt x="120000" y="53837"/>
                  <a:pt x="117405" y="68756"/>
                </a:cubicBezTo>
                <a:cubicBezTo>
                  <a:pt x="115459" y="83027"/>
                  <a:pt x="107675" y="97297"/>
                  <a:pt x="94702" y="107027"/>
                </a:cubicBezTo>
                <a:cubicBezTo>
                  <a:pt x="81729" y="116756"/>
                  <a:pt x="66162" y="120000"/>
                  <a:pt x="51243" y="118054"/>
                </a:cubicBezTo>
                <a:cubicBezTo>
                  <a:pt x="36324" y="115459"/>
                  <a:pt x="22702" y="107675"/>
                  <a:pt x="12972" y="94702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6" name="Shape 5146"/>
          <p:cNvSpPr/>
          <p:nvPr/>
        </p:nvSpPr>
        <p:spPr>
          <a:xfrm>
            <a:off x="7646397" y="4508546"/>
            <a:ext cx="601929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3061" y="94693"/>
                </a:moveTo>
                <a:cubicBezTo>
                  <a:pt x="3265" y="81632"/>
                  <a:pt x="0" y="66122"/>
                  <a:pt x="2448" y="51428"/>
                </a:cubicBezTo>
                <a:cubicBezTo>
                  <a:pt x="4081" y="36734"/>
                  <a:pt x="12244" y="22857"/>
                  <a:pt x="25306" y="13061"/>
                </a:cubicBezTo>
                <a:cubicBezTo>
                  <a:pt x="38367" y="3265"/>
                  <a:pt x="53877" y="0"/>
                  <a:pt x="68571" y="2448"/>
                </a:cubicBezTo>
                <a:cubicBezTo>
                  <a:pt x="83265" y="4081"/>
                  <a:pt x="97142" y="12244"/>
                  <a:pt x="106938" y="25306"/>
                </a:cubicBezTo>
                <a:cubicBezTo>
                  <a:pt x="115918" y="38367"/>
                  <a:pt x="120000" y="53877"/>
                  <a:pt x="117551" y="68571"/>
                </a:cubicBezTo>
                <a:cubicBezTo>
                  <a:pt x="115102" y="83265"/>
                  <a:pt x="107755" y="97142"/>
                  <a:pt x="94693" y="106938"/>
                </a:cubicBezTo>
                <a:cubicBezTo>
                  <a:pt x="81632" y="116734"/>
                  <a:pt x="66122" y="120000"/>
                  <a:pt x="51428" y="117551"/>
                </a:cubicBezTo>
                <a:cubicBezTo>
                  <a:pt x="36734" y="115918"/>
                  <a:pt x="22857" y="107755"/>
                  <a:pt x="13061" y="94693"/>
                </a:cubicBezTo>
                <a:close/>
              </a:path>
            </a:pathLst>
          </a:custGeom>
          <a:noFill/>
          <a:ln w="11100" cap="flat" cmpd="sng">
            <a:solidFill>
              <a:srgbClr val="DAE2E2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7" name="Shape 5147"/>
          <p:cNvSpPr/>
          <p:nvPr/>
        </p:nvSpPr>
        <p:spPr>
          <a:xfrm>
            <a:off x="7507117" y="4360594"/>
            <a:ext cx="503828" cy="385648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120000"/>
                </a:moveTo>
                <a:cubicBezTo>
                  <a:pt x="1951" y="102127"/>
                  <a:pt x="6829" y="85531"/>
                  <a:pt x="13658" y="68936"/>
                </a:cubicBezTo>
                <a:cubicBezTo>
                  <a:pt x="20487" y="53617"/>
                  <a:pt x="30243" y="39574"/>
                  <a:pt x="41951" y="28085"/>
                </a:cubicBezTo>
                <a:cubicBezTo>
                  <a:pt x="53658" y="16595"/>
                  <a:pt x="66341" y="8936"/>
                  <a:pt x="80000" y="5106"/>
                </a:cubicBezTo>
                <a:cubicBezTo>
                  <a:pt x="92682" y="1276"/>
                  <a:pt x="106341" y="0"/>
                  <a:pt x="120000" y="2553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8" name="Shape 5148"/>
          <p:cNvSpPr/>
          <p:nvPr/>
        </p:nvSpPr>
        <p:spPr>
          <a:xfrm>
            <a:off x="7515596" y="4913598"/>
            <a:ext cx="696396" cy="345629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88571"/>
                </a:moveTo>
                <a:cubicBezTo>
                  <a:pt x="111529" y="101428"/>
                  <a:pt x="102352" y="110000"/>
                  <a:pt x="92470" y="114285"/>
                </a:cubicBezTo>
                <a:cubicBezTo>
                  <a:pt x="82588" y="118571"/>
                  <a:pt x="72705" y="120000"/>
                  <a:pt x="62823" y="117142"/>
                </a:cubicBezTo>
                <a:cubicBezTo>
                  <a:pt x="53647" y="114285"/>
                  <a:pt x="43764" y="107142"/>
                  <a:pt x="35294" y="97142"/>
                </a:cubicBezTo>
                <a:cubicBezTo>
                  <a:pt x="26823" y="87142"/>
                  <a:pt x="19058" y="72857"/>
                  <a:pt x="12705" y="55714"/>
                </a:cubicBezTo>
                <a:cubicBezTo>
                  <a:pt x="6352" y="38571"/>
                  <a:pt x="2117" y="20000"/>
                  <a:pt x="0" y="0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49" name="Shape 5149"/>
          <p:cNvSpPr/>
          <p:nvPr/>
        </p:nvSpPr>
        <p:spPr>
          <a:xfrm>
            <a:off x="7568885" y="4429719"/>
            <a:ext cx="675807" cy="74704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57454" y="120000"/>
                </a:moveTo>
                <a:cubicBezTo>
                  <a:pt x="40727" y="117362"/>
                  <a:pt x="25454" y="109450"/>
                  <a:pt x="14545" y="96263"/>
                </a:cubicBezTo>
                <a:cubicBezTo>
                  <a:pt x="3636" y="83076"/>
                  <a:pt x="0" y="67252"/>
                  <a:pt x="2181" y="52087"/>
                </a:cubicBezTo>
                <a:cubicBezTo>
                  <a:pt x="5090" y="37582"/>
                  <a:pt x="13818" y="23076"/>
                  <a:pt x="28363" y="13186"/>
                </a:cubicBezTo>
                <a:cubicBezTo>
                  <a:pt x="42909" y="3296"/>
                  <a:pt x="60363" y="0"/>
                  <a:pt x="77090" y="1978"/>
                </a:cubicBezTo>
                <a:cubicBezTo>
                  <a:pt x="93090" y="4615"/>
                  <a:pt x="109090" y="12527"/>
                  <a:pt x="120000" y="25714"/>
                </a:cubicBezTo>
              </a:path>
            </a:pathLst>
          </a:custGeom>
          <a:noFill/>
          <a:ln w="53975" cap="rnd" cmpd="sng">
            <a:solidFill>
              <a:schemeClr val="accent5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sp>
        <p:nvSpPr>
          <p:cNvPr id="5150" name="Shape 5150"/>
          <p:cNvSpPr/>
          <p:nvPr/>
        </p:nvSpPr>
        <p:spPr>
          <a:xfrm>
            <a:off x="7646397" y="4508546"/>
            <a:ext cx="474761" cy="602727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106938"/>
                </a:moveTo>
                <a:cubicBezTo>
                  <a:pt x="103448" y="116734"/>
                  <a:pt x="83793" y="120000"/>
                  <a:pt x="65172" y="117551"/>
                </a:cubicBezTo>
                <a:cubicBezTo>
                  <a:pt x="46551" y="115918"/>
                  <a:pt x="28965" y="107755"/>
                  <a:pt x="16551" y="94693"/>
                </a:cubicBezTo>
                <a:cubicBezTo>
                  <a:pt x="4137" y="81632"/>
                  <a:pt x="0" y="66122"/>
                  <a:pt x="3103" y="51428"/>
                </a:cubicBezTo>
                <a:cubicBezTo>
                  <a:pt x="5172" y="36734"/>
                  <a:pt x="15517" y="22857"/>
                  <a:pt x="32068" y="13061"/>
                </a:cubicBezTo>
                <a:cubicBezTo>
                  <a:pt x="48620" y="3265"/>
                  <a:pt x="68275" y="0"/>
                  <a:pt x="86896" y="2448"/>
                </a:cubicBezTo>
              </a:path>
            </a:pathLst>
          </a:custGeom>
          <a:noFill/>
          <a:ln w="53975" cap="rnd" cmpd="sng">
            <a:solidFill>
              <a:schemeClr val="accent4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91425" tIns="45700" rIns="91425" bIns="4570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endParaRPr kumimoji="0" sz="1800" b="0" i="0" u="none" strike="noStrike" kern="0" cap="none" spc="0" normalizeH="0" baseline="0" noProof="0">
              <a:ln>
                <a:noFill/>
              </a:ln>
              <a:solidFill>
                <a:schemeClr val="dk1"/>
              </a:solidFill>
              <a:effectLst/>
              <a:uLnTx/>
              <a:uFillTx/>
              <a:cs typeface="+mn-ea"/>
              <a:sym typeface="+mn-lt"/>
            </a:endParaRPr>
          </a:p>
        </p:txBody>
      </p:sp>
      <p:grpSp>
        <p:nvGrpSpPr>
          <p:cNvPr id="5151" name="Shape 5151"/>
          <p:cNvGrpSpPr/>
          <p:nvPr/>
        </p:nvGrpSpPr>
        <p:grpSpPr>
          <a:xfrm>
            <a:off x="6629332" y="4645546"/>
            <a:ext cx="450323" cy="480218"/>
            <a:chOff x="7225374" y="4224903"/>
            <a:chExt cx="450323" cy="480218"/>
          </a:xfrm>
        </p:grpSpPr>
        <p:sp>
          <p:nvSpPr>
            <p:cNvPr id="5152" name="Shape 5152"/>
            <p:cNvSpPr txBox="1"/>
            <p:nvPr/>
          </p:nvSpPr>
          <p:spPr>
            <a:xfrm flipH="1">
              <a:off x="7225374" y="4224903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5153" name="Shape 5153"/>
            <p:cNvSpPr txBox="1"/>
            <p:nvPr/>
          </p:nvSpPr>
          <p:spPr>
            <a:xfrm flipH="1">
              <a:off x="7225374" y="4498566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</p:grpSp>
      <p:grpSp>
        <p:nvGrpSpPr>
          <p:cNvPr id="5154" name="Shape 5154"/>
          <p:cNvGrpSpPr/>
          <p:nvPr/>
        </p:nvGrpSpPr>
        <p:grpSpPr>
          <a:xfrm>
            <a:off x="8592319" y="4644924"/>
            <a:ext cx="450323" cy="480219"/>
            <a:chOff x="9080365" y="4226007"/>
            <a:chExt cx="450323" cy="480219"/>
          </a:xfrm>
        </p:grpSpPr>
        <p:sp>
          <p:nvSpPr>
            <p:cNvPr id="5155" name="Shape 5155"/>
            <p:cNvSpPr txBox="1"/>
            <p:nvPr/>
          </p:nvSpPr>
          <p:spPr>
            <a:xfrm flipH="1">
              <a:off x="9080365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85%</a:t>
              </a:r>
            </a:p>
          </p:txBody>
        </p:sp>
        <p:sp>
          <p:nvSpPr>
            <p:cNvPr id="5156" name="Shape 5156"/>
            <p:cNvSpPr txBox="1"/>
            <p:nvPr/>
          </p:nvSpPr>
          <p:spPr>
            <a:xfrm flipH="1">
              <a:off x="9080365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</p:grpSp>
      <p:grpSp>
        <p:nvGrpSpPr>
          <p:cNvPr id="5157" name="Shape 5157"/>
          <p:cNvGrpSpPr/>
          <p:nvPr/>
        </p:nvGrpSpPr>
        <p:grpSpPr>
          <a:xfrm>
            <a:off x="10568273" y="4648962"/>
            <a:ext cx="450323" cy="480219"/>
            <a:chOff x="10925223" y="4226007"/>
            <a:chExt cx="450323" cy="480219"/>
          </a:xfrm>
        </p:grpSpPr>
        <p:sp>
          <p:nvSpPr>
            <p:cNvPr id="5158" name="Shape 5158"/>
            <p:cNvSpPr txBox="1"/>
            <p:nvPr/>
          </p:nvSpPr>
          <p:spPr>
            <a:xfrm flipH="1">
              <a:off x="10925223" y="4226007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5159" name="Shape 5159"/>
            <p:cNvSpPr txBox="1"/>
            <p:nvPr/>
          </p:nvSpPr>
          <p:spPr>
            <a:xfrm flipH="1">
              <a:off x="10925223" y="449967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656D78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rgbClr val="656D78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51" name="Shape 279"/>
          <p:cNvGrpSpPr/>
          <p:nvPr/>
        </p:nvGrpSpPr>
        <p:grpSpPr>
          <a:xfrm>
            <a:off x="634999" y="409927"/>
            <a:ext cx="10945000" cy="987073"/>
            <a:chOff x="0" y="59124"/>
            <a:chExt cx="21889996" cy="1974146"/>
          </a:xfrm>
        </p:grpSpPr>
        <p:sp>
          <p:nvSpPr>
            <p:cNvPr id="52" name="Shape 280"/>
            <p:cNvSpPr txBox="1"/>
            <p:nvPr/>
          </p:nvSpPr>
          <p:spPr>
            <a:xfrm>
              <a:off x="45996" y="59124"/>
              <a:ext cx="21844000" cy="1145540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53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</a:p>
          </p:txBody>
        </p:sp>
        <p:sp>
          <p:nvSpPr>
            <p:cNvPr id="54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5" name="Shape 2286"/>
          <p:cNvSpPr txBox="1"/>
          <p:nvPr/>
        </p:nvSpPr>
        <p:spPr>
          <a:xfrm>
            <a:off x="6211184" y="247603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56" name="Shape 2287"/>
          <p:cNvSpPr/>
          <p:nvPr/>
        </p:nvSpPr>
        <p:spPr>
          <a:xfrm>
            <a:off x="6213068" y="2926449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1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1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5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1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1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5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5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5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1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5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5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5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5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51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"/>
                            </p:stCondLst>
                            <p:childTnLst>
                              <p:par>
                                <p:cTn id="8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177" name="Shape 5177"/>
          <p:cNvGrpSpPr/>
          <p:nvPr/>
        </p:nvGrpSpPr>
        <p:grpSpPr>
          <a:xfrm>
            <a:off x="6893169" y="1665448"/>
            <a:ext cx="4742946" cy="4584881"/>
            <a:chOff x="6943331" y="1721726"/>
            <a:chExt cx="4175535" cy="4036380"/>
          </a:xfrm>
        </p:grpSpPr>
        <p:sp>
          <p:nvSpPr>
            <p:cNvPr id="5178" name="Shape 5178"/>
            <p:cNvSpPr/>
            <p:nvPr/>
          </p:nvSpPr>
          <p:spPr>
            <a:xfrm>
              <a:off x="6943331" y="5181844"/>
              <a:ext cx="3457574" cy="576262"/>
            </a:xfrm>
            <a:prstGeom prst="ellipse">
              <a:avLst/>
            </a:prstGeom>
            <a:gradFill>
              <a:gsLst>
                <a:gs pos="0">
                  <a:srgbClr val="000000">
                    <a:alpha val="26666"/>
                  </a:srgbClr>
                </a:gs>
                <a:gs pos="100000">
                  <a:srgbClr val="000000">
                    <a:alpha val="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79" name="Shape 5179"/>
            <p:cNvSpPr/>
            <p:nvPr/>
          </p:nvSpPr>
          <p:spPr>
            <a:xfrm rot="900000">
              <a:off x="7648181" y="1986207"/>
              <a:ext cx="763588" cy="23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18743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0" name="Shape 5180"/>
            <p:cNvSpPr/>
            <p:nvPr/>
          </p:nvSpPr>
          <p:spPr>
            <a:xfrm rot="900000">
              <a:off x="8314931" y="2432293"/>
              <a:ext cx="939800" cy="295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621"/>
                  </a:lnTo>
                  <a:lnTo>
                    <a:pt x="12000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1" name="Shape 5181"/>
            <p:cNvSpPr/>
            <p:nvPr/>
          </p:nvSpPr>
          <p:spPr>
            <a:xfrm rot="900000">
              <a:off x="8687994" y="2059231"/>
              <a:ext cx="1566862" cy="3111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3673" y="63076"/>
                  </a:moveTo>
                  <a:cubicBezTo>
                    <a:pt x="36122" y="70769"/>
                    <a:pt x="30306" y="80000"/>
                    <a:pt x="26020" y="84615"/>
                  </a:cubicBezTo>
                  <a:cubicBezTo>
                    <a:pt x="56326" y="120000"/>
                    <a:pt x="56326" y="120000"/>
                    <a:pt x="56326" y="120000"/>
                  </a:cubicBezTo>
                  <a:cubicBezTo>
                    <a:pt x="90306" y="80000"/>
                    <a:pt x="90306" y="80000"/>
                    <a:pt x="90306" y="80000"/>
                  </a:cubicBezTo>
                  <a:cubicBezTo>
                    <a:pt x="93673" y="103076"/>
                    <a:pt x="106530" y="118461"/>
                    <a:pt x="113877" y="100000"/>
                  </a:cubicBezTo>
                  <a:cubicBezTo>
                    <a:pt x="119999" y="84615"/>
                    <a:pt x="110204" y="72307"/>
                    <a:pt x="103469" y="66153"/>
                  </a:cubicBezTo>
                  <a:cubicBezTo>
                    <a:pt x="118163" y="49230"/>
                    <a:pt x="118163" y="49230"/>
                    <a:pt x="118163" y="49230"/>
                  </a:cubicBezTo>
                  <a:cubicBezTo>
                    <a:pt x="64897" y="0"/>
                    <a:pt x="64897" y="0"/>
                    <a:pt x="64897" y="0"/>
                  </a:cubicBezTo>
                  <a:cubicBezTo>
                    <a:pt x="0" y="53846"/>
                    <a:pt x="0" y="53846"/>
                    <a:pt x="0" y="53846"/>
                  </a:cubicBezTo>
                  <a:cubicBezTo>
                    <a:pt x="16224" y="72307"/>
                    <a:pt x="16224" y="72307"/>
                    <a:pt x="16224" y="72307"/>
                  </a:cubicBezTo>
                  <a:cubicBezTo>
                    <a:pt x="19591" y="66153"/>
                    <a:pt x="28775" y="49230"/>
                    <a:pt x="33673" y="63076"/>
                  </a:cubicBezTo>
                  <a:close/>
                </a:path>
              </a:pathLst>
            </a:custGeom>
            <a:solidFill>
              <a:srgbClr val="264E16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182" name="Shape 5182"/>
            <p:cNvSpPr/>
            <p:nvPr/>
          </p:nvSpPr>
          <p:spPr>
            <a:xfrm rot="900000">
              <a:off x="7648181" y="1984619"/>
              <a:ext cx="755649" cy="23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20000"/>
                  </a:moveTo>
                  <a:lnTo>
                    <a:pt x="0" y="0"/>
                  </a:lnTo>
                  <a:lnTo>
                    <a:pt x="120000" y="120000"/>
                  </a:lnTo>
                  <a:lnTo>
                    <a:pt x="120000" y="12000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83" name="Shape 5183"/>
            <p:cNvGrpSpPr/>
            <p:nvPr/>
          </p:nvGrpSpPr>
          <p:grpSpPr>
            <a:xfrm>
              <a:off x="7325413" y="1721726"/>
              <a:ext cx="2106421" cy="1809428"/>
              <a:chOff x="1222908" y="1668440"/>
              <a:chExt cx="2106421" cy="1809428"/>
            </a:xfrm>
          </p:grpSpPr>
          <p:sp>
            <p:nvSpPr>
              <p:cNvPr id="5184" name="Shape 5184"/>
              <p:cNvSpPr/>
              <p:nvPr/>
            </p:nvSpPr>
            <p:spPr>
              <a:xfrm rot="900000">
                <a:off x="1552025" y="1888471"/>
                <a:ext cx="1754187" cy="4095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2938" y="27058"/>
                    </a:moveTo>
                    <a:cubicBezTo>
                      <a:pt x="96765" y="23529"/>
                      <a:pt x="101958" y="16470"/>
                      <a:pt x="99772" y="10588"/>
                    </a:cubicBezTo>
                    <a:cubicBezTo>
                      <a:pt x="95398" y="0"/>
                      <a:pt x="87198" y="12941"/>
                      <a:pt x="84191" y="17647"/>
                    </a:cubicBezTo>
                    <a:cubicBezTo>
                      <a:pt x="69703" y="3529"/>
                      <a:pt x="69703" y="3529"/>
                      <a:pt x="69703" y="3529"/>
                    </a:cubicBezTo>
                    <a:cubicBezTo>
                      <a:pt x="0" y="51764"/>
                      <a:pt x="0" y="51764"/>
                      <a:pt x="0" y="51764"/>
                    </a:cubicBezTo>
                    <a:cubicBezTo>
                      <a:pt x="52209" y="120000"/>
                      <a:pt x="52209" y="120000"/>
                      <a:pt x="52209" y="120000"/>
                    </a:cubicBezTo>
                    <a:cubicBezTo>
                      <a:pt x="84191" y="88235"/>
                      <a:pt x="84191" y="88235"/>
                      <a:pt x="84191" y="88235"/>
                    </a:cubicBezTo>
                    <a:cubicBezTo>
                      <a:pt x="77630" y="84705"/>
                      <a:pt x="65876" y="74117"/>
                      <a:pt x="74624" y="58823"/>
                    </a:cubicBezTo>
                    <a:cubicBezTo>
                      <a:pt x="84464" y="43529"/>
                      <a:pt x="91025" y="67058"/>
                      <a:pt x="93758" y="78823"/>
                    </a:cubicBezTo>
                    <a:cubicBezTo>
                      <a:pt x="120000" y="54117"/>
                      <a:pt x="120000" y="54117"/>
                      <a:pt x="120000" y="54117"/>
                    </a:cubicBezTo>
                    <a:lnTo>
                      <a:pt x="92938" y="27058"/>
                    </a:ln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5" name="Shape 5185"/>
              <p:cNvSpPr/>
              <p:nvPr/>
            </p:nvSpPr>
            <p:spPr>
              <a:xfrm rot="900000">
                <a:off x="1388513" y="1948795"/>
                <a:ext cx="1047749" cy="141763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7557" y="73898"/>
                    </a:moveTo>
                    <a:cubicBezTo>
                      <a:pt x="54961" y="71186"/>
                      <a:pt x="54045" y="97627"/>
                      <a:pt x="46717" y="106440"/>
                    </a:cubicBezTo>
                    <a:cubicBezTo>
                      <a:pt x="87480" y="119999"/>
                      <a:pt x="87480" y="119999"/>
                      <a:pt x="87480" y="119999"/>
                    </a:cubicBezTo>
                    <a:cubicBezTo>
                      <a:pt x="87480" y="78983"/>
                      <a:pt x="87480" y="78983"/>
                      <a:pt x="87480" y="78983"/>
                    </a:cubicBezTo>
                    <a:cubicBezTo>
                      <a:pt x="99847" y="85084"/>
                      <a:pt x="120000" y="91525"/>
                      <a:pt x="120000" y="75593"/>
                    </a:cubicBezTo>
                    <a:cubicBezTo>
                      <a:pt x="120000" y="56271"/>
                      <a:pt x="98015" y="58305"/>
                      <a:pt x="87480" y="60338"/>
                    </a:cubicBezTo>
                    <a:cubicBezTo>
                      <a:pt x="87480" y="20000"/>
                      <a:pt x="87480" y="20000"/>
                      <a:pt x="87480" y="20000"/>
                    </a:cubicBezTo>
                    <a:cubicBezTo>
                      <a:pt x="0" y="0"/>
                      <a:pt x="0" y="0"/>
                      <a:pt x="0" y="0"/>
                    </a:cubicBezTo>
                    <a:cubicBezTo>
                      <a:pt x="0" y="90847"/>
                      <a:pt x="0" y="90847"/>
                      <a:pt x="0" y="90847"/>
                    </a:cubicBezTo>
                    <a:cubicBezTo>
                      <a:pt x="30229" y="101016"/>
                      <a:pt x="30229" y="101016"/>
                      <a:pt x="30229" y="101016"/>
                    </a:cubicBezTo>
                    <a:cubicBezTo>
                      <a:pt x="27480" y="93898"/>
                      <a:pt x="21526" y="76610"/>
                      <a:pt x="37557" y="73898"/>
                    </a:cubicBez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5186" name="Shape 5186"/>
            <p:cNvGrpSpPr/>
            <p:nvPr/>
          </p:nvGrpSpPr>
          <p:grpSpPr>
            <a:xfrm>
              <a:off x="7888407" y="2062920"/>
              <a:ext cx="2695031" cy="2397909"/>
              <a:chOff x="1785902" y="2009634"/>
              <a:chExt cx="2695031" cy="2397909"/>
            </a:xfrm>
          </p:grpSpPr>
          <p:sp>
            <p:nvSpPr>
              <p:cNvPr id="5187" name="Shape 5187"/>
              <p:cNvSpPr/>
              <p:nvPr/>
            </p:nvSpPr>
            <p:spPr>
              <a:xfrm rot="900000">
                <a:off x="2228301" y="2252007"/>
                <a:ext cx="1946274" cy="5572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7905" y="120000"/>
                    </a:moveTo>
                    <a:cubicBezTo>
                      <a:pt x="120000" y="55251"/>
                      <a:pt x="120000" y="55251"/>
                      <a:pt x="120000" y="55251"/>
                    </a:cubicBezTo>
                    <a:cubicBezTo>
                      <a:pt x="90431" y="31079"/>
                      <a:pt x="90431" y="31079"/>
                      <a:pt x="90431" y="31079"/>
                    </a:cubicBezTo>
                    <a:cubicBezTo>
                      <a:pt x="87474" y="38848"/>
                      <a:pt x="82299" y="47482"/>
                      <a:pt x="75154" y="40575"/>
                    </a:cubicBezTo>
                    <a:cubicBezTo>
                      <a:pt x="68254" y="33669"/>
                      <a:pt x="75646" y="26762"/>
                      <a:pt x="80821" y="23309"/>
                    </a:cubicBezTo>
                    <a:cubicBezTo>
                      <a:pt x="61108" y="7769"/>
                      <a:pt x="61108" y="7769"/>
                      <a:pt x="61108" y="7769"/>
                    </a:cubicBezTo>
                    <a:cubicBezTo>
                      <a:pt x="37453" y="25899"/>
                      <a:pt x="37453" y="25899"/>
                      <a:pt x="37453" y="25899"/>
                    </a:cubicBezTo>
                    <a:cubicBezTo>
                      <a:pt x="34989" y="17266"/>
                      <a:pt x="29075" y="0"/>
                      <a:pt x="20205" y="11223"/>
                    </a:cubicBezTo>
                    <a:cubicBezTo>
                      <a:pt x="12320" y="22446"/>
                      <a:pt x="22915" y="30215"/>
                      <a:pt x="28829" y="32805"/>
                    </a:cubicBezTo>
                    <a:cubicBezTo>
                      <a:pt x="0" y="56115"/>
                      <a:pt x="0" y="56115"/>
                      <a:pt x="0" y="56115"/>
                    </a:cubicBezTo>
                    <a:lnTo>
                      <a:pt x="57905" y="12000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8" name="Shape 5188"/>
              <p:cNvSpPr/>
              <p:nvPr/>
            </p:nvSpPr>
            <p:spPr>
              <a:xfrm rot="900000">
                <a:off x="2009226" y="2355195"/>
                <a:ext cx="939800" cy="18494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cubicBezTo>
                      <a:pt x="0" y="30909"/>
                      <a:pt x="0" y="30909"/>
                      <a:pt x="0" y="30909"/>
                    </a:cubicBezTo>
                    <a:cubicBezTo>
                      <a:pt x="11744" y="29350"/>
                      <a:pt x="36255" y="27792"/>
                      <a:pt x="36255" y="42597"/>
                    </a:cubicBezTo>
                    <a:cubicBezTo>
                      <a:pt x="36255" y="54805"/>
                      <a:pt x="13787" y="49870"/>
                      <a:pt x="0" y="45194"/>
                    </a:cubicBezTo>
                    <a:cubicBezTo>
                      <a:pt x="0" y="76623"/>
                      <a:pt x="0" y="76623"/>
                      <a:pt x="0" y="76623"/>
                    </a:cubicBezTo>
                    <a:cubicBezTo>
                      <a:pt x="50042" y="88051"/>
                      <a:pt x="50042" y="88051"/>
                      <a:pt x="50042" y="88051"/>
                    </a:cubicBezTo>
                    <a:cubicBezTo>
                      <a:pt x="44425" y="94805"/>
                      <a:pt x="33191" y="111688"/>
                      <a:pt x="59744" y="116103"/>
                    </a:cubicBezTo>
                    <a:cubicBezTo>
                      <a:pt x="82212" y="119999"/>
                      <a:pt x="77106" y="103896"/>
                      <a:pt x="71489" y="92987"/>
                    </a:cubicBezTo>
                    <a:cubicBezTo>
                      <a:pt x="120000" y="104155"/>
                      <a:pt x="120000" y="104155"/>
                      <a:pt x="120000" y="104155"/>
                    </a:cubicBezTo>
                    <a:cubicBezTo>
                      <a:pt x="120000" y="18961"/>
                      <a:pt x="120000" y="18961"/>
                      <a:pt x="120000" y="18961"/>
                    </a:cubicBez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89" name="Shape 5189"/>
              <p:cNvSpPr/>
              <p:nvPr/>
            </p:nvSpPr>
            <p:spPr>
              <a:xfrm rot="900000">
                <a:off x="2944264" y="2647296"/>
                <a:ext cx="1350962" cy="16129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22332"/>
                    </a:move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45798" y="103920"/>
                      <a:pt x="45798" y="103920"/>
                      <a:pt x="45798" y="103920"/>
                    </a:cubicBezTo>
                    <a:cubicBezTo>
                      <a:pt x="43668" y="100942"/>
                      <a:pt x="39053" y="93796"/>
                      <a:pt x="38698" y="88436"/>
                    </a:cubicBezTo>
                    <a:cubicBezTo>
                      <a:pt x="38343" y="83672"/>
                      <a:pt x="40473" y="72952"/>
                      <a:pt x="51479" y="72357"/>
                    </a:cubicBezTo>
                    <a:cubicBezTo>
                      <a:pt x="63550" y="71761"/>
                      <a:pt x="63550" y="78610"/>
                      <a:pt x="63550" y="84267"/>
                    </a:cubicBezTo>
                    <a:cubicBezTo>
                      <a:pt x="63905" y="88436"/>
                      <a:pt x="61420" y="95880"/>
                      <a:pt x="60355" y="98858"/>
                    </a:cubicBezTo>
                    <a:cubicBezTo>
                      <a:pt x="89467" y="88734"/>
                      <a:pt x="89467" y="88734"/>
                      <a:pt x="89467" y="88734"/>
                    </a:cubicBezTo>
                    <a:cubicBezTo>
                      <a:pt x="89467" y="50620"/>
                      <a:pt x="89467" y="50620"/>
                      <a:pt x="89467" y="50620"/>
                    </a:cubicBezTo>
                    <a:cubicBezTo>
                      <a:pt x="99763" y="51513"/>
                      <a:pt x="120000" y="52109"/>
                      <a:pt x="117514" y="36029"/>
                    </a:cubicBezTo>
                    <a:cubicBezTo>
                      <a:pt x="115384" y="22034"/>
                      <a:pt x="97633" y="32456"/>
                      <a:pt x="89467" y="37816"/>
                    </a:cubicBezTo>
                    <a:cubicBezTo>
                      <a:pt x="89467" y="0"/>
                      <a:pt x="89467" y="0"/>
                      <a:pt x="89467" y="0"/>
                    </a:cubicBezTo>
                    <a:cubicBezTo>
                      <a:pt x="89467" y="0"/>
                      <a:pt x="89467" y="0"/>
                      <a:pt x="89467" y="0"/>
                    </a:cubicBezTo>
                    <a:lnTo>
                      <a:pt x="0" y="22332"/>
                    </a:lnTo>
                    <a:close/>
                  </a:path>
                </a:pathLst>
              </a:custGeom>
              <a:solidFill>
                <a:schemeClr val="accent5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90" name="Shape 5190"/>
            <p:cNvSpPr/>
            <p:nvPr/>
          </p:nvSpPr>
          <p:spPr>
            <a:xfrm rot="900000">
              <a:off x="9484918" y="3678481"/>
              <a:ext cx="1135061" cy="15049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4084" y="40212"/>
                  </a:moveTo>
                  <a:cubicBezTo>
                    <a:pt x="66338" y="40531"/>
                    <a:pt x="71830" y="23297"/>
                    <a:pt x="76056" y="14042"/>
                  </a:cubicBezTo>
                  <a:cubicBezTo>
                    <a:pt x="35915" y="26489"/>
                    <a:pt x="35915" y="26489"/>
                    <a:pt x="35915" y="26489"/>
                  </a:cubicBezTo>
                  <a:cubicBezTo>
                    <a:pt x="35915" y="66382"/>
                    <a:pt x="35915" y="66382"/>
                    <a:pt x="35915" y="66382"/>
                  </a:cubicBezTo>
                  <a:cubicBezTo>
                    <a:pt x="36338" y="66382"/>
                    <a:pt x="36760" y="66702"/>
                    <a:pt x="36760" y="66702"/>
                  </a:cubicBezTo>
                  <a:cubicBezTo>
                    <a:pt x="36760" y="66702"/>
                    <a:pt x="36338" y="66382"/>
                    <a:pt x="35915" y="66382"/>
                  </a:cubicBezTo>
                  <a:cubicBezTo>
                    <a:pt x="30845" y="65425"/>
                    <a:pt x="16478" y="63829"/>
                    <a:pt x="8450" y="78829"/>
                  </a:cubicBezTo>
                  <a:cubicBezTo>
                    <a:pt x="0" y="95106"/>
                    <a:pt x="25352" y="100851"/>
                    <a:pt x="35915" y="84574"/>
                  </a:cubicBezTo>
                  <a:cubicBezTo>
                    <a:pt x="36760" y="83297"/>
                    <a:pt x="36760" y="82978"/>
                    <a:pt x="36760" y="82978"/>
                  </a:cubicBezTo>
                  <a:cubicBezTo>
                    <a:pt x="36760" y="82978"/>
                    <a:pt x="36760" y="83297"/>
                    <a:pt x="35915" y="84574"/>
                  </a:cubicBezTo>
                  <a:cubicBezTo>
                    <a:pt x="35915" y="120000"/>
                    <a:pt x="35915" y="120000"/>
                    <a:pt x="35915" y="120000"/>
                  </a:cubicBezTo>
                  <a:cubicBezTo>
                    <a:pt x="120000" y="82340"/>
                    <a:pt x="120000" y="82340"/>
                    <a:pt x="120000" y="8234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90422" y="9574"/>
                    <a:pt x="90422" y="9574"/>
                    <a:pt x="90422" y="9574"/>
                  </a:cubicBezTo>
                  <a:cubicBezTo>
                    <a:pt x="94647" y="19148"/>
                    <a:pt x="103521" y="39574"/>
                    <a:pt x="84084" y="40212"/>
                  </a:cubicBezTo>
                  <a:close/>
                </a:path>
              </a:pathLst>
            </a:custGeom>
            <a:solidFill>
              <a:srgbClr val="264E16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Tx/>
                <a:buFont typeface="Calibri" panose="020F0502020204030204"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91" name="Shape 5191"/>
            <p:cNvGrpSpPr/>
            <p:nvPr/>
          </p:nvGrpSpPr>
          <p:grpSpPr>
            <a:xfrm>
              <a:off x="9327345" y="2176697"/>
              <a:ext cx="1791520" cy="2166272"/>
              <a:chOff x="3224840" y="2123411"/>
              <a:chExt cx="1791520" cy="2166272"/>
            </a:xfrm>
          </p:grpSpPr>
          <p:sp>
            <p:nvSpPr>
              <p:cNvPr id="5192" name="Shape 5192"/>
              <p:cNvSpPr/>
              <p:nvPr/>
            </p:nvSpPr>
            <p:spPr>
              <a:xfrm rot="900000">
                <a:off x="3247476" y="2342496"/>
                <a:ext cx="1746249" cy="4048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624" y="39207"/>
                    </a:moveTo>
                    <a:cubicBezTo>
                      <a:pt x="45034" y="53465"/>
                      <a:pt x="33501" y="41584"/>
                      <a:pt x="30480" y="23762"/>
                    </a:cubicBezTo>
                    <a:cubicBezTo>
                      <a:pt x="0" y="54653"/>
                      <a:pt x="0" y="54653"/>
                      <a:pt x="0" y="54653"/>
                    </a:cubicBezTo>
                    <a:cubicBezTo>
                      <a:pt x="21967" y="76039"/>
                      <a:pt x="21967" y="76039"/>
                      <a:pt x="21967" y="76039"/>
                    </a:cubicBezTo>
                    <a:cubicBezTo>
                      <a:pt x="16201" y="80792"/>
                      <a:pt x="7963" y="90297"/>
                      <a:pt x="15652" y="99801"/>
                    </a:cubicBezTo>
                    <a:cubicBezTo>
                      <a:pt x="23615" y="109306"/>
                      <a:pt x="29382" y="97425"/>
                      <a:pt x="32677" y="86732"/>
                    </a:cubicBezTo>
                    <a:cubicBezTo>
                      <a:pt x="65629" y="120000"/>
                      <a:pt x="65629" y="120000"/>
                      <a:pt x="65629" y="120000"/>
                    </a:cubicBezTo>
                    <a:cubicBezTo>
                      <a:pt x="65629" y="120000"/>
                      <a:pt x="65629" y="120000"/>
                      <a:pt x="65629" y="120000"/>
                    </a:cubicBezTo>
                    <a:cubicBezTo>
                      <a:pt x="120000" y="49900"/>
                      <a:pt x="120000" y="49900"/>
                      <a:pt x="120000" y="49900"/>
                    </a:cubicBezTo>
                    <a:cubicBezTo>
                      <a:pt x="55469" y="0"/>
                      <a:pt x="55469" y="0"/>
                      <a:pt x="55469" y="0"/>
                    </a:cubicBezTo>
                    <a:cubicBezTo>
                      <a:pt x="42288" y="13069"/>
                      <a:pt x="42288" y="13069"/>
                      <a:pt x="42288" y="13069"/>
                    </a:cubicBezTo>
                    <a:cubicBezTo>
                      <a:pt x="48329" y="17821"/>
                      <a:pt x="57116" y="27326"/>
                      <a:pt x="51624" y="39207"/>
                    </a:cubicBez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93" name="Shape 5193"/>
              <p:cNvSpPr/>
              <p:nvPr/>
            </p:nvSpPr>
            <p:spPr>
              <a:xfrm rot="900000">
                <a:off x="3987250" y="2606021"/>
                <a:ext cx="795337" cy="16081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396" y="0"/>
                    </a:move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0" y="17655"/>
                      <a:pt x="0" y="17655"/>
                      <a:pt x="0" y="17655"/>
                    </a:cubicBezTo>
                    <a:cubicBezTo>
                      <a:pt x="0" y="17655"/>
                      <a:pt x="0" y="17655"/>
                      <a:pt x="0" y="17655"/>
                    </a:cubicBezTo>
                    <a:cubicBezTo>
                      <a:pt x="0" y="55660"/>
                      <a:pt x="0" y="55660"/>
                      <a:pt x="0" y="55660"/>
                    </a:cubicBezTo>
                    <a:cubicBezTo>
                      <a:pt x="13869" y="50274"/>
                      <a:pt x="44020" y="39800"/>
                      <a:pt x="47638" y="53865"/>
                    </a:cubicBezTo>
                    <a:cubicBezTo>
                      <a:pt x="51859" y="70024"/>
                      <a:pt x="17487" y="69426"/>
                      <a:pt x="0" y="68528"/>
                    </a:cubicBezTo>
                    <a:cubicBezTo>
                      <a:pt x="0" y="106832"/>
                      <a:pt x="0" y="106832"/>
                      <a:pt x="0" y="106832"/>
                    </a:cubicBezTo>
                    <a:cubicBezTo>
                      <a:pt x="57286" y="95162"/>
                      <a:pt x="57286" y="95162"/>
                      <a:pt x="57286" y="95162"/>
                    </a:cubicBezTo>
                    <a:cubicBezTo>
                      <a:pt x="51256" y="103840"/>
                      <a:pt x="43417" y="120000"/>
                      <a:pt x="68743" y="119700"/>
                    </a:cubicBezTo>
                    <a:cubicBezTo>
                      <a:pt x="96482" y="119102"/>
                      <a:pt x="83819" y="99950"/>
                      <a:pt x="77788" y="90972"/>
                    </a:cubicBezTo>
                    <a:cubicBezTo>
                      <a:pt x="120000" y="81995"/>
                      <a:pt x="120000" y="81995"/>
                      <a:pt x="120000" y="81995"/>
                    </a:cubicBezTo>
                    <a:cubicBezTo>
                      <a:pt x="120000" y="0"/>
                      <a:pt x="120000" y="0"/>
                      <a:pt x="120000" y="0"/>
                    </a:cubicBezTo>
                    <a:lnTo>
                      <a:pt x="119396" y="0"/>
                    </a:lnTo>
                    <a:close/>
                  </a:path>
                </a:pathLst>
              </a:custGeom>
              <a:solidFill>
                <a:srgbClr val="264E16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194" name="Shape 5194"/>
            <p:cNvSpPr/>
            <p:nvPr/>
          </p:nvSpPr>
          <p:spPr>
            <a:xfrm rot="900000">
              <a:off x="7232255" y="2772019"/>
              <a:ext cx="763588" cy="177006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6649" y="68687"/>
                  </a:moveTo>
                  <a:cubicBezTo>
                    <a:pt x="86073" y="57013"/>
                    <a:pt x="109947" y="67330"/>
                    <a:pt x="120000" y="72760"/>
                  </a:cubicBezTo>
                  <a:cubicBezTo>
                    <a:pt x="120000" y="39095"/>
                    <a:pt x="120000" y="39095"/>
                    <a:pt x="120000" y="39095"/>
                  </a:cubicBezTo>
                  <a:cubicBezTo>
                    <a:pt x="64083" y="28235"/>
                    <a:pt x="64083" y="28235"/>
                    <a:pt x="64083" y="28235"/>
                  </a:cubicBezTo>
                  <a:cubicBezTo>
                    <a:pt x="74136" y="21176"/>
                    <a:pt x="75392" y="0"/>
                    <a:pt x="51518" y="2171"/>
                  </a:cubicBezTo>
                  <a:cubicBezTo>
                    <a:pt x="29528" y="4343"/>
                    <a:pt x="37696" y="18190"/>
                    <a:pt x="41465" y="23891"/>
                  </a:cubicBezTo>
                  <a:cubicBezTo>
                    <a:pt x="0" y="15746"/>
                    <a:pt x="0" y="15746"/>
                    <a:pt x="0" y="15746"/>
                  </a:cubicBezTo>
                  <a:cubicBezTo>
                    <a:pt x="0" y="88235"/>
                    <a:pt x="0" y="88235"/>
                    <a:pt x="0" y="88235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85791"/>
                    <a:pt x="120000" y="85791"/>
                    <a:pt x="120000" y="85791"/>
                  </a:cubicBezTo>
                  <a:cubicBezTo>
                    <a:pt x="104921" y="87420"/>
                    <a:pt x="65968" y="81176"/>
                    <a:pt x="76649" y="68687"/>
                  </a:cubicBezTo>
                  <a:close/>
                </a:path>
              </a:pathLst>
            </a:custGeom>
            <a:solidFill>
              <a:schemeClr val="accent3"/>
            </a:solidFill>
            <a:ln w="9525" cap="flat" cmpd="sng">
              <a:solidFill>
                <a:srgbClr val="4B5159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1" i="1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5195" name="Shape 5195"/>
            <p:cNvGrpSpPr/>
            <p:nvPr/>
          </p:nvGrpSpPr>
          <p:grpSpPr>
            <a:xfrm>
              <a:off x="7270520" y="3367895"/>
              <a:ext cx="2730534" cy="2307019"/>
              <a:chOff x="1168015" y="3314609"/>
              <a:chExt cx="2730534" cy="2307019"/>
            </a:xfrm>
          </p:grpSpPr>
          <p:sp>
            <p:nvSpPr>
              <p:cNvPr id="5196" name="Shape 5196"/>
              <p:cNvSpPr/>
              <p:nvPr/>
            </p:nvSpPr>
            <p:spPr>
              <a:xfrm rot="900000">
                <a:off x="2650576" y="3526771"/>
                <a:ext cx="1006474" cy="19986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9047" y="53146"/>
                    </a:moveTo>
                    <a:cubicBezTo>
                      <a:pt x="98095" y="41843"/>
                      <a:pt x="114285" y="43046"/>
                      <a:pt x="120000" y="43767"/>
                    </a:cubicBezTo>
                    <a:cubicBezTo>
                      <a:pt x="120000" y="13707"/>
                      <a:pt x="120000" y="13707"/>
                      <a:pt x="120000" y="13707"/>
                    </a:cubicBezTo>
                    <a:cubicBezTo>
                      <a:pt x="80952" y="21883"/>
                      <a:pt x="80952" y="21883"/>
                      <a:pt x="80952" y="21883"/>
                    </a:cubicBezTo>
                    <a:cubicBezTo>
                      <a:pt x="82380" y="19478"/>
                      <a:pt x="85714" y="13466"/>
                      <a:pt x="85238" y="10100"/>
                    </a:cubicBezTo>
                    <a:cubicBezTo>
                      <a:pt x="85238" y="5531"/>
                      <a:pt x="85238" y="0"/>
                      <a:pt x="69047" y="480"/>
                    </a:cubicBezTo>
                    <a:cubicBezTo>
                      <a:pt x="54285" y="961"/>
                      <a:pt x="51428" y="9619"/>
                      <a:pt x="51904" y="13466"/>
                    </a:cubicBezTo>
                    <a:cubicBezTo>
                      <a:pt x="52380" y="17795"/>
                      <a:pt x="58571" y="23567"/>
                      <a:pt x="61428" y="25971"/>
                    </a:cubicBezTo>
                    <a:cubicBezTo>
                      <a:pt x="0" y="38957"/>
                      <a:pt x="0" y="38957"/>
                      <a:pt x="0" y="38957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84168"/>
                      <a:pt x="120000" y="84168"/>
                      <a:pt x="120000" y="84168"/>
                    </a:cubicBezTo>
                    <a:cubicBezTo>
                      <a:pt x="120000" y="57474"/>
                      <a:pt x="120000" y="57474"/>
                      <a:pt x="120000" y="57474"/>
                    </a:cubicBezTo>
                    <a:cubicBezTo>
                      <a:pt x="108095" y="69739"/>
                      <a:pt x="79523" y="65410"/>
                      <a:pt x="89047" y="53146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Tx/>
                  <a:buFont typeface="Calibri" panose="020F0502020204030204"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197" name="Shape 5197"/>
              <p:cNvSpPr/>
              <p:nvPr/>
            </p:nvSpPr>
            <p:spPr>
              <a:xfrm rot="900000">
                <a:off x="1375813" y="3450570"/>
                <a:ext cx="1284286" cy="17748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4485" y="17065"/>
                    </a:moveTo>
                    <a:cubicBezTo>
                      <a:pt x="88598" y="28442"/>
                      <a:pt x="92336" y="45237"/>
                      <a:pt x="75887" y="41173"/>
                    </a:cubicBezTo>
                    <a:cubicBezTo>
                      <a:pt x="56448" y="36568"/>
                      <a:pt x="64672" y="18961"/>
                      <a:pt x="68785" y="11918"/>
                    </a:cubicBezTo>
                    <a:cubicBezTo>
                      <a:pt x="32149" y="0"/>
                      <a:pt x="32149" y="0"/>
                      <a:pt x="32149" y="0"/>
                    </a:cubicBezTo>
                    <a:cubicBezTo>
                      <a:pt x="32149" y="33589"/>
                      <a:pt x="32149" y="33589"/>
                      <a:pt x="32149" y="33589"/>
                    </a:cubicBezTo>
                    <a:cubicBezTo>
                      <a:pt x="26168" y="28171"/>
                      <a:pt x="11962" y="17878"/>
                      <a:pt x="6355" y="29525"/>
                    </a:cubicBezTo>
                    <a:cubicBezTo>
                      <a:pt x="0" y="41986"/>
                      <a:pt x="23177" y="48216"/>
                      <a:pt x="32149" y="46591"/>
                    </a:cubicBezTo>
                    <a:cubicBezTo>
                      <a:pt x="32149" y="80722"/>
                      <a:pt x="32149" y="80722"/>
                      <a:pt x="32149" y="80722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28713"/>
                      <a:pt x="120000" y="28713"/>
                      <a:pt x="120000" y="28713"/>
                    </a:cubicBezTo>
                    <a:lnTo>
                      <a:pt x="84485" y="17065"/>
                    </a:lnTo>
                    <a:close/>
                  </a:path>
                </a:pathLst>
              </a:custGeom>
              <a:solidFill>
                <a:schemeClr val="accent1"/>
              </a:solidFill>
              <a:ln w="9525" cap="flat" cmpd="sng">
                <a:solidFill>
                  <a:srgbClr val="4B5159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1" i="1" u="none" strike="noStrike" kern="0" cap="none" spc="0" normalizeH="0" baseline="0" noProof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5200" name="Shape 5200"/>
          <p:cNvGrpSpPr/>
          <p:nvPr/>
        </p:nvGrpSpPr>
        <p:grpSpPr>
          <a:xfrm>
            <a:off x="947772" y="4495943"/>
            <a:ext cx="1237778" cy="731856"/>
            <a:chOff x="6096000" y="4518341"/>
            <a:chExt cx="1237778" cy="731856"/>
          </a:xfrm>
        </p:grpSpPr>
        <p:grpSp>
          <p:nvGrpSpPr>
            <p:cNvPr id="5201" name="Shape 5201"/>
            <p:cNvGrpSpPr/>
            <p:nvPr/>
          </p:nvGrpSpPr>
          <p:grpSpPr>
            <a:xfrm>
              <a:off x="6096000" y="4518341"/>
              <a:ext cx="708704" cy="731856"/>
              <a:chOff x="6815964" y="4544567"/>
              <a:chExt cx="802117" cy="779299"/>
            </a:xfrm>
          </p:grpSpPr>
          <p:sp>
            <p:nvSpPr>
              <p:cNvPr id="5202" name="Shape 5202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F6F6F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03" name="Shape 5203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11774613"/>
                  <a:gd name="adj3" fmla="val 26114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204" name="Shape 5204"/>
            <p:cNvSpPr txBox="1"/>
            <p:nvPr/>
          </p:nvSpPr>
          <p:spPr>
            <a:xfrm flipH="1">
              <a:off x="6883455" y="4657723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5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5"/>
                  </a:solidFill>
                  <a:effectLst/>
                  <a:uLnTx/>
                  <a:uFillTx/>
                  <a:cs typeface="+mn-ea"/>
                  <a:sym typeface="+mn-lt"/>
                </a:rPr>
                <a:t>45%</a:t>
              </a:r>
            </a:p>
          </p:txBody>
        </p:sp>
        <p:sp>
          <p:nvSpPr>
            <p:cNvPr id="5205" name="Shape 5205"/>
            <p:cNvSpPr txBox="1"/>
            <p:nvPr/>
          </p:nvSpPr>
          <p:spPr>
            <a:xfrm flipH="1">
              <a:off x="6883455" y="4931387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</p:grpSp>
      <p:grpSp>
        <p:nvGrpSpPr>
          <p:cNvPr id="5206" name="Shape 5206"/>
          <p:cNvGrpSpPr/>
          <p:nvPr/>
        </p:nvGrpSpPr>
        <p:grpSpPr>
          <a:xfrm>
            <a:off x="2424636" y="4495358"/>
            <a:ext cx="1252817" cy="731856"/>
            <a:chOff x="7572864" y="4517756"/>
            <a:chExt cx="1252817" cy="731856"/>
          </a:xfrm>
        </p:grpSpPr>
        <p:grpSp>
          <p:nvGrpSpPr>
            <p:cNvPr id="5207" name="Shape 5207"/>
            <p:cNvGrpSpPr/>
            <p:nvPr/>
          </p:nvGrpSpPr>
          <p:grpSpPr>
            <a:xfrm>
              <a:off x="7572864" y="4517756"/>
              <a:ext cx="708704" cy="731856"/>
              <a:chOff x="6815964" y="4544567"/>
              <a:chExt cx="802117" cy="779299"/>
            </a:xfrm>
          </p:grpSpPr>
          <p:sp>
            <p:nvSpPr>
              <p:cNvPr id="5208" name="Shape 5208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F6F6F6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209" name="Shape 5209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9936357"/>
                  <a:gd name="adj3" fmla="val 24736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210" name="Shape 5210"/>
            <p:cNvSpPr txBox="1"/>
            <p:nvPr/>
          </p:nvSpPr>
          <p:spPr>
            <a:xfrm flipH="1">
              <a:off x="8375356" y="4657723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74%</a:t>
              </a:r>
            </a:p>
          </p:txBody>
        </p:sp>
        <p:sp>
          <p:nvSpPr>
            <p:cNvPr id="5211" name="Shape 5211"/>
            <p:cNvSpPr txBox="1"/>
            <p:nvPr/>
          </p:nvSpPr>
          <p:spPr>
            <a:xfrm flipH="1">
              <a:off x="8375358" y="4931387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</p:grpSp>
      <p:grpSp>
        <p:nvGrpSpPr>
          <p:cNvPr id="5212" name="Shape 5212"/>
          <p:cNvGrpSpPr/>
          <p:nvPr/>
        </p:nvGrpSpPr>
        <p:grpSpPr>
          <a:xfrm>
            <a:off x="3901500" y="4495941"/>
            <a:ext cx="1237778" cy="731489"/>
            <a:chOff x="9049728" y="4518339"/>
            <a:chExt cx="1237778" cy="731489"/>
          </a:xfrm>
        </p:grpSpPr>
        <p:sp>
          <p:nvSpPr>
            <p:cNvPr id="5213" name="Shape 5213"/>
            <p:cNvSpPr/>
            <p:nvPr/>
          </p:nvSpPr>
          <p:spPr>
            <a:xfrm>
              <a:off x="9049728" y="4518339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F6F6F6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4" name="Shape 5214"/>
            <p:cNvSpPr/>
            <p:nvPr/>
          </p:nvSpPr>
          <p:spPr>
            <a:xfrm>
              <a:off x="9049728" y="4518555"/>
              <a:ext cx="708703" cy="731272"/>
            </a:xfrm>
            <a:prstGeom prst="blockArc">
              <a:avLst>
                <a:gd name="adj1" fmla="val 15313566"/>
                <a:gd name="adj2" fmla="val 13078870"/>
                <a:gd name="adj3" fmla="val 24695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15" name="Shape 5215"/>
            <p:cNvSpPr txBox="1"/>
            <p:nvPr/>
          </p:nvSpPr>
          <p:spPr>
            <a:xfrm flipH="1">
              <a:off x="9837184" y="4657139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89%</a:t>
              </a:r>
            </a:p>
          </p:txBody>
        </p:sp>
        <p:sp>
          <p:nvSpPr>
            <p:cNvPr id="5216" name="Shape 5216"/>
            <p:cNvSpPr txBox="1"/>
            <p:nvPr/>
          </p:nvSpPr>
          <p:spPr>
            <a:xfrm flipH="1">
              <a:off x="9837184" y="4930801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42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3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4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5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6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47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5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2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2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2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2500"/>
                            </p:stCondLst>
                            <p:childTnLst>
                              <p:par>
                                <p:cTn id="2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34" name="Shape 5234"/>
          <p:cNvGrpSpPr/>
          <p:nvPr/>
        </p:nvGrpSpPr>
        <p:grpSpPr>
          <a:xfrm>
            <a:off x="873941" y="1981199"/>
            <a:ext cx="4672708" cy="3523308"/>
            <a:chOff x="3128963" y="904875"/>
            <a:chExt cx="5173663" cy="4073525"/>
          </a:xfrm>
        </p:grpSpPr>
        <p:sp>
          <p:nvSpPr>
            <p:cNvPr id="5235" name="Shape 5235"/>
            <p:cNvSpPr/>
            <p:nvPr/>
          </p:nvSpPr>
          <p:spPr>
            <a:xfrm>
              <a:off x="5059362" y="4246562"/>
              <a:ext cx="735012" cy="7318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59764" y="120000"/>
                  </a:moveTo>
                  <a:cubicBezTo>
                    <a:pt x="26823" y="120000"/>
                    <a:pt x="0" y="93070"/>
                    <a:pt x="0" y="60000"/>
                  </a:cubicBezTo>
                  <a:cubicBezTo>
                    <a:pt x="0" y="26929"/>
                    <a:pt x="26823" y="0"/>
                    <a:pt x="59764" y="0"/>
                  </a:cubicBezTo>
                  <a:cubicBezTo>
                    <a:pt x="93176" y="0"/>
                    <a:pt x="120000" y="26929"/>
                    <a:pt x="120000" y="60000"/>
                  </a:cubicBezTo>
                  <a:cubicBezTo>
                    <a:pt x="120000" y="93070"/>
                    <a:pt x="93176" y="120000"/>
                    <a:pt x="59764" y="120000"/>
                  </a:cubicBezTo>
                  <a:close/>
                  <a:moveTo>
                    <a:pt x="59764" y="43937"/>
                  </a:moveTo>
                  <a:cubicBezTo>
                    <a:pt x="50823" y="43937"/>
                    <a:pt x="43764" y="51023"/>
                    <a:pt x="43764" y="60000"/>
                  </a:cubicBezTo>
                  <a:cubicBezTo>
                    <a:pt x="43764" y="68976"/>
                    <a:pt x="50823" y="76062"/>
                    <a:pt x="59764" y="76062"/>
                  </a:cubicBezTo>
                  <a:cubicBezTo>
                    <a:pt x="68705" y="76062"/>
                    <a:pt x="76235" y="68976"/>
                    <a:pt x="76235" y="60000"/>
                  </a:cubicBezTo>
                  <a:cubicBezTo>
                    <a:pt x="76235" y="51023"/>
                    <a:pt x="68705" y="43937"/>
                    <a:pt x="59764" y="43937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6" name="Shape 5236"/>
            <p:cNvSpPr/>
            <p:nvPr/>
          </p:nvSpPr>
          <p:spPr>
            <a:xfrm>
              <a:off x="6904038" y="4081462"/>
              <a:ext cx="733425" cy="73501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20000"/>
                  </a:moveTo>
                  <a:cubicBezTo>
                    <a:pt x="26929" y="120000"/>
                    <a:pt x="0" y="93176"/>
                    <a:pt x="0" y="60235"/>
                  </a:cubicBezTo>
                  <a:cubicBezTo>
                    <a:pt x="0" y="26823"/>
                    <a:pt x="26929" y="0"/>
                    <a:pt x="60000" y="0"/>
                  </a:cubicBezTo>
                  <a:cubicBezTo>
                    <a:pt x="93070" y="0"/>
                    <a:pt x="120000" y="26823"/>
                    <a:pt x="120000" y="60235"/>
                  </a:cubicBezTo>
                  <a:cubicBezTo>
                    <a:pt x="120000" y="93176"/>
                    <a:pt x="93070" y="120000"/>
                    <a:pt x="60000" y="120000"/>
                  </a:cubicBezTo>
                  <a:close/>
                  <a:moveTo>
                    <a:pt x="60000" y="43764"/>
                  </a:moveTo>
                  <a:cubicBezTo>
                    <a:pt x="51023" y="43764"/>
                    <a:pt x="43937" y="51294"/>
                    <a:pt x="43937" y="60235"/>
                  </a:cubicBezTo>
                  <a:cubicBezTo>
                    <a:pt x="43937" y="69176"/>
                    <a:pt x="51023" y="76235"/>
                    <a:pt x="60000" y="76235"/>
                  </a:cubicBezTo>
                  <a:cubicBezTo>
                    <a:pt x="68976" y="76235"/>
                    <a:pt x="76062" y="69176"/>
                    <a:pt x="76062" y="60235"/>
                  </a:cubicBezTo>
                  <a:cubicBezTo>
                    <a:pt x="76062" y="51294"/>
                    <a:pt x="68976" y="43764"/>
                    <a:pt x="60000" y="43764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7" name="Shape 5237"/>
            <p:cNvSpPr/>
            <p:nvPr/>
          </p:nvSpPr>
          <p:spPr>
            <a:xfrm>
              <a:off x="6157912" y="2733675"/>
              <a:ext cx="1917700" cy="152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909" y="80756"/>
                  </a:moveTo>
                  <a:cubicBezTo>
                    <a:pt x="107368" y="80756"/>
                    <a:pt x="107368" y="80756"/>
                    <a:pt x="107368" y="80756"/>
                  </a:cubicBezTo>
                  <a:cubicBezTo>
                    <a:pt x="118736" y="6578"/>
                    <a:pt x="118736" y="6578"/>
                    <a:pt x="118736" y="6578"/>
                  </a:cubicBezTo>
                  <a:cubicBezTo>
                    <a:pt x="119639" y="0"/>
                    <a:pt x="119639" y="0"/>
                    <a:pt x="119639" y="0"/>
                  </a:cubicBezTo>
                  <a:cubicBezTo>
                    <a:pt x="0" y="9527"/>
                    <a:pt x="0" y="9527"/>
                    <a:pt x="0" y="9527"/>
                  </a:cubicBezTo>
                  <a:cubicBezTo>
                    <a:pt x="4691" y="120000"/>
                    <a:pt x="4691" y="120000"/>
                    <a:pt x="4691" y="120000"/>
                  </a:cubicBezTo>
                  <a:cubicBezTo>
                    <a:pt x="7398" y="119546"/>
                    <a:pt x="7398" y="119546"/>
                    <a:pt x="7398" y="119546"/>
                  </a:cubicBezTo>
                  <a:cubicBezTo>
                    <a:pt x="109533" y="105935"/>
                    <a:pt x="109533" y="105935"/>
                    <a:pt x="109533" y="105935"/>
                  </a:cubicBezTo>
                  <a:cubicBezTo>
                    <a:pt x="115488" y="105028"/>
                    <a:pt x="120000" y="98676"/>
                    <a:pt x="119639" y="91871"/>
                  </a:cubicBezTo>
                  <a:cubicBezTo>
                    <a:pt x="119278" y="84839"/>
                    <a:pt x="113864" y="79848"/>
                    <a:pt x="107909" y="80756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8" name="Shape 5238"/>
            <p:cNvSpPr/>
            <p:nvPr/>
          </p:nvSpPr>
          <p:spPr>
            <a:xfrm>
              <a:off x="6232526" y="2733675"/>
              <a:ext cx="1843087" cy="15240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417" y="80756"/>
                  </a:moveTo>
                  <a:cubicBezTo>
                    <a:pt x="106854" y="80756"/>
                    <a:pt x="106854" y="80756"/>
                    <a:pt x="106854" y="80756"/>
                  </a:cubicBezTo>
                  <a:cubicBezTo>
                    <a:pt x="118685" y="6578"/>
                    <a:pt x="118685" y="6578"/>
                    <a:pt x="118685" y="6578"/>
                  </a:cubicBezTo>
                  <a:cubicBezTo>
                    <a:pt x="119624" y="0"/>
                    <a:pt x="119624" y="0"/>
                    <a:pt x="119624" y="0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2816" y="119546"/>
                    <a:pt x="2816" y="119546"/>
                    <a:pt x="2816" y="119546"/>
                  </a:cubicBezTo>
                  <a:cubicBezTo>
                    <a:pt x="109107" y="105935"/>
                    <a:pt x="109107" y="105935"/>
                    <a:pt x="109107" y="105935"/>
                  </a:cubicBezTo>
                  <a:cubicBezTo>
                    <a:pt x="115305" y="105028"/>
                    <a:pt x="120000" y="98676"/>
                    <a:pt x="119624" y="91871"/>
                  </a:cubicBezTo>
                  <a:cubicBezTo>
                    <a:pt x="119248" y="84839"/>
                    <a:pt x="113615" y="79848"/>
                    <a:pt x="107417" y="80756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39" name="Shape 5239"/>
            <p:cNvSpPr/>
            <p:nvPr/>
          </p:nvSpPr>
          <p:spPr>
            <a:xfrm>
              <a:off x="6086476" y="1527175"/>
              <a:ext cx="2216149" cy="1327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363" y="109090"/>
                  </a:moveTo>
                  <a:lnTo>
                    <a:pt x="107707" y="106650"/>
                  </a:lnTo>
                  <a:lnTo>
                    <a:pt x="120000" y="0"/>
                  </a:lnTo>
                  <a:lnTo>
                    <a:pt x="116561" y="0"/>
                  </a:lnTo>
                  <a:lnTo>
                    <a:pt x="4040" y="0"/>
                  </a:lnTo>
                  <a:lnTo>
                    <a:pt x="0" y="0"/>
                  </a:lnTo>
                  <a:lnTo>
                    <a:pt x="3868" y="119999"/>
                  </a:lnTo>
                  <a:lnTo>
                    <a:pt x="107363" y="10909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0" name="Shape 5240"/>
            <p:cNvSpPr/>
            <p:nvPr/>
          </p:nvSpPr>
          <p:spPr>
            <a:xfrm>
              <a:off x="6157912" y="1527175"/>
              <a:ext cx="2144712" cy="13271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6943" y="109090"/>
                  </a:moveTo>
                  <a:lnTo>
                    <a:pt x="107298" y="106650"/>
                  </a:lnTo>
                  <a:lnTo>
                    <a:pt x="120000" y="0"/>
                  </a:lnTo>
                  <a:lnTo>
                    <a:pt x="116447" y="0"/>
                  </a:lnTo>
                  <a:lnTo>
                    <a:pt x="0" y="119999"/>
                  </a:lnTo>
                  <a:lnTo>
                    <a:pt x="106943" y="109090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1" name="Shape 5241"/>
            <p:cNvSpPr/>
            <p:nvPr/>
          </p:nvSpPr>
          <p:spPr>
            <a:xfrm>
              <a:off x="3128963" y="904875"/>
              <a:ext cx="3028949" cy="207327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145" y="36050"/>
                  </a:moveTo>
                  <a:cubicBezTo>
                    <a:pt x="116460" y="36050"/>
                    <a:pt x="116460" y="36050"/>
                    <a:pt x="116460" y="36050"/>
                  </a:cubicBezTo>
                  <a:cubicBezTo>
                    <a:pt x="38820" y="36050"/>
                    <a:pt x="38820" y="36050"/>
                    <a:pt x="38820" y="36050"/>
                  </a:cubicBezTo>
                  <a:cubicBezTo>
                    <a:pt x="36536" y="22698"/>
                    <a:pt x="36536" y="22698"/>
                    <a:pt x="36536" y="22698"/>
                  </a:cubicBezTo>
                  <a:cubicBezTo>
                    <a:pt x="35394" y="16522"/>
                    <a:pt x="31512" y="10180"/>
                    <a:pt x="27745" y="8845"/>
                  </a:cubicBezTo>
                  <a:cubicBezTo>
                    <a:pt x="8677" y="1502"/>
                    <a:pt x="8677" y="1502"/>
                    <a:pt x="8677" y="1502"/>
                  </a:cubicBezTo>
                  <a:cubicBezTo>
                    <a:pt x="4909" y="0"/>
                    <a:pt x="1370" y="3004"/>
                    <a:pt x="685" y="8011"/>
                  </a:cubicBezTo>
                  <a:cubicBezTo>
                    <a:pt x="0" y="13018"/>
                    <a:pt x="2511" y="18191"/>
                    <a:pt x="6279" y="19694"/>
                  </a:cubicBezTo>
                  <a:cubicBezTo>
                    <a:pt x="19181" y="24700"/>
                    <a:pt x="19181" y="24700"/>
                    <a:pt x="19181" y="24700"/>
                  </a:cubicBezTo>
                  <a:cubicBezTo>
                    <a:pt x="22835" y="26036"/>
                    <a:pt x="26717" y="32211"/>
                    <a:pt x="27859" y="38553"/>
                  </a:cubicBezTo>
                  <a:cubicBezTo>
                    <a:pt x="41674" y="116995"/>
                    <a:pt x="41674" y="116995"/>
                    <a:pt x="41674" y="116995"/>
                  </a:cubicBezTo>
                  <a:cubicBezTo>
                    <a:pt x="42131" y="120000"/>
                    <a:pt x="42131" y="120000"/>
                    <a:pt x="42131" y="120000"/>
                  </a:cubicBezTo>
                  <a:cubicBezTo>
                    <a:pt x="120000" y="112823"/>
                    <a:pt x="120000" y="112823"/>
                    <a:pt x="120000" y="112823"/>
                  </a:cubicBezTo>
                  <a:lnTo>
                    <a:pt x="117145" y="3605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2" name="Shape 5242"/>
            <p:cNvSpPr/>
            <p:nvPr/>
          </p:nvSpPr>
          <p:spPr>
            <a:xfrm>
              <a:off x="4192587" y="1527175"/>
              <a:ext cx="1965324" cy="1450975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120000" y="109759"/>
                  </a:lnTo>
                  <a:lnTo>
                    <a:pt x="115638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3" name="Shape 5243"/>
            <p:cNvSpPr/>
            <p:nvPr/>
          </p:nvSpPr>
          <p:spPr>
            <a:xfrm>
              <a:off x="4192587" y="2854325"/>
              <a:ext cx="2039937" cy="157003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9467"/>
                  </a:moveTo>
                  <a:cubicBezTo>
                    <a:pt x="1016" y="13651"/>
                    <a:pt x="1016" y="13651"/>
                    <a:pt x="1016" y="13651"/>
                  </a:cubicBezTo>
                  <a:cubicBezTo>
                    <a:pt x="19152" y="105908"/>
                    <a:pt x="19152" y="105908"/>
                    <a:pt x="19152" y="105908"/>
                  </a:cubicBezTo>
                  <a:cubicBezTo>
                    <a:pt x="20847" y="114055"/>
                    <a:pt x="26779" y="120000"/>
                    <a:pt x="32372" y="119339"/>
                  </a:cubicBezTo>
                  <a:cubicBezTo>
                    <a:pt x="116949" y="107669"/>
                    <a:pt x="116949" y="107669"/>
                    <a:pt x="116949" y="107669"/>
                  </a:cubicBezTo>
                  <a:cubicBezTo>
                    <a:pt x="119999" y="107229"/>
                    <a:pt x="119999" y="107229"/>
                    <a:pt x="119999" y="107229"/>
                  </a:cubicBezTo>
                  <a:cubicBezTo>
                    <a:pt x="115593" y="0"/>
                    <a:pt x="115593" y="0"/>
                    <a:pt x="115593" y="0"/>
                  </a:cubicBezTo>
                  <a:lnTo>
                    <a:pt x="0" y="946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4" name="Shape 5244"/>
            <p:cNvSpPr/>
            <p:nvPr/>
          </p:nvSpPr>
          <p:spPr>
            <a:xfrm>
              <a:off x="4564062" y="2854325"/>
              <a:ext cx="1668462" cy="156844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901" y="116250"/>
                  </a:moveTo>
                  <a:cubicBezTo>
                    <a:pt x="5803" y="118676"/>
                    <a:pt x="9326" y="120000"/>
                    <a:pt x="12849" y="119558"/>
                  </a:cubicBezTo>
                  <a:cubicBezTo>
                    <a:pt x="116269" y="107867"/>
                    <a:pt x="116269" y="107867"/>
                    <a:pt x="116269" y="107867"/>
                  </a:cubicBezTo>
                  <a:cubicBezTo>
                    <a:pt x="120000" y="107426"/>
                    <a:pt x="120000" y="107426"/>
                    <a:pt x="120000" y="107426"/>
                  </a:cubicBezTo>
                  <a:cubicBezTo>
                    <a:pt x="114611" y="0"/>
                    <a:pt x="114611" y="0"/>
                    <a:pt x="114611" y="0"/>
                  </a:cubicBezTo>
                  <a:cubicBezTo>
                    <a:pt x="114611" y="0"/>
                    <a:pt x="0" y="113602"/>
                    <a:pt x="2901" y="116250"/>
                  </a:cubicBez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5" name="Shape 5245"/>
            <p:cNvSpPr/>
            <p:nvPr/>
          </p:nvSpPr>
          <p:spPr>
            <a:xfrm>
              <a:off x="6045201" y="3355975"/>
              <a:ext cx="484187" cy="484187"/>
            </a:xfrm>
            <a:prstGeom prst="ellipse">
              <a:avLst/>
            </a:pr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6" name="Shape 5246"/>
            <p:cNvSpPr/>
            <p:nvPr/>
          </p:nvSpPr>
          <p:spPr>
            <a:xfrm>
              <a:off x="6902450" y="2466975"/>
              <a:ext cx="484187" cy="485775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7" name="Shape 5247"/>
            <p:cNvSpPr/>
            <p:nvPr/>
          </p:nvSpPr>
          <p:spPr>
            <a:xfrm>
              <a:off x="5803901" y="1982788"/>
              <a:ext cx="484187" cy="484187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48" name="Shape 5248"/>
            <p:cNvSpPr/>
            <p:nvPr/>
          </p:nvSpPr>
          <p:spPr>
            <a:xfrm>
              <a:off x="4953001" y="2759075"/>
              <a:ext cx="484187" cy="484187"/>
            </a:xfrm>
            <a:prstGeom prst="ellipse">
              <a:avLst/>
            </a:prstGeom>
            <a:solidFill>
              <a:srgbClr val="68973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51" name="Shape 5251"/>
          <p:cNvGrpSpPr/>
          <p:nvPr/>
        </p:nvGrpSpPr>
        <p:grpSpPr>
          <a:xfrm>
            <a:off x="6563893" y="4384193"/>
            <a:ext cx="1683448" cy="574054"/>
            <a:chOff x="651339" y="5088735"/>
            <a:chExt cx="1683448" cy="574054"/>
          </a:xfrm>
        </p:grpSpPr>
        <p:sp>
          <p:nvSpPr>
            <p:cNvPr id="5252" name="Shape 5252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3" name="Shape 5253"/>
            <p:cNvSpPr txBox="1"/>
            <p:nvPr/>
          </p:nvSpPr>
          <p:spPr>
            <a:xfrm>
              <a:off x="1324575" y="5088735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</a:p>
          </p:txBody>
        </p:sp>
        <p:sp>
          <p:nvSpPr>
            <p:cNvPr id="5254" name="Shape 5254"/>
            <p:cNvSpPr/>
            <p:nvPr/>
          </p:nvSpPr>
          <p:spPr>
            <a:xfrm>
              <a:off x="1426249" y="5470889"/>
              <a:ext cx="527388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</a:p>
          </p:txBody>
        </p:sp>
        <p:sp>
          <p:nvSpPr>
            <p:cNvPr id="5255" name="Shape 5255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256" name="Shape 5256"/>
          <p:cNvGrpSpPr/>
          <p:nvPr/>
        </p:nvGrpSpPr>
        <p:grpSpPr>
          <a:xfrm>
            <a:off x="8510211" y="4406968"/>
            <a:ext cx="1683448" cy="574055"/>
            <a:chOff x="2597658" y="5111510"/>
            <a:chExt cx="1683448" cy="574055"/>
          </a:xfrm>
        </p:grpSpPr>
        <p:sp>
          <p:nvSpPr>
            <p:cNvPr id="5257" name="Shape 5257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58" name="Shape 5258"/>
            <p:cNvSpPr txBox="1"/>
            <p:nvPr/>
          </p:nvSpPr>
          <p:spPr>
            <a:xfrm>
              <a:off x="3270893" y="5111510"/>
              <a:ext cx="101021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</a:p>
          </p:txBody>
        </p:sp>
        <p:sp>
          <p:nvSpPr>
            <p:cNvPr id="5259" name="Shape 5259"/>
            <p:cNvSpPr/>
            <p:nvPr/>
          </p:nvSpPr>
          <p:spPr>
            <a:xfrm>
              <a:off x="3372567" y="5483044"/>
              <a:ext cx="668452" cy="15388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</a:p>
          </p:txBody>
        </p:sp>
        <p:sp>
          <p:nvSpPr>
            <p:cNvPr id="5260" name="Shape 5260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9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0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1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2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3" name="Shape 2286"/>
          <p:cNvSpPr txBox="1"/>
          <p:nvPr/>
        </p:nvSpPr>
        <p:spPr>
          <a:xfrm>
            <a:off x="6563893" y="237872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34" name="Shape 2287"/>
          <p:cNvSpPr/>
          <p:nvPr/>
        </p:nvSpPr>
        <p:spPr>
          <a:xfrm>
            <a:off x="6565777" y="2829136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5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2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2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000"/>
                            </p:stCondLst>
                            <p:childTnLst>
                              <p:par>
                                <p:cTn id="2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8" name="Shape 5278"/>
          <p:cNvGrpSpPr/>
          <p:nvPr/>
        </p:nvGrpSpPr>
        <p:grpSpPr>
          <a:xfrm>
            <a:off x="6790346" y="883569"/>
            <a:ext cx="4578552" cy="4998442"/>
            <a:chOff x="1796053" y="1153583"/>
            <a:chExt cx="8882394" cy="9696980"/>
          </a:xfrm>
        </p:grpSpPr>
        <p:sp>
          <p:nvSpPr>
            <p:cNvPr id="5279" name="Shape 5279"/>
            <p:cNvSpPr/>
            <p:nvPr/>
          </p:nvSpPr>
          <p:spPr>
            <a:xfrm>
              <a:off x="2846175" y="4590521"/>
              <a:ext cx="3086883" cy="200025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51" y="46142"/>
                  </a:moveTo>
                  <a:lnTo>
                    <a:pt x="118251" y="46142"/>
                  </a:lnTo>
                  <a:cubicBezTo>
                    <a:pt x="117202" y="44847"/>
                    <a:pt x="115710" y="44199"/>
                    <a:pt x="114008" y="44199"/>
                  </a:cubicBezTo>
                  <a:cubicBezTo>
                    <a:pt x="112725" y="44199"/>
                    <a:pt x="111653" y="45170"/>
                    <a:pt x="110580" y="46142"/>
                  </a:cubicBezTo>
                  <a:cubicBezTo>
                    <a:pt x="109508" y="47474"/>
                    <a:pt x="108226" y="49454"/>
                    <a:pt x="106314" y="49454"/>
                  </a:cubicBezTo>
                  <a:cubicBezTo>
                    <a:pt x="99902" y="49454"/>
                    <a:pt x="99902" y="49454"/>
                    <a:pt x="99902" y="49454"/>
                  </a:cubicBezTo>
                  <a:cubicBezTo>
                    <a:pt x="99902" y="17132"/>
                    <a:pt x="99902" y="17132"/>
                    <a:pt x="99902" y="17132"/>
                  </a:cubicBezTo>
                  <a:cubicBezTo>
                    <a:pt x="97991" y="19436"/>
                    <a:pt x="97991" y="19436"/>
                    <a:pt x="97991" y="19436"/>
                  </a:cubicBezTo>
                  <a:cubicBezTo>
                    <a:pt x="97781" y="19796"/>
                    <a:pt x="97781" y="20119"/>
                    <a:pt x="97571" y="22747"/>
                  </a:cubicBezTo>
                  <a:cubicBezTo>
                    <a:pt x="97128" y="25050"/>
                    <a:pt x="96475" y="28686"/>
                    <a:pt x="94563" y="30989"/>
                  </a:cubicBezTo>
                  <a:cubicBezTo>
                    <a:pt x="93095" y="33293"/>
                    <a:pt x="90950" y="35272"/>
                    <a:pt x="88385" y="35596"/>
                  </a:cubicBezTo>
                  <a:cubicBezTo>
                    <a:pt x="86030" y="35920"/>
                    <a:pt x="83046" y="33941"/>
                    <a:pt x="80924" y="30341"/>
                  </a:cubicBezTo>
                  <a:cubicBezTo>
                    <a:pt x="78779" y="26382"/>
                    <a:pt x="77917" y="22099"/>
                    <a:pt x="78360" y="18464"/>
                  </a:cubicBezTo>
                  <a:cubicBezTo>
                    <a:pt x="78570" y="14505"/>
                    <a:pt x="80062" y="11553"/>
                    <a:pt x="81764" y="9250"/>
                  </a:cubicBezTo>
                  <a:cubicBezTo>
                    <a:pt x="83675" y="6622"/>
                    <a:pt x="86030" y="5938"/>
                    <a:pt x="87732" y="5614"/>
                  </a:cubicBezTo>
                  <a:cubicBezTo>
                    <a:pt x="89667" y="5614"/>
                    <a:pt x="90087" y="5614"/>
                    <a:pt x="90297" y="5290"/>
                  </a:cubicBezTo>
                  <a:cubicBezTo>
                    <a:pt x="92442" y="2303"/>
                    <a:pt x="92442" y="2303"/>
                    <a:pt x="92442" y="2303"/>
                  </a:cubicBezTo>
                  <a:cubicBezTo>
                    <a:pt x="92022" y="1655"/>
                    <a:pt x="91602" y="683"/>
                    <a:pt x="91369" y="0"/>
                  </a:cubicBezTo>
                  <a:cubicBezTo>
                    <a:pt x="71738" y="2627"/>
                    <a:pt x="56141" y="8926"/>
                    <a:pt x="49729" y="15800"/>
                  </a:cubicBezTo>
                  <a:cubicBezTo>
                    <a:pt x="45486" y="20119"/>
                    <a:pt x="40567" y="23431"/>
                    <a:pt x="36300" y="27714"/>
                  </a:cubicBezTo>
                  <a:cubicBezTo>
                    <a:pt x="27954" y="10581"/>
                    <a:pt x="13242" y="3959"/>
                    <a:pt x="8113" y="4967"/>
                  </a:cubicBezTo>
                  <a:cubicBezTo>
                    <a:pt x="7483" y="5290"/>
                    <a:pt x="6831" y="5290"/>
                    <a:pt x="6621" y="5938"/>
                  </a:cubicBezTo>
                  <a:cubicBezTo>
                    <a:pt x="4056" y="12525"/>
                    <a:pt x="3637" y="21091"/>
                    <a:pt x="5758" y="28038"/>
                  </a:cubicBezTo>
                  <a:cubicBezTo>
                    <a:pt x="14105" y="55356"/>
                    <a:pt x="14105" y="55356"/>
                    <a:pt x="14105" y="55356"/>
                  </a:cubicBezTo>
                  <a:cubicBezTo>
                    <a:pt x="8766" y="63635"/>
                    <a:pt x="4056" y="75152"/>
                    <a:pt x="0" y="87318"/>
                  </a:cubicBezTo>
                  <a:cubicBezTo>
                    <a:pt x="8766" y="87318"/>
                    <a:pt x="8766" y="87318"/>
                    <a:pt x="8766" y="87318"/>
                  </a:cubicBezTo>
                  <a:cubicBezTo>
                    <a:pt x="8766" y="98548"/>
                    <a:pt x="8766" y="98548"/>
                    <a:pt x="8766" y="98548"/>
                  </a:cubicBezTo>
                  <a:cubicBezTo>
                    <a:pt x="8766" y="98548"/>
                    <a:pt x="8766" y="98548"/>
                    <a:pt x="8766" y="98872"/>
                  </a:cubicBezTo>
                  <a:cubicBezTo>
                    <a:pt x="8766" y="101859"/>
                    <a:pt x="7483" y="103479"/>
                    <a:pt x="6411" y="105134"/>
                  </a:cubicBezTo>
                  <a:cubicBezTo>
                    <a:pt x="5548" y="107114"/>
                    <a:pt x="4896" y="108410"/>
                    <a:pt x="4896" y="110749"/>
                  </a:cubicBezTo>
                  <a:cubicBezTo>
                    <a:pt x="4896" y="113377"/>
                    <a:pt x="5339" y="115680"/>
                    <a:pt x="6201" y="117012"/>
                  </a:cubicBezTo>
                  <a:cubicBezTo>
                    <a:pt x="7040" y="118668"/>
                    <a:pt x="8323" y="119640"/>
                    <a:pt x="10887" y="119964"/>
                  </a:cubicBezTo>
                  <a:cubicBezTo>
                    <a:pt x="13242" y="119964"/>
                    <a:pt x="14524" y="118992"/>
                    <a:pt x="15364" y="117336"/>
                  </a:cubicBezTo>
                  <a:cubicBezTo>
                    <a:pt x="16226" y="115680"/>
                    <a:pt x="16646" y="113053"/>
                    <a:pt x="16646" y="110749"/>
                  </a:cubicBezTo>
                  <a:cubicBezTo>
                    <a:pt x="16646" y="108410"/>
                    <a:pt x="16017" y="107114"/>
                    <a:pt x="15154" y="105458"/>
                  </a:cubicBezTo>
                  <a:cubicBezTo>
                    <a:pt x="14315" y="103479"/>
                    <a:pt x="13242" y="101859"/>
                    <a:pt x="13242" y="98872"/>
                  </a:cubicBezTo>
                  <a:cubicBezTo>
                    <a:pt x="13242" y="87318"/>
                    <a:pt x="13242" y="87318"/>
                    <a:pt x="13242" y="87318"/>
                  </a:cubicBezTo>
                  <a:cubicBezTo>
                    <a:pt x="59358" y="87318"/>
                    <a:pt x="59358" y="87318"/>
                    <a:pt x="59358" y="87318"/>
                  </a:cubicBezTo>
                  <a:cubicBezTo>
                    <a:pt x="59358" y="86346"/>
                    <a:pt x="59358" y="86346"/>
                    <a:pt x="59358" y="86346"/>
                  </a:cubicBezTo>
                  <a:cubicBezTo>
                    <a:pt x="59358" y="85698"/>
                    <a:pt x="59149" y="85374"/>
                    <a:pt x="57866" y="83071"/>
                  </a:cubicBezTo>
                  <a:cubicBezTo>
                    <a:pt x="56794" y="81091"/>
                    <a:pt x="55511" y="77780"/>
                    <a:pt x="55511" y="73821"/>
                  </a:cubicBezTo>
                  <a:cubicBezTo>
                    <a:pt x="55511" y="70545"/>
                    <a:pt x="55931" y="66586"/>
                    <a:pt x="57656" y="63635"/>
                  </a:cubicBezTo>
                  <a:cubicBezTo>
                    <a:pt x="59149" y="60971"/>
                    <a:pt x="61900" y="58992"/>
                    <a:pt x="65117" y="58668"/>
                  </a:cubicBezTo>
                  <a:cubicBezTo>
                    <a:pt x="68311" y="58668"/>
                    <a:pt x="71295" y="60971"/>
                    <a:pt x="72788" y="63635"/>
                  </a:cubicBezTo>
                  <a:cubicBezTo>
                    <a:pt x="74280" y="66910"/>
                    <a:pt x="74723" y="70545"/>
                    <a:pt x="74723" y="73821"/>
                  </a:cubicBezTo>
                  <a:cubicBezTo>
                    <a:pt x="74723" y="77780"/>
                    <a:pt x="73650" y="80767"/>
                    <a:pt x="72578" y="82747"/>
                  </a:cubicBezTo>
                  <a:cubicBezTo>
                    <a:pt x="71529" y="85014"/>
                    <a:pt x="71295" y="85374"/>
                    <a:pt x="71295" y="85698"/>
                  </a:cubicBezTo>
                  <a:cubicBezTo>
                    <a:pt x="71295" y="87318"/>
                    <a:pt x="71295" y="87318"/>
                    <a:pt x="71295" y="87318"/>
                  </a:cubicBezTo>
                  <a:cubicBezTo>
                    <a:pt x="99902" y="87318"/>
                    <a:pt x="99902" y="87318"/>
                    <a:pt x="99902" y="87318"/>
                  </a:cubicBezTo>
                  <a:cubicBezTo>
                    <a:pt x="99902" y="56040"/>
                    <a:pt x="99902" y="56040"/>
                    <a:pt x="99902" y="56040"/>
                  </a:cubicBezTo>
                  <a:cubicBezTo>
                    <a:pt x="106104" y="56040"/>
                    <a:pt x="106104" y="56040"/>
                    <a:pt x="106104" y="56040"/>
                  </a:cubicBezTo>
                  <a:lnTo>
                    <a:pt x="106314" y="56040"/>
                  </a:lnTo>
                  <a:cubicBezTo>
                    <a:pt x="108226" y="56364"/>
                    <a:pt x="109298" y="58344"/>
                    <a:pt x="110580" y="59676"/>
                  </a:cubicBezTo>
                  <a:cubicBezTo>
                    <a:pt x="111653" y="60971"/>
                    <a:pt x="112725" y="61979"/>
                    <a:pt x="114008" y="61979"/>
                  </a:cubicBezTo>
                  <a:cubicBezTo>
                    <a:pt x="115710" y="61979"/>
                    <a:pt x="117202" y="61655"/>
                    <a:pt x="118251" y="60323"/>
                  </a:cubicBezTo>
                  <a:cubicBezTo>
                    <a:pt x="119114" y="58992"/>
                    <a:pt x="119976" y="57012"/>
                    <a:pt x="119976" y="53053"/>
                  </a:cubicBezTo>
                  <a:cubicBezTo>
                    <a:pt x="119976" y="49454"/>
                    <a:pt x="119323" y="47474"/>
                    <a:pt x="118251" y="461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0" name="Shape 5280"/>
            <p:cNvSpPr/>
            <p:nvPr/>
          </p:nvSpPr>
          <p:spPr>
            <a:xfrm>
              <a:off x="5557448" y="4614333"/>
              <a:ext cx="1785471" cy="143404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0094" y="10142"/>
                  </a:moveTo>
                  <a:lnTo>
                    <a:pt x="80094" y="10142"/>
                  </a:lnTo>
                  <a:cubicBezTo>
                    <a:pt x="76788" y="13807"/>
                    <a:pt x="73846" y="17472"/>
                    <a:pt x="70137" y="20635"/>
                  </a:cubicBezTo>
                  <a:cubicBezTo>
                    <a:pt x="70903" y="22041"/>
                    <a:pt x="70903" y="22041"/>
                    <a:pt x="70903" y="22041"/>
                  </a:cubicBezTo>
                  <a:cubicBezTo>
                    <a:pt x="71266" y="22493"/>
                    <a:pt x="71629" y="22493"/>
                    <a:pt x="74571" y="23899"/>
                  </a:cubicBezTo>
                  <a:cubicBezTo>
                    <a:pt x="77151" y="25255"/>
                    <a:pt x="80456" y="27564"/>
                    <a:pt x="82673" y="32184"/>
                  </a:cubicBezTo>
                  <a:cubicBezTo>
                    <a:pt x="84890" y="35899"/>
                    <a:pt x="86382" y="40920"/>
                    <a:pt x="86019" y="46393"/>
                  </a:cubicBezTo>
                  <a:cubicBezTo>
                    <a:pt x="85293" y="51464"/>
                    <a:pt x="82311" y="57439"/>
                    <a:pt x="77514" y="60702"/>
                  </a:cubicBezTo>
                  <a:cubicBezTo>
                    <a:pt x="72717" y="64368"/>
                    <a:pt x="67557" y="65271"/>
                    <a:pt x="63849" y="63464"/>
                  </a:cubicBezTo>
                  <a:cubicBezTo>
                    <a:pt x="59455" y="61606"/>
                    <a:pt x="56513" y="57941"/>
                    <a:pt x="54659" y="53774"/>
                  </a:cubicBezTo>
                  <a:cubicBezTo>
                    <a:pt x="52442" y="49205"/>
                    <a:pt x="52442" y="44133"/>
                    <a:pt x="52804" y="40468"/>
                  </a:cubicBezTo>
                  <a:cubicBezTo>
                    <a:pt x="53167" y="36351"/>
                    <a:pt x="53167" y="35397"/>
                    <a:pt x="52804" y="34945"/>
                  </a:cubicBezTo>
                  <a:cubicBezTo>
                    <a:pt x="51676" y="32184"/>
                    <a:pt x="51676" y="32184"/>
                    <a:pt x="51676" y="32184"/>
                  </a:cubicBezTo>
                  <a:cubicBezTo>
                    <a:pt x="34706" y="39062"/>
                    <a:pt x="15922" y="37255"/>
                    <a:pt x="0" y="26209"/>
                  </a:cubicBezTo>
                  <a:cubicBezTo>
                    <a:pt x="0" y="58845"/>
                    <a:pt x="0" y="58845"/>
                    <a:pt x="0" y="58845"/>
                  </a:cubicBezTo>
                  <a:cubicBezTo>
                    <a:pt x="1491" y="58845"/>
                    <a:pt x="1491" y="58845"/>
                    <a:pt x="1491" y="58845"/>
                  </a:cubicBezTo>
                  <a:cubicBezTo>
                    <a:pt x="2216" y="58845"/>
                    <a:pt x="2216" y="58393"/>
                    <a:pt x="4796" y="56083"/>
                  </a:cubicBezTo>
                  <a:cubicBezTo>
                    <a:pt x="7013" y="54276"/>
                    <a:pt x="10722" y="51464"/>
                    <a:pt x="14793" y="51464"/>
                  </a:cubicBezTo>
                  <a:cubicBezTo>
                    <a:pt x="18461" y="51464"/>
                    <a:pt x="22532" y="52418"/>
                    <a:pt x="26241" y="56083"/>
                  </a:cubicBezTo>
                  <a:cubicBezTo>
                    <a:pt x="29546" y="59297"/>
                    <a:pt x="31763" y="65271"/>
                    <a:pt x="31763" y="72150"/>
                  </a:cubicBezTo>
                  <a:cubicBezTo>
                    <a:pt x="31763" y="79531"/>
                    <a:pt x="29183" y="85506"/>
                    <a:pt x="26241" y="88719"/>
                  </a:cubicBezTo>
                  <a:cubicBezTo>
                    <a:pt x="22895" y="91933"/>
                    <a:pt x="18864" y="92836"/>
                    <a:pt x="14793" y="92836"/>
                  </a:cubicBezTo>
                  <a:cubicBezTo>
                    <a:pt x="10359" y="92836"/>
                    <a:pt x="7013" y="90125"/>
                    <a:pt x="4796" y="87815"/>
                  </a:cubicBezTo>
                  <a:cubicBezTo>
                    <a:pt x="2216" y="85506"/>
                    <a:pt x="1491" y="84602"/>
                    <a:pt x="765" y="84602"/>
                  </a:cubicBezTo>
                  <a:cubicBezTo>
                    <a:pt x="0" y="84602"/>
                    <a:pt x="0" y="84602"/>
                    <a:pt x="0" y="84602"/>
                  </a:cubicBezTo>
                  <a:cubicBezTo>
                    <a:pt x="0" y="119949"/>
                    <a:pt x="0" y="119949"/>
                    <a:pt x="0" y="119949"/>
                  </a:cubicBezTo>
                  <a:cubicBezTo>
                    <a:pt x="49862" y="119949"/>
                    <a:pt x="49862" y="119949"/>
                    <a:pt x="49862" y="119949"/>
                  </a:cubicBezTo>
                  <a:cubicBezTo>
                    <a:pt x="49862" y="118594"/>
                    <a:pt x="49862" y="118594"/>
                    <a:pt x="49862" y="118594"/>
                  </a:cubicBezTo>
                  <a:cubicBezTo>
                    <a:pt x="49862" y="117690"/>
                    <a:pt x="49459" y="117238"/>
                    <a:pt x="47242" y="114025"/>
                  </a:cubicBezTo>
                  <a:cubicBezTo>
                    <a:pt x="45791" y="111263"/>
                    <a:pt x="43170" y="106644"/>
                    <a:pt x="43170" y="101121"/>
                  </a:cubicBezTo>
                  <a:cubicBezTo>
                    <a:pt x="43170" y="96552"/>
                    <a:pt x="43936" y="91029"/>
                    <a:pt x="46879" y="86912"/>
                  </a:cubicBezTo>
                  <a:cubicBezTo>
                    <a:pt x="49459" y="83196"/>
                    <a:pt x="54296" y="80435"/>
                    <a:pt x="59818" y="79983"/>
                  </a:cubicBezTo>
                  <a:cubicBezTo>
                    <a:pt x="65340" y="79983"/>
                    <a:pt x="70540" y="83196"/>
                    <a:pt x="73080" y="86912"/>
                  </a:cubicBezTo>
                  <a:cubicBezTo>
                    <a:pt x="75700" y="91481"/>
                    <a:pt x="76425" y="96552"/>
                    <a:pt x="76425" y="101121"/>
                  </a:cubicBezTo>
                  <a:cubicBezTo>
                    <a:pt x="76425" y="106644"/>
                    <a:pt x="74571" y="110811"/>
                    <a:pt x="72717" y="113573"/>
                  </a:cubicBezTo>
                  <a:cubicBezTo>
                    <a:pt x="70903" y="116736"/>
                    <a:pt x="70903" y="117238"/>
                    <a:pt x="70903" y="117690"/>
                  </a:cubicBezTo>
                  <a:cubicBezTo>
                    <a:pt x="70903" y="119949"/>
                    <a:pt x="70903" y="119949"/>
                    <a:pt x="70903" y="119949"/>
                  </a:cubicBezTo>
                  <a:cubicBezTo>
                    <a:pt x="119959" y="119949"/>
                    <a:pt x="119959" y="119949"/>
                    <a:pt x="119959" y="119949"/>
                  </a:cubicBezTo>
                  <a:cubicBezTo>
                    <a:pt x="119959" y="6878"/>
                    <a:pt x="119959" y="6878"/>
                    <a:pt x="119959" y="6878"/>
                  </a:cubicBezTo>
                  <a:cubicBezTo>
                    <a:pt x="108915" y="4117"/>
                    <a:pt x="97467" y="1807"/>
                    <a:pt x="86019" y="0"/>
                  </a:cubicBezTo>
                  <a:cubicBezTo>
                    <a:pt x="84165" y="3665"/>
                    <a:pt x="82311" y="6878"/>
                    <a:pt x="80094" y="10142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1" name="Shape 5281"/>
            <p:cNvSpPr/>
            <p:nvPr/>
          </p:nvSpPr>
          <p:spPr>
            <a:xfrm>
              <a:off x="7488404" y="4728105"/>
              <a:ext cx="1632053" cy="13176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0"/>
                  </a:lnTo>
                  <a:cubicBezTo>
                    <a:pt x="0" y="53503"/>
                    <a:pt x="0" y="53503"/>
                    <a:pt x="0" y="53503"/>
                  </a:cubicBezTo>
                  <a:cubicBezTo>
                    <a:pt x="1986" y="53503"/>
                    <a:pt x="1986" y="53503"/>
                    <a:pt x="1986" y="53503"/>
                  </a:cubicBezTo>
                  <a:cubicBezTo>
                    <a:pt x="2383" y="53503"/>
                    <a:pt x="2780" y="53011"/>
                    <a:pt x="5649" y="50500"/>
                  </a:cubicBezTo>
                  <a:cubicBezTo>
                    <a:pt x="8076" y="48535"/>
                    <a:pt x="11695" y="45477"/>
                    <a:pt x="16152" y="45477"/>
                  </a:cubicBezTo>
                  <a:cubicBezTo>
                    <a:pt x="20566" y="45477"/>
                    <a:pt x="25023" y="46515"/>
                    <a:pt x="28687" y="50500"/>
                  </a:cubicBezTo>
                  <a:cubicBezTo>
                    <a:pt x="32305" y="53994"/>
                    <a:pt x="34689" y="60491"/>
                    <a:pt x="34689" y="67970"/>
                  </a:cubicBezTo>
                  <a:cubicBezTo>
                    <a:pt x="34689" y="75996"/>
                    <a:pt x="32305" y="82493"/>
                    <a:pt x="28687" y="85987"/>
                  </a:cubicBezTo>
                  <a:cubicBezTo>
                    <a:pt x="25023" y="89481"/>
                    <a:pt x="20566" y="90464"/>
                    <a:pt x="16152" y="90464"/>
                  </a:cubicBezTo>
                  <a:cubicBezTo>
                    <a:pt x="11254" y="90464"/>
                    <a:pt x="7635" y="87515"/>
                    <a:pt x="5251" y="85004"/>
                  </a:cubicBezTo>
                  <a:cubicBezTo>
                    <a:pt x="2383" y="82493"/>
                    <a:pt x="1588" y="81510"/>
                    <a:pt x="794" y="81510"/>
                  </a:cubicBezTo>
                  <a:cubicBezTo>
                    <a:pt x="0" y="81510"/>
                    <a:pt x="0" y="81510"/>
                    <a:pt x="0" y="81510"/>
                  </a:cubicBezTo>
                  <a:cubicBezTo>
                    <a:pt x="0" y="119945"/>
                    <a:pt x="0" y="119945"/>
                    <a:pt x="0" y="119945"/>
                  </a:cubicBezTo>
                  <a:cubicBezTo>
                    <a:pt x="54902" y="119945"/>
                    <a:pt x="54902" y="119945"/>
                    <a:pt x="54902" y="119945"/>
                  </a:cubicBezTo>
                  <a:cubicBezTo>
                    <a:pt x="54902" y="118471"/>
                    <a:pt x="54902" y="118471"/>
                    <a:pt x="54902" y="118471"/>
                  </a:cubicBezTo>
                  <a:cubicBezTo>
                    <a:pt x="54505" y="117488"/>
                    <a:pt x="54108" y="116997"/>
                    <a:pt x="52122" y="113503"/>
                  </a:cubicBezTo>
                  <a:cubicBezTo>
                    <a:pt x="50091" y="110500"/>
                    <a:pt x="47267" y="105477"/>
                    <a:pt x="47267" y="99472"/>
                  </a:cubicBezTo>
                  <a:cubicBezTo>
                    <a:pt x="47267" y="94504"/>
                    <a:pt x="48503" y="88498"/>
                    <a:pt x="51283" y="84021"/>
                  </a:cubicBezTo>
                  <a:cubicBezTo>
                    <a:pt x="54108" y="79981"/>
                    <a:pt x="59360" y="76979"/>
                    <a:pt x="65450" y="76487"/>
                  </a:cubicBezTo>
                  <a:cubicBezTo>
                    <a:pt x="71496" y="76487"/>
                    <a:pt x="77146" y="79981"/>
                    <a:pt x="79970" y="84021"/>
                  </a:cubicBezTo>
                  <a:cubicBezTo>
                    <a:pt x="83192" y="88989"/>
                    <a:pt x="84030" y="94504"/>
                    <a:pt x="84030" y="99472"/>
                  </a:cubicBezTo>
                  <a:cubicBezTo>
                    <a:pt x="84030" y="105477"/>
                    <a:pt x="81603" y="110009"/>
                    <a:pt x="79970" y="113011"/>
                  </a:cubicBezTo>
                  <a:cubicBezTo>
                    <a:pt x="77940" y="116451"/>
                    <a:pt x="77543" y="116997"/>
                    <a:pt x="77543" y="117488"/>
                  </a:cubicBezTo>
                  <a:cubicBezTo>
                    <a:pt x="77543" y="119945"/>
                    <a:pt x="77543" y="119945"/>
                    <a:pt x="77543" y="119945"/>
                  </a:cubicBezTo>
                  <a:cubicBezTo>
                    <a:pt x="119955" y="119945"/>
                    <a:pt x="119955" y="119945"/>
                    <a:pt x="119955" y="119945"/>
                  </a:cubicBezTo>
                  <a:cubicBezTo>
                    <a:pt x="112717" y="100509"/>
                    <a:pt x="103802" y="82493"/>
                    <a:pt x="93740" y="67479"/>
                  </a:cubicBezTo>
                  <a:cubicBezTo>
                    <a:pt x="71099" y="32538"/>
                    <a:pt x="37160" y="11956"/>
                    <a:pt x="0" y="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2" name="Shape 5282"/>
            <p:cNvSpPr/>
            <p:nvPr/>
          </p:nvSpPr>
          <p:spPr>
            <a:xfrm>
              <a:off x="1796053" y="6191250"/>
              <a:ext cx="2243082" cy="31538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0834" y="32808"/>
                  </a:moveTo>
                  <a:lnTo>
                    <a:pt x="100834" y="32808"/>
                  </a:lnTo>
                  <a:lnTo>
                    <a:pt x="101123" y="32808"/>
                  </a:lnTo>
                  <a:cubicBezTo>
                    <a:pt x="103788" y="33013"/>
                    <a:pt x="105553" y="34292"/>
                    <a:pt x="106998" y="35114"/>
                  </a:cubicBezTo>
                  <a:cubicBezTo>
                    <a:pt x="108475" y="36164"/>
                    <a:pt x="109919" y="36780"/>
                    <a:pt x="111685" y="36780"/>
                  </a:cubicBezTo>
                  <a:cubicBezTo>
                    <a:pt x="114060" y="36780"/>
                    <a:pt x="116115" y="36369"/>
                    <a:pt x="117592" y="35525"/>
                  </a:cubicBezTo>
                  <a:cubicBezTo>
                    <a:pt x="118780" y="34703"/>
                    <a:pt x="119967" y="33447"/>
                    <a:pt x="119967" y="30936"/>
                  </a:cubicBezTo>
                  <a:cubicBezTo>
                    <a:pt x="119967" y="28630"/>
                    <a:pt x="119069" y="27374"/>
                    <a:pt x="117592" y="26529"/>
                  </a:cubicBezTo>
                  <a:cubicBezTo>
                    <a:pt x="116115" y="25707"/>
                    <a:pt x="114060" y="25296"/>
                    <a:pt x="111685" y="25296"/>
                  </a:cubicBezTo>
                  <a:cubicBezTo>
                    <a:pt x="109919" y="25296"/>
                    <a:pt x="108475" y="25913"/>
                    <a:pt x="106998" y="26757"/>
                  </a:cubicBezTo>
                  <a:cubicBezTo>
                    <a:pt x="105553" y="27374"/>
                    <a:pt x="103788" y="28630"/>
                    <a:pt x="101123" y="28630"/>
                  </a:cubicBezTo>
                  <a:cubicBezTo>
                    <a:pt x="90272" y="28630"/>
                    <a:pt x="90272" y="28630"/>
                    <a:pt x="90272" y="28630"/>
                  </a:cubicBezTo>
                  <a:cubicBezTo>
                    <a:pt x="90272" y="0"/>
                    <a:pt x="90272" y="0"/>
                    <a:pt x="90272" y="0"/>
                  </a:cubicBezTo>
                  <a:cubicBezTo>
                    <a:pt x="79646" y="0"/>
                    <a:pt x="79646" y="0"/>
                    <a:pt x="79646" y="0"/>
                  </a:cubicBezTo>
                  <a:cubicBezTo>
                    <a:pt x="79646" y="1872"/>
                    <a:pt x="79646" y="1872"/>
                    <a:pt x="79646" y="1872"/>
                  </a:cubicBezTo>
                  <a:cubicBezTo>
                    <a:pt x="79646" y="2077"/>
                    <a:pt x="79646" y="2305"/>
                    <a:pt x="81444" y="3767"/>
                  </a:cubicBezTo>
                  <a:cubicBezTo>
                    <a:pt x="82600" y="5000"/>
                    <a:pt x="84365" y="6894"/>
                    <a:pt x="84365" y="9406"/>
                  </a:cubicBezTo>
                  <a:cubicBezTo>
                    <a:pt x="84365" y="11506"/>
                    <a:pt x="83788" y="13789"/>
                    <a:pt x="81444" y="15867"/>
                  </a:cubicBezTo>
                  <a:cubicBezTo>
                    <a:pt x="79357" y="17762"/>
                    <a:pt x="75280" y="19018"/>
                    <a:pt x="70850" y="19018"/>
                  </a:cubicBezTo>
                  <a:cubicBezTo>
                    <a:pt x="66452" y="18789"/>
                    <a:pt x="62600" y="17557"/>
                    <a:pt x="60577" y="15867"/>
                  </a:cubicBezTo>
                  <a:cubicBezTo>
                    <a:pt x="58523" y="13789"/>
                    <a:pt x="57624" y="11506"/>
                    <a:pt x="57624" y="9406"/>
                  </a:cubicBezTo>
                  <a:cubicBezTo>
                    <a:pt x="57624" y="6894"/>
                    <a:pt x="59678" y="4794"/>
                    <a:pt x="60866" y="3538"/>
                  </a:cubicBezTo>
                  <a:cubicBezTo>
                    <a:pt x="62600" y="2077"/>
                    <a:pt x="62889" y="1872"/>
                    <a:pt x="63178" y="1461"/>
                  </a:cubicBezTo>
                  <a:cubicBezTo>
                    <a:pt x="63178" y="0"/>
                    <a:pt x="63178" y="0"/>
                    <a:pt x="63178" y="0"/>
                  </a:cubicBezTo>
                  <a:cubicBezTo>
                    <a:pt x="52616" y="0"/>
                    <a:pt x="52616" y="0"/>
                    <a:pt x="52616" y="0"/>
                  </a:cubicBezTo>
                  <a:cubicBezTo>
                    <a:pt x="47319" y="7922"/>
                    <a:pt x="43242" y="15867"/>
                    <a:pt x="39678" y="22374"/>
                  </a:cubicBezTo>
                  <a:cubicBezTo>
                    <a:pt x="36757" y="22374"/>
                    <a:pt x="36757" y="22374"/>
                    <a:pt x="36757" y="22374"/>
                  </a:cubicBezTo>
                  <a:cubicBezTo>
                    <a:pt x="0" y="25091"/>
                    <a:pt x="1765" y="43470"/>
                    <a:pt x="1765" y="56643"/>
                  </a:cubicBezTo>
                  <a:cubicBezTo>
                    <a:pt x="577" y="77328"/>
                    <a:pt x="15280" y="99497"/>
                    <a:pt x="36757" y="99497"/>
                  </a:cubicBezTo>
                  <a:cubicBezTo>
                    <a:pt x="55858" y="99497"/>
                    <a:pt x="55858" y="99497"/>
                    <a:pt x="55858" y="99497"/>
                  </a:cubicBezTo>
                  <a:cubicBezTo>
                    <a:pt x="64365" y="107420"/>
                    <a:pt x="75280" y="114132"/>
                    <a:pt x="87897" y="119977"/>
                  </a:cubicBezTo>
                  <a:cubicBezTo>
                    <a:pt x="90272" y="119977"/>
                    <a:pt x="90272" y="119977"/>
                    <a:pt x="90272" y="119977"/>
                  </a:cubicBezTo>
                  <a:cubicBezTo>
                    <a:pt x="90272" y="95730"/>
                    <a:pt x="90272" y="95730"/>
                    <a:pt x="90272" y="95730"/>
                  </a:cubicBezTo>
                  <a:cubicBezTo>
                    <a:pt x="100834" y="95730"/>
                    <a:pt x="100834" y="95730"/>
                    <a:pt x="100834" y="95730"/>
                  </a:cubicBezTo>
                  <a:lnTo>
                    <a:pt x="101123" y="95730"/>
                  </a:lnTo>
                  <a:cubicBezTo>
                    <a:pt x="103788" y="95936"/>
                    <a:pt x="105553" y="97191"/>
                    <a:pt x="106998" y="98036"/>
                  </a:cubicBezTo>
                  <a:cubicBezTo>
                    <a:pt x="108475" y="98858"/>
                    <a:pt x="109919" y="99497"/>
                    <a:pt x="111685" y="99497"/>
                  </a:cubicBezTo>
                  <a:cubicBezTo>
                    <a:pt x="114060" y="99497"/>
                    <a:pt x="116115" y="99086"/>
                    <a:pt x="117592" y="98242"/>
                  </a:cubicBezTo>
                  <a:cubicBezTo>
                    <a:pt x="118780" y="97397"/>
                    <a:pt x="119967" y="96141"/>
                    <a:pt x="119967" y="93858"/>
                  </a:cubicBezTo>
                  <a:cubicBezTo>
                    <a:pt x="119967" y="91347"/>
                    <a:pt x="119069" y="90091"/>
                    <a:pt x="117592" y="89269"/>
                  </a:cubicBezTo>
                  <a:cubicBezTo>
                    <a:pt x="116115" y="88424"/>
                    <a:pt x="114060" y="87990"/>
                    <a:pt x="111685" y="87990"/>
                  </a:cubicBezTo>
                  <a:cubicBezTo>
                    <a:pt x="109919" y="87990"/>
                    <a:pt x="108475" y="88630"/>
                    <a:pt x="106998" y="89474"/>
                  </a:cubicBezTo>
                  <a:cubicBezTo>
                    <a:pt x="105553" y="90296"/>
                    <a:pt x="103788" y="91347"/>
                    <a:pt x="101123" y="91347"/>
                  </a:cubicBezTo>
                  <a:cubicBezTo>
                    <a:pt x="90272" y="91347"/>
                    <a:pt x="90272" y="91347"/>
                    <a:pt x="90272" y="91347"/>
                  </a:cubicBezTo>
                  <a:cubicBezTo>
                    <a:pt x="90272" y="32808"/>
                    <a:pt x="90272" y="32808"/>
                    <a:pt x="90272" y="32808"/>
                  </a:cubicBezTo>
                  <a:lnTo>
                    <a:pt x="100834" y="32808"/>
                  </a:lnTo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3" name="Shape 5283"/>
            <p:cNvSpPr/>
            <p:nvPr/>
          </p:nvSpPr>
          <p:spPr>
            <a:xfrm>
              <a:off x="3631783" y="5670021"/>
              <a:ext cx="2867335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142" y="54672"/>
                  </a:moveTo>
                  <a:lnTo>
                    <a:pt x="118142" y="54672"/>
                  </a:lnTo>
                  <a:cubicBezTo>
                    <a:pt x="116988" y="53704"/>
                    <a:pt x="115406" y="53219"/>
                    <a:pt x="113549" y="53219"/>
                  </a:cubicBezTo>
                  <a:cubicBezTo>
                    <a:pt x="112169" y="53219"/>
                    <a:pt x="111014" y="53946"/>
                    <a:pt x="109859" y="54941"/>
                  </a:cubicBezTo>
                  <a:cubicBezTo>
                    <a:pt x="108479" y="55668"/>
                    <a:pt x="107324" y="57147"/>
                    <a:pt x="105266" y="57147"/>
                  </a:cubicBezTo>
                  <a:cubicBezTo>
                    <a:pt x="97460" y="57147"/>
                    <a:pt x="97460" y="57147"/>
                    <a:pt x="97460" y="57147"/>
                  </a:cubicBezTo>
                  <a:cubicBezTo>
                    <a:pt x="97460" y="23408"/>
                    <a:pt x="97460" y="23408"/>
                    <a:pt x="97460" y="23408"/>
                  </a:cubicBezTo>
                  <a:cubicBezTo>
                    <a:pt x="39782" y="23408"/>
                    <a:pt x="39782" y="23408"/>
                    <a:pt x="39782" y="23408"/>
                  </a:cubicBezTo>
                  <a:cubicBezTo>
                    <a:pt x="39782" y="15766"/>
                    <a:pt x="39782" y="15766"/>
                    <a:pt x="39782" y="15766"/>
                  </a:cubicBezTo>
                  <a:cubicBezTo>
                    <a:pt x="39782" y="13560"/>
                    <a:pt x="41162" y="12322"/>
                    <a:pt x="42091" y="10843"/>
                  </a:cubicBezTo>
                  <a:cubicBezTo>
                    <a:pt x="42995" y="9605"/>
                    <a:pt x="43446" y="8609"/>
                    <a:pt x="43446" y="6887"/>
                  </a:cubicBezTo>
                  <a:cubicBezTo>
                    <a:pt x="43446" y="5165"/>
                    <a:pt x="43221" y="3201"/>
                    <a:pt x="42317" y="1964"/>
                  </a:cubicBezTo>
                  <a:cubicBezTo>
                    <a:pt x="41388" y="753"/>
                    <a:pt x="40008" y="0"/>
                    <a:pt x="37247" y="0"/>
                  </a:cubicBezTo>
                  <a:cubicBezTo>
                    <a:pt x="34712" y="242"/>
                    <a:pt x="33106" y="995"/>
                    <a:pt x="32403" y="2206"/>
                  </a:cubicBezTo>
                  <a:cubicBezTo>
                    <a:pt x="31499" y="3201"/>
                    <a:pt x="31047" y="4923"/>
                    <a:pt x="31047" y="6887"/>
                  </a:cubicBezTo>
                  <a:cubicBezTo>
                    <a:pt x="31047" y="8609"/>
                    <a:pt x="31725" y="9605"/>
                    <a:pt x="32654" y="11085"/>
                  </a:cubicBezTo>
                  <a:cubicBezTo>
                    <a:pt x="33557" y="12322"/>
                    <a:pt x="34938" y="13560"/>
                    <a:pt x="35164" y="15766"/>
                  </a:cubicBezTo>
                  <a:cubicBezTo>
                    <a:pt x="35164" y="16008"/>
                    <a:pt x="35164" y="16008"/>
                    <a:pt x="35164" y="16008"/>
                  </a:cubicBezTo>
                  <a:cubicBezTo>
                    <a:pt x="35164" y="23408"/>
                    <a:pt x="35164" y="23408"/>
                    <a:pt x="35164" y="23408"/>
                  </a:cubicBezTo>
                  <a:cubicBezTo>
                    <a:pt x="0" y="23408"/>
                    <a:pt x="0" y="23408"/>
                    <a:pt x="0" y="23408"/>
                  </a:cubicBezTo>
                  <a:cubicBezTo>
                    <a:pt x="0" y="52735"/>
                    <a:pt x="0" y="52735"/>
                    <a:pt x="0" y="52735"/>
                  </a:cubicBezTo>
                  <a:cubicBezTo>
                    <a:pt x="2309" y="52735"/>
                    <a:pt x="2309" y="52735"/>
                    <a:pt x="2309" y="52735"/>
                  </a:cubicBezTo>
                  <a:cubicBezTo>
                    <a:pt x="2786" y="52735"/>
                    <a:pt x="2786" y="52466"/>
                    <a:pt x="4392" y="51255"/>
                  </a:cubicBezTo>
                  <a:cubicBezTo>
                    <a:pt x="5772" y="50260"/>
                    <a:pt x="8056" y="48780"/>
                    <a:pt x="10566" y="48780"/>
                  </a:cubicBezTo>
                  <a:cubicBezTo>
                    <a:pt x="13101" y="48780"/>
                    <a:pt x="15636" y="49264"/>
                    <a:pt x="17720" y="51255"/>
                  </a:cubicBezTo>
                  <a:cubicBezTo>
                    <a:pt x="19778" y="52977"/>
                    <a:pt x="21158" y="56394"/>
                    <a:pt x="21158" y="60107"/>
                  </a:cubicBezTo>
                  <a:cubicBezTo>
                    <a:pt x="21158" y="63820"/>
                    <a:pt x="19778" y="66995"/>
                    <a:pt x="17720" y="68717"/>
                  </a:cubicBezTo>
                  <a:cubicBezTo>
                    <a:pt x="15636" y="70439"/>
                    <a:pt x="13101" y="71192"/>
                    <a:pt x="10566" y="71192"/>
                  </a:cubicBezTo>
                  <a:cubicBezTo>
                    <a:pt x="7830" y="71192"/>
                    <a:pt x="5772" y="69470"/>
                    <a:pt x="4392" y="68233"/>
                  </a:cubicBezTo>
                  <a:cubicBezTo>
                    <a:pt x="2786" y="66995"/>
                    <a:pt x="2309" y="66753"/>
                    <a:pt x="1857" y="66511"/>
                  </a:cubicBezTo>
                  <a:cubicBezTo>
                    <a:pt x="0" y="66511"/>
                    <a:pt x="0" y="66511"/>
                    <a:pt x="0" y="66511"/>
                  </a:cubicBezTo>
                  <a:cubicBezTo>
                    <a:pt x="0" y="96565"/>
                    <a:pt x="0" y="96565"/>
                    <a:pt x="0" y="96565"/>
                  </a:cubicBezTo>
                  <a:cubicBezTo>
                    <a:pt x="48742" y="96565"/>
                    <a:pt x="48742" y="96565"/>
                    <a:pt x="48742" y="96565"/>
                  </a:cubicBezTo>
                  <a:cubicBezTo>
                    <a:pt x="48742" y="103964"/>
                    <a:pt x="48742" y="103964"/>
                    <a:pt x="48742" y="103964"/>
                  </a:cubicBezTo>
                  <a:lnTo>
                    <a:pt x="48742" y="103964"/>
                  </a:lnTo>
                  <a:cubicBezTo>
                    <a:pt x="48491" y="106170"/>
                    <a:pt x="47362" y="107650"/>
                    <a:pt x="46207" y="108887"/>
                  </a:cubicBezTo>
                  <a:cubicBezTo>
                    <a:pt x="45279" y="110340"/>
                    <a:pt x="44601" y="111336"/>
                    <a:pt x="44601" y="113058"/>
                  </a:cubicBezTo>
                  <a:cubicBezTo>
                    <a:pt x="44601" y="114807"/>
                    <a:pt x="45053" y="116529"/>
                    <a:pt x="45956" y="117766"/>
                  </a:cubicBezTo>
                  <a:cubicBezTo>
                    <a:pt x="46885" y="119004"/>
                    <a:pt x="48266" y="119730"/>
                    <a:pt x="51026" y="119973"/>
                  </a:cubicBezTo>
                  <a:cubicBezTo>
                    <a:pt x="53562" y="119973"/>
                    <a:pt x="54942" y="119004"/>
                    <a:pt x="55871" y="117766"/>
                  </a:cubicBezTo>
                  <a:cubicBezTo>
                    <a:pt x="56774" y="116771"/>
                    <a:pt x="57226" y="114807"/>
                    <a:pt x="57226" y="113058"/>
                  </a:cubicBezTo>
                  <a:cubicBezTo>
                    <a:pt x="57226" y="111336"/>
                    <a:pt x="56548" y="110340"/>
                    <a:pt x="55645" y="108887"/>
                  </a:cubicBezTo>
                  <a:cubicBezTo>
                    <a:pt x="54716" y="107650"/>
                    <a:pt x="53562" y="106439"/>
                    <a:pt x="53562" y="104206"/>
                  </a:cubicBezTo>
                  <a:cubicBezTo>
                    <a:pt x="53562" y="96565"/>
                    <a:pt x="53562" y="96565"/>
                    <a:pt x="53562" y="96565"/>
                  </a:cubicBezTo>
                  <a:cubicBezTo>
                    <a:pt x="97460" y="96565"/>
                    <a:pt x="97460" y="96565"/>
                    <a:pt x="97460" y="96565"/>
                  </a:cubicBezTo>
                  <a:cubicBezTo>
                    <a:pt x="97460" y="62071"/>
                    <a:pt x="97460" y="62071"/>
                    <a:pt x="97460" y="62071"/>
                  </a:cubicBezTo>
                  <a:cubicBezTo>
                    <a:pt x="105040" y="62071"/>
                    <a:pt x="105040" y="62071"/>
                    <a:pt x="105040" y="62071"/>
                  </a:cubicBezTo>
                  <a:lnTo>
                    <a:pt x="105266" y="62071"/>
                  </a:lnTo>
                  <a:cubicBezTo>
                    <a:pt x="107324" y="62313"/>
                    <a:pt x="108479" y="63820"/>
                    <a:pt x="109859" y="64789"/>
                  </a:cubicBezTo>
                  <a:cubicBezTo>
                    <a:pt x="111014" y="66026"/>
                    <a:pt x="112169" y="66753"/>
                    <a:pt x="113549" y="66753"/>
                  </a:cubicBezTo>
                  <a:cubicBezTo>
                    <a:pt x="115406" y="66753"/>
                    <a:pt x="116988" y="66269"/>
                    <a:pt x="117916" y="65273"/>
                  </a:cubicBezTo>
                  <a:cubicBezTo>
                    <a:pt x="119046" y="64304"/>
                    <a:pt x="119974" y="62825"/>
                    <a:pt x="119974" y="59865"/>
                  </a:cubicBezTo>
                  <a:cubicBezTo>
                    <a:pt x="119974" y="57147"/>
                    <a:pt x="119272" y="55668"/>
                    <a:pt x="118142" y="54672"/>
                  </a:cubicBez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4" name="Shape 5284"/>
            <p:cNvSpPr/>
            <p:nvPr/>
          </p:nvSpPr>
          <p:spPr>
            <a:xfrm>
              <a:off x="6102348" y="5670021"/>
              <a:ext cx="1785471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7651" y="15766"/>
                  </a:moveTo>
                  <a:lnTo>
                    <a:pt x="27651" y="15766"/>
                  </a:lnTo>
                  <a:cubicBezTo>
                    <a:pt x="27651" y="13560"/>
                    <a:pt x="29506" y="12322"/>
                    <a:pt x="30997" y="10843"/>
                  </a:cubicBezTo>
                  <a:cubicBezTo>
                    <a:pt x="32489" y="9605"/>
                    <a:pt x="33577" y="8609"/>
                    <a:pt x="33577" y="6887"/>
                  </a:cubicBezTo>
                  <a:cubicBezTo>
                    <a:pt x="33577" y="5165"/>
                    <a:pt x="32851" y="3201"/>
                    <a:pt x="31360" y="1964"/>
                  </a:cubicBezTo>
                  <a:cubicBezTo>
                    <a:pt x="29868" y="753"/>
                    <a:pt x="27651" y="0"/>
                    <a:pt x="23258" y="0"/>
                  </a:cubicBezTo>
                  <a:cubicBezTo>
                    <a:pt x="19227" y="242"/>
                    <a:pt x="16970" y="995"/>
                    <a:pt x="15518" y="2206"/>
                  </a:cubicBezTo>
                  <a:cubicBezTo>
                    <a:pt x="14027" y="3201"/>
                    <a:pt x="13301" y="4923"/>
                    <a:pt x="13301" y="6887"/>
                  </a:cubicBezTo>
                  <a:cubicBezTo>
                    <a:pt x="13301" y="8609"/>
                    <a:pt x="14390" y="9605"/>
                    <a:pt x="15881" y="11085"/>
                  </a:cubicBezTo>
                  <a:cubicBezTo>
                    <a:pt x="17735" y="12322"/>
                    <a:pt x="19590" y="13560"/>
                    <a:pt x="19952" y="15766"/>
                  </a:cubicBezTo>
                  <a:cubicBezTo>
                    <a:pt x="19952" y="16008"/>
                    <a:pt x="19952" y="16008"/>
                    <a:pt x="19952" y="16008"/>
                  </a:cubicBezTo>
                  <a:cubicBezTo>
                    <a:pt x="19952" y="23408"/>
                    <a:pt x="19952" y="23408"/>
                    <a:pt x="19952" y="23408"/>
                  </a:cubicBezTo>
                  <a:cubicBezTo>
                    <a:pt x="0" y="23408"/>
                    <a:pt x="0" y="23408"/>
                    <a:pt x="0" y="23408"/>
                  </a:cubicBezTo>
                  <a:cubicBezTo>
                    <a:pt x="0" y="52735"/>
                    <a:pt x="0" y="52735"/>
                    <a:pt x="0" y="52735"/>
                  </a:cubicBezTo>
                  <a:cubicBezTo>
                    <a:pt x="2942" y="52735"/>
                    <a:pt x="2942" y="52735"/>
                    <a:pt x="2942" y="52735"/>
                  </a:cubicBezTo>
                  <a:cubicBezTo>
                    <a:pt x="3668" y="52735"/>
                    <a:pt x="3668" y="52466"/>
                    <a:pt x="6247" y="51255"/>
                  </a:cubicBezTo>
                  <a:cubicBezTo>
                    <a:pt x="8464" y="50260"/>
                    <a:pt x="11810" y="48780"/>
                    <a:pt x="16244" y="48780"/>
                  </a:cubicBezTo>
                  <a:cubicBezTo>
                    <a:pt x="19952" y="48780"/>
                    <a:pt x="23983" y="49264"/>
                    <a:pt x="27651" y="51255"/>
                  </a:cubicBezTo>
                  <a:cubicBezTo>
                    <a:pt x="30997" y="52977"/>
                    <a:pt x="33214" y="56394"/>
                    <a:pt x="33214" y="60107"/>
                  </a:cubicBezTo>
                  <a:cubicBezTo>
                    <a:pt x="33214" y="63820"/>
                    <a:pt x="30634" y="66995"/>
                    <a:pt x="27651" y="68717"/>
                  </a:cubicBezTo>
                  <a:cubicBezTo>
                    <a:pt x="24346" y="70439"/>
                    <a:pt x="19952" y="71192"/>
                    <a:pt x="16244" y="71192"/>
                  </a:cubicBezTo>
                  <a:cubicBezTo>
                    <a:pt x="11810" y="71192"/>
                    <a:pt x="8464" y="69470"/>
                    <a:pt x="6247" y="68233"/>
                  </a:cubicBezTo>
                  <a:cubicBezTo>
                    <a:pt x="3668" y="66995"/>
                    <a:pt x="2942" y="66753"/>
                    <a:pt x="2216" y="66511"/>
                  </a:cubicBezTo>
                  <a:cubicBezTo>
                    <a:pt x="0" y="66511"/>
                    <a:pt x="0" y="66511"/>
                    <a:pt x="0" y="66511"/>
                  </a:cubicBezTo>
                  <a:cubicBezTo>
                    <a:pt x="0" y="96565"/>
                    <a:pt x="0" y="96565"/>
                    <a:pt x="0" y="96565"/>
                  </a:cubicBezTo>
                  <a:cubicBezTo>
                    <a:pt x="42082" y="96565"/>
                    <a:pt x="42082" y="96565"/>
                    <a:pt x="42082" y="96565"/>
                  </a:cubicBezTo>
                  <a:cubicBezTo>
                    <a:pt x="42082" y="103964"/>
                    <a:pt x="42082" y="103964"/>
                    <a:pt x="42082" y="103964"/>
                  </a:cubicBezTo>
                  <a:lnTo>
                    <a:pt x="42082" y="103964"/>
                  </a:lnTo>
                  <a:cubicBezTo>
                    <a:pt x="41719" y="106170"/>
                    <a:pt x="39502" y="107650"/>
                    <a:pt x="38011" y="108887"/>
                  </a:cubicBezTo>
                  <a:cubicBezTo>
                    <a:pt x="36157" y="110340"/>
                    <a:pt x="35068" y="111336"/>
                    <a:pt x="35068" y="113058"/>
                  </a:cubicBezTo>
                  <a:cubicBezTo>
                    <a:pt x="35068" y="114807"/>
                    <a:pt x="35794" y="116529"/>
                    <a:pt x="37285" y="117766"/>
                  </a:cubicBezTo>
                  <a:cubicBezTo>
                    <a:pt x="38777" y="119004"/>
                    <a:pt x="40953" y="119730"/>
                    <a:pt x="45387" y="119973"/>
                  </a:cubicBezTo>
                  <a:cubicBezTo>
                    <a:pt x="49459" y="119973"/>
                    <a:pt x="51676" y="119004"/>
                    <a:pt x="53167" y="117766"/>
                  </a:cubicBezTo>
                  <a:cubicBezTo>
                    <a:pt x="54618" y="116771"/>
                    <a:pt x="55344" y="114807"/>
                    <a:pt x="55344" y="113058"/>
                  </a:cubicBezTo>
                  <a:cubicBezTo>
                    <a:pt x="55344" y="111336"/>
                    <a:pt x="54255" y="110340"/>
                    <a:pt x="52764" y="108887"/>
                  </a:cubicBezTo>
                  <a:cubicBezTo>
                    <a:pt x="51676" y="107650"/>
                    <a:pt x="49459" y="106439"/>
                    <a:pt x="49459" y="104206"/>
                  </a:cubicBezTo>
                  <a:cubicBezTo>
                    <a:pt x="49459" y="96565"/>
                    <a:pt x="49459" y="96565"/>
                    <a:pt x="49459" y="96565"/>
                  </a:cubicBezTo>
                  <a:cubicBezTo>
                    <a:pt x="119959" y="96565"/>
                    <a:pt x="119959" y="96565"/>
                    <a:pt x="119959" y="96565"/>
                  </a:cubicBezTo>
                  <a:cubicBezTo>
                    <a:pt x="119959" y="66511"/>
                    <a:pt x="119959" y="66511"/>
                    <a:pt x="119959" y="66511"/>
                  </a:cubicBezTo>
                  <a:cubicBezTo>
                    <a:pt x="118508" y="66511"/>
                    <a:pt x="118508" y="66511"/>
                    <a:pt x="118508" y="66511"/>
                  </a:cubicBezTo>
                  <a:cubicBezTo>
                    <a:pt x="118105" y="66753"/>
                    <a:pt x="117379" y="66995"/>
                    <a:pt x="114800" y="68233"/>
                  </a:cubicBezTo>
                  <a:cubicBezTo>
                    <a:pt x="112583" y="69470"/>
                    <a:pt x="109237" y="71192"/>
                    <a:pt x="104803" y="71192"/>
                  </a:cubicBezTo>
                  <a:cubicBezTo>
                    <a:pt x="100772" y="71192"/>
                    <a:pt x="96701" y="70439"/>
                    <a:pt x="93396" y="68717"/>
                  </a:cubicBezTo>
                  <a:cubicBezTo>
                    <a:pt x="90050" y="66995"/>
                    <a:pt x="87833" y="63820"/>
                    <a:pt x="87833" y="60107"/>
                  </a:cubicBezTo>
                  <a:cubicBezTo>
                    <a:pt x="87470" y="56394"/>
                    <a:pt x="90050" y="52977"/>
                    <a:pt x="93396" y="51255"/>
                  </a:cubicBezTo>
                  <a:cubicBezTo>
                    <a:pt x="96701" y="49264"/>
                    <a:pt x="100772" y="48780"/>
                    <a:pt x="104803" y="48780"/>
                  </a:cubicBezTo>
                  <a:cubicBezTo>
                    <a:pt x="108874" y="48780"/>
                    <a:pt x="112220" y="50260"/>
                    <a:pt x="114397" y="51255"/>
                  </a:cubicBezTo>
                  <a:cubicBezTo>
                    <a:pt x="117017" y="52466"/>
                    <a:pt x="117379" y="52735"/>
                    <a:pt x="117742" y="52735"/>
                  </a:cubicBezTo>
                  <a:cubicBezTo>
                    <a:pt x="119959" y="52735"/>
                    <a:pt x="119959" y="52735"/>
                    <a:pt x="119959" y="52735"/>
                  </a:cubicBezTo>
                  <a:cubicBezTo>
                    <a:pt x="119959" y="23408"/>
                    <a:pt x="119959" y="23408"/>
                    <a:pt x="119959" y="23408"/>
                  </a:cubicBezTo>
                  <a:cubicBezTo>
                    <a:pt x="27651" y="23408"/>
                    <a:pt x="27651" y="23408"/>
                    <a:pt x="27651" y="23408"/>
                  </a:cubicBezTo>
                  <a:lnTo>
                    <a:pt x="27651" y="15766"/>
                  </a:lnTo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5" name="Shape 5285"/>
            <p:cNvSpPr/>
            <p:nvPr/>
          </p:nvSpPr>
          <p:spPr>
            <a:xfrm>
              <a:off x="7509565" y="5670021"/>
              <a:ext cx="3168882" cy="267493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21" y="50986"/>
                  </a:moveTo>
                  <a:lnTo>
                    <a:pt x="115821" y="50986"/>
                  </a:lnTo>
                  <a:cubicBezTo>
                    <a:pt x="113550" y="50260"/>
                    <a:pt x="110825" y="52224"/>
                    <a:pt x="110211" y="55183"/>
                  </a:cubicBezTo>
                  <a:cubicBezTo>
                    <a:pt x="110211" y="55183"/>
                    <a:pt x="108962" y="61587"/>
                    <a:pt x="106669" y="67506"/>
                  </a:cubicBezTo>
                  <a:cubicBezTo>
                    <a:pt x="105420" y="70439"/>
                    <a:pt x="103762" y="73156"/>
                    <a:pt x="102513" y="74878"/>
                  </a:cubicBezTo>
                  <a:cubicBezTo>
                    <a:pt x="101059" y="76627"/>
                    <a:pt x="100015" y="77112"/>
                    <a:pt x="98993" y="77112"/>
                  </a:cubicBezTo>
                  <a:cubicBezTo>
                    <a:pt x="97108" y="76869"/>
                    <a:pt x="95223" y="75874"/>
                    <a:pt x="93361" y="74636"/>
                  </a:cubicBezTo>
                  <a:cubicBezTo>
                    <a:pt x="94610" y="73156"/>
                    <a:pt x="96267" y="71919"/>
                    <a:pt x="97312" y="70681"/>
                  </a:cubicBezTo>
                  <a:cubicBezTo>
                    <a:pt x="100219" y="66753"/>
                    <a:pt x="102308" y="63309"/>
                    <a:pt x="103353" y="58627"/>
                  </a:cubicBezTo>
                  <a:cubicBezTo>
                    <a:pt x="104375" y="53461"/>
                    <a:pt x="104375" y="47300"/>
                    <a:pt x="102513" y="42107"/>
                  </a:cubicBezTo>
                  <a:cubicBezTo>
                    <a:pt x="100446" y="36699"/>
                    <a:pt x="95654" y="31775"/>
                    <a:pt x="89613" y="32017"/>
                  </a:cubicBezTo>
                  <a:cubicBezTo>
                    <a:pt x="84004" y="32017"/>
                    <a:pt x="80280" y="36699"/>
                    <a:pt x="78190" y="41139"/>
                  </a:cubicBezTo>
                  <a:cubicBezTo>
                    <a:pt x="76101" y="45820"/>
                    <a:pt x="75056" y="50986"/>
                    <a:pt x="74852" y="55426"/>
                  </a:cubicBezTo>
                  <a:cubicBezTo>
                    <a:pt x="74647" y="61829"/>
                    <a:pt x="76737" y="67991"/>
                    <a:pt x="79644" y="73399"/>
                  </a:cubicBezTo>
                  <a:cubicBezTo>
                    <a:pt x="77554" y="74878"/>
                    <a:pt x="75465" y="76627"/>
                    <a:pt x="73807" y="77354"/>
                  </a:cubicBezTo>
                  <a:cubicBezTo>
                    <a:pt x="73807" y="77112"/>
                    <a:pt x="73603" y="76627"/>
                    <a:pt x="73807" y="76116"/>
                  </a:cubicBezTo>
                  <a:cubicBezTo>
                    <a:pt x="72354" y="58627"/>
                    <a:pt x="68834" y="40170"/>
                    <a:pt x="63202" y="23408"/>
                  </a:cubicBezTo>
                  <a:cubicBezTo>
                    <a:pt x="35359" y="23408"/>
                    <a:pt x="35359" y="23408"/>
                    <a:pt x="35359" y="23408"/>
                  </a:cubicBezTo>
                  <a:cubicBezTo>
                    <a:pt x="35359" y="15766"/>
                    <a:pt x="35359" y="15766"/>
                    <a:pt x="35359" y="15766"/>
                  </a:cubicBezTo>
                  <a:cubicBezTo>
                    <a:pt x="35359" y="13560"/>
                    <a:pt x="36608" y="12322"/>
                    <a:pt x="37221" y="10843"/>
                  </a:cubicBezTo>
                  <a:cubicBezTo>
                    <a:pt x="38039" y="9605"/>
                    <a:pt x="38675" y="8609"/>
                    <a:pt x="38675" y="6887"/>
                  </a:cubicBezTo>
                  <a:cubicBezTo>
                    <a:pt x="38675" y="5165"/>
                    <a:pt x="38243" y="3201"/>
                    <a:pt x="37426" y="1964"/>
                  </a:cubicBezTo>
                  <a:cubicBezTo>
                    <a:pt x="36608" y="753"/>
                    <a:pt x="35359" y="0"/>
                    <a:pt x="33065" y="0"/>
                  </a:cubicBezTo>
                  <a:cubicBezTo>
                    <a:pt x="30567" y="242"/>
                    <a:pt x="29318" y="995"/>
                    <a:pt x="28478" y="2206"/>
                  </a:cubicBezTo>
                  <a:cubicBezTo>
                    <a:pt x="27638" y="3201"/>
                    <a:pt x="27229" y="4923"/>
                    <a:pt x="27229" y="6887"/>
                  </a:cubicBezTo>
                  <a:cubicBezTo>
                    <a:pt x="27229" y="8609"/>
                    <a:pt x="27842" y="9605"/>
                    <a:pt x="28887" y="11085"/>
                  </a:cubicBezTo>
                  <a:cubicBezTo>
                    <a:pt x="29727" y="12322"/>
                    <a:pt x="30976" y="13560"/>
                    <a:pt x="31180" y="15766"/>
                  </a:cubicBezTo>
                  <a:cubicBezTo>
                    <a:pt x="31180" y="16008"/>
                    <a:pt x="31180" y="16008"/>
                    <a:pt x="31180" y="16008"/>
                  </a:cubicBezTo>
                  <a:cubicBezTo>
                    <a:pt x="31180" y="23408"/>
                    <a:pt x="31180" y="23408"/>
                    <a:pt x="31180" y="23408"/>
                  </a:cubicBezTo>
                  <a:cubicBezTo>
                    <a:pt x="19962" y="23408"/>
                    <a:pt x="19962" y="23408"/>
                    <a:pt x="19962" y="23408"/>
                  </a:cubicBezTo>
                  <a:cubicBezTo>
                    <a:pt x="19962" y="57147"/>
                    <a:pt x="19962" y="57147"/>
                    <a:pt x="19962" y="57147"/>
                  </a:cubicBezTo>
                  <a:cubicBezTo>
                    <a:pt x="13103" y="57147"/>
                    <a:pt x="13103" y="57147"/>
                    <a:pt x="13103" y="57147"/>
                  </a:cubicBezTo>
                  <a:cubicBezTo>
                    <a:pt x="11445" y="57147"/>
                    <a:pt x="10196" y="55668"/>
                    <a:pt x="9152" y="54941"/>
                  </a:cubicBezTo>
                  <a:cubicBezTo>
                    <a:pt x="8107" y="53946"/>
                    <a:pt x="7062" y="53219"/>
                    <a:pt x="5609" y="53219"/>
                  </a:cubicBezTo>
                  <a:cubicBezTo>
                    <a:pt x="4155" y="53219"/>
                    <a:pt x="2702" y="53704"/>
                    <a:pt x="1680" y="54672"/>
                  </a:cubicBezTo>
                  <a:cubicBezTo>
                    <a:pt x="613" y="55668"/>
                    <a:pt x="0" y="57147"/>
                    <a:pt x="0" y="59865"/>
                  </a:cubicBezTo>
                  <a:cubicBezTo>
                    <a:pt x="0" y="62825"/>
                    <a:pt x="613" y="64304"/>
                    <a:pt x="1680" y="65273"/>
                  </a:cubicBezTo>
                  <a:cubicBezTo>
                    <a:pt x="2702" y="66269"/>
                    <a:pt x="4155" y="66753"/>
                    <a:pt x="5609" y="66753"/>
                  </a:cubicBezTo>
                  <a:cubicBezTo>
                    <a:pt x="7062" y="66753"/>
                    <a:pt x="8107" y="66026"/>
                    <a:pt x="9152" y="64789"/>
                  </a:cubicBezTo>
                  <a:cubicBezTo>
                    <a:pt x="10196" y="63820"/>
                    <a:pt x="11445" y="62313"/>
                    <a:pt x="13308" y="62071"/>
                  </a:cubicBezTo>
                  <a:lnTo>
                    <a:pt x="13308" y="62071"/>
                  </a:lnTo>
                  <a:cubicBezTo>
                    <a:pt x="19962" y="62071"/>
                    <a:pt x="19962" y="62071"/>
                    <a:pt x="19962" y="62071"/>
                  </a:cubicBezTo>
                  <a:cubicBezTo>
                    <a:pt x="19962" y="96565"/>
                    <a:pt x="19962" y="96565"/>
                    <a:pt x="19962" y="96565"/>
                  </a:cubicBezTo>
                  <a:cubicBezTo>
                    <a:pt x="43467" y="96565"/>
                    <a:pt x="43467" y="96565"/>
                    <a:pt x="43467" y="96565"/>
                  </a:cubicBezTo>
                  <a:cubicBezTo>
                    <a:pt x="43467" y="103964"/>
                    <a:pt x="43467" y="103964"/>
                    <a:pt x="43467" y="103964"/>
                  </a:cubicBezTo>
                  <a:lnTo>
                    <a:pt x="43467" y="103964"/>
                  </a:lnTo>
                  <a:cubicBezTo>
                    <a:pt x="43262" y="106170"/>
                    <a:pt x="41990" y="107650"/>
                    <a:pt x="41173" y="108887"/>
                  </a:cubicBezTo>
                  <a:cubicBezTo>
                    <a:pt x="40333" y="110340"/>
                    <a:pt x="39697" y="111336"/>
                    <a:pt x="39697" y="113058"/>
                  </a:cubicBezTo>
                  <a:cubicBezTo>
                    <a:pt x="39697" y="114807"/>
                    <a:pt x="39924" y="116529"/>
                    <a:pt x="40741" y="117766"/>
                  </a:cubicBezTo>
                  <a:cubicBezTo>
                    <a:pt x="41582" y="119004"/>
                    <a:pt x="42831" y="119730"/>
                    <a:pt x="45329" y="119973"/>
                  </a:cubicBezTo>
                  <a:cubicBezTo>
                    <a:pt x="47623" y="119973"/>
                    <a:pt x="48872" y="119004"/>
                    <a:pt x="49689" y="117766"/>
                  </a:cubicBezTo>
                  <a:cubicBezTo>
                    <a:pt x="50507" y="116771"/>
                    <a:pt x="50938" y="114807"/>
                    <a:pt x="50938" y="113058"/>
                  </a:cubicBezTo>
                  <a:cubicBezTo>
                    <a:pt x="50938" y="111336"/>
                    <a:pt x="50302" y="110340"/>
                    <a:pt x="49689" y="108887"/>
                  </a:cubicBezTo>
                  <a:cubicBezTo>
                    <a:pt x="48872" y="107650"/>
                    <a:pt x="47623" y="106439"/>
                    <a:pt x="47623" y="104206"/>
                  </a:cubicBezTo>
                  <a:cubicBezTo>
                    <a:pt x="47623" y="96565"/>
                    <a:pt x="47623" y="96565"/>
                    <a:pt x="47623" y="96565"/>
                  </a:cubicBezTo>
                  <a:cubicBezTo>
                    <a:pt x="73807" y="96565"/>
                    <a:pt x="73807" y="96565"/>
                    <a:pt x="73807" y="96565"/>
                  </a:cubicBezTo>
                  <a:cubicBezTo>
                    <a:pt x="74443" y="93121"/>
                    <a:pt x="74443" y="90914"/>
                    <a:pt x="74239" y="88923"/>
                  </a:cubicBezTo>
                  <a:cubicBezTo>
                    <a:pt x="75056" y="88681"/>
                    <a:pt x="75692" y="88439"/>
                    <a:pt x="76510" y="87928"/>
                  </a:cubicBezTo>
                  <a:cubicBezTo>
                    <a:pt x="79644" y="86475"/>
                    <a:pt x="82959" y="84242"/>
                    <a:pt x="86298" y="81524"/>
                  </a:cubicBezTo>
                  <a:cubicBezTo>
                    <a:pt x="89613" y="84726"/>
                    <a:pt x="93565" y="87443"/>
                    <a:pt x="98152" y="87928"/>
                  </a:cubicBezTo>
                  <a:cubicBezTo>
                    <a:pt x="102513" y="88439"/>
                    <a:pt x="106237" y="85964"/>
                    <a:pt x="108962" y="82762"/>
                  </a:cubicBezTo>
                  <a:cubicBezTo>
                    <a:pt x="111665" y="79829"/>
                    <a:pt x="113550" y="75874"/>
                    <a:pt x="114981" y="72161"/>
                  </a:cubicBezTo>
                  <a:cubicBezTo>
                    <a:pt x="117887" y="64789"/>
                    <a:pt x="119364" y="57632"/>
                    <a:pt x="119364" y="57632"/>
                  </a:cubicBezTo>
                  <a:cubicBezTo>
                    <a:pt x="119977" y="54672"/>
                    <a:pt x="118319" y="51497"/>
                    <a:pt x="115821" y="50986"/>
                  </a:cubicBezTo>
                  <a:close/>
                  <a:moveTo>
                    <a:pt x="87115" y="66511"/>
                  </a:moveTo>
                  <a:lnTo>
                    <a:pt x="87115" y="66511"/>
                  </a:lnTo>
                  <a:cubicBezTo>
                    <a:pt x="85253" y="63067"/>
                    <a:pt x="84208" y="59112"/>
                    <a:pt x="84208" y="55910"/>
                  </a:cubicBezTo>
                  <a:cubicBezTo>
                    <a:pt x="84208" y="53219"/>
                    <a:pt x="85253" y="49264"/>
                    <a:pt x="86502" y="46547"/>
                  </a:cubicBezTo>
                  <a:cubicBezTo>
                    <a:pt x="87751" y="43856"/>
                    <a:pt x="88796" y="42860"/>
                    <a:pt x="89613" y="42860"/>
                  </a:cubicBezTo>
                  <a:cubicBezTo>
                    <a:pt x="92316" y="42860"/>
                    <a:pt x="92952" y="43856"/>
                    <a:pt x="93974" y="46304"/>
                  </a:cubicBezTo>
                  <a:cubicBezTo>
                    <a:pt x="94814" y="48780"/>
                    <a:pt x="94814" y="52977"/>
                    <a:pt x="94178" y="55910"/>
                  </a:cubicBezTo>
                  <a:cubicBezTo>
                    <a:pt x="93974" y="57390"/>
                    <a:pt x="92747" y="60349"/>
                    <a:pt x="90454" y="63309"/>
                  </a:cubicBezTo>
                  <a:cubicBezTo>
                    <a:pt x="89613" y="64304"/>
                    <a:pt x="88160" y="65273"/>
                    <a:pt x="87115" y="6651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6" name="Shape 5286"/>
            <p:cNvSpPr/>
            <p:nvPr/>
          </p:nvSpPr>
          <p:spPr>
            <a:xfrm>
              <a:off x="3631785" y="7963957"/>
              <a:ext cx="2340951" cy="1378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416" y="49743"/>
                  </a:moveTo>
                  <a:lnTo>
                    <a:pt x="117416" y="49743"/>
                  </a:lnTo>
                  <a:cubicBezTo>
                    <a:pt x="116032" y="47812"/>
                    <a:pt x="114064" y="46820"/>
                    <a:pt x="112096" y="46820"/>
                  </a:cubicBezTo>
                  <a:cubicBezTo>
                    <a:pt x="110128" y="46820"/>
                    <a:pt x="108713" y="48281"/>
                    <a:pt x="107298" y="50213"/>
                  </a:cubicBezTo>
                  <a:cubicBezTo>
                    <a:pt x="105884" y="52092"/>
                    <a:pt x="104192" y="54493"/>
                    <a:pt x="101947" y="54493"/>
                  </a:cubicBezTo>
                  <a:cubicBezTo>
                    <a:pt x="91522" y="54493"/>
                    <a:pt x="91522" y="54493"/>
                    <a:pt x="91522" y="54493"/>
                  </a:cubicBezTo>
                  <a:cubicBezTo>
                    <a:pt x="91522" y="0"/>
                    <a:pt x="91522" y="0"/>
                    <a:pt x="91522" y="0"/>
                  </a:cubicBezTo>
                  <a:cubicBezTo>
                    <a:pt x="70671" y="0"/>
                    <a:pt x="70671" y="0"/>
                    <a:pt x="70671" y="0"/>
                  </a:cubicBezTo>
                  <a:cubicBezTo>
                    <a:pt x="70671" y="2401"/>
                    <a:pt x="70671" y="2401"/>
                    <a:pt x="70671" y="2401"/>
                  </a:cubicBezTo>
                  <a:cubicBezTo>
                    <a:pt x="70671" y="2870"/>
                    <a:pt x="70671" y="3340"/>
                    <a:pt x="72362" y="6733"/>
                  </a:cubicBezTo>
                  <a:cubicBezTo>
                    <a:pt x="73500" y="9551"/>
                    <a:pt x="75192" y="13832"/>
                    <a:pt x="75192" y="19573"/>
                  </a:cubicBezTo>
                  <a:cubicBezTo>
                    <a:pt x="75192" y="24375"/>
                    <a:pt x="74638" y="29647"/>
                    <a:pt x="72362" y="34397"/>
                  </a:cubicBezTo>
                  <a:cubicBezTo>
                    <a:pt x="70394" y="38207"/>
                    <a:pt x="66488" y="41548"/>
                    <a:pt x="62245" y="41548"/>
                  </a:cubicBezTo>
                  <a:cubicBezTo>
                    <a:pt x="58031" y="41078"/>
                    <a:pt x="54372" y="38207"/>
                    <a:pt x="52403" y="34397"/>
                  </a:cubicBezTo>
                  <a:cubicBezTo>
                    <a:pt x="50158" y="29647"/>
                    <a:pt x="49574" y="24375"/>
                    <a:pt x="49574" y="19573"/>
                  </a:cubicBezTo>
                  <a:cubicBezTo>
                    <a:pt x="49574" y="13832"/>
                    <a:pt x="51573" y="9082"/>
                    <a:pt x="52680" y="6211"/>
                  </a:cubicBezTo>
                  <a:cubicBezTo>
                    <a:pt x="54372" y="2870"/>
                    <a:pt x="54648" y="2401"/>
                    <a:pt x="54648" y="1461"/>
                  </a:cubicBezTo>
                  <a:cubicBezTo>
                    <a:pt x="54648" y="0"/>
                    <a:pt x="54648" y="0"/>
                    <a:pt x="54648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80"/>
                    <a:pt x="0" y="45880"/>
                    <a:pt x="0" y="45880"/>
                  </a:cubicBezTo>
                  <a:cubicBezTo>
                    <a:pt x="2829" y="45880"/>
                    <a:pt x="2829" y="45880"/>
                    <a:pt x="2829" y="45880"/>
                  </a:cubicBezTo>
                  <a:cubicBezTo>
                    <a:pt x="3413" y="45880"/>
                    <a:pt x="3413" y="45880"/>
                    <a:pt x="5381" y="43479"/>
                  </a:cubicBezTo>
                  <a:cubicBezTo>
                    <a:pt x="7073" y="41078"/>
                    <a:pt x="9871" y="38677"/>
                    <a:pt x="12947" y="38677"/>
                  </a:cubicBezTo>
                  <a:cubicBezTo>
                    <a:pt x="16053" y="38677"/>
                    <a:pt x="19159" y="39669"/>
                    <a:pt x="21711" y="43010"/>
                  </a:cubicBezTo>
                  <a:cubicBezTo>
                    <a:pt x="24233" y="46350"/>
                    <a:pt x="25925" y="53083"/>
                    <a:pt x="25925" y="60234"/>
                  </a:cubicBezTo>
                  <a:cubicBezTo>
                    <a:pt x="25925" y="67385"/>
                    <a:pt x="24233" y="73597"/>
                    <a:pt x="21711" y="76937"/>
                  </a:cubicBezTo>
                  <a:cubicBezTo>
                    <a:pt x="19159" y="80800"/>
                    <a:pt x="16053" y="81739"/>
                    <a:pt x="12947" y="81739"/>
                  </a:cubicBezTo>
                  <a:cubicBezTo>
                    <a:pt x="9595" y="81739"/>
                    <a:pt x="7073" y="78869"/>
                    <a:pt x="5381" y="76468"/>
                  </a:cubicBezTo>
                  <a:cubicBezTo>
                    <a:pt x="3413" y="73597"/>
                    <a:pt x="2829" y="73127"/>
                    <a:pt x="2275" y="73127"/>
                  </a:cubicBezTo>
                  <a:cubicBezTo>
                    <a:pt x="0" y="73127"/>
                    <a:pt x="0" y="73127"/>
                    <a:pt x="0" y="73127"/>
                  </a:cubicBezTo>
                  <a:cubicBezTo>
                    <a:pt x="0" y="119947"/>
                    <a:pt x="0" y="119947"/>
                    <a:pt x="0" y="119947"/>
                  </a:cubicBezTo>
                  <a:cubicBezTo>
                    <a:pt x="38042" y="119947"/>
                    <a:pt x="38042" y="119947"/>
                    <a:pt x="38042" y="119947"/>
                  </a:cubicBezTo>
                  <a:cubicBezTo>
                    <a:pt x="38042" y="117076"/>
                    <a:pt x="38042" y="117076"/>
                    <a:pt x="38042" y="117076"/>
                  </a:cubicBezTo>
                  <a:cubicBezTo>
                    <a:pt x="38042" y="116137"/>
                    <a:pt x="37765" y="115615"/>
                    <a:pt x="36073" y="112327"/>
                  </a:cubicBezTo>
                  <a:cubicBezTo>
                    <a:pt x="34659" y="109456"/>
                    <a:pt x="32967" y="104654"/>
                    <a:pt x="32967" y="98912"/>
                  </a:cubicBezTo>
                  <a:cubicBezTo>
                    <a:pt x="32967" y="94162"/>
                    <a:pt x="33521" y="88890"/>
                    <a:pt x="35797" y="84140"/>
                  </a:cubicBezTo>
                  <a:cubicBezTo>
                    <a:pt x="37765" y="80330"/>
                    <a:pt x="41394" y="77459"/>
                    <a:pt x="45638" y="76937"/>
                  </a:cubicBezTo>
                  <a:cubicBezTo>
                    <a:pt x="49851" y="76937"/>
                    <a:pt x="53787" y="80330"/>
                    <a:pt x="55756" y="84140"/>
                  </a:cubicBezTo>
                  <a:cubicBezTo>
                    <a:pt x="57724" y="88890"/>
                    <a:pt x="58308" y="94162"/>
                    <a:pt x="58308" y="98912"/>
                  </a:cubicBezTo>
                  <a:cubicBezTo>
                    <a:pt x="58308" y="104654"/>
                    <a:pt x="56893" y="108986"/>
                    <a:pt x="55479" y="111857"/>
                  </a:cubicBezTo>
                  <a:cubicBezTo>
                    <a:pt x="54095" y="115145"/>
                    <a:pt x="53787" y="115615"/>
                    <a:pt x="53787" y="116137"/>
                  </a:cubicBezTo>
                  <a:cubicBezTo>
                    <a:pt x="53787" y="119947"/>
                    <a:pt x="53787" y="119947"/>
                    <a:pt x="53787" y="119947"/>
                  </a:cubicBezTo>
                  <a:cubicBezTo>
                    <a:pt x="91522" y="119947"/>
                    <a:pt x="91522" y="119947"/>
                    <a:pt x="91522" y="119947"/>
                  </a:cubicBezTo>
                  <a:cubicBezTo>
                    <a:pt x="91522" y="64515"/>
                    <a:pt x="91522" y="64515"/>
                    <a:pt x="91522" y="64515"/>
                  </a:cubicBezTo>
                  <a:cubicBezTo>
                    <a:pt x="101670" y="64515"/>
                    <a:pt x="101670" y="64515"/>
                    <a:pt x="101670" y="64515"/>
                  </a:cubicBezTo>
                  <a:lnTo>
                    <a:pt x="101670" y="64515"/>
                  </a:lnTo>
                  <a:cubicBezTo>
                    <a:pt x="104192" y="64984"/>
                    <a:pt x="105884" y="67855"/>
                    <a:pt x="107298" y="69786"/>
                  </a:cubicBezTo>
                  <a:cubicBezTo>
                    <a:pt x="108713" y="71665"/>
                    <a:pt x="110128" y="73127"/>
                    <a:pt x="112096" y="73127"/>
                  </a:cubicBezTo>
                  <a:cubicBezTo>
                    <a:pt x="114064" y="73127"/>
                    <a:pt x="116032" y="72187"/>
                    <a:pt x="117416" y="70256"/>
                  </a:cubicBezTo>
                  <a:cubicBezTo>
                    <a:pt x="118862" y="68325"/>
                    <a:pt x="119692" y="65454"/>
                    <a:pt x="119692" y="60234"/>
                  </a:cubicBezTo>
                  <a:cubicBezTo>
                    <a:pt x="119969" y="54493"/>
                    <a:pt x="118862" y="51622"/>
                    <a:pt x="117416" y="49743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7" name="Shape 5287"/>
            <p:cNvSpPr/>
            <p:nvPr/>
          </p:nvSpPr>
          <p:spPr>
            <a:xfrm>
              <a:off x="5557448" y="7963957"/>
              <a:ext cx="1785471" cy="137848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2670" y="2401"/>
                  </a:moveTo>
                  <a:lnTo>
                    <a:pt x="92670" y="2401"/>
                  </a:lnTo>
                  <a:cubicBezTo>
                    <a:pt x="92670" y="2870"/>
                    <a:pt x="93033" y="3340"/>
                    <a:pt x="94887" y="6733"/>
                  </a:cubicBezTo>
                  <a:cubicBezTo>
                    <a:pt x="96378" y="9551"/>
                    <a:pt x="98555" y="13832"/>
                    <a:pt x="98555" y="19573"/>
                  </a:cubicBezTo>
                  <a:cubicBezTo>
                    <a:pt x="98555" y="24375"/>
                    <a:pt x="97830" y="29647"/>
                    <a:pt x="94887" y="34397"/>
                  </a:cubicBezTo>
                  <a:cubicBezTo>
                    <a:pt x="92307" y="38207"/>
                    <a:pt x="87107" y="41548"/>
                    <a:pt x="81585" y="41548"/>
                  </a:cubicBezTo>
                  <a:cubicBezTo>
                    <a:pt x="76063" y="41078"/>
                    <a:pt x="71266" y="38207"/>
                    <a:pt x="68646" y="34397"/>
                  </a:cubicBezTo>
                  <a:cubicBezTo>
                    <a:pt x="66066" y="29647"/>
                    <a:pt x="65340" y="24375"/>
                    <a:pt x="65340" y="19573"/>
                  </a:cubicBezTo>
                  <a:cubicBezTo>
                    <a:pt x="65340" y="13832"/>
                    <a:pt x="67557" y="9082"/>
                    <a:pt x="69412" y="6211"/>
                  </a:cubicBezTo>
                  <a:cubicBezTo>
                    <a:pt x="71266" y="2870"/>
                    <a:pt x="71991" y="2401"/>
                    <a:pt x="71991" y="1461"/>
                  </a:cubicBezTo>
                  <a:cubicBezTo>
                    <a:pt x="71991" y="0"/>
                    <a:pt x="71991" y="0"/>
                    <a:pt x="7199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5880"/>
                    <a:pt x="0" y="45880"/>
                    <a:pt x="0" y="45880"/>
                  </a:cubicBezTo>
                  <a:cubicBezTo>
                    <a:pt x="4071" y="45880"/>
                    <a:pt x="4071" y="45880"/>
                    <a:pt x="4071" y="45880"/>
                  </a:cubicBezTo>
                  <a:cubicBezTo>
                    <a:pt x="4433" y="45880"/>
                    <a:pt x="4796" y="45880"/>
                    <a:pt x="7376" y="43479"/>
                  </a:cubicBezTo>
                  <a:cubicBezTo>
                    <a:pt x="9593" y="41078"/>
                    <a:pt x="12939" y="38677"/>
                    <a:pt x="17010" y="38677"/>
                  </a:cubicBezTo>
                  <a:cubicBezTo>
                    <a:pt x="21041" y="38677"/>
                    <a:pt x="25112" y="39669"/>
                    <a:pt x="28417" y="43010"/>
                  </a:cubicBezTo>
                  <a:cubicBezTo>
                    <a:pt x="31763" y="46350"/>
                    <a:pt x="33980" y="53083"/>
                    <a:pt x="33980" y="60234"/>
                  </a:cubicBezTo>
                  <a:cubicBezTo>
                    <a:pt x="33980" y="67385"/>
                    <a:pt x="31763" y="73597"/>
                    <a:pt x="28417" y="76937"/>
                  </a:cubicBezTo>
                  <a:cubicBezTo>
                    <a:pt x="25112" y="80800"/>
                    <a:pt x="21041" y="81739"/>
                    <a:pt x="17010" y="81739"/>
                  </a:cubicBezTo>
                  <a:cubicBezTo>
                    <a:pt x="12576" y="81739"/>
                    <a:pt x="9230" y="78869"/>
                    <a:pt x="7013" y="76468"/>
                  </a:cubicBezTo>
                  <a:cubicBezTo>
                    <a:pt x="4433" y="73597"/>
                    <a:pt x="3708" y="73127"/>
                    <a:pt x="3305" y="73127"/>
                  </a:cubicBezTo>
                  <a:cubicBezTo>
                    <a:pt x="0" y="73127"/>
                    <a:pt x="0" y="73127"/>
                    <a:pt x="0" y="73127"/>
                  </a:cubicBezTo>
                  <a:cubicBezTo>
                    <a:pt x="0" y="119947"/>
                    <a:pt x="0" y="119947"/>
                    <a:pt x="0" y="119947"/>
                  </a:cubicBezTo>
                  <a:cubicBezTo>
                    <a:pt x="49862" y="119947"/>
                    <a:pt x="49862" y="119947"/>
                    <a:pt x="49862" y="119947"/>
                  </a:cubicBezTo>
                  <a:cubicBezTo>
                    <a:pt x="49862" y="117076"/>
                    <a:pt x="49862" y="117076"/>
                    <a:pt x="49862" y="117076"/>
                  </a:cubicBezTo>
                  <a:cubicBezTo>
                    <a:pt x="49862" y="116137"/>
                    <a:pt x="49459" y="115615"/>
                    <a:pt x="47242" y="112327"/>
                  </a:cubicBezTo>
                  <a:cubicBezTo>
                    <a:pt x="45791" y="109456"/>
                    <a:pt x="43170" y="104654"/>
                    <a:pt x="43170" y="98912"/>
                  </a:cubicBezTo>
                  <a:cubicBezTo>
                    <a:pt x="43170" y="94162"/>
                    <a:pt x="43936" y="88890"/>
                    <a:pt x="46879" y="84140"/>
                  </a:cubicBezTo>
                  <a:cubicBezTo>
                    <a:pt x="49459" y="80330"/>
                    <a:pt x="54296" y="77459"/>
                    <a:pt x="59818" y="76937"/>
                  </a:cubicBezTo>
                  <a:cubicBezTo>
                    <a:pt x="65340" y="76937"/>
                    <a:pt x="70540" y="80330"/>
                    <a:pt x="73080" y="84140"/>
                  </a:cubicBezTo>
                  <a:cubicBezTo>
                    <a:pt x="75700" y="88890"/>
                    <a:pt x="76425" y="94162"/>
                    <a:pt x="76425" y="98912"/>
                  </a:cubicBezTo>
                  <a:cubicBezTo>
                    <a:pt x="76425" y="104654"/>
                    <a:pt x="74571" y="108986"/>
                    <a:pt x="72717" y="111857"/>
                  </a:cubicBezTo>
                  <a:cubicBezTo>
                    <a:pt x="70903" y="115145"/>
                    <a:pt x="70903" y="115615"/>
                    <a:pt x="70903" y="116137"/>
                  </a:cubicBezTo>
                  <a:cubicBezTo>
                    <a:pt x="70903" y="119947"/>
                    <a:pt x="70903" y="119947"/>
                    <a:pt x="70903" y="119947"/>
                  </a:cubicBezTo>
                  <a:cubicBezTo>
                    <a:pt x="119959" y="119947"/>
                    <a:pt x="119959" y="119947"/>
                    <a:pt x="119959" y="119947"/>
                  </a:cubicBezTo>
                  <a:cubicBezTo>
                    <a:pt x="119959" y="0"/>
                    <a:pt x="119959" y="0"/>
                    <a:pt x="119959" y="0"/>
                  </a:cubicBezTo>
                  <a:cubicBezTo>
                    <a:pt x="92670" y="0"/>
                    <a:pt x="92670" y="0"/>
                    <a:pt x="92670" y="0"/>
                  </a:cubicBezTo>
                  <a:lnTo>
                    <a:pt x="92670" y="2401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8" name="Shape 5288"/>
            <p:cNvSpPr/>
            <p:nvPr/>
          </p:nvSpPr>
          <p:spPr>
            <a:xfrm>
              <a:off x="7488404" y="7963957"/>
              <a:ext cx="1938890" cy="190764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5284" y="1736"/>
                  </a:moveTo>
                  <a:lnTo>
                    <a:pt x="85284" y="1736"/>
                  </a:lnTo>
                  <a:cubicBezTo>
                    <a:pt x="85284" y="2076"/>
                    <a:pt x="85618" y="2416"/>
                    <a:pt x="87326" y="4870"/>
                  </a:cubicBezTo>
                  <a:cubicBezTo>
                    <a:pt x="88700" y="6910"/>
                    <a:pt x="90742" y="10006"/>
                    <a:pt x="90742" y="14159"/>
                  </a:cubicBezTo>
                  <a:cubicBezTo>
                    <a:pt x="90742" y="17633"/>
                    <a:pt x="90074" y="21447"/>
                    <a:pt x="87326" y="24883"/>
                  </a:cubicBezTo>
                  <a:cubicBezTo>
                    <a:pt x="84950" y="27640"/>
                    <a:pt x="80532" y="30056"/>
                    <a:pt x="75445" y="30056"/>
                  </a:cubicBezTo>
                  <a:cubicBezTo>
                    <a:pt x="70321" y="29716"/>
                    <a:pt x="65903" y="27640"/>
                    <a:pt x="63193" y="24883"/>
                  </a:cubicBezTo>
                  <a:cubicBezTo>
                    <a:pt x="60853" y="21447"/>
                    <a:pt x="60148" y="17633"/>
                    <a:pt x="60148" y="14159"/>
                  </a:cubicBezTo>
                  <a:cubicBezTo>
                    <a:pt x="60148" y="10006"/>
                    <a:pt x="62190" y="6570"/>
                    <a:pt x="63861" y="4493"/>
                  </a:cubicBezTo>
                  <a:cubicBezTo>
                    <a:pt x="65569" y="2076"/>
                    <a:pt x="66237" y="1736"/>
                    <a:pt x="66237" y="1057"/>
                  </a:cubicBezTo>
                  <a:cubicBezTo>
                    <a:pt x="66237" y="0"/>
                    <a:pt x="66237" y="0"/>
                    <a:pt x="66237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86771"/>
                    <a:pt x="0" y="86771"/>
                    <a:pt x="0" y="86771"/>
                  </a:cubicBezTo>
                  <a:cubicBezTo>
                    <a:pt x="12178" y="86771"/>
                    <a:pt x="12178" y="86771"/>
                    <a:pt x="12178" y="86771"/>
                  </a:cubicBezTo>
                  <a:cubicBezTo>
                    <a:pt x="12178" y="97495"/>
                    <a:pt x="12178" y="97495"/>
                    <a:pt x="12178" y="97495"/>
                  </a:cubicBezTo>
                  <a:lnTo>
                    <a:pt x="12178" y="97835"/>
                  </a:lnTo>
                  <a:cubicBezTo>
                    <a:pt x="11844" y="100931"/>
                    <a:pt x="9839" y="102668"/>
                    <a:pt x="8465" y="104405"/>
                  </a:cubicBezTo>
                  <a:cubicBezTo>
                    <a:pt x="7128" y="106482"/>
                    <a:pt x="6089" y="107879"/>
                    <a:pt x="6089" y="110295"/>
                  </a:cubicBezTo>
                  <a:cubicBezTo>
                    <a:pt x="6089" y="113052"/>
                    <a:pt x="6423" y="115506"/>
                    <a:pt x="7797" y="116865"/>
                  </a:cubicBezTo>
                  <a:cubicBezTo>
                    <a:pt x="9133" y="118565"/>
                    <a:pt x="11175" y="119962"/>
                    <a:pt x="15259" y="119962"/>
                  </a:cubicBezTo>
                  <a:cubicBezTo>
                    <a:pt x="19009" y="119962"/>
                    <a:pt x="21051" y="118942"/>
                    <a:pt x="22425" y="117205"/>
                  </a:cubicBezTo>
                  <a:cubicBezTo>
                    <a:pt x="23799" y="115506"/>
                    <a:pt x="24467" y="112712"/>
                    <a:pt x="24467" y="110295"/>
                  </a:cubicBezTo>
                  <a:cubicBezTo>
                    <a:pt x="24467" y="108219"/>
                    <a:pt x="23465" y="106482"/>
                    <a:pt x="22091" y="104745"/>
                  </a:cubicBezTo>
                  <a:cubicBezTo>
                    <a:pt x="21051" y="102668"/>
                    <a:pt x="19009" y="100931"/>
                    <a:pt x="19009" y="97835"/>
                  </a:cubicBezTo>
                  <a:cubicBezTo>
                    <a:pt x="19009" y="86771"/>
                    <a:pt x="19009" y="86771"/>
                    <a:pt x="19009" y="86771"/>
                  </a:cubicBezTo>
                  <a:cubicBezTo>
                    <a:pt x="57772" y="86771"/>
                    <a:pt x="57772" y="86771"/>
                    <a:pt x="57772" y="86771"/>
                  </a:cubicBezTo>
                  <a:cubicBezTo>
                    <a:pt x="83910" y="69137"/>
                    <a:pt x="103997" y="45991"/>
                    <a:pt x="114542" y="17633"/>
                  </a:cubicBezTo>
                  <a:cubicBezTo>
                    <a:pt x="116918" y="10346"/>
                    <a:pt x="118626" y="4870"/>
                    <a:pt x="119962" y="0"/>
                  </a:cubicBezTo>
                  <a:cubicBezTo>
                    <a:pt x="85284" y="0"/>
                    <a:pt x="85284" y="0"/>
                    <a:pt x="85284" y="0"/>
                  </a:cubicBezTo>
                  <a:lnTo>
                    <a:pt x="85284" y="1736"/>
                  </a:ln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89" name="Shape 5289"/>
            <p:cNvSpPr/>
            <p:nvPr/>
          </p:nvSpPr>
          <p:spPr>
            <a:xfrm>
              <a:off x="3679398" y="8948209"/>
              <a:ext cx="2280114" cy="190235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47419" y="22189"/>
                  </a:moveTo>
                  <a:lnTo>
                    <a:pt x="47419" y="22189"/>
                  </a:lnTo>
                  <a:cubicBezTo>
                    <a:pt x="47419" y="19084"/>
                    <a:pt x="49155" y="17343"/>
                    <a:pt x="50323" y="15639"/>
                  </a:cubicBezTo>
                  <a:cubicBezTo>
                    <a:pt x="51460" y="13518"/>
                    <a:pt x="52028" y="12155"/>
                    <a:pt x="52028" y="9693"/>
                  </a:cubicBezTo>
                  <a:cubicBezTo>
                    <a:pt x="52028" y="7270"/>
                    <a:pt x="51744" y="4506"/>
                    <a:pt x="50607" y="3105"/>
                  </a:cubicBezTo>
                  <a:cubicBezTo>
                    <a:pt x="49439" y="1363"/>
                    <a:pt x="47703" y="0"/>
                    <a:pt x="44230" y="0"/>
                  </a:cubicBezTo>
                  <a:cubicBezTo>
                    <a:pt x="41041" y="340"/>
                    <a:pt x="39021" y="1363"/>
                    <a:pt x="38137" y="3105"/>
                  </a:cubicBezTo>
                  <a:cubicBezTo>
                    <a:pt x="37000" y="4846"/>
                    <a:pt x="36432" y="7270"/>
                    <a:pt x="36432" y="9693"/>
                  </a:cubicBezTo>
                  <a:cubicBezTo>
                    <a:pt x="36432" y="12155"/>
                    <a:pt x="37284" y="13518"/>
                    <a:pt x="38453" y="15639"/>
                  </a:cubicBezTo>
                  <a:cubicBezTo>
                    <a:pt x="39589" y="17343"/>
                    <a:pt x="41325" y="19084"/>
                    <a:pt x="41610" y="22189"/>
                  </a:cubicBezTo>
                  <a:cubicBezTo>
                    <a:pt x="41610" y="22530"/>
                    <a:pt x="41610" y="22530"/>
                    <a:pt x="41610" y="22530"/>
                  </a:cubicBezTo>
                  <a:cubicBezTo>
                    <a:pt x="41610" y="34345"/>
                    <a:pt x="41610" y="34345"/>
                    <a:pt x="41610" y="34345"/>
                  </a:cubicBezTo>
                  <a:cubicBezTo>
                    <a:pt x="0" y="34345"/>
                    <a:pt x="0" y="34345"/>
                    <a:pt x="0" y="34345"/>
                  </a:cubicBezTo>
                  <a:cubicBezTo>
                    <a:pt x="883" y="34686"/>
                    <a:pt x="1452" y="35367"/>
                    <a:pt x="2304" y="35708"/>
                  </a:cubicBezTo>
                  <a:cubicBezTo>
                    <a:pt x="2304" y="67970"/>
                    <a:pt x="2304" y="67970"/>
                    <a:pt x="2304" y="67970"/>
                  </a:cubicBezTo>
                  <a:cubicBezTo>
                    <a:pt x="2020" y="83572"/>
                    <a:pt x="7229" y="99173"/>
                    <a:pt x="15911" y="110268"/>
                  </a:cubicBezTo>
                  <a:cubicBezTo>
                    <a:pt x="42209" y="118901"/>
                    <a:pt x="58374" y="119962"/>
                    <a:pt x="82115" y="110268"/>
                  </a:cubicBezTo>
                  <a:cubicBezTo>
                    <a:pt x="90765" y="99173"/>
                    <a:pt x="95690" y="83572"/>
                    <a:pt x="95690" y="67970"/>
                  </a:cubicBezTo>
                  <a:cubicBezTo>
                    <a:pt x="95690" y="64487"/>
                    <a:pt x="95690" y="64487"/>
                    <a:pt x="95690" y="64487"/>
                  </a:cubicBezTo>
                  <a:cubicBezTo>
                    <a:pt x="102888" y="65168"/>
                    <a:pt x="110718" y="65509"/>
                    <a:pt x="118516" y="65509"/>
                  </a:cubicBezTo>
                  <a:cubicBezTo>
                    <a:pt x="118800" y="65509"/>
                    <a:pt x="119400" y="65509"/>
                    <a:pt x="119968" y="65509"/>
                  </a:cubicBezTo>
                  <a:cubicBezTo>
                    <a:pt x="119968" y="34345"/>
                    <a:pt x="119968" y="34345"/>
                    <a:pt x="119968" y="34345"/>
                  </a:cubicBezTo>
                  <a:cubicBezTo>
                    <a:pt x="47419" y="34345"/>
                    <a:pt x="47419" y="34345"/>
                    <a:pt x="47419" y="34345"/>
                  </a:cubicBezTo>
                  <a:lnTo>
                    <a:pt x="47419" y="22189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0" name="Shape 5290"/>
            <p:cNvSpPr/>
            <p:nvPr/>
          </p:nvSpPr>
          <p:spPr>
            <a:xfrm>
              <a:off x="6102350" y="8948207"/>
              <a:ext cx="2076436" cy="183091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466" y="37455"/>
                  </a:moveTo>
                  <a:lnTo>
                    <a:pt x="103466" y="37455"/>
                  </a:lnTo>
                  <a:cubicBezTo>
                    <a:pt x="103466" y="38203"/>
                    <a:pt x="103778" y="38203"/>
                    <a:pt x="105372" y="40681"/>
                  </a:cubicBezTo>
                  <a:cubicBezTo>
                    <a:pt x="106620" y="42845"/>
                    <a:pt x="108526" y="46111"/>
                    <a:pt x="108526" y="50439"/>
                  </a:cubicBezTo>
                  <a:cubicBezTo>
                    <a:pt x="108526" y="54059"/>
                    <a:pt x="107902" y="57993"/>
                    <a:pt x="105372" y="61573"/>
                  </a:cubicBezTo>
                  <a:cubicBezTo>
                    <a:pt x="103154" y="64839"/>
                    <a:pt x="99029" y="67003"/>
                    <a:pt x="94246" y="67003"/>
                  </a:cubicBezTo>
                  <a:cubicBezTo>
                    <a:pt x="89497" y="67003"/>
                    <a:pt x="85372" y="64485"/>
                    <a:pt x="82842" y="61573"/>
                  </a:cubicBezTo>
                  <a:cubicBezTo>
                    <a:pt x="80623" y="58347"/>
                    <a:pt x="80000" y="54059"/>
                    <a:pt x="80000" y="50439"/>
                  </a:cubicBezTo>
                  <a:cubicBezTo>
                    <a:pt x="80000" y="46111"/>
                    <a:pt x="81871" y="42845"/>
                    <a:pt x="83466" y="40681"/>
                  </a:cubicBezTo>
                  <a:cubicBezTo>
                    <a:pt x="85060" y="38203"/>
                    <a:pt x="85684" y="37455"/>
                    <a:pt x="85684" y="36747"/>
                  </a:cubicBezTo>
                  <a:cubicBezTo>
                    <a:pt x="85684" y="35685"/>
                    <a:pt x="85684" y="35685"/>
                    <a:pt x="85684" y="35685"/>
                  </a:cubicBezTo>
                  <a:cubicBezTo>
                    <a:pt x="23778" y="35685"/>
                    <a:pt x="23778" y="35685"/>
                    <a:pt x="23778" y="35685"/>
                  </a:cubicBezTo>
                  <a:cubicBezTo>
                    <a:pt x="23778" y="23055"/>
                    <a:pt x="23778" y="23055"/>
                    <a:pt x="23778" y="23055"/>
                  </a:cubicBezTo>
                  <a:cubicBezTo>
                    <a:pt x="23778" y="19829"/>
                    <a:pt x="25372" y="18019"/>
                    <a:pt x="26655" y="16249"/>
                  </a:cubicBezTo>
                  <a:cubicBezTo>
                    <a:pt x="27937" y="14045"/>
                    <a:pt x="28873" y="12629"/>
                    <a:pt x="28873" y="10072"/>
                  </a:cubicBezTo>
                  <a:cubicBezTo>
                    <a:pt x="28873" y="7554"/>
                    <a:pt x="28249" y="4681"/>
                    <a:pt x="26967" y="3226"/>
                  </a:cubicBezTo>
                  <a:cubicBezTo>
                    <a:pt x="25684" y="1416"/>
                    <a:pt x="23778" y="0"/>
                    <a:pt x="20000" y="0"/>
                  </a:cubicBezTo>
                  <a:cubicBezTo>
                    <a:pt x="16533" y="354"/>
                    <a:pt x="14592" y="1416"/>
                    <a:pt x="13344" y="3226"/>
                  </a:cubicBezTo>
                  <a:cubicBezTo>
                    <a:pt x="12062" y="5036"/>
                    <a:pt x="11438" y="7554"/>
                    <a:pt x="11438" y="10072"/>
                  </a:cubicBezTo>
                  <a:cubicBezTo>
                    <a:pt x="11438" y="12629"/>
                    <a:pt x="12374" y="14045"/>
                    <a:pt x="13656" y="16249"/>
                  </a:cubicBezTo>
                  <a:cubicBezTo>
                    <a:pt x="15251" y="18019"/>
                    <a:pt x="16845" y="19829"/>
                    <a:pt x="17157" y="23055"/>
                  </a:cubicBezTo>
                  <a:cubicBezTo>
                    <a:pt x="17157" y="23409"/>
                    <a:pt x="17157" y="23409"/>
                    <a:pt x="17157" y="23409"/>
                  </a:cubicBezTo>
                  <a:cubicBezTo>
                    <a:pt x="17157" y="35685"/>
                    <a:pt x="17157" y="35685"/>
                    <a:pt x="17157" y="35685"/>
                  </a:cubicBezTo>
                  <a:cubicBezTo>
                    <a:pt x="0" y="35685"/>
                    <a:pt x="0" y="35685"/>
                    <a:pt x="0" y="35685"/>
                  </a:cubicBezTo>
                  <a:cubicBezTo>
                    <a:pt x="0" y="67711"/>
                    <a:pt x="0" y="67711"/>
                    <a:pt x="0" y="67711"/>
                  </a:cubicBezTo>
                  <a:cubicBezTo>
                    <a:pt x="5372" y="67711"/>
                    <a:pt x="10467" y="67711"/>
                    <a:pt x="15563" y="67003"/>
                  </a:cubicBezTo>
                  <a:cubicBezTo>
                    <a:pt x="15563" y="70622"/>
                    <a:pt x="15563" y="70622"/>
                    <a:pt x="15563" y="70622"/>
                  </a:cubicBezTo>
                  <a:cubicBezTo>
                    <a:pt x="15563" y="86832"/>
                    <a:pt x="20935" y="103042"/>
                    <a:pt x="30467" y="114570"/>
                  </a:cubicBezTo>
                  <a:cubicBezTo>
                    <a:pt x="59341" y="119960"/>
                    <a:pt x="76499" y="119960"/>
                    <a:pt x="103466" y="114570"/>
                  </a:cubicBezTo>
                  <a:cubicBezTo>
                    <a:pt x="112998" y="103042"/>
                    <a:pt x="118405" y="86832"/>
                    <a:pt x="118093" y="70622"/>
                  </a:cubicBezTo>
                  <a:cubicBezTo>
                    <a:pt x="118093" y="36747"/>
                    <a:pt x="118093" y="36747"/>
                    <a:pt x="118093" y="36747"/>
                  </a:cubicBezTo>
                  <a:cubicBezTo>
                    <a:pt x="118717" y="36393"/>
                    <a:pt x="119341" y="36039"/>
                    <a:pt x="119965" y="35685"/>
                  </a:cubicBezTo>
                  <a:cubicBezTo>
                    <a:pt x="103466" y="35685"/>
                    <a:pt x="103466" y="35685"/>
                    <a:pt x="103466" y="35685"/>
                  </a:cubicBezTo>
                  <a:lnTo>
                    <a:pt x="103466" y="37455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1" name="Shape 5291"/>
            <p:cNvSpPr/>
            <p:nvPr/>
          </p:nvSpPr>
          <p:spPr>
            <a:xfrm>
              <a:off x="4811517" y="2053166"/>
              <a:ext cx="2856755" cy="246591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3666" y="2918"/>
                  </a:moveTo>
                  <a:lnTo>
                    <a:pt x="93666" y="2918"/>
                  </a:lnTo>
                  <a:cubicBezTo>
                    <a:pt x="91373" y="525"/>
                    <a:pt x="87921" y="0"/>
                    <a:pt x="85149" y="1313"/>
                  </a:cubicBezTo>
                  <a:cubicBezTo>
                    <a:pt x="36236" y="25891"/>
                    <a:pt x="36236" y="25891"/>
                    <a:pt x="36236" y="25891"/>
                  </a:cubicBezTo>
                  <a:lnTo>
                    <a:pt x="36236" y="25891"/>
                  </a:lnTo>
                  <a:cubicBezTo>
                    <a:pt x="30466" y="28839"/>
                    <a:pt x="0" y="62524"/>
                    <a:pt x="705" y="69180"/>
                  </a:cubicBezTo>
                  <a:cubicBezTo>
                    <a:pt x="705" y="69472"/>
                    <a:pt x="226" y="69734"/>
                    <a:pt x="226" y="69997"/>
                  </a:cubicBezTo>
                  <a:lnTo>
                    <a:pt x="226" y="69997"/>
                  </a:lnTo>
                  <a:lnTo>
                    <a:pt x="705" y="69734"/>
                  </a:lnTo>
                  <a:cubicBezTo>
                    <a:pt x="6703" y="110075"/>
                    <a:pt x="6703" y="110075"/>
                    <a:pt x="6703" y="110075"/>
                  </a:cubicBezTo>
                  <a:cubicBezTo>
                    <a:pt x="6703" y="112760"/>
                    <a:pt x="7837" y="115446"/>
                    <a:pt x="9449" y="117314"/>
                  </a:cubicBezTo>
                  <a:cubicBezTo>
                    <a:pt x="11314" y="119182"/>
                    <a:pt x="14086" y="119970"/>
                    <a:pt x="16631" y="119708"/>
                  </a:cubicBezTo>
                  <a:cubicBezTo>
                    <a:pt x="8769" y="102894"/>
                    <a:pt x="10382" y="81761"/>
                    <a:pt x="22150" y="67049"/>
                  </a:cubicBezTo>
                  <a:cubicBezTo>
                    <a:pt x="23082" y="65969"/>
                    <a:pt x="23763" y="65181"/>
                    <a:pt x="24216" y="64655"/>
                  </a:cubicBezTo>
                  <a:cubicBezTo>
                    <a:pt x="24922" y="63838"/>
                    <a:pt x="25854" y="63050"/>
                    <a:pt x="26535" y="62787"/>
                  </a:cubicBezTo>
                  <a:cubicBezTo>
                    <a:pt x="36236" y="60131"/>
                    <a:pt x="46593" y="57445"/>
                    <a:pt x="53775" y="55577"/>
                  </a:cubicBezTo>
                  <a:cubicBezTo>
                    <a:pt x="54002" y="55577"/>
                    <a:pt x="63225" y="55840"/>
                    <a:pt x="66249" y="61707"/>
                  </a:cubicBezTo>
                  <a:cubicBezTo>
                    <a:pt x="54934" y="75076"/>
                    <a:pt x="54934" y="75076"/>
                    <a:pt x="54934" y="75076"/>
                  </a:cubicBezTo>
                  <a:cubicBezTo>
                    <a:pt x="52616" y="78024"/>
                    <a:pt x="51003" y="81761"/>
                    <a:pt x="50776" y="85497"/>
                  </a:cubicBezTo>
                  <a:cubicBezTo>
                    <a:pt x="50550" y="89262"/>
                    <a:pt x="51684" y="92707"/>
                    <a:pt x="53775" y="95130"/>
                  </a:cubicBezTo>
                  <a:cubicBezTo>
                    <a:pt x="58135" y="99683"/>
                    <a:pt x="65997" y="98603"/>
                    <a:pt x="70835" y="92970"/>
                  </a:cubicBezTo>
                  <a:cubicBezTo>
                    <a:pt x="83511" y="77207"/>
                    <a:pt x="89533" y="65969"/>
                    <a:pt x="104981" y="63575"/>
                  </a:cubicBezTo>
                  <a:cubicBezTo>
                    <a:pt x="107979" y="63050"/>
                    <a:pt x="110298" y="60919"/>
                    <a:pt x="111457" y="57708"/>
                  </a:cubicBezTo>
                  <a:cubicBezTo>
                    <a:pt x="118588" y="37392"/>
                    <a:pt x="118588" y="37392"/>
                    <a:pt x="118588" y="37392"/>
                  </a:cubicBezTo>
                  <a:cubicBezTo>
                    <a:pt x="119974" y="33656"/>
                    <a:pt x="119067" y="29394"/>
                    <a:pt x="116522" y="26708"/>
                  </a:cubicBezTo>
                  <a:lnTo>
                    <a:pt x="93666" y="2918"/>
                  </a:lnTo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2" name="Shape 5292"/>
            <p:cNvSpPr/>
            <p:nvPr/>
          </p:nvSpPr>
          <p:spPr>
            <a:xfrm>
              <a:off x="4949067" y="3278189"/>
              <a:ext cx="1973277" cy="2010832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3941" y="81945"/>
                  </a:moveTo>
                  <a:lnTo>
                    <a:pt x="103941" y="81945"/>
                  </a:lnTo>
                  <a:cubicBezTo>
                    <a:pt x="115620" y="69486"/>
                    <a:pt x="119963" y="52446"/>
                    <a:pt x="116970" y="37052"/>
                  </a:cubicBezTo>
                  <a:cubicBezTo>
                    <a:pt x="116277" y="33758"/>
                    <a:pt x="112956" y="31789"/>
                    <a:pt x="109598" y="32470"/>
                  </a:cubicBezTo>
                  <a:cubicBezTo>
                    <a:pt x="108284" y="32792"/>
                    <a:pt x="107262" y="33436"/>
                    <a:pt x="106277" y="34081"/>
                  </a:cubicBezTo>
                  <a:cubicBezTo>
                    <a:pt x="103613" y="37374"/>
                    <a:pt x="100583" y="40310"/>
                    <a:pt x="97226" y="43926"/>
                  </a:cubicBezTo>
                  <a:cubicBezTo>
                    <a:pt x="88905" y="52804"/>
                    <a:pt x="75839" y="55059"/>
                    <a:pt x="66824" y="47183"/>
                  </a:cubicBezTo>
                  <a:cubicBezTo>
                    <a:pt x="66496" y="47183"/>
                    <a:pt x="66496" y="46861"/>
                    <a:pt x="66496" y="46861"/>
                  </a:cubicBezTo>
                  <a:cubicBezTo>
                    <a:pt x="62153" y="42923"/>
                    <a:pt x="60145" y="37374"/>
                    <a:pt x="60474" y="31467"/>
                  </a:cubicBezTo>
                  <a:cubicBezTo>
                    <a:pt x="61167" y="25560"/>
                    <a:pt x="63503" y="20334"/>
                    <a:pt x="67846" y="15751"/>
                  </a:cubicBezTo>
                  <a:lnTo>
                    <a:pt x="68175" y="15751"/>
                  </a:lnTo>
                  <a:cubicBezTo>
                    <a:pt x="68175" y="15751"/>
                    <a:pt x="68175" y="15429"/>
                    <a:pt x="68503" y="15071"/>
                  </a:cubicBezTo>
                  <a:cubicBezTo>
                    <a:pt x="73503" y="10167"/>
                    <a:pt x="73503" y="10167"/>
                    <a:pt x="73503" y="10167"/>
                  </a:cubicBezTo>
                  <a:cubicBezTo>
                    <a:pt x="75839" y="7840"/>
                    <a:pt x="75839" y="3937"/>
                    <a:pt x="73503" y="1646"/>
                  </a:cubicBezTo>
                  <a:cubicBezTo>
                    <a:pt x="72189" y="680"/>
                    <a:pt x="70510" y="0"/>
                    <a:pt x="68868" y="0"/>
                  </a:cubicBezTo>
                  <a:cubicBezTo>
                    <a:pt x="68503" y="0"/>
                    <a:pt x="68175" y="0"/>
                    <a:pt x="67846" y="0"/>
                  </a:cubicBezTo>
                  <a:cubicBezTo>
                    <a:pt x="58138" y="2291"/>
                    <a:pt x="45109" y="5226"/>
                    <a:pt x="32773" y="7840"/>
                  </a:cubicBezTo>
                  <a:cubicBezTo>
                    <a:pt x="32080" y="8198"/>
                    <a:pt x="31751" y="8198"/>
                    <a:pt x="31094" y="8520"/>
                  </a:cubicBezTo>
                  <a:cubicBezTo>
                    <a:pt x="30766" y="8842"/>
                    <a:pt x="30401" y="9164"/>
                    <a:pt x="29744" y="9522"/>
                  </a:cubicBezTo>
                  <a:cubicBezTo>
                    <a:pt x="29087" y="10167"/>
                    <a:pt x="28065" y="11133"/>
                    <a:pt x="27080" y="12136"/>
                  </a:cubicBezTo>
                  <a:cubicBezTo>
                    <a:pt x="19708" y="20011"/>
                    <a:pt x="15401" y="29498"/>
                    <a:pt x="14051" y="39021"/>
                  </a:cubicBezTo>
                  <a:cubicBezTo>
                    <a:pt x="11715" y="53448"/>
                    <a:pt x="15729" y="68842"/>
                    <a:pt x="25729" y="80298"/>
                  </a:cubicBezTo>
                  <a:cubicBezTo>
                    <a:pt x="17043" y="88174"/>
                    <a:pt x="17043" y="88174"/>
                    <a:pt x="17043" y="88174"/>
                  </a:cubicBezTo>
                  <a:lnTo>
                    <a:pt x="17043" y="88174"/>
                  </a:lnTo>
                  <a:cubicBezTo>
                    <a:pt x="14708" y="89821"/>
                    <a:pt x="12043" y="89821"/>
                    <a:pt x="9671" y="89821"/>
                  </a:cubicBezTo>
                  <a:cubicBezTo>
                    <a:pt x="7335" y="90143"/>
                    <a:pt x="5656" y="90143"/>
                    <a:pt x="4014" y="91789"/>
                  </a:cubicBezTo>
                  <a:cubicBezTo>
                    <a:pt x="2007" y="93400"/>
                    <a:pt x="693" y="95369"/>
                    <a:pt x="328" y="97338"/>
                  </a:cubicBezTo>
                  <a:cubicBezTo>
                    <a:pt x="0" y="99307"/>
                    <a:pt x="693" y="101634"/>
                    <a:pt x="3321" y="104570"/>
                  </a:cubicBezTo>
                  <a:cubicBezTo>
                    <a:pt x="5656" y="107183"/>
                    <a:pt x="8029" y="108186"/>
                    <a:pt x="10036" y="107863"/>
                  </a:cubicBezTo>
                  <a:cubicBezTo>
                    <a:pt x="12043" y="107863"/>
                    <a:pt x="14379" y="106539"/>
                    <a:pt x="16058" y="104892"/>
                  </a:cubicBezTo>
                  <a:cubicBezTo>
                    <a:pt x="17737" y="103568"/>
                    <a:pt x="18394" y="101957"/>
                    <a:pt x="18722" y="99630"/>
                  </a:cubicBezTo>
                  <a:cubicBezTo>
                    <a:pt x="19379" y="97661"/>
                    <a:pt x="19379" y="95047"/>
                    <a:pt x="21386" y="93400"/>
                  </a:cubicBezTo>
                  <a:cubicBezTo>
                    <a:pt x="30766" y="85238"/>
                    <a:pt x="30766" y="85238"/>
                    <a:pt x="30766" y="85238"/>
                  </a:cubicBezTo>
                  <a:cubicBezTo>
                    <a:pt x="46131" y="98663"/>
                    <a:pt x="67518" y="101634"/>
                    <a:pt x="85547" y="94367"/>
                  </a:cubicBezTo>
                  <a:cubicBezTo>
                    <a:pt x="90218" y="101634"/>
                    <a:pt x="90218" y="101634"/>
                    <a:pt x="90218" y="101634"/>
                  </a:cubicBezTo>
                  <a:lnTo>
                    <a:pt x="90218" y="101634"/>
                  </a:lnTo>
                  <a:cubicBezTo>
                    <a:pt x="91569" y="104570"/>
                    <a:pt x="90912" y="106861"/>
                    <a:pt x="90547" y="109152"/>
                  </a:cubicBezTo>
                  <a:cubicBezTo>
                    <a:pt x="90547" y="111443"/>
                    <a:pt x="90547" y="113090"/>
                    <a:pt x="91569" y="115059"/>
                  </a:cubicBezTo>
                  <a:cubicBezTo>
                    <a:pt x="92883" y="117350"/>
                    <a:pt x="94562" y="118675"/>
                    <a:pt x="96569" y="119319"/>
                  </a:cubicBezTo>
                  <a:cubicBezTo>
                    <a:pt x="98576" y="119964"/>
                    <a:pt x="100948" y="119964"/>
                    <a:pt x="104270" y="117995"/>
                  </a:cubicBezTo>
                  <a:cubicBezTo>
                    <a:pt x="107627" y="116026"/>
                    <a:pt x="108613" y="114057"/>
                    <a:pt x="108941" y="112088"/>
                  </a:cubicBezTo>
                  <a:cubicBezTo>
                    <a:pt x="109270" y="109797"/>
                    <a:pt x="108284" y="107505"/>
                    <a:pt x="106934" y="105572"/>
                  </a:cubicBezTo>
                  <a:cubicBezTo>
                    <a:pt x="105948" y="103926"/>
                    <a:pt x="104270" y="102923"/>
                    <a:pt x="102262" y="102279"/>
                  </a:cubicBezTo>
                  <a:cubicBezTo>
                    <a:pt x="100255" y="101276"/>
                    <a:pt x="97919" y="100632"/>
                    <a:pt x="96240" y="98341"/>
                  </a:cubicBezTo>
                  <a:cubicBezTo>
                    <a:pt x="91897" y="91467"/>
                    <a:pt x="91897" y="91467"/>
                    <a:pt x="91897" y="91467"/>
                  </a:cubicBezTo>
                  <a:cubicBezTo>
                    <a:pt x="96240" y="88854"/>
                    <a:pt x="100255" y="85560"/>
                    <a:pt x="103941" y="81945"/>
                  </a:cubicBezTo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3" name="Shape 5293"/>
            <p:cNvSpPr/>
            <p:nvPr/>
          </p:nvSpPr>
          <p:spPr>
            <a:xfrm>
              <a:off x="6887956" y="1153583"/>
              <a:ext cx="1896569" cy="183620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822" y="72533"/>
                  </a:moveTo>
                  <a:lnTo>
                    <a:pt x="115822" y="72533"/>
                  </a:lnTo>
                  <a:cubicBezTo>
                    <a:pt x="38962" y="2157"/>
                    <a:pt x="38962" y="2157"/>
                    <a:pt x="38962" y="2157"/>
                  </a:cubicBezTo>
                  <a:cubicBezTo>
                    <a:pt x="36873" y="353"/>
                    <a:pt x="33379" y="0"/>
                    <a:pt x="30607" y="1059"/>
                  </a:cubicBezTo>
                  <a:cubicBezTo>
                    <a:pt x="29202" y="1451"/>
                    <a:pt x="28177" y="2157"/>
                    <a:pt x="27113" y="3569"/>
                  </a:cubicBezTo>
                  <a:cubicBezTo>
                    <a:pt x="3151" y="32285"/>
                    <a:pt x="3151" y="32285"/>
                    <a:pt x="3151" y="32285"/>
                  </a:cubicBezTo>
                  <a:cubicBezTo>
                    <a:pt x="0" y="35894"/>
                    <a:pt x="721" y="42366"/>
                    <a:pt x="4177" y="45230"/>
                  </a:cubicBezTo>
                  <a:cubicBezTo>
                    <a:pt x="82405" y="117097"/>
                    <a:pt x="82405" y="117097"/>
                    <a:pt x="82405" y="117097"/>
                  </a:cubicBezTo>
                  <a:cubicBezTo>
                    <a:pt x="85860" y="119960"/>
                    <a:pt x="91784" y="119254"/>
                    <a:pt x="94594" y="115645"/>
                  </a:cubicBezTo>
                  <a:cubicBezTo>
                    <a:pt x="117189" y="85125"/>
                    <a:pt x="117189" y="85125"/>
                    <a:pt x="117189" y="85125"/>
                  </a:cubicBezTo>
                  <a:cubicBezTo>
                    <a:pt x="119962" y="81516"/>
                    <a:pt x="119278" y="75397"/>
                    <a:pt x="115822" y="72533"/>
                  </a:cubicBezTo>
                  <a:close/>
                  <a:moveTo>
                    <a:pt x="97367" y="95168"/>
                  </a:moveTo>
                  <a:lnTo>
                    <a:pt x="97367" y="95168"/>
                  </a:lnTo>
                  <a:cubicBezTo>
                    <a:pt x="90075" y="98424"/>
                    <a:pt x="82063" y="94815"/>
                    <a:pt x="78949" y="87636"/>
                  </a:cubicBezTo>
                  <a:cubicBezTo>
                    <a:pt x="76177" y="80457"/>
                    <a:pt x="79291" y="71827"/>
                    <a:pt x="86582" y="68924"/>
                  </a:cubicBezTo>
                  <a:cubicBezTo>
                    <a:pt x="93569" y="65707"/>
                    <a:pt x="101544" y="69316"/>
                    <a:pt x="104658" y="76495"/>
                  </a:cubicBezTo>
                  <a:cubicBezTo>
                    <a:pt x="107810" y="83674"/>
                    <a:pt x="104316" y="92304"/>
                    <a:pt x="97367" y="95168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294" name="Shape 5294"/>
            <p:cNvSpPr/>
            <p:nvPr/>
          </p:nvSpPr>
          <p:spPr>
            <a:xfrm>
              <a:off x="7279436" y="5328708"/>
              <a:ext cx="581931" cy="2963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0854" y="13090"/>
                  </a:moveTo>
                  <a:lnTo>
                    <a:pt x="110854" y="13090"/>
                  </a:lnTo>
                  <a:cubicBezTo>
                    <a:pt x="105169" y="4363"/>
                    <a:pt x="97260" y="0"/>
                    <a:pt x="88238" y="0"/>
                  </a:cubicBezTo>
                  <a:cubicBezTo>
                    <a:pt x="81318" y="0"/>
                    <a:pt x="75756" y="6545"/>
                    <a:pt x="70072" y="13090"/>
                  </a:cubicBezTo>
                  <a:cubicBezTo>
                    <a:pt x="64387" y="22060"/>
                    <a:pt x="57713" y="35393"/>
                    <a:pt x="47456" y="35393"/>
                  </a:cubicBezTo>
                  <a:cubicBezTo>
                    <a:pt x="0" y="35393"/>
                    <a:pt x="0" y="35393"/>
                    <a:pt x="0" y="35393"/>
                  </a:cubicBezTo>
                  <a:cubicBezTo>
                    <a:pt x="0" y="79757"/>
                    <a:pt x="0" y="79757"/>
                    <a:pt x="0" y="79757"/>
                  </a:cubicBezTo>
                  <a:cubicBezTo>
                    <a:pt x="46343" y="79757"/>
                    <a:pt x="46343" y="79757"/>
                    <a:pt x="46343" y="79757"/>
                  </a:cubicBezTo>
                  <a:cubicBezTo>
                    <a:pt x="47456" y="79757"/>
                    <a:pt x="47456" y="79757"/>
                    <a:pt x="47456" y="79757"/>
                  </a:cubicBezTo>
                  <a:cubicBezTo>
                    <a:pt x="57713" y="81939"/>
                    <a:pt x="64387" y="95272"/>
                    <a:pt x="70072" y="104242"/>
                  </a:cubicBezTo>
                  <a:cubicBezTo>
                    <a:pt x="75756" y="112969"/>
                    <a:pt x="81318" y="119757"/>
                    <a:pt x="88238" y="119757"/>
                  </a:cubicBezTo>
                  <a:cubicBezTo>
                    <a:pt x="97260" y="119757"/>
                    <a:pt x="105169" y="117575"/>
                    <a:pt x="110854" y="108606"/>
                  </a:cubicBezTo>
                  <a:cubicBezTo>
                    <a:pt x="116539" y="99636"/>
                    <a:pt x="119876" y="86303"/>
                    <a:pt x="119876" y="59636"/>
                  </a:cubicBezTo>
                  <a:cubicBezTo>
                    <a:pt x="119876" y="35393"/>
                    <a:pt x="116539" y="22060"/>
                    <a:pt x="110854" y="13090"/>
                  </a:cubicBezTo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76175" tIns="38075" rIns="76175" bIns="3807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9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23" name="Shape 2286"/>
          <p:cNvSpPr txBox="1"/>
          <p:nvPr/>
        </p:nvSpPr>
        <p:spPr>
          <a:xfrm>
            <a:off x="924940" y="2781135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defTabSz="457200">
              <a:lnSpc>
                <a:spcPct val="120000"/>
              </a:lnSpc>
              <a:buClr>
                <a:srgbClr val="151314"/>
              </a:buClr>
              <a:buSzPct val="25000"/>
            </a:pPr>
            <a:r>
              <a:rPr lang="zh-CN" altLang="en-US" sz="2400" b="1" kern="0" dirty="0">
                <a:solidFill>
                  <a:srgbClr val="151314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4" name="Shape 2287"/>
          <p:cNvSpPr/>
          <p:nvPr/>
        </p:nvSpPr>
        <p:spPr>
          <a:xfrm>
            <a:off x="926824" y="3231550"/>
            <a:ext cx="4864539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不仅可以创建演示文稿，用户可以在投影仪或计算机上进行演示，也可以将演示文稿打印出来，</a:t>
            </a:r>
          </a:p>
        </p:txBody>
      </p:sp>
      <p:grpSp>
        <p:nvGrpSpPr>
          <p:cNvPr id="2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374" name="Shape 5374"/>
          <p:cNvGrpSpPr/>
          <p:nvPr/>
        </p:nvGrpSpPr>
        <p:grpSpPr>
          <a:xfrm>
            <a:off x="1772192" y="1746950"/>
            <a:ext cx="8055586" cy="2516416"/>
            <a:chOff x="1772192" y="1746950"/>
            <a:chExt cx="8055586" cy="2516416"/>
          </a:xfrm>
        </p:grpSpPr>
        <p:grpSp>
          <p:nvGrpSpPr>
            <p:cNvPr id="5375" name="Shape 5375"/>
            <p:cNvGrpSpPr/>
            <p:nvPr/>
          </p:nvGrpSpPr>
          <p:grpSpPr>
            <a:xfrm>
              <a:off x="1772192" y="1746950"/>
              <a:ext cx="8055586" cy="2516416"/>
              <a:chOff x="586" y="1168"/>
              <a:chExt cx="6331" cy="1977"/>
            </a:xfrm>
          </p:grpSpPr>
          <p:sp>
            <p:nvSpPr>
              <p:cNvPr id="5376" name="Shape 5376"/>
              <p:cNvSpPr/>
              <p:nvPr/>
            </p:nvSpPr>
            <p:spPr>
              <a:xfrm>
                <a:off x="586" y="1318"/>
                <a:ext cx="1975" cy="16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78" y="42939"/>
                    </a:moveTo>
                    <a:cubicBezTo>
                      <a:pt x="110674" y="42795"/>
                      <a:pt x="106993" y="48722"/>
                      <a:pt x="105030" y="49301"/>
                    </a:cubicBezTo>
                    <a:cubicBezTo>
                      <a:pt x="102453" y="49879"/>
                      <a:pt x="101104" y="48578"/>
                      <a:pt x="99754" y="46554"/>
                    </a:cubicBezTo>
                    <a:cubicBezTo>
                      <a:pt x="97300" y="42795"/>
                      <a:pt x="96687" y="38746"/>
                      <a:pt x="98036" y="28915"/>
                    </a:cubicBezTo>
                    <a:cubicBezTo>
                      <a:pt x="98036" y="28771"/>
                      <a:pt x="98036" y="28771"/>
                      <a:pt x="98036" y="28771"/>
                    </a:cubicBezTo>
                    <a:cubicBezTo>
                      <a:pt x="99141" y="22409"/>
                      <a:pt x="100613" y="16192"/>
                      <a:pt x="102331" y="10120"/>
                    </a:cubicBezTo>
                    <a:cubicBezTo>
                      <a:pt x="102699" y="8385"/>
                      <a:pt x="101963" y="6650"/>
                      <a:pt x="100613" y="5927"/>
                    </a:cubicBezTo>
                    <a:cubicBezTo>
                      <a:pt x="96687" y="4048"/>
                      <a:pt x="93865" y="2602"/>
                      <a:pt x="89202" y="1445"/>
                    </a:cubicBezTo>
                    <a:cubicBezTo>
                      <a:pt x="86380" y="867"/>
                      <a:pt x="81472" y="0"/>
                      <a:pt x="79263" y="0"/>
                    </a:cubicBezTo>
                    <a:cubicBezTo>
                      <a:pt x="75092" y="0"/>
                      <a:pt x="73128" y="1879"/>
                      <a:pt x="72760" y="3759"/>
                    </a:cubicBezTo>
                    <a:cubicBezTo>
                      <a:pt x="71901" y="7228"/>
                      <a:pt x="78895" y="12000"/>
                      <a:pt x="78527" y="16771"/>
                    </a:cubicBezTo>
                    <a:cubicBezTo>
                      <a:pt x="78036" y="23566"/>
                      <a:pt x="69325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50674" y="27180"/>
                      <a:pt x="41963" y="23566"/>
                      <a:pt x="41472" y="16771"/>
                    </a:cubicBezTo>
                    <a:cubicBezTo>
                      <a:pt x="41104" y="12000"/>
                      <a:pt x="47975" y="7228"/>
                      <a:pt x="47239" y="3759"/>
                    </a:cubicBezTo>
                    <a:cubicBezTo>
                      <a:pt x="46748" y="1879"/>
                      <a:pt x="44907" y="0"/>
                      <a:pt x="40736" y="0"/>
                    </a:cubicBezTo>
                    <a:cubicBezTo>
                      <a:pt x="38527" y="0"/>
                      <a:pt x="33619" y="867"/>
                      <a:pt x="30797" y="1445"/>
                    </a:cubicBezTo>
                    <a:cubicBezTo>
                      <a:pt x="26134" y="2602"/>
                      <a:pt x="23312" y="4048"/>
                      <a:pt x="19386" y="5927"/>
                    </a:cubicBezTo>
                    <a:cubicBezTo>
                      <a:pt x="18036" y="6650"/>
                      <a:pt x="17300" y="8385"/>
                      <a:pt x="17668" y="10120"/>
                    </a:cubicBezTo>
                    <a:cubicBezTo>
                      <a:pt x="19386" y="16192"/>
                      <a:pt x="20858" y="22409"/>
                      <a:pt x="21963" y="28771"/>
                    </a:cubicBezTo>
                    <a:cubicBezTo>
                      <a:pt x="21963" y="28771"/>
                      <a:pt x="21963" y="28771"/>
                      <a:pt x="21963" y="28915"/>
                    </a:cubicBezTo>
                    <a:cubicBezTo>
                      <a:pt x="23312" y="38746"/>
                      <a:pt x="22699" y="42795"/>
                      <a:pt x="20245" y="46554"/>
                    </a:cubicBezTo>
                    <a:cubicBezTo>
                      <a:pt x="18895" y="48578"/>
                      <a:pt x="17546" y="49879"/>
                      <a:pt x="14969" y="49301"/>
                    </a:cubicBezTo>
                    <a:cubicBezTo>
                      <a:pt x="13006" y="48722"/>
                      <a:pt x="9202" y="42795"/>
                      <a:pt x="5521" y="42939"/>
                    </a:cubicBezTo>
                    <a:cubicBezTo>
                      <a:pt x="2085" y="43228"/>
                      <a:pt x="0" y="52192"/>
                      <a:pt x="0" y="60000"/>
                    </a:cubicBezTo>
                    <a:cubicBezTo>
                      <a:pt x="0" y="67951"/>
                      <a:pt x="2085" y="76915"/>
                      <a:pt x="5521" y="77204"/>
                    </a:cubicBezTo>
                    <a:cubicBezTo>
                      <a:pt x="9202" y="77349"/>
                      <a:pt x="13006" y="71421"/>
                      <a:pt x="14969" y="70843"/>
                    </a:cubicBezTo>
                    <a:cubicBezTo>
                      <a:pt x="17546" y="70265"/>
                      <a:pt x="18895" y="71566"/>
                      <a:pt x="20245" y="73590"/>
                    </a:cubicBezTo>
                    <a:cubicBezTo>
                      <a:pt x="22699" y="77349"/>
                      <a:pt x="23312" y="81253"/>
                      <a:pt x="21963" y="91228"/>
                    </a:cubicBezTo>
                    <a:cubicBezTo>
                      <a:pt x="21963" y="91373"/>
                      <a:pt x="21963" y="91373"/>
                      <a:pt x="21963" y="91373"/>
                    </a:cubicBezTo>
                    <a:cubicBezTo>
                      <a:pt x="20858" y="97734"/>
                      <a:pt x="19386" y="103951"/>
                      <a:pt x="17668" y="110024"/>
                    </a:cubicBezTo>
                    <a:cubicBezTo>
                      <a:pt x="17300" y="111759"/>
                      <a:pt x="18036" y="113493"/>
                      <a:pt x="19386" y="114216"/>
                    </a:cubicBezTo>
                    <a:cubicBezTo>
                      <a:pt x="23312" y="116096"/>
                      <a:pt x="26134" y="117542"/>
                      <a:pt x="30797" y="118698"/>
                    </a:cubicBezTo>
                    <a:cubicBezTo>
                      <a:pt x="33619" y="119277"/>
                      <a:pt x="38527" y="120000"/>
                      <a:pt x="40736" y="120000"/>
                    </a:cubicBezTo>
                    <a:cubicBezTo>
                      <a:pt x="44907" y="120000"/>
                      <a:pt x="46748" y="118265"/>
                      <a:pt x="47239" y="116385"/>
                    </a:cubicBezTo>
                    <a:cubicBezTo>
                      <a:pt x="47975" y="112915"/>
                      <a:pt x="41104" y="108144"/>
                      <a:pt x="41472" y="103373"/>
                    </a:cubicBezTo>
                    <a:cubicBezTo>
                      <a:pt x="41963" y="96578"/>
                      <a:pt x="50674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9325" y="92963"/>
                      <a:pt x="78036" y="96578"/>
                      <a:pt x="78527" y="103373"/>
                    </a:cubicBezTo>
                    <a:cubicBezTo>
                      <a:pt x="78895" y="108144"/>
                      <a:pt x="71901" y="112915"/>
                      <a:pt x="72760" y="116385"/>
                    </a:cubicBezTo>
                    <a:cubicBezTo>
                      <a:pt x="73128" y="118265"/>
                      <a:pt x="75092" y="120000"/>
                      <a:pt x="79263" y="120000"/>
                    </a:cubicBezTo>
                    <a:cubicBezTo>
                      <a:pt x="81472" y="120000"/>
                      <a:pt x="86380" y="119277"/>
                      <a:pt x="89202" y="118698"/>
                    </a:cubicBezTo>
                    <a:cubicBezTo>
                      <a:pt x="93865" y="117542"/>
                      <a:pt x="96687" y="116096"/>
                      <a:pt x="100613" y="114216"/>
                    </a:cubicBezTo>
                    <a:cubicBezTo>
                      <a:pt x="101963" y="113493"/>
                      <a:pt x="102699" y="111759"/>
                      <a:pt x="102331" y="110024"/>
                    </a:cubicBezTo>
                    <a:cubicBezTo>
                      <a:pt x="100613" y="103951"/>
                      <a:pt x="99141" y="97734"/>
                      <a:pt x="98036" y="91373"/>
                    </a:cubicBezTo>
                    <a:cubicBezTo>
                      <a:pt x="98036" y="91373"/>
                      <a:pt x="98036" y="91373"/>
                      <a:pt x="98036" y="91228"/>
                    </a:cubicBezTo>
                    <a:cubicBezTo>
                      <a:pt x="96687" y="81253"/>
                      <a:pt x="97300" y="77349"/>
                      <a:pt x="99754" y="73590"/>
                    </a:cubicBezTo>
                    <a:cubicBezTo>
                      <a:pt x="101104" y="71566"/>
                      <a:pt x="102453" y="70265"/>
                      <a:pt x="105030" y="70843"/>
                    </a:cubicBezTo>
                    <a:cubicBezTo>
                      <a:pt x="106993" y="71421"/>
                      <a:pt x="110674" y="77349"/>
                      <a:pt x="114478" y="77204"/>
                    </a:cubicBezTo>
                    <a:cubicBezTo>
                      <a:pt x="117914" y="76915"/>
                      <a:pt x="120000" y="67951"/>
                      <a:pt x="120000" y="60000"/>
                    </a:cubicBezTo>
                    <a:cubicBezTo>
                      <a:pt x="120000" y="52192"/>
                      <a:pt x="117914" y="43228"/>
                      <a:pt x="114478" y="42939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7" name="Shape 5377"/>
              <p:cNvSpPr/>
              <p:nvPr/>
            </p:nvSpPr>
            <p:spPr>
              <a:xfrm>
                <a:off x="3590" y="1318"/>
                <a:ext cx="1975" cy="16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478" y="42939"/>
                    </a:moveTo>
                    <a:cubicBezTo>
                      <a:pt x="110674" y="42795"/>
                      <a:pt x="106993" y="48722"/>
                      <a:pt x="105030" y="49301"/>
                    </a:cubicBezTo>
                    <a:cubicBezTo>
                      <a:pt x="102453" y="49879"/>
                      <a:pt x="101104" y="48578"/>
                      <a:pt x="99754" y="46554"/>
                    </a:cubicBezTo>
                    <a:cubicBezTo>
                      <a:pt x="97300" y="42795"/>
                      <a:pt x="96687" y="38746"/>
                      <a:pt x="98036" y="28915"/>
                    </a:cubicBezTo>
                    <a:cubicBezTo>
                      <a:pt x="98036" y="28771"/>
                      <a:pt x="98036" y="28771"/>
                      <a:pt x="98036" y="28771"/>
                    </a:cubicBezTo>
                    <a:cubicBezTo>
                      <a:pt x="99141" y="22409"/>
                      <a:pt x="100613" y="16192"/>
                      <a:pt x="102331" y="10120"/>
                    </a:cubicBezTo>
                    <a:cubicBezTo>
                      <a:pt x="102699" y="8385"/>
                      <a:pt x="101963" y="6650"/>
                      <a:pt x="100613" y="5927"/>
                    </a:cubicBezTo>
                    <a:cubicBezTo>
                      <a:pt x="96687" y="4048"/>
                      <a:pt x="93865" y="2602"/>
                      <a:pt x="89202" y="1445"/>
                    </a:cubicBezTo>
                    <a:cubicBezTo>
                      <a:pt x="86380" y="867"/>
                      <a:pt x="81472" y="0"/>
                      <a:pt x="79263" y="0"/>
                    </a:cubicBezTo>
                    <a:cubicBezTo>
                      <a:pt x="75092" y="0"/>
                      <a:pt x="73128" y="1879"/>
                      <a:pt x="72760" y="3759"/>
                    </a:cubicBezTo>
                    <a:cubicBezTo>
                      <a:pt x="71901" y="7228"/>
                      <a:pt x="78895" y="12000"/>
                      <a:pt x="78527" y="16771"/>
                    </a:cubicBezTo>
                    <a:cubicBezTo>
                      <a:pt x="78036" y="23566"/>
                      <a:pt x="69325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60000" y="27180"/>
                      <a:pt x="60000" y="27180"/>
                      <a:pt x="60000" y="27180"/>
                    </a:cubicBezTo>
                    <a:cubicBezTo>
                      <a:pt x="50674" y="27180"/>
                      <a:pt x="41963" y="23566"/>
                      <a:pt x="41472" y="16771"/>
                    </a:cubicBezTo>
                    <a:cubicBezTo>
                      <a:pt x="41104" y="12000"/>
                      <a:pt x="47975" y="7228"/>
                      <a:pt x="47239" y="3759"/>
                    </a:cubicBezTo>
                    <a:cubicBezTo>
                      <a:pt x="46748" y="1879"/>
                      <a:pt x="44907" y="0"/>
                      <a:pt x="40613" y="0"/>
                    </a:cubicBezTo>
                    <a:cubicBezTo>
                      <a:pt x="38527" y="0"/>
                      <a:pt x="33619" y="867"/>
                      <a:pt x="30797" y="1445"/>
                    </a:cubicBezTo>
                    <a:cubicBezTo>
                      <a:pt x="26012" y="2602"/>
                      <a:pt x="23312" y="4048"/>
                      <a:pt x="19386" y="5927"/>
                    </a:cubicBezTo>
                    <a:cubicBezTo>
                      <a:pt x="18036" y="6650"/>
                      <a:pt x="17300" y="8385"/>
                      <a:pt x="17546" y="10120"/>
                    </a:cubicBezTo>
                    <a:cubicBezTo>
                      <a:pt x="19386" y="16192"/>
                      <a:pt x="20736" y="22409"/>
                      <a:pt x="21840" y="28771"/>
                    </a:cubicBezTo>
                    <a:cubicBezTo>
                      <a:pt x="21963" y="28771"/>
                      <a:pt x="21963" y="28771"/>
                      <a:pt x="21963" y="28915"/>
                    </a:cubicBezTo>
                    <a:cubicBezTo>
                      <a:pt x="23312" y="38746"/>
                      <a:pt x="22699" y="42795"/>
                      <a:pt x="20245" y="46554"/>
                    </a:cubicBezTo>
                    <a:cubicBezTo>
                      <a:pt x="18895" y="48578"/>
                      <a:pt x="17546" y="49879"/>
                      <a:pt x="14969" y="49301"/>
                    </a:cubicBezTo>
                    <a:cubicBezTo>
                      <a:pt x="13006" y="48722"/>
                      <a:pt x="9202" y="42795"/>
                      <a:pt x="5398" y="42939"/>
                    </a:cubicBezTo>
                    <a:cubicBezTo>
                      <a:pt x="2085" y="43228"/>
                      <a:pt x="0" y="52192"/>
                      <a:pt x="0" y="60000"/>
                    </a:cubicBezTo>
                    <a:cubicBezTo>
                      <a:pt x="0" y="67951"/>
                      <a:pt x="2085" y="76915"/>
                      <a:pt x="5398" y="77204"/>
                    </a:cubicBezTo>
                    <a:cubicBezTo>
                      <a:pt x="9202" y="77349"/>
                      <a:pt x="13006" y="71421"/>
                      <a:pt x="14969" y="70843"/>
                    </a:cubicBezTo>
                    <a:cubicBezTo>
                      <a:pt x="17546" y="70265"/>
                      <a:pt x="18895" y="71566"/>
                      <a:pt x="20245" y="73590"/>
                    </a:cubicBezTo>
                    <a:cubicBezTo>
                      <a:pt x="22699" y="77349"/>
                      <a:pt x="23312" y="81253"/>
                      <a:pt x="21963" y="91228"/>
                    </a:cubicBezTo>
                    <a:cubicBezTo>
                      <a:pt x="21963" y="91373"/>
                      <a:pt x="21963" y="91373"/>
                      <a:pt x="21840" y="91373"/>
                    </a:cubicBezTo>
                    <a:cubicBezTo>
                      <a:pt x="20736" y="97734"/>
                      <a:pt x="19386" y="103951"/>
                      <a:pt x="17546" y="110024"/>
                    </a:cubicBezTo>
                    <a:cubicBezTo>
                      <a:pt x="17300" y="111759"/>
                      <a:pt x="18036" y="113493"/>
                      <a:pt x="19386" y="114216"/>
                    </a:cubicBezTo>
                    <a:cubicBezTo>
                      <a:pt x="23312" y="116096"/>
                      <a:pt x="26012" y="117542"/>
                      <a:pt x="30797" y="118698"/>
                    </a:cubicBezTo>
                    <a:cubicBezTo>
                      <a:pt x="33619" y="119277"/>
                      <a:pt x="38527" y="120000"/>
                      <a:pt x="40613" y="120000"/>
                    </a:cubicBezTo>
                    <a:cubicBezTo>
                      <a:pt x="44907" y="120000"/>
                      <a:pt x="46748" y="118265"/>
                      <a:pt x="47239" y="116385"/>
                    </a:cubicBezTo>
                    <a:cubicBezTo>
                      <a:pt x="47975" y="112915"/>
                      <a:pt x="41104" y="108144"/>
                      <a:pt x="41472" y="103373"/>
                    </a:cubicBezTo>
                    <a:cubicBezTo>
                      <a:pt x="41963" y="96578"/>
                      <a:pt x="50674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0000" y="92963"/>
                      <a:pt x="60000" y="92963"/>
                      <a:pt x="60000" y="92963"/>
                    </a:cubicBezTo>
                    <a:cubicBezTo>
                      <a:pt x="69325" y="92963"/>
                      <a:pt x="78036" y="96578"/>
                      <a:pt x="78527" y="103373"/>
                    </a:cubicBezTo>
                    <a:cubicBezTo>
                      <a:pt x="78895" y="108144"/>
                      <a:pt x="71901" y="112915"/>
                      <a:pt x="72760" y="116385"/>
                    </a:cubicBezTo>
                    <a:cubicBezTo>
                      <a:pt x="73128" y="118265"/>
                      <a:pt x="75092" y="120000"/>
                      <a:pt x="79263" y="120000"/>
                    </a:cubicBezTo>
                    <a:cubicBezTo>
                      <a:pt x="81472" y="120000"/>
                      <a:pt x="86380" y="119277"/>
                      <a:pt x="89202" y="118698"/>
                    </a:cubicBezTo>
                    <a:cubicBezTo>
                      <a:pt x="93865" y="117542"/>
                      <a:pt x="96687" y="116096"/>
                      <a:pt x="100613" y="114216"/>
                    </a:cubicBezTo>
                    <a:cubicBezTo>
                      <a:pt x="101963" y="113493"/>
                      <a:pt x="102699" y="111759"/>
                      <a:pt x="102331" y="110024"/>
                    </a:cubicBezTo>
                    <a:cubicBezTo>
                      <a:pt x="100613" y="103951"/>
                      <a:pt x="99141" y="97734"/>
                      <a:pt x="98036" y="91373"/>
                    </a:cubicBezTo>
                    <a:cubicBezTo>
                      <a:pt x="98036" y="91373"/>
                      <a:pt x="98036" y="91373"/>
                      <a:pt x="98036" y="91228"/>
                    </a:cubicBezTo>
                    <a:cubicBezTo>
                      <a:pt x="96687" y="81253"/>
                      <a:pt x="97300" y="77349"/>
                      <a:pt x="99754" y="73590"/>
                    </a:cubicBezTo>
                    <a:cubicBezTo>
                      <a:pt x="101104" y="71566"/>
                      <a:pt x="102453" y="70265"/>
                      <a:pt x="105030" y="70843"/>
                    </a:cubicBezTo>
                    <a:cubicBezTo>
                      <a:pt x="106993" y="71421"/>
                      <a:pt x="110674" y="77349"/>
                      <a:pt x="114478" y="77204"/>
                    </a:cubicBezTo>
                    <a:cubicBezTo>
                      <a:pt x="117914" y="76915"/>
                      <a:pt x="120000" y="67951"/>
                      <a:pt x="120000" y="60000"/>
                    </a:cubicBezTo>
                    <a:cubicBezTo>
                      <a:pt x="120000" y="52192"/>
                      <a:pt x="117914" y="43228"/>
                      <a:pt x="114478" y="42939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8" name="Shape 5378"/>
              <p:cNvSpPr/>
              <p:nvPr/>
            </p:nvSpPr>
            <p:spPr>
              <a:xfrm>
                <a:off x="2237" y="1168"/>
                <a:ext cx="1675" cy="1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52048" y="0"/>
                      <a:pt x="43084" y="2085"/>
                      <a:pt x="42939" y="5521"/>
                    </a:cubicBezTo>
                    <a:cubicBezTo>
                      <a:pt x="42650" y="9325"/>
                      <a:pt x="48722" y="13006"/>
                      <a:pt x="49156" y="15092"/>
                    </a:cubicBezTo>
                    <a:cubicBezTo>
                      <a:pt x="49879" y="17546"/>
                      <a:pt x="48433" y="19018"/>
                      <a:pt x="46409" y="20245"/>
                    </a:cubicBezTo>
                    <a:cubicBezTo>
                      <a:pt x="42650" y="22699"/>
                      <a:pt x="38746" y="23312"/>
                      <a:pt x="28771" y="21963"/>
                    </a:cubicBezTo>
                    <a:cubicBezTo>
                      <a:pt x="28771" y="21963"/>
                      <a:pt x="28626" y="21963"/>
                      <a:pt x="28626" y="21963"/>
                    </a:cubicBezTo>
                    <a:cubicBezTo>
                      <a:pt x="22409" y="20858"/>
                      <a:pt x="16048" y="19386"/>
                      <a:pt x="9975" y="17668"/>
                    </a:cubicBezTo>
                    <a:cubicBezTo>
                      <a:pt x="8240" y="17423"/>
                      <a:pt x="6506" y="18159"/>
                      <a:pt x="5783" y="19509"/>
                    </a:cubicBezTo>
                    <a:cubicBezTo>
                      <a:pt x="4048" y="23312"/>
                      <a:pt x="2457" y="26134"/>
                      <a:pt x="1301" y="30797"/>
                    </a:cubicBezTo>
                    <a:cubicBezTo>
                      <a:pt x="722" y="33742"/>
                      <a:pt x="0" y="38527"/>
                      <a:pt x="0" y="40736"/>
                    </a:cubicBezTo>
                    <a:cubicBezTo>
                      <a:pt x="0" y="44907"/>
                      <a:pt x="1734" y="46871"/>
                      <a:pt x="3759" y="47361"/>
                    </a:cubicBezTo>
                    <a:cubicBezTo>
                      <a:pt x="7084" y="48098"/>
                      <a:pt x="11855" y="41226"/>
                      <a:pt x="16626" y="41472"/>
                    </a:cubicBezTo>
                    <a:cubicBezTo>
                      <a:pt x="23421" y="41963"/>
                      <a:pt x="27036" y="50797"/>
                      <a:pt x="27036" y="60000"/>
                    </a:cubicBezTo>
                    <a:cubicBezTo>
                      <a:pt x="27036" y="60000"/>
                      <a:pt x="27036" y="60000"/>
                      <a:pt x="27036" y="60000"/>
                    </a:cubicBezTo>
                    <a:cubicBezTo>
                      <a:pt x="27036" y="60000"/>
                      <a:pt x="27036" y="60122"/>
                      <a:pt x="27036" y="60122"/>
                    </a:cubicBezTo>
                    <a:cubicBezTo>
                      <a:pt x="27036" y="69325"/>
                      <a:pt x="23421" y="78036"/>
                      <a:pt x="16626" y="78527"/>
                    </a:cubicBezTo>
                    <a:cubicBezTo>
                      <a:pt x="11855" y="78895"/>
                      <a:pt x="7084" y="72024"/>
                      <a:pt x="3759" y="72760"/>
                    </a:cubicBezTo>
                    <a:cubicBezTo>
                      <a:pt x="1734" y="73251"/>
                      <a:pt x="0" y="75092"/>
                      <a:pt x="0" y="79386"/>
                    </a:cubicBezTo>
                    <a:cubicBezTo>
                      <a:pt x="0" y="81472"/>
                      <a:pt x="722" y="86380"/>
                      <a:pt x="1301" y="89202"/>
                    </a:cubicBezTo>
                    <a:cubicBezTo>
                      <a:pt x="2457" y="93987"/>
                      <a:pt x="4048" y="96687"/>
                      <a:pt x="5783" y="100613"/>
                    </a:cubicBezTo>
                    <a:cubicBezTo>
                      <a:pt x="6506" y="101963"/>
                      <a:pt x="8240" y="102699"/>
                      <a:pt x="9975" y="102453"/>
                    </a:cubicBezTo>
                    <a:cubicBezTo>
                      <a:pt x="16048" y="100613"/>
                      <a:pt x="22409" y="99263"/>
                      <a:pt x="28626" y="98159"/>
                    </a:cubicBezTo>
                    <a:cubicBezTo>
                      <a:pt x="28626" y="98159"/>
                      <a:pt x="28771" y="98159"/>
                      <a:pt x="28771" y="98159"/>
                    </a:cubicBezTo>
                    <a:cubicBezTo>
                      <a:pt x="38746" y="96687"/>
                      <a:pt x="42650" y="97300"/>
                      <a:pt x="46409" y="99877"/>
                    </a:cubicBezTo>
                    <a:cubicBezTo>
                      <a:pt x="48433" y="101104"/>
                      <a:pt x="49879" y="102576"/>
                      <a:pt x="49156" y="105030"/>
                    </a:cubicBezTo>
                    <a:cubicBezTo>
                      <a:pt x="48722" y="107116"/>
                      <a:pt x="42650" y="110797"/>
                      <a:pt x="42939" y="114601"/>
                    </a:cubicBezTo>
                    <a:cubicBezTo>
                      <a:pt x="43084" y="118036"/>
                      <a:pt x="52048" y="120000"/>
                      <a:pt x="60000" y="120000"/>
                    </a:cubicBezTo>
                    <a:cubicBezTo>
                      <a:pt x="67951" y="120000"/>
                      <a:pt x="76771" y="118036"/>
                      <a:pt x="77060" y="114601"/>
                    </a:cubicBezTo>
                    <a:cubicBezTo>
                      <a:pt x="77349" y="110797"/>
                      <a:pt x="71277" y="107116"/>
                      <a:pt x="70843" y="105030"/>
                    </a:cubicBezTo>
                    <a:cubicBezTo>
                      <a:pt x="70120" y="102576"/>
                      <a:pt x="71566" y="101104"/>
                      <a:pt x="73445" y="99877"/>
                    </a:cubicBezTo>
                    <a:cubicBezTo>
                      <a:pt x="77349" y="97300"/>
                      <a:pt x="81253" y="96687"/>
                      <a:pt x="91228" y="98159"/>
                    </a:cubicBezTo>
                    <a:cubicBezTo>
                      <a:pt x="91228" y="98159"/>
                      <a:pt x="91228" y="98159"/>
                      <a:pt x="91373" y="98159"/>
                    </a:cubicBezTo>
                    <a:cubicBezTo>
                      <a:pt x="97590" y="99263"/>
                      <a:pt x="103807" y="100613"/>
                      <a:pt x="109879" y="102453"/>
                    </a:cubicBezTo>
                    <a:cubicBezTo>
                      <a:pt x="111614" y="102699"/>
                      <a:pt x="113349" y="101963"/>
                      <a:pt x="114216" y="100613"/>
                    </a:cubicBezTo>
                    <a:cubicBezTo>
                      <a:pt x="115951" y="96687"/>
                      <a:pt x="117542" y="93987"/>
                      <a:pt x="118698" y="89202"/>
                    </a:cubicBezTo>
                    <a:cubicBezTo>
                      <a:pt x="119277" y="86380"/>
                      <a:pt x="120000" y="81472"/>
                      <a:pt x="120000" y="79386"/>
                    </a:cubicBezTo>
                    <a:cubicBezTo>
                      <a:pt x="120000" y="75092"/>
                      <a:pt x="118265" y="73251"/>
                      <a:pt x="116240" y="72760"/>
                    </a:cubicBezTo>
                    <a:cubicBezTo>
                      <a:pt x="112915" y="72024"/>
                      <a:pt x="108144" y="78895"/>
                      <a:pt x="103373" y="78527"/>
                    </a:cubicBezTo>
                    <a:cubicBezTo>
                      <a:pt x="96578" y="78036"/>
                      <a:pt x="92819" y="69325"/>
                      <a:pt x="92819" y="60122"/>
                    </a:cubicBezTo>
                    <a:cubicBezTo>
                      <a:pt x="92819" y="60122"/>
                      <a:pt x="92819" y="60000"/>
                      <a:pt x="92819" y="60000"/>
                    </a:cubicBezTo>
                    <a:cubicBezTo>
                      <a:pt x="92819" y="60000"/>
                      <a:pt x="92819" y="60000"/>
                      <a:pt x="92819" y="60000"/>
                    </a:cubicBezTo>
                    <a:cubicBezTo>
                      <a:pt x="92819" y="50797"/>
                      <a:pt x="96578" y="41963"/>
                      <a:pt x="103373" y="41472"/>
                    </a:cubicBezTo>
                    <a:cubicBezTo>
                      <a:pt x="108144" y="41226"/>
                      <a:pt x="112915" y="48098"/>
                      <a:pt x="116240" y="47361"/>
                    </a:cubicBezTo>
                    <a:cubicBezTo>
                      <a:pt x="118265" y="46871"/>
                      <a:pt x="120000" y="44907"/>
                      <a:pt x="120000" y="40736"/>
                    </a:cubicBezTo>
                    <a:cubicBezTo>
                      <a:pt x="120000" y="38527"/>
                      <a:pt x="119277" y="33742"/>
                      <a:pt x="118698" y="30797"/>
                    </a:cubicBezTo>
                    <a:cubicBezTo>
                      <a:pt x="117542" y="26134"/>
                      <a:pt x="115951" y="23312"/>
                      <a:pt x="114216" y="19509"/>
                    </a:cubicBezTo>
                    <a:cubicBezTo>
                      <a:pt x="113349" y="18159"/>
                      <a:pt x="111614" y="17423"/>
                      <a:pt x="109879" y="17668"/>
                    </a:cubicBezTo>
                    <a:cubicBezTo>
                      <a:pt x="103807" y="19386"/>
                      <a:pt x="97590" y="20858"/>
                      <a:pt x="91373" y="21963"/>
                    </a:cubicBezTo>
                    <a:cubicBezTo>
                      <a:pt x="91228" y="21963"/>
                      <a:pt x="91228" y="21963"/>
                      <a:pt x="91228" y="21963"/>
                    </a:cubicBezTo>
                    <a:cubicBezTo>
                      <a:pt x="81253" y="23312"/>
                      <a:pt x="77349" y="22699"/>
                      <a:pt x="73445" y="20245"/>
                    </a:cubicBezTo>
                    <a:cubicBezTo>
                      <a:pt x="71566" y="19018"/>
                      <a:pt x="70120" y="17546"/>
                      <a:pt x="70843" y="15092"/>
                    </a:cubicBezTo>
                    <a:cubicBezTo>
                      <a:pt x="71277" y="13006"/>
                      <a:pt x="77349" y="9325"/>
                      <a:pt x="77060" y="5521"/>
                    </a:cubicBezTo>
                    <a:cubicBezTo>
                      <a:pt x="76771" y="2085"/>
                      <a:pt x="67951" y="0"/>
                      <a:pt x="60000" y="0"/>
                    </a:cubicBezTo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379" name="Shape 5379"/>
              <p:cNvSpPr/>
              <p:nvPr/>
            </p:nvSpPr>
            <p:spPr>
              <a:xfrm>
                <a:off x="5241" y="1168"/>
                <a:ext cx="1675" cy="197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52048" y="0"/>
                      <a:pt x="43084" y="2085"/>
                      <a:pt x="42939" y="5521"/>
                    </a:cubicBezTo>
                    <a:cubicBezTo>
                      <a:pt x="42650" y="9325"/>
                      <a:pt x="48722" y="13006"/>
                      <a:pt x="49156" y="15092"/>
                    </a:cubicBezTo>
                    <a:cubicBezTo>
                      <a:pt x="49879" y="17546"/>
                      <a:pt x="48433" y="19018"/>
                      <a:pt x="46409" y="20245"/>
                    </a:cubicBezTo>
                    <a:cubicBezTo>
                      <a:pt x="42650" y="22699"/>
                      <a:pt x="38746" y="23312"/>
                      <a:pt x="28771" y="21963"/>
                    </a:cubicBezTo>
                    <a:cubicBezTo>
                      <a:pt x="28771" y="21963"/>
                      <a:pt x="28626" y="21963"/>
                      <a:pt x="28626" y="21963"/>
                    </a:cubicBezTo>
                    <a:cubicBezTo>
                      <a:pt x="22409" y="20858"/>
                      <a:pt x="16192" y="19386"/>
                      <a:pt x="10120" y="17668"/>
                    </a:cubicBezTo>
                    <a:cubicBezTo>
                      <a:pt x="8385" y="17423"/>
                      <a:pt x="6506" y="18159"/>
                      <a:pt x="5783" y="19509"/>
                    </a:cubicBezTo>
                    <a:cubicBezTo>
                      <a:pt x="4048" y="23312"/>
                      <a:pt x="2457" y="26134"/>
                      <a:pt x="1301" y="30797"/>
                    </a:cubicBezTo>
                    <a:cubicBezTo>
                      <a:pt x="722" y="33742"/>
                      <a:pt x="0" y="38527"/>
                      <a:pt x="0" y="40736"/>
                    </a:cubicBezTo>
                    <a:cubicBezTo>
                      <a:pt x="0" y="44907"/>
                      <a:pt x="1734" y="46871"/>
                      <a:pt x="3759" y="47361"/>
                    </a:cubicBezTo>
                    <a:cubicBezTo>
                      <a:pt x="7084" y="48098"/>
                      <a:pt x="11855" y="41226"/>
                      <a:pt x="16626" y="41472"/>
                    </a:cubicBezTo>
                    <a:cubicBezTo>
                      <a:pt x="23421" y="41963"/>
                      <a:pt x="27036" y="50797"/>
                      <a:pt x="27036" y="60000"/>
                    </a:cubicBezTo>
                    <a:cubicBezTo>
                      <a:pt x="27036" y="60000"/>
                      <a:pt x="27036" y="60000"/>
                      <a:pt x="27036" y="60000"/>
                    </a:cubicBezTo>
                    <a:cubicBezTo>
                      <a:pt x="27036" y="60000"/>
                      <a:pt x="27036" y="60122"/>
                      <a:pt x="27036" y="60122"/>
                    </a:cubicBezTo>
                    <a:cubicBezTo>
                      <a:pt x="27036" y="69325"/>
                      <a:pt x="23421" y="78036"/>
                      <a:pt x="16626" y="78527"/>
                    </a:cubicBezTo>
                    <a:cubicBezTo>
                      <a:pt x="11855" y="78895"/>
                      <a:pt x="7084" y="72024"/>
                      <a:pt x="3759" y="72760"/>
                    </a:cubicBezTo>
                    <a:cubicBezTo>
                      <a:pt x="1734" y="73251"/>
                      <a:pt x="0" y="75092"/>
                      <a:pt x="0" y="79386"/>
                    </a:cubicBezTo>
                    <a:cubicBezTo>
                      <a:pt x="0" y="81472"/>
                      <a:pt x="722" y="86380"/>
                      <a:pt x="1301" y="89202"/>
                    </a:cubicBezTo>
                    <a:cubicBezTo>
                      <a:pt x="2457" y="93987"/>
                      <a:pt x="4048" y="96687"/>
                      <a:pt x="5783" y="100613"/>
                    </a:cubicBezTo>
                    <a:cubicBezTo>
                      <a:pt x="6506" y="101963"/>
                      <a:pt x="8385" y="102699"/>
                      <a:pt x="10120" y="102453"/>
                    </a:cubicBezTo>
                    <a:cubicBezTo>
                      <a:pt x="16192" y="100613"/>
                      <a:pt x="22409" y="99263"/>
                      <a:pt x="28626" y="98159"/>
                    </a:cubicBezTo>
                    <a:cubicBezTo>
                      <a:pt x="28626" y="98159"/>
                      <a:pt x="28771" y="98159"/>
                      <a:pt x="28771" y="98159"/>
                    </a:cubicBezTo>
                    <a:cubicBezTo>
                      <a:pt x="38746" y="96687"/>
                      <a:pt x="42650" y="97300"/>
                      <a:pt x="46409" y="99877"/>
                    </a:cubicBezTo>
                    <a:cubicBezTo>
                      <a:pt x="48433" y="101104"/>
                      <a:pt x="49879" y="102576"/>
                      <a:pt x="49156" y="105030"/>
                    </a:cubicBezTo>
                    <a:cubicBezTo>
                      <a:pt x="48722" y="107116"/>
                      <a:pt x="42650" y="110797"/>
                      <a:pt x="42939" y="114601"/>
                    </a:cubicBezTo>
                    <a:cubicBezTo>
                      <a:pt x="43084" y="118036"/>
                      <a:pt x="52048" y="120000"/>
                      <a:pt x="60000" y="120000"/>
                    </a:cubicBezTo>
                    <a:cubicBezTo>
                      <a:pt x="67951" y="120000"/>
                      <a:pt x="76915" y="118036"/>
                      <a:pt x="77060" y="114601"/>
                    </a:cubicBezTo>
                    <a:cubicBezTo>
                      <a:pt x="77349" y="110797"/>
                      <a:pt x="71277" y="107116"/>
                      <a:pt x="70843" y="105030"/>
                    </a:cubicBezTo>
                    <a:cubicBezTo>
                      <a:pt x="70120" y="102576"/>
                      <a:pt x="71566" y="101104"/>
                      <a:pt x="73445" y="99877"/>
                    </a:cubicBezTo>
                    <a:cubicBezTo>
                      <a:pt x="77349" y="97300"/>
                      <a:pt x="81253" y="96687"/>
                      <a:pt x="91228" y="98159"/>
                    </a:cubicBezTo>
                    <a:cubicBezTo>
                      <a:pt x="91228" y="98159"/>
                      <a:pt x="91228" y="98159"/>
                      <a:pt x="91373" y="98159"/>
                    </a:cubicBezTo>
                    <a:cubicBezTo>
                      <a:pt x="97590" y="99263"/>
                      <a:pt x="103807" y="100613"/>
                      <a:pt x="109879" y="102453"/>
                    </a:cubicBezTo>
                    <a:cubicBezTo>
                      <a:pt x="111614" y="102699"/>
                      <a:pt x="113349" y="101963"/>
                      <a:pt x="114216" y="100613"/>
                    </a:cubicBezTo>
                    <a:cubicBezTo>
                      <a:pt x="115951" y="96687"/>
                      <a:pt x="117542" y="93987"/>
                      <a:pt x="118698" y="89202"/>
                    </a:cubicBezTo>
                    <a:cubicBezTo>
                      <a:pt x="119277" y="86380"/>
                      <a:pt x="120000" y="81472"/>
                      <a:pt x="120000" y="79386"/>
                    </a:cubicBezTo>
                    <a:cubicBezTo>
                      <a:pt x="120000" y="75092"/>
                      <a:pt x="118265" y="73251"/>
                      <a:pt x="116240" y="72760"/>
                    </a:cubicBezTo>
                    <a:cubicBezTo>
                      <a:pt x="112915" y="72024"/>
                      <a:pt x="108144" y="78895"/>
                      <a:pt x="103373" y="78527"/>
                    </a:cubicBezTo>
                    <a:cubicBezTo>
                      <a:pt x="96578" y="78036"/>
                      <a:pt x="92819" y="69325"/>
                      <a:pt x="92819" y="60122"/>
                    </a:cubicBezTo>
                    <a:cubicBezTo>
                      <a:pt x="92819" y="60122"/>
                      <a:pt x="92819" y="60000"/>
                      <a:pt x="92819" y="60000"/>
                    </a:cubicBezTo>
                    <a:cubicBezTo>
                      <a:pt x="92819" y="60000"/>
                      <a:pt x="92819" y="60000"/>
                      <a:pt x="92819" y="60000"/>
                    </a:cubicBezTo>
                    <a:cubicBezTo>
                      <a:pt x="92819" y="50797"/>
                      <a:pt x="96578" y="41963"/>
                      <a:pt x="103373" y="41472"/>
                    </a:cubicBezTo>
                    <a:cubicBezTo>
                      <a:pt x="108144" y="41226"/>
                      <a:pt x="112915" y="48098"/>
                      <a:pt x="116240" y="47361"/>
                    </a:cubicBezTo>
                    <a:cubicBezTo>
                      <a:pt x="118265" y="46871"/>
                      <a:pt x="120000" y="44907"/>
                      <a:pt x="120000" y="40736"/>
                    </a:cubicBezTo>
                    <a:cubicBezTo>
                      <a:pt x="120000" y="38527"/>
                      <a:pt x="119277" y="33742"/>
                      <a:pt x="118698" y="30797"/>
                    </a:cubicBezTo>
                    <a:cubicBezTo>
                      <a:pt x="117542" y="26134"/>
                      <a:pt x="115951" y="23312"/>
                      <a:pt x="114216" y="19509"/>
                    </a:cubicBezTo>
                    <a:cubicBezTo>
                      <a:pt x="113349" y="18159"/>
                      <a:pt x="111614" y="17423"/>
                      <a:pt x="109879" y="17668"/>
                    </a:cubicBezTo>
                    <a:cubicBezTo>
                      <a:pt x="103807" y="19386"/>
                      <a:pt x="97590" y="20858"/>
                      <a:pt x="91373" y="21963"/>
                    </a:cubicBezTo>
                    <a:cubicBezTo>
                      <a:pt x="91228" y="21963"/>
                      <a:pt x="91228" y="21963"/>
                      <a:pt x="91228" y="21963"/>
                    </a:cubicBezTo>
                    <a:cubicBezTo>
                      <a:pt x="81253" y="23312"/>
                      <a:pt x="77349" y="22699"/>
                      <a:pt x="73445" y="20245"/>
                    </a:cubicBezTo>
                    <a:cubicBezTo>
                      <a:pt x="71566" y="19018"/>
                      <a:pt x="70120" y="17546"/>
                      <a:pt x="70843" y="15092"/>
                    </a:cubicBezTo>
                    <a:cubicBezTo>
                      <a:pt x="71277" y="13006"/>
                      <a:pt x="77349" y="9325"/>
                      <a:pt x="77060" y="5521"/>
                    </a:cubicBezTo>
                    <a:cubicBezTo>
                      <a:pt x="76915" y="2085"/>
                      <a:pt x="67951" y="0"/>
                      <a:pt x="60000" y="0"/>
                    </a:cubicBezTo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5380" name="Shape 5380"/>
            <p:cNvSpPr/>
            <p:nvPr/>
          </p:nvSpPr>
          <p:spPr>
            <a:xfrm>
              <a:off x="2809843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1" name="Shape 5381"/>
            <p:cNvSpPr/>
            <p:nvPr/>
          </p:nvSpPr>
          <p:spPr>
            <a:xfrm>
              <a:off x="4710739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2" name="Shape 5382"/>
            <p:cNvSpPr/>
            <p:nvPr/>
          </p:nvSpPr>
          <p:spPr>
            <a:xfrm>
              <a:off x="6611635" y="2776558"/>
              <a:ext cx="548639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383" name="Shape 5383"/>
            <p:cNvSpPr/>
            <p:nvPr/>
          </p:nvSpPr>
          <p:spPr>
            <a:xfrm>
              <a:off x="8532435" y="2776558"/>
              <a:ext cx="457200" cy="45720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84" name="Shape 5384"/>
          <p:cNvGrpSpPr/>
          <p:nvPr/>
        </p:nvGrpSpPr>
        <p:grpSpPr>
          <a:xfrm>
            <a:off x="2241625" y="4794281"/>
            <a:ext cx="1573731" cy="632480"/>
            <a:chOff x="2194601" y="2009322"/>
            <a:chExt cx="1573731" cy="632480"/>
          </a:xfrm>
        </p:grpSpPr>
        <p:sp>
          <p:nvSpPr>
            <p:cNvPr id="5385" name="Shape 5385"/>
            <p:cNvSpPr/>
            <p:nvPr/>
          </p:nvSpPr>
          <p:spPr>
            <a:xfrm>
              <a:off x="2540741" y="2009322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86" name="Shape 5386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87" name="Shape 5387"/>
          <p:cNvGrpSpPr/>
          <p:nvPr/>
        </p:nvGrpSpPr>
        <p:grpSpPr>
          <a:xfrm>
            <a:off x="7973533" y="4794280"/>
            <a:ext cx="1576276" cy="632480"/>
            <a:chOff x="6064846" y="2015876"/>
            <a:chExt cx="1576276" cy="632480"/>
          </a:xfrm>
        </p:grpSpPr>
        <p:sp>
          <p:nvSpPr>
            <p:cNvPr id="5388" name="Shape 5388"/>
            <p:cNvSpPr/>
            <p:nvPr/>
          </p:nvSpPr>
          <p:spPr>
            <a:xfrm>
              <a:off x="6413532" y="2015876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89" name="Shape 5389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90" name="Shape 5390"/>
          <p:cNvGrpSpPr/>
          <p:nvPr/>
        </p:nvGrpSpPr>
        <p:grpSpPr>
          <a:xfrm>
            <a:off x="4178023" y="4799466"/>
            <a:ext cx="1641337" cy="632480"/>
            <a:chOff x="5107857" y="5455401"/>
            <a:chExt cx="1641337" cy="632480"/>
          </a:xfrm>
        </p:grpSpPr>
        <p:sp>
          <p:nvSpPr>
            <p:cNvPr id="5391" name="Shape 5391"/>
            <p:cNvSpPr/>
            <p:nvPr/>
          </p:nvSpPr>
          <p:spPr>
            <a:xfrm>
              <a:off x="5521603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92" name="Shape 5392"/>
            <p:cNvSpPr/>
            <p:nvPr/>
          </p:nvSpPr>
          <p:spPr>
            <a:xfrm>
              <a:off x="5107857" y="558697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7272" y="103638"/>
                  </a:moveTo>
                  <a:lnTo>
                    <a:pt x="81816" y="103638"/>
                  </a:lnTo>
                  <a:lnTo>
                    <a:pt x="81816" y="109088"/>
                  </a:lnTo>
                  <a:lnTo>
                    <a:pt x="87272" y="109088"/>
                  </a:lnTo>
                  <a:cubicBezTo>
                    <a:pt x="87272" y="109088"/>
                    <a:pt x="87272" y="103638"/>
                    <a:pt x="87272" y="103638"/>
                  </a:cubicBezTo>
                  <a:close/>
                  <a:moveTo>
                    <a:pt x="87272" y="81816"/>
                  </a:moveTo>
                  <a:lnTo>
                    <a:pt x="81816" y="81816"/>
                  </a:lnTo>
                  <a:lnTo>
                    <a:pt x="81816" y="87272"/>
                  </a:lnTo>
                  <a:lnTo>
                    <a:pt x="87272" y="87272"/>
                  </a:lnTo>
                  <a:cubicBezTo>
                    <a:pt x="87272" y="87272"/>
                    <a:pt x="87272" y="81816"/>
                    <a:pt x="87272" y="81816"/>
                  </a:cubicBezTo>
                  <a:close/>
                  <a:moveTo>
                    <a:pt x="81816" y="60000"/>
                  </a:moveTo>
                  <a:lnTo>
                    <a:pt x="87272" y="60000"/>
                  </a:lnTo>
                  <a:lnTo>
                    <a:pt x="87272" y="54544"/>
                  </a:lnTo>
                  <a:lnTo>
                    <a:pt x="81816" y="54544"/>
                  </a:lnTo>
                  <a:cubicBezTo>
                    <a:pt x="81816" y="54544"/>
                    <a:pt x="81816" y="60000"/>
                    <a:pt x="81816" y="60000"/>
                  </a:cubicBezTo>
                  <a:close/>
                  <a:moveTo>
                    <a:pt x="87272" y="92727"/>
                  </a:moveTo>
                  <a:lnTo>
                    <a:pt x="81816" y="92727"/>
                  </a:lnTo>
                  <a:lnTo>
                    <a:pt x="81816" y="98183"/>
                  </a:lnTo>
                  <a:lnTo>
                    <a:pt x="87272" y="98183"/>
                  </a:lnTo>
                  <a:cubicBezTo>
                    <a:pt x="87272" y="98183"/>
                    <a:pt x="87272" y="92727"/>
                    <a:pt x="87272" y="92727"/>
                  </a:cubicBezTo>
                  <a:close/>
                  <a:moveTo>
                    <a:pt x="81816" y="49088"/>
                  </a:moveTo>
                  <a:lnTo>
                    <a:pt x="87272" y="49088"/>
                  </a:lnTo>
                  <a:lnTo>
                    <a:pt x="87272" y="43638"/>
                  </a:lnTo>
                  <a:lnTo>
                    <a:pt x="81816" y="43638"/>
                  </a:lnTo>
                  <a:cubicBezTo>
                    <a:pt x="81816" y="43638"/>
                    <a:pt x="81816" y="49088"/>
                    <a:pt x="81816" y="49088"/>
                  </a:cubicBezTo>
                  <a:close/>
                  <a:moveTo>
                    <a:pt x="109088" y="0"/>
                  </a:moveTo>
                  <a:lnTo>
                    <a:pt x="32727" y="0"/>
                  </a:lnTo>
                  <a:cubicBezTo>
                    <a:pt x="26700" y="0"/>
                    <a:pt x="21816" y="4883"/>
                    <a:pt x="21816" y="10911"/>
                  </a:cubicBezTo>
                  <a:lnTo>
                    <a:pt x="21816" y="13638"/>
                  </a:lnTo>
                  <a:cubicBezTo>
                    <a:pt x="21816" y="15144"/>
                    <a:pt x="23038" y="16361"/>
                    <a:pt x="24544" y="16361"/>
                  </a:cubicBezTo>
                  <a:cubicBezTo>
                    <a:pt x="26055" y="16361"/>
                    <a:pt x="27272" y="15144"/>
                    <a:pt x="27272" y="13638"/>
                  </a:cubicBezTo>
                  <a:lnTo>
                    <a:pt x="27272" y="10911"/>
                  </a:lnTo>
                  <a:cubicBezTo>
                    <a:pt x="27272" y="7900"/>
                    <a:pt x="29716" y="5455"/>
                    <a:pt x="32727" y="5455"/>
                  </a:cubicBezTo>
                  <a:lnTo>
                    <a:pt x="109088" y="5455"/>
                  </a:lnTo>
                  <a:cubicBezTo>
                    <a:pt x="112100" y="5455"/>
                    <a:pt x="114544" y="7900"/>
                    <a:pt x="114544" y="10911"/>
                  </a:cubicBezTo>
                  <a:lnTo>
                    <a:pt x="114544" y="87272"/>
                  </a:lnTo>
                  <a:cubicBezTo>
                    <a:pt x="114544" y="90283"/>
                    <a:pt x="112100" y="92727"/>
                    <a:pt x="109088" y="92727"/>
                  </a:cubicBezTo>
                  <a:lnTo>
                    <a:pt x="106361" y="92727"/>
                  </a:lnTo>
                  <a:cubicBezTo>
                    <a:pt x="104855" y="92727"/>
                    <a:pt x="103638" y="93950"/>
                    <a:pt x="103638" y="95455"/>
                  </a:cubicBezTo>
                  <a:cubicBezTo>
                    <a:pt x="103638" y="96961"/>
                    <a:pt x="104855" y="98183"/>
                    <a:pt x="106361" y="98183"/>
                  </a:cubicBezTo>
                  <a:lnTo>
                    <a:pt x="109088" y="98183"/>
                  </a:lnTo>
                  <a:cubicBezTo>
                    <a:pt x="115116" y="98183"/>
                    <a:pt x="120000" y="93300"/>
                    <a:pt x="120000" y="87272"/>
                  </a:cubicBezTo>
                  <a:lnTo>
                    <a:pt x="120000" y="10911"/>
                  </a:lnTo>
                  <a:cubicBezTo>
                    <a:pt x="120000" y="4883"/>
                    <a:pt x="115116" y="0"/>
                    <a:pt x="109088" y="0"/>
                  </a:cubicBezTo>
                  <a:moveTo>
                    <a:pt x="81816" y="38183"/>
                  </a:moveTo>
                  <a:lnTo>
                    <a:pt x="87272" y="38183"/>
                  </a:lnTo>
                  <a:lnTo>
                    <a:pt x="87272" y="32727"/>
                  </a:lnTo>
                  <a:lnTo>
                    <a:pt x="81816" y="32727"/>
                  </a:lnTo>
                  <a:cubicBezTo>
                    <a:pt x="81816" y="32727"/>
                    <a:pt x="81816" y="38183"/>
                    <a:pt x="81816" y="38183"/>
                  </a:cubicBezTo>
                  <a:close/>
                  <a:moveTo>
                    <a:pt x="92727" y="68183"/>
                  </a:moveTo>
                  <a:lnTo>
                    <a:pt x="76361" y="68183"/>
                  </a:lnTo>
                  <a:lnTo>
                    <a:pt x="76361" y="27272"/>
                  </a:lnTo>
                  <a:lnTo>
                    <a:pt x="87272" y="27272"/>
                  </a:lnTo>
                  <a:cubicBezTo>
                    <a:pt x="90283" y="27272"/>
                    <a:pt x="92727" y="29716"/>
                    <a:pt x="92727" y="32727"/>
                  </a:cubicBezTo>
                  <a:cubicBezTo>
                    <a:pt x="92727" y="32727"/>
                    <a:pt x="92727" y="68183"/>
                    <a:pt x="92727" y="68183"/>
                  </a:cubicBezTo>
                  <a:close/>
                  <a:moveTo>
                    <a:pt x="92727" y="109088"/>
                  </a:moveTo>
                  <a:cubicBezTo>
                    <a:pt x="92727" y="112100"/>
                    <a:pt x="90283" y="114544"/>
                    <a:pt x="87272" y="114544"/>
                  </a:cubicBezTo>
                  <a:lnTo>
                    <a:pt x="76361" y="114544"/>
                  </a:lnTo>
                  <a:lnTo>
                    <a:pt x="76361" y="73638"/>
                  </a:lnTo>
                  <a:lnTo>
                    <a:pt x="92727" y="73638"/>
                  </a:lnTo>
                  <a:cubicBezTo>
                    <a:pt x="92727" y="73638"/>
                    <a:pt x="92727" y="109088"/>
                    <a:pt x="92727" y="109088"/>
                  </a:cubicBezTo>
                  <a:close/>
                  <a:moveTo>
                    <a:pt x="70911" y="68183"/>
                  </a:moveTo>
                  <a:lnTo>
                    <a:pt x="27272" y="68183"/>
                  </a:lnTo>
                  <a:lnTo>
                    <a:pt x="27272" y="27272"/>
                  </a:lnTo>
                  <a:lnTo>
                    <a:pt x="70911" y="27272"/>
                  </a:lnTo>
                  <a:cubicBezTo>
                    <a:pt x="70911" y="27272"/>
                    <a:pt x="70911" y="68183"/>
                    <a:pt x="70911" y="68183"/>
                  </a:cubicBezTo>
                  <a:close/>
                  <a:moveTo>
                    <a:pt x="70911" y="114544"/>
                  </a:moveTo>
                  <a:lnTo>
                    <a:pt x="27272" y="114544"/>
                  </a:lnTo>
                  <a:lnTo>
                    <a:pt x="27272" y="73638"/>
                  </a:lnTo>
                  <a:lnTo>
                    <a:pt x="70911" y="73638"/>
                  </a:lnTo>
                  <a:cubicBezTo>
                    <a:pt x="70911" y="73638"/>
                    <a:pt x="70911" y="114544"/>
                    <a:pt x="70911" y="114544"/>
                  </a:cubicBezTo>
                  <a:close/>
                  <a:moveTo>
                    <a:pt x="21816" y="68183"/>
                  </a:moveTo>
                  <a:lnTo>
                    <a:pt x="5455" y="68183"/>
                  </a:lnTo>
                  <a:lnTo>
                    <a:pt x="5455" y="32727"/>
                  </a:lnTo>
                  <a:cubicBezTo>
                    <a:pt x="5455" y="29716"/>
                    <a:pt x="7900" y="27272"/>
                    <a:pt x="10911" y="27272"/>
                  </a:cubicBezTo>
                  <a:lnTo>
                    <a:pt x="21816" y="27272"/>
                  </a:lnTo>
                  <a:cubicBezTo>
                    <a:pt x="21816" y="27272"/>
                    <a:pt x="21816" y="68183"/>
                    <a:pt x="21816" y="68183"/>
                  </a:cubicBezTo>
                  <a:close/>
                  <a:moveTo>
                    <a:pt x="21816" y="114544"/>
                  </a:moveTo>
                  <a:lnTo>
                    <a:pt x="10911" y="114544"/>
                  </a:lnTo>
                  <a:cubicBezTo>
                    <a:pt x="7900" y="114544"/>
                    <a:pt x="5455" y="112100"/>
                    <a:pt x="5455" y="109088"/>
                  </a:cubicBezTo>
                  <a:lnTo>
                    <a:pt x="5455" y="73638"/>
                  </a:lnTo>
                  <a:lnTo>
                    <a:pt x="21816" y="73638"/>
                  </a:lnTo>
                  <a:cubicBezTo>
                    <a:pt x="21816" y="73638"/>
                    <a:pt x="21816" y="114544"/>
                    <a:pt x="21816" y="114544"/>
                  </a:cubicBezTo>
                  <a:close/>
                  <a:moveTo>
                    <a:pt x="87272" y="21816"/>
                  </a:moveTo>
                  <a:lnTo>
                    <a:pt x="10911" y="21816"/>
                  </a:lnTo>
                  <a:cubicBezTo>
                    <a:pt x="4883" y="21816"/>
                    <a:pt x="0" y="26700"/>
                    <a:pt x="0" y="32727"/>
                  </a:cubicBezTo>
                  <a:lnTo>
                    <a:pt x="0" y="109088"/>
                  </a:lnTo>
                  <a:cubicBezTo>
                    <a:pt x="0" y="115116"/>
                    <a:pt x="4883" y="120000"/>
                    <a:pt x="10911" y="120000"/>
                  </a:cubicBezTo>
                  <a:lnTo>
                    <a:pt x="87272" y="120000"/>
                  </a:lnTo>
                  <a:cubicBezTo>
                    <a:pt x="93300" y="120000"/>
                    <a:pt x="98183" y="115116"/>
                    <a:pt x="98183" y="109088"/>
                  </a:cubicBezTo>
                  <a:lnTo>
                    <a:pt x="98183" y="32727"/>
                  </a:lnTo>
                  <a:cubicBezTo>
                    <a:pt x="98183" y="26700"/>
                    <a:pt x="93300" y="21816"/>
                    <a:pt x="87272" y="21816"/>
                  </a:cubicBezTo>
                  <a:moveTo>
                    <a:pt x="10911" y="49088"/>
                  </a:moveTo>
                  <a:lnTo>
                    <a:pt x="16361" y="49088"/>
                  </a:lnTo>
                  <a:lnTo>
                    <a:pt x="16361" y="43638"/>
                  </a:lnTo>
                  <a:lnTo>
                    <a:pt x="10911" y="43638"/>
                  </a:lnTo>
                  <a:cubicBezTo>
                    <a:pt x="10911" y="43638"/>
                    <a:pt x="10911" y="49088"/>
                    <a:pt x="10911" y="49088"/>
                  </a:cubicBezTo>
                  <a:close/>
                  <a:moveTo>
                    <a:pt x="10911" y="60000"/>
                  </a:moveTo>
                  <a:lnTo>
                    <a:pt x="16361" y="60000"/>
                  </a:lnTo>
                  <a:lnTo>
                    <a:pt x="16361" y="54544"/>
                  </a:lnTo>
                  <a:lnTo>
                    <a:pt x="10911" y="54544"/>
                  </a:lnTo>
                  <a:cubicBezTo>
                    <a:pt x="10911" y="54544"/>
                    <a:pt x="10911" y="60000"/>
                    <a:pt x="10911" y="60000"/>
                  </a:cubicBezTo>
                  <a:close/>
                  <a:moveTo>
                    <a:pt x="16361" y="92727"/>
                  </a:moveTo>
                  <a:lnTo>
                    <a:pt x="10911" y="92727"/>
                  </a:lnTo>
                  <a:lnTo>
                    <a:pt x="10911" y="98183"/>
                  </a:lnTo>
                  <a:lnTo>
                    <a:pt x="16361" y="98183"/>
                  </a:lnTo>
                  <a:cubicBezTo>
                    <a:pt x="16361" y="98183"/>
                    <a:pt x="16361" y="92727"/>
                    <a:pt x="16361" y="92727"/>
                  </a:cubicBezTo>
                  <a:close/>
                  <a:moveTo>
                    <a:pt x="10911" y="38183"/>
                  </a:moveTo>
                  <a:lnTo>
                    <a:pt x="16361" y="38183"/>
                  </a:lnTo>
                  <a:lnTo>
                    <a:pt x="16361" y="32727"/>
                  </a:lnTo>
                  <a:lnTo>
                    <a:pt x="10911" y="32727"/>
                  </a:lnTo>
                  <a:cubicBezTo>
                    <a:pt x="10911" y="32727"/>
                    <a:pt x="10911" y="38183"/>
                    <a:pt x="10911" y="38183"/>
                  </a:cubicBezTo>
                  <a:close/>
                  <a:moveTo>
                    <a:pt x="16361" y="81816"/>
                  </a:moveTo>
                  <a:lnTo>
                    <a:pt x="10911" y="81816"/>
                  </a:lnTo>
                  <a:lnTo>
                    <a:pt x="10911" y="87272"/>
                  </a:lnTo>
                  <a:lnTo>
                    <a:pt x="16361" y="87272"/>
                  </a:lnTo>
                  <a:cubicBezTo>
                    <a:pt x="16361" y="87272"/>
                    <a:pt x="16361" y="81816"/>
                    <a:pt x="16361" y="81816"/>
                  </a:cubicBezTo>
                  <a:close/>
                  <a:moveTo>
                    <a:pt x="16361" y="103638"/>
                  </a:moveTo>
                  <a:lnTo>
                    <a:pt x="10911" y="103638"/>
                  </a:lnTo>
                  <a:lnTo>
                    <a:pt x="10911" y="109088"/>
                  </a:lnTo>
                  <a:lnTo>
                    <a:pt x="16361" y="109088"/>
                  </a:lnTo>
                  <a:cubicBezTo>
                    <a:pt x="16361" y="109088"/>
                    <a:pt x="16361" y="103638"/>
                    <a:pt x="16361" y="103638"/>
                  </a:cubicBezTo>
                  <a:close/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393" name="Shape 5393"/>
          <p:cNvGrpSpPr/>
          <p:nvPr/>
        </p:nvGrpSpPr>
        <p:grpSpPr>
          <a:xfrm>
            <a:off x="5998185" y="4794281"/>
            <a:ext cx="1704004" cy="632480"/>
            <a:chOff x="7032404" y="5455401"/>
            <a:chExt cx="1704004" cy="632480"/>
          </a:xfrm>
        </p:grpSpPr>
        <p:sp>
          <p:nvSpPr>
            <p:cNvPr id="5394" name="Shape 5394"/>
            <p:cNvSpPr/>
            <p:nvPr/>
          </p:nvSpPr>
          <p:spPr>
            <a:xfrm>
              <a:off x="7508817" y="5455401"/>
              <a:ext cx="1227591" cy="632480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9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90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395" name="Shape 5395"/>
            <p:cNvSpPr/>
            <p:nvPr/>
          </p:nvSpPr>
          <p:spPr>
            <a:xfrm>
              <a:off x="7032404" y="5619264"/>
              <a:ext cx="279327" cy="25394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5455" y="69000"/>
                  </a:moveTo>
                  <a:cubicBezTo>
                    <a:pt x="90933" y="69000"/>
                    <a:pt x="87272" y="64966"/>
                    <a:pt x="87272" y="60000"/>
                  </a:cubicBezTo>
                  <a:cubicBezTo>
                    <a:pt x="87272" y="55033"/>
                    <a:pt x="90933" y="51000"/>
                    <a:pt x="95455" y="51000"/>
                  </a:cubicBezTo>
                  <a:cubicBezTo>
                    <a:pt x="99972" y="51000"/>
                    <a:pt x="103638" y="55033"/>
                    <a:pt x="103638" y="60000"/>
                  </a:cubicBezTo>
                  <a:cubicBezTo>
                    <a:pt x="103638" y="64966"/>
                    <a:pt x="99972" y="69000"/>
                    <a:pt x="95455" y="69000"/>
                  </a:cubicBezTo>
                  <a:moveTo>
                    <a:pt x="117272" y="57000"/>
                  </a:moveTo>
                  <a:lnTo>
                    <a:pt x="108816" y="57000"/>
                  </a:lnTo>
                  <a:cubicBezTo>
                    <a:pt x="107555" y="50155"/>
                    <a:pt x="102050" y="45000"/>
                    <a:pt x="95455" y="45000"/>
                  </a:cubicBezTo>
                  <a:cubicBezTo>
                    <a:pt x="88855" y="45000"/>
                    <a:pt x="83355" y="50155"/>
                    <a:pt x="82094" y="57000"/>
                  </a:cubicBezTo>
                  <a:lnTo>
                    <a:pt x="2727" y="57000"/>
                  </a:lnTo>
                  <a:cubicBezTo>
                    <a:pt x="1222" y="57000"/>
                    <a:pt x="0" y="58344"/>
                    <a:pt x="0" y="60000"/>
                  </a:cubicBezTo>
                  <a:cubicBezTo>
                    <a:pt x="0" y="61655"/>
                    <a:pt x="1222" y="63000"/>
                    <a:pt x="2727" y="63000"/>
                  </a:cubicBezTo>
                  <a:lnTo>
                    <a:pt x="82094" y="63000"/>
                  </a:lnTo>
                  <a:cubicBezTo>
                    <a:pt x="83355" y="69844"/>
                    <a:pt x="88855" y="75000"/>
                    <a:pt x="95455" y="75000"/>
                  </a:cubicBezTo>
                  <a:cubicBezTo>
                    <a:pt x="102050" y="75000"/>
                    <a:pt x="107555" y="69844"/>
                    <a:pt x="108816" y="63000"/>
                  </a:cubicBezTo>
                  <a:lnTo>
                    <a:pt x="117272" y="63000"/>
                  </a:lnTo>
                  <a:cubicBezTo>
                    <a:pt x="118777" y="63000"/>
                    <a:pt x="120000" y="61655"/>
                    <a:pt x="120000" y="60000"/>
                  </a:cubicBezTo>
                  <a:cubicBezTo>
                    <a:pt x="120000" y="58344"/>
                    <a:pt x="118777" y="57000"/>
                    <a:pt x="117272" y="57000"/>
                  </a:cubicBezTo>
                  <a:moveTo>
                    <a:pt x="30000" y="6000"/>
                  </a:moveTo>
                  <a:cubicBezTo>
                    <a:pt x="34522" y="6000"/>
                    <a:pt x="38183" y="10033"/>
                    <a:pt x="38183" y="15000"/>
                  </a:cubicBezTo>
                  <a:cubicBezTo>
                    <a:pt x="38183" y="19972"/>
                    <a:pt x="34522" y="24000"/>
                    <a:pt x="30000" y="24000"/>
                  </a:cubicBezTo>
                  <a:cubicBezTo>
                    <a:pt x="25477" y="24000"/>
                    <a:pt x="21816" y="19972"/>
                    <a:pt x="21816" y="15000"/>
                  </a:cubicBezTo>
                  <a:cubicBezTo>
                    <a:pt x="21816" y="10033"/>
                    <a:pt x="25477" y="6000"/>
                    <a:pt x="30000" y="6000"/>
                  </a:cubicBezTo>
                  <a:moveTo>
                    <a:pt x="2727" y="18000"/>
                  </a:moveTo>
                  <a:lnTo>
                    <a:pt x="16638" y="18000"/>
                  </a:lnTo>
                  <a:cubicBezTo>
                    <a:pt x="17900" y="24844"/>
                    <a:pt x="23405" y="30000"/>
                    <a:pt x="30000" y="30000"/>
                  </a:cubicBezTo>
                  <a:cubicBezTo>
                    <a:pt x="36594" y="30000"/>
                    <a:pt x="42100" y="24844"/>
                    <a:pt x="43361" y="18000"/>
                  </a:cubicBezTo>
                  <a:lnTo>
                    <a:pt x="117272" y="18000"/>
                  </a:lnTo>
                  <a:cubicBezTo>
                    <a:pt x="118777" y="18000"/>
                    <a:pt x="120000" y="16661"/>
                    <a:pt x="120000" y="15000"/>
                  </a:cubicBezTo>
                  <a:cubicBezTo>
                    <a:pt x="120000" y="13344"/>
                    <a:pt x="118777" y="12000"/>
                    <a:pt x="117272" y="12000"/>
                  </a:cubicBezTo>
                  <a:lnTo>
                    <a:pt x="43361" y="12000"/>
                  </a:lnTo>
                  <a:cubicBezTo>
                    <a:pt x="42100" y="5155"/>
                    <a:pt x="36594" y="0"/>
                    <a:pt x="30000" y="0"/>
                  </a:cubicBezTo>
                  <a:cubicBezTo>
                    <a:pt x="23405" y="0"/>
                    <a:pt x="17900" y="5155"/>
                    <a:pt x="16638" y="12000"/>
                  </a:cubicBezTo>
                  <a:lnTo>
                    <a:pt x="2727" y="12000"/>
                  </a:lnTo>
                  <a:cubicBezTo>
                    <a:pt x="1222" y="12000"/>
                    <a:pt x="0" y="13344"/>
                    <a:pt x="0" y="15000"/>
                  </a:cubicBezTo>
                  <a:cubicBezTo>
                    <a:pt x="0" y="16661"/>
                    <a:pt x="1222" y="18000"/>
                    <a:pt x="2727" y="18000"/>
                  </a:cubicBezTo>
                  <a:moveTo>
                    <a:pt x="51816" y="113994"/>
                  </a:moveTo>
                  <a:cubicBezTo>
                    <a:pt x="47300" y="113994"/>
                    <a:pt x="43638" y="109966"/>
                    <a:pt x="43638" y="104994"/>
                  </a:cubicBezTo>
                  <a:cubicBezTo>
                    <a:pt x="43638" y="100027"/>
                    <a:pt x="47300" y="95994"/>
                    <a:pt x="51816" y="95994"/>
                  </a:cubicBezTo>
                  <a:cubicBezTo>
                    <a:pt x="56338" y="95994"/>
                    <a:pt x="60000" y="100027"/>
                    <a:pt x="60000" y="104994"/>
                  </a:cubicBezTo>
                  <a:cubicBezTo>
                    <a:pt x="60000" y="109966"/>
                    <a:pt x="56338" y="113994"/>
                    <a:pt x="51816" y="113994"/>
                  </a:cubicBezTo>
                  <a:moveTo>
                    <a:pt x="117272" y="101994"/>
                  </a:moveTo>
                  <a:lnTo>
                    <a:pt x="65177" y="101994"/>
                  </a:lnTo>
                  <a:cubicBezTo>
                    <a:pt x="63916" y="95150"/>
                    <a:pt x="58416" y="89994"/>
                    <a:pt x="51816" y="89994"/>
                  </a:cubicBezTo>
                  <a:cubicBezTo>
                    <a:pt x="45222" y="89994"/>
                    <a:pt x="39722" y="95150"/>
                    <a:pt x="38455" y="101994"/>
                  </a:cubicBezTo>
                  <a:lnTo>
                    <a:pt x="2727" y="101994"/>
                  </a:lnTo>
                  <a:cubicBezTo>
                    <a:pt x="1222" y="101994"/>
                    <a:pt x="0" y="103338"/>
                    <a:pt x="0" y="104994"/>
                  </a:cubicBezTo>
                  <a:cubicBezTo>
                    <a:pt x="0" y="106655"/>
                    <a:pt x="1222" y="107994"/>
                    <a:pt x="2727" y="107994"/>
                  </a:cubicBezTo>
                  <a:lnTo>
                    <a:pt x="38455" y="107994"/>
                  </a:lnTo>
                  <a:cubicBezTo>
                    <a:pt x="39722" y="114844"/>
                    <a:pt x="45222" y="120000"/>
                    <a:pt x="51816" y="120000"/>
                  </a:cubicBezTo>
                  <a:cubicBezTo>
                    <a:pt x="58416" y="120000"/>
                    <a:pt x="63916" y="114844"/>
                    <a:pt x="65177" y="107994"/>
                  </a:cubicBezTo>
                  <a:lnTo>
                    <a:pt x="117272" y="107994"/>
                  </a:lnTo>
                  <a:cubicBezTo>
                    <a:pt x="118777" y="107994"/>
                    <a:pt x="120000" y="106655"/>
                    <a:pt x="120000" y="104994"/>
                  </a:cubicBezTo>
                  <a:cubicBezTo>
                    <a:pt x="120000" y="103338"/>
                    <a:pt x="118777" y="101994"/>
                    <a:pt x="117272" y="101994"/>
                  </a:cubicBezTo>
                </a:path>
              </a:pathLst>
            </a:custGeom>
            <a:solidFill>
              <a:srgbClr val="53585F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2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3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3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53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/>
                                        <p:tgtEl>
                                          <p:spTgt spid="53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3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13" name="Shape 5413"/>
          <p:cNvGrpSpPr/>
          <p:nvPr/>
        </p:nvGrpSpPr>
        <p:grpSpPr>
          <a:xfrm>
            <a:off x="873940" y="1514592"/>
            <a:ext cx="3966164" cy="3908808"/>
            <a:chOff x="1975" y="318"/>
            <a:chExt cx="3734" cy="3680"/>
          </a:xfrm>
        </p:grpSpPr>
        <p:sp>
          <p:nvSpPr>
            <p:cNvPr id="5414" name="Shape 5414"/>
            <p:cNvSpPr/>
            <p:nvPr/>
          </p:nvSpPr>
          <p:spPr>
            <a:xfrm>
              <a:off x="5709" y="1717"/>
              <a:ext cx="0" cy="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0"/>
                  </a:moveTo>
                  <a:lnTo>
                    <a:pt x="0" y="120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E02A3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415" name="Shape 5415"/>
            <p:cNvCxnSpPr/>
            <p:nvPr/>
          </p:nvCxnSpPr>
          <p:spPr>
            <a:xfrm>
              <a:off x="5709" y="1717"/>
              <a:ext cx="0" cy="28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416" name="Shape 5416"/>
            <p:cNvSpPr/>
            <p:nvPr/>
          </p:nvSpPr>
          <p:spPr>
            <a:xfrm>
              <a:off x="5288" y="319"/>
              <a:ext cx="0" cy="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lnTo>
                    <a:pt x="0" y="0"/>
                  </a:lnTo>
                  <a:lnTo>
                    <a:pt x="0" y="120000"/>
                  </a:lnTo>
                  <a:close/>
                </a:path>
              </a:pathLst>
            </a:custGeom>
            <a:solidFill>
              <a:srgbClr val="434D4C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5417" name="Shape 5417"/>
            <p:cNvCxnSpPr/>
            <p:nvPr/>
          </p:nvCxnSpPr>
          <p:spPr>
            <a:xfrm rot="10800000">
              <a:off x="5288" y="318"/>
              <a:ext cx="0" cy="9"/>
            </a:xfrm>
            <a:prstGeom prst="straightConnector1">
              <a:avLst/>
            </a:prstGeom>
            <a:noFill/>
            <a:ln>
              <a:noFill/>
            </a:ln>
          </p:spPr>
        </p:cxnSp>
        <p:sp>
          <p:nvSpPr>
            <p:cNvPr id="5418" name="Shape 5418"/>
            <p:cNvSpPr/>
            <p:nvPr/>
          </p:nvSpPr>
          <p:spPr>
            <a:xfrm>
              <a:off x="3795" y="746"/>
              <a:ext cx="1821" cy="1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cubicBezTo>
                    <a:pt x="118597" y="93082"/>
                    <a:pt x="103948" y="70890"/>
                    <a:pt x="84467" y="64726"/>
                  </a:cubicBezTo>
                  <a:cubicBezTo>
                    <a:pt x="82129" y="33698"/>
                    <a:pt x="62181" y="9452"/>
                    <a:pt x="38025" y="9452"/>
                  </a:cubicBezTo>
                  <a:cubicBezTo>
                    <a:pt x="32883" y="9452"/>
                    <a:pt x="27896" y="10684"/>
                    <a:pt x="23376" y="12534"/>
                  </a:cubicBezTo>
                  <a:cubicBezTo>
                    <a:pt x="16675" y="5753"/>
                    <a:pt x="8727" y="1232"/>
                    <a:pt x="0" y="0"/>
                  </a:cubicBezTo>
                  <a:cubicBezTo>
                    <a:pt x="0" y="119999"/>
                    <a:pt x="0" y="119999"/>
                    <a:pt x="0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19" name="Shape 5419"/>
            <p:cNvSpPr/>
            <p:nvPr/>
          </p:nvSpPr>
          <p:spPr>
            <a:xfrm>
              <a:off x="3795" y="746"/>
              <a:ext cx="1821" cy="138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119999"/>
                  </a:moveTo>
                  <a:cubicBezTo>
                    <a:pt x="74961" y="73150"/>
                    <a:pt x="7012" y="10273"/>
                    <a:pt x="0" y="0"/>
                  </a:cubicBezTo>
                  <a:cubicBezTo>
                    <a:pt x="0" y="119999"/>
                    <a:pt x="0" y="119999"/>
                    <a:pt x="0" y="119999"/>
                  </a:cubicBezTo>
                  <a:lnTo>
                    <a:pt x="120000" y="119999"/>
                  </a:lnTo>
                  <a:close/>
                </a:path>
              </a:pathLst>
            </a:cu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0" name="Shape 5420"/>
            <p:cNvSpPr/>
            <p:nvPr/>
          </p:nvSpPr>
          <p:spPr>
            <a:xfrm>
              <a:off x="2011" y="742"/>
              <a:ext cx="1784" cy="1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9"/>
                  </a:moveTo>
                  <a:cubicBezTo>
                    <a:pt x="118090" y="0"/>
                    <a:pt x="116339" y="0"/>
                    <a:pt x="114429" y="0"/>
                  </a:cubicBezTo>
                  <a:cubicBezTo>
                    <a:pt x="104084" y="0"/>
                    <a:pt x="94535" y="4300"/>
                    <a:pt x="86578" y="11467"/>
                  </a:cubicBezTo>
                  <a:cubicBezTo>
                    <a:pt x="82917" y="10034"/>
                    <a:pt x="79098" y="9215"/>
                    <a:pt x="75119" y="9215"/>
                  </a:cubicBezTo>
                  <a:cubicBezTo>
                    <a:pt x="57135" y="9215"/>
                    <a:pt x="42015" y="24778"/>
                    <a:pt x="37400" y="45870"/>
                  </a:cubicBezTo>
                  <a:cubicBezTo>
                    <a:pt x="21803" y="48941"/>
                    <a:pt x="9867" y="66348"/>
                    <a:pt x="9867" y="87235"/>
                  </a:cubicBezTo>
                  <a:cubicBezTo>
                    <a:pt x="9867" y="90511"/>
                    <a:pt x="10185" y="93788"/>
                    <a:pt x="10822" y="97064"/>
                  </a:cubicBezTo>
                  <a:cubicBezTo>
                    <a:pt x="5888" y="103412"/>
                    <a:pt x="2228" y="111399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409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1" name="Shape 5421"/>
            <p:cNvSpPr/>
            <p:nvPr/>
          </p:nvSpPr>
          <p:spPr>
            <a:xfrm>
              <a:off x="2011" y="742"/>
              <a:ext cx="1784" cy="138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409"/>
                  </a:moveTo>
                  <a:cubicBezTo>
                    <a:pt x="118090" y="0"/>
                    <a:pt x="42811" y="80682"/>
                    <a:pt x="0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lnTo>
                    <a:pt x="120000" y="409"/>
                  </a:lnTo>
                  <a:close/>
                </a:path>
              </a:pathLst>
            </a:cu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2" name="Shape 5422"/>
            <p:cNvSpPr/>
            <p:nvPr/>
          </p:nvSpPr>
          <p:spPr>
            <a:xfrm>
              <a:off x="3795" y="2129"/>
              <a:ext cx="1824" cy="1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4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77164"/>
                    <a:pt x="0" y="77164"/>
                    <a:pt x="0" y="77164"/>
                  </a:cubicBezTo>
                  <a:cubicBezTo>
                    <a:pt x="4980" y="80354"/>
                    <a:pt x="10894" y="82177"/>
                    <a:pt x="17276" y="82177"/>
                  </a:cubicBezTo>
                  <a:cubicBezTo>
                    <a:pt x="20389" y="82177"/>
                    <a:pt x="23501" y="81721"/>
                    <a:pt x="26459" y="80810"/>
                  </a:cubicBezTo>
                  <a:cubicBezTo>
                    <a:pt x="33151" y="94784"/>
                    <a:pt x="46848" y="117113"/>
                    <a:pt x="68015" y="120000"/>
                  </a:cubicBezTo>
                  <a:cubicBezTo>
                    <a:pt x="80933" y="120000"/>
                    <a:pt x="80933" y="120000"/>
                    <a:pt x="80933" y="120000"/>
                  </a:cubicBezTo>
                  <a:cubicBezTo>
                    <a:pt x="80933" y="120000"/>
                    <a:pt x="67081" y="109822"/>
                    <a:pt x="63813" y="88405"/>
                  </a:cubicBezTo>
                  <a:cubicBezTo>
                    <a:pt x="66926" y="89164"/>
                    <a:pt x="70194" y="89468"/>
                    <a:pt x="73463" y="89468"/>
                  </a:cubicBezTo>
                  <a:cubicBezTo>
                    <a:pt x="99143" y="89468"/>
                    <a:pt x="119999" y="69113"/>
                    <a:pt x="119999" y="43898"/>
                  </a:cubicBezTo>
                  <a:cubicBezTo>
                    <a:pt x="119999" y="36607"/>
                    <a:pt x="118287" y="29772"/>
                    <a:pt x="115175" y="23696"/>
                  </a:cubicBezTo>
                  <a:cubicBezTo>
                    <a:pt x="118287" y="17620"/>
                    <a:pt x="119999" y="10632"/>
                    <a:pt x="119999" y="3341"/>
                  </a:cubicBezTo>
                  <a:cubicBezTo>
                    <a:pt x="119999" y="2278"/>
                    <a:pt x="119999" y="1063"/>
                    <a:pt x="119844" y="0"/>
                  </a:cubicBezTo>
                  <a:close/>
                </a:path>
              </a:pathLst>
            </a:cu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3" name="Shape 5423"/>
            <p:cNvSpPr/>
            <p:nvPr/>
          </p:nvSpPr>
          <p:spPr>
            <a:xfrm>
              <a:off x="3795" y="2129"/>
              <a:ext cx="1824" cy="186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9844" y="0"/>
                  </a:moveTo>
                  <a:cubicBezTo>
                    <a:pt x="0" y="77164"/>
                    <a:pt x="0" y="77164"/>
                    <a:pt x="0" y="77164"/>
                  </a:cubicBezTo>
                  <a:cubicBezTo>
                    <a:pt x="4980" y="80354"/>
                    <a:pt x="10894" y="82177"/>
                    <a:pt x="17276" y="82177"/>
                  </a:cubicBezTo>
                  <a:cubicBezTo>
                    <a:pt x="20389" y="82177"/>
                    <a:pt x="23501" y="81721"/>
                    <a:pt x="26459" y="80810"/>
                  </a:cubicBezTo>
                  <a:cubicBezTo>
                    <a:pt x="33151" y="94784"/>
                    <a:pt x="46848" y="117113"/>
                    <a:pt x="68015" y="120000"/>
                  </a:cubicBezTo>
                  <a:cubicBezTo>
                    <a:pt x="80933" y="120000"/>
                    <a:pt x="80933" y="120000"/>
                    <a:pt x="80933" y="120000"/>
                  </a:cubicBezTo>
                  <a:cubicBezTo>
                    <a:pt x="80933" y="120000"/>
                    <a:pt x="67081" y="109822"/>
                    <a:pt x="63813" y="88405"/>
                  </a:cubicBezTo>
                  <a:cubicBezTo>
                    <a:pt x="66926" y="89164"/>
                    <a:pt x="70194" y="89468"/>
                    <a:pt x="73463" y="89468"/>
                  </a:cubicBezTo>
                  <a:cubicBezTo>
                    <a:pt x="99143" y="89468"/>
                    <a:pt x="119999" y="69113"/>
                    <a:pt x="119999" y="43898"/>
                  </a:cubicBezTo>
                  <a:cubicBezTo>
                    <a:pt x="119999" y="36607"/>
                    <a:pt x="118287" y="29772"/>
                    <a:pt x="115175" y="23696"/>
                  </a:cubicBezTo>
                  <a:cubicBezTo>
                    <a:pt x="118287" y="17620"/>
                    <a:pt x="119999" y="10632"/>
                    <a:pt x="119999" y="3341"/>
                  </a:cubicBezTo>
                  <a:cubicBezTo>
                    <a:pt x="119999" y="2278"/>
                    <a:pt x="119999" y="1063"/>
                    <a:pt x="11984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4" name="Shape 5424"/>
            <p:cNvSpPr/>
            <p:nvPr/>
          </p:nvSpPr>
          <p:spPr>
            <a:xfrm>
              <a:off x="1975" y="2129"/>
              <a:ext cx="1820" cy="1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0" y="0"/>
                  </a:moveTo>
                  <a:cubicBezTo>
                    <a:pt x="780" y="6990"/>
                    <a:pt x="0" y="14446"/>
                    <a:pt x="0" y="22135"/>
                  </a:cubicBezTo>
                  <a:cubicBezTo>
                    <a:pt x="0" y="60582"/>
                    <a:pt x="20910" y="91805"/>
                    <a:pt x="46657" y="91805"/>
                  </a:cubicBezTo>
                  <a:cubicBezTo>
                    <a:pt x="50871" y="91805"/>
                    <a:pt x="55084" y="90873"/>
                    <a:pt x="58985" y="89475"/>
                  </a:cubicBezTo>
                  <a:cubicBezTo>
                    <a:pt x="63355" y="107184"/>
                    <a:pt x="75994" y="120000"/>
                    <a:pt x="90819" y="120000"/>
                  </a:cubicBezTo>
                  <a:cubicBezTo>
                    <a:pt x="99245" y="120000"/>
                    <a:pt x="106892" y="115805"/>
                    <a:pt x="112821" y="109048"/>
                  </a:cubicBezTo>
                  <a:cubicBezTo>
                    <a:pt x="114850" y="112776"/>
                    <a:pt x="117191" y="115805"/>
                    <a:pt x="120000" y="118368"/>
                  </a:cubicBezTo>
                  <a:cubicBezTo>
                    <a:pt x="120000" y="0"/>
                    <a:pt x="120000" y="0"/>
                    <a:pt x="120000" y="0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5" name="Shape 5425"/>
            <p:cNvSpPr/>
            <p:nvPr/>
          </p:nvSpPr>
          <p:spPr>
            <a:xfrm>
              <a:off x="1975" y="2129"/>
              <a:ext cx="1820" cy="12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2340" y="0"/>
                  </a:moveTo>
                  <a:cubicBezTo>
                    <a:pt x="780" y="6990"/>
                    <a:pt x="0" y="14446"/>
                    <a:pt x="0" y="22135"/>
                  </a:cubicBezTo>
                  <a:cubicBezTo>
                    <a:pt x="0" y="60582"/>
                    <a:pt x="20910" y="91805"/>
                    <a:pt x="46657" y="91805"/>
                  </a:cubicBezTo>
                  <a:cubicBezTo>
                    <a:pt x="50871" y="91805"/>
                    <a:pt x="55084" y="90873"/>
                    <a:pt x="58985" y="89475"/>
                  </a:cubicBezTo>
                  <a:cubicBezTo>
                    <a:pt x="63355" y="107184"/>
                    <a:pt x="75994" y="120000"/>
                    <a:pt x="90819" y="120000"/>
                  </a:cubicBezTo>
                  <a:cubicBezTo>
                    <a:pt x="99245" y="120000"/>
                    <a:pt x="106892" y="115805"/>
                    <a:pt x="112821" y="109048"/>
                  </a:cubicBezTo>
                  <a:cubicBezTo>
                    <a:pt x="114850" y="112776"/>
                    <a:pt x="117191" y="115805"/>
                    <a:pt x="120000" y="118368"/>
                  </a:cubicBezTo>
                  <a:lnTo>
                    <a:pt x="2340" y="0"/>
                  </a:lnTo>
                  <a:close/>
                </a:path>
              </a:pathLst>
            </a:custGeom>
            <a:solidFill>
              <a:srgbClr val="76AB38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6" name="Shape 5426"/>
            <p:cNvSpPr/>
            <p:nvPr/>
          </p:nvSpPr>
          <p:spPr>
            <a:xfrm>
              <a:off x="4465" y="1961"/>
              <a:ext cx="481" cy="481"/>
            </a:xfrm>
            <a:prstGeom prst="ellipse">
              <a:avLst/>
            </a:prstGeom>
            <a:solidFill>
              <a:srgbClr val="5C863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7" name="Shape 5427"/>
            <p:cNvSpPr/>
            <p:nvPr/>
          </p:nvSpPr>
          <p:spPr>
            <a:xfrm>
              <a:off x="3663" y="1193"/>
              <a:ext cx="479" cy="481"/>
            </a:xfrm>
            <a:prstGeom prst="ellipse">
              <a:avLst/>
            </a:prstGeom>
            <a:solidFill>
              <a:srgbClr val="4E7729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8" name="Shape 5428"/>
            <p:cNvSpPr/>
            <p:nvPr/>
          </p:nvSpPr>
          <p:spPr>
            <a:xfrm>
              <a:off x="2646" y="1810"/>
              <a:ext cx="483" cy="479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29" name="Shape 5429"/>
            <p:cNvSpPr/>
            <p:nvPr/>
          </p:nvSpPr>
          <p:spPr>
            <a:xfrm>
              <a:off x="3456" y="2429"/>
              <a:ext cx="481" cy="479"/>
            </a:xfrm>
            <a:prstGeom prst="ellipse">
              <a:avLst/>
            </a:prstGeom>
            <a:solidFill>
              <a:srgbClr val="3F682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30" name="Shape 5430"/>
          <p:cNvGrpSpPr/>
          <p:nvPr/>
        </p:nvGrpSpPr>
        <p:grpSpPr>
          <a:xfrm>
            <a:off x="5575846" y="1839283"/>
            <a:ext cx="2518584" cy="604694"/>
            <a:chOff x="626777" y="1839283"/>
            <a:chExt cx="2518584" cy="604694"/>
          </a:xfrm>
        </p:grpSpPr>
        <p:grpSp>
          <p:nvGrpSpPr>
            <p:cNvPr id="5431" name="Shape 5431"/>
            <p:cNvGrpSpPr/>
            <p:nvPr/>
          </p:nvGrpSpPr>
          <p:grpSpPr>
            <a:xfrm>
              <a:off x="626777" y="1839283"/>
              <a:ext cx="2518584" cy="604694"/>
              <a:chOff x="626777" y="1839283"/>
              <a:chExt cx="2518584" cy="604694"/>
            </a:xfrm>
          </p:grpSpPr>
          <p:sp>
            <p:nvSpPr>
              <p:cNvPr id="5432" name="Shape 5432"/>
              <p:cNvSpPr/>
              <p:nvPr/>
            </p:nvSpPr>
            <p:spPr>
              <a:xfrm>
                <a:off x="626777" y="1839283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3" name="Shape 5433"/>
              <p:cNvSpPr txBox="1"/>
              <p:nvPr/>
            </p:nvSpPr>
            <p:spPr>
              <a:xfrm>
                <a:off x="1376741" y="2027539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3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zh-CN" alt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01</a:t>
                </a:r>
              </a:p>
            </p:txBody>
          </p:sp>
        </p:grpSp>
        <p:sp>
          <p:nvSpPr>
            <p:cNvPr id="5435" name="Shape 5435"/>
            <p:cNvSpPr/>
            <p:nvPr/>
          </p:nvSpPr>
          <p:spPr>
            <a:xfrm>
              <a:off x="789460" y="202753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36" name="Shape 5436"/>
          <p:cNvGrpSpPr/>
          <p:nvPr/>
        </p:nvGrpSpPr>
        <p:grpSpPr>
          <a:xfrm>
            <a:off x="8796898" y="1813233"/>
            <a:ext cx="2518584" cy="604694"/>
            <a:chOff x="4698371" y="1819574"/>
            <a:chExt cx="2518584" cy="604694"/>
          </a:xfrm>
        </p:grpSpPr>
        <p:grpSp>
          <p:nvGrpSpPr>
            <p:cNvPr id="5437" name="Shape 5437"/>
            <p:cNvGrpSpPr/>
            <p:nvPr/>
          </p:nvGrpSpPr>
          <p:grpSpPr>
            <a:xfrm>
              <a:off x="4698371" y="1819574"/>
              <a:ext cx="2518584" cy="604694"/>
              <a:chOff x="4698371" y="1819574"/>
              <a:chExt cx="2518584" cy="604694"/>
            </a:xfrm>
          </p:grpSpPr>
          <p:sp>
            <p:nvSpPr>
              <p:cNvPr id="5438" name="Shape 5438"/>
              <p:cNvSpPr/>
              <p:nvPr/>
            </p:nvSpPr>
            <p:spPr>
              <a:xfrm>
                <a:off x="4698371" y="1819574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39" name="Shape 5439"/>
              <p:cNvSpPr txBox="1"/>
              <p:nvPr/>
            </p:nvSpPr>
            <p:spPr>
              <a:xfrm>
                <a:off x="5448335" y="2007828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02</a:t>
                </a:r>
              </a:p>
            </p:txBody>
          </p:sp>
        </p:grpSp>
        <p:sp>
          <p:nvSpPr>
            <p:cNvPr id="5441" name="Shape 5441"/>
            <p:cNvSpPr/>
            <p:nvPr/>
          </p:nvSpPr>
          <p:spPr>
            <a:xfrm>
              <a:off x="4861053" y="1996035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42" name="Shape 5442"/>
          <p:cNvGrpSpPr/>
          <p:nvPr/>
        </p:nvGrpSpPr>
        <p:grpSpPr>
          <a:xfrm>
            <a:off x="5575846" y="3940087"/>
            <a:ext cx="2518587" cy="604694"/>
            <a:chOff x="626777" y="3940087"/>
            <a:chExt cx="2518587" cy="604694"/>
          </a:xfrm>
        </p:grpSpPr>
        <p:grpSp>
          <p:nvGrpSpPr>
            <p:cNvPr id="5443" name="Shape 5443"/>
            <p:cNvGrpSpPr/>
            <p:nvPr/>
          </p:nvGrpSpPr>
          <p:grpSpPr>
            <a:xfrm>
              <a:off x="626777" y="3940087"/>
              <a:ext cx="2518587" cy="604694"/>
              <a:chOff x="626777" y="3940087"/>
              <a:chExt cx="2518587" cy="604694"/>
            </a:xfrm>
          </p:grpSpPr>
          <p:sp>
            <p:nvSpPr>
              <p:cNvPr id="5444" name="Shape 5444"/>
              <p:cNvSpPr/>
              <p:nvPr/>
            </p:nvSpPr>
            <p:spPr>
              <a:xfrm>
                <a:off x="626777" y="3940087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45" name="Shape 5445"/>
              <p:cNvSpPr txBox="1"/>
              <p:nvPr/>
            </p:nvSpPr>
            <p:spPr>
              <a:xfrm>
                <a:off x="1376744" y="4128342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03</a:t>
                </a:r>
              </a:p>
            </p:txBody>
          </p:sp>
        </p:grpSp>
        <p:sp>
          <p:nvSpPr>
            <p:cNvPr id="5447" name="Shape 5447"/>
            <p:cNvSpPr/>
            <p:nvPr/>
          </p:nvSpPr>
          <p:spPr>
            <a:xfrm>
              <a:off x="784485" y="41165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48" name="Shape 5448"/>
          <p:cNvGrpSpPr/>
          <p:nvPr/>
        </p:nvGrpSpPr>
        <p:grpSpPr>
          <a:xfrm>
            <a:off x="8796899" y="3940086"/>
            <a:ext cx="2518584" cy="604694"/>
            <a:chOff x="4698371" y="3950876"/>
            <a:chExt cx="2518584" cy="604694"/>
          </a:xfrm>
        </p:grpSpPr>
        <p:grpSp>
          <p:nvGrpSpPr>
            <p:cNvPr id="5449" name="Shape 5449"/>
            <p:cNvGrpSpPr/>
            <p:nvPr/>
          </p:nvGrpSpPr>
          <p:grpSpPr>
            <a:xfrm>
              <a:off x="4698371" y="3950876"/>
              <a:ext cx="2518584" cy="604694"/>
              <a:chOff x="4698371" y="3950876"/>
              <a:chExt cx="2518584" cy="604694"/>
            </a:xfrm>
          </p:grpSpPr>
          <p:sp>
            <p:nvSpPr>
              <p:cNvPr id="5450" name="Shape 5450"/>
              <p:cNvSpPr/>
              <p:nvPr/>
            </p:nvSpPr>
            <p:spPr>
              <a:xfrm>
                <a:off x="4698371" y="3950876"/>
                <a:ext cx="604694" cy="604694"/>
              </a:xfrm>
              <a:prstGeom prst="roundRect">
                <a:avLst>
                  <a:gd name="adj" fmla="val 50000"/>
                </a:avLst>
              </a:prstGeom>
              <a:solidFill>
                <a:srgbClr val="689F38"/>
              </a:solidFill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24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5451" name="Shape 5451"/>
              <p:cNvSpPr txBox="1"/>
              <p:nvPr/>
            </p:nvSpPr>
            <p:spPr>
              <a:xfrm>
                <a:off x="5448335" y="4139132"/>
                <a:ext cx="1768620" cy="256802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0" tIns="0" rIns="0" bIns="0" anchor="ctr" anchorCtr="0">
                <a:noAutofit/>
              </a:bodyPr>
              <a:lstStyle/>
              <a:p>
                <a:pPr lvl="0">
                  <a:lnSpc>
                    <a:spcPct val="130000"/>
                  </a:lnSpc>
                  <a:buSzPct val="25000"/>
                  <a:defRPr/>
                </a:pPr>
                <a:r>
                  <a:rPr lang="zh-CN" altLang="en-US" sz="1400" b="1" kern="0" dirty="0">
                    <a:solidFill>
                      <a:schemeClr val="dk1"/>
                    </a:solidFill>
                    <a:cs typeface="+mn-ea"/>
                    <a:sym typeface="+mn-lt"/>
                  </a:rPr>
                  <a:t>请在此处添加标题</a:t>
                </a: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 04</a:t>
                </a:r>
              </a:p>
            </p:txBody>
          </p:sp>
        </p:grpSp>
        <p:sp>
          <p:nvSpPr>
            <p:cNvPr id="5453" name="Shape 5453"/>
            <p:cNvSpPr/>
            <p:nvPr/>
          </p:nvSpPr>
          <p:spPr>
            <a:xfrm>
              <a:off x="4858178" y="41165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5177" y="37005"/>
                  </a:moveTo>
                  <a:cubicBezTo>
                    <a:pt x="114111" y="35950"/>
                    <a:pt x="112377" y="35961"/>
                    <a:pt x="111322" y="37038"/>
                  </a:cubicBezTo>
                  <a:cubicBezTo>
                    <a:pt x="110572" y="37800"/>
                    <a:pt x="110388" y="38888"/>
                    <a:pt x="110716" y="39838"/>
                  </a:cubicBezTo>
                  <a:lnTo>
                    <a:pt x="110655" y="39861"/>
                  </a:lnTo>
                  <a:cubicBezTo>
                    <a:pt x="113138" y="46100"/>
                    <a:pt x="114544" y="52877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cubicBezTo>
                    <a:pt x="29877" y="114544"/>
                    <a:pt x="5455" y="90127"/>
                    <a:pt x="5455" y="60000"/>
                  </a:cubicBezTo>
                  <a:cubicBezTo>
                    <a:pt x="5455" y="29872"/>
                    <a:pt x="29877" y="5455"/>
                    <a:pt x="60000" y="5455"/>
                  </a:cubicBezTo>
                  <a:cubicBezTo>
                    <a:pt x="75416" y="5455"/>
                    <a:pt x="89316" y="11866"/>
                    <a:pt x="99233" y="22161"/>
                  </a:cubicBezTo>
                  <a:lnTo>
                    <a:pt x="99266" y="22122"/>
                  </a:lnTo>
                  <a:cubicBezTo>
                    <a:pt x="100344" y="23094"/>
                    <a:pt x="101994" y="23072"/>
                    <a:pt x="103022" y="22027"/>
                  </a:cubicBezTo>
                  <a:cubicBezTo>
                    <a:pt x="104077" y="20950"/>
                    <a:pt x="104066" y="19227"/>
                    <a:pt x="102994" y="18166"/>
                  </a:cubicBezTo>
                  <a:cubicBezTo>
                    <a:pt x="102888" y="18066"/>
                    <a:pt x="102755" y="18022"/>
                    <a:pt x="102644" y="17944"/>
                  </a:cubicBezTo>
                  <a:cubicBezTo>
                    <a:pt x="91783" y="6894"/>
                    <a:pt x="76722" y="0"/>
                    <a:pt x="60000" y="0"/>
                  </a:cubicBez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52288"/>
                    <a:pt x="118494" y="44938"/>
                    <a:pt x="115838" y="38161"/>
                  </a:cubicBezTo>
                  <a:cubicBezTo>
                    <a:pt x="115711" y="37744"/>
                    <a:pt x="115516" y="37338"/>
                    <a:pt x="115177" y="37005"/>
                  </a:cubicBezTo>
                  <a:moveTo>
                    <a:pt x="59955" y="75188"/>
                  </a:moveTo>
                  <a:lnTo>
                    <a:pt x="34655" y="49888"/>
                  </a:lnTo>
                  <a:cubicBezTo>
                    <a:pt x="34161" y="49394"/>
                    <a:pt x="33483" y="49088"/>
                    <a:pt x="32727" y="49088"/>
                  </a:cubicBezTo>
                  <a:cubicBezTo>
                    <a:pt x="31222" y="49088"/>
                    <a:pt x="30000" y="50311"/>
                    <a:pt x="30000" y="51816"/>
                  </a:cubicBezTo>
                  <a:cubicBezTo>
                    <a:pt x="30000" y="52572"/>
                    <a:pt x="30305" y="53250"/>
                    <a:pt x="30800" y="53750"/>
                  </a:cubicBezTo>
                  <a:lnTo>
                    <a:pt x="58072" y="81016"/>
                  </a:lnTo>
                  <a:cubicBezTo>
                    <a:pt x="58566" y="81511"/>
                    <a:pt x="59244" y="81816"/>
                    <a:pt x="60000" y="81816"/>
                  </a:cubicBezTo>
                  <a:cubicBezTo>
                    <a:pt x="60777" y="81816"/>
                    <a:pt x="61466" y="81488"/>
                    <a:pt x="61966" y="80966"/>
                  </a:cubicBezTo>
                  <a:lnTo>
                    <a:pt x="61972" y="80977"/>
                  </a:lnTo>
                  <a:lnTo>
                    <a:pt x="107516" y="33266"/>
                  </a:lnTo>
                  <a:cubicBezTo>
                    <a:pt x="107516" y="33272"/>
                    <a:pt x="107522" y="33277"/>
                    <a:pt x="107522" y="33283"/>
                  </a:cubicBezTo>
                  <a:lnTo>
                    <a:pt x="111416" y="29194"/>
                  </a:lnTo>
                  <a:cubicBezTo>
                    <a:pt x="111416" y="29194"/>
                    <a:pt x="111411" y="29188"/>
                    <a:pt x="111411" y="29183"/>
                  </a:cubicBezTo>
                  <a:lnTo>
                    <a:pt x="119244" y="20972"/>
                  </a:lnTo>
                  <a:lnTo>
                    <a:pt x="119238" y="20966"/>
                  </a:lnTo>
                  <a:cubicBezTo>
                    <a:pt x="119705" y="20477"/>
                    <a:pt x="120000" y="19816"/>
                    <a:pt x="120000" y="19088"/>
                  </a:cubicBezTo>
                  <a:cubicBezTo>
                    <a:pt x="120000" y="17588"/>
                    <a:pt x="118777" y="16361"/>
                    <a:pt x="117272" y="16361"/>
                  </a:cubicBezTo>
                  <a:cubicBezTo>
                    <a:pt x="116494" y="16361"/>
                    <a:pt x="115800" y="16694"/>
                    <a:pt x="115305" y="17216"/>
                  </a:cubicBezTo>
                  <a:lnTo>
                    <a:pt x="115300" y="17205"/>
                  </a:lnTo>
                  <a:lnTo>
                    <a:pt x="108294" y="24550"/>
                  </a:lnTo>
                  <a:cubicBezTo>
                    <a:pt x="108288" y="24544"/>
                    <a:pt x="108283" y="24533"/>
                    <a:pt x="108277" y="24527"/>
                  </a:cubicBezTo>
                  <a:lnTo>
                    <a:pt x="104472" y="28516"/>
                  </a:lnTo>
                  <a:cubicBezTo>
                    <a:pt x="104477" y="28522"/>
                    <a:pt x="104483" y="28533"/>
                    <a:pt x="104483" y="28538"/>
                  </a:cubicBezTo>
                  <a:cubicBezTo>
                    <a:pt x="104483" y="28538"/>
                    <a:pt x="59955" y="75188"/>
                    <a:pt x="59955" y="75188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4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48" name="Shape 2287"/>
          <p:cNvSpPr/>
          <p:nvPr/>
        </p:nvSpPr>
        <p:spPr>
          <a:xfrm>
            <a:off x="6293528" y="243789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</a:p>
        </p:txBody>
      </p:sp>
      <p:sp>
        <p:nvSpPr>
          <p:cNvPr id="49" name="Shape 2287"/>
          <p:cNvSpPr/>
          <p:nvPr/>
        </p:nvSpPr>
        <p:spPr>
          <a:xfrm>
            <a:off x="9525107" y="243789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</a:p>
        </p:txBody>
      </p:sp>
      <p:sp>
        <p:nvSpPr>
          <p:cNvPr id="50" name="Shape 2287"/>
          <p:cNvSpPr/>
          <p:nvPr/>
        </p:nvSpPr>
        <p:spPr>
          <a:xfrm>
            <a:off x="6279433" y="4558960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</a:p>
        </p:txBody>
      </p:sp>
      <p:sp>
        <p:nvSpPr>
          <p:cNvPr id="51" name="Shape 2287"/>
          <p:cNvSpPr/>
          <p:nvPr/>
        </p:nvSpPr>
        <p:spPr>
          <a:xfrm>
            <a:off x="9525107" y="4564744"/>
            <a:ext cx="2336122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4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54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54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54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54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71" name="Shape 5471"/>
          <p:cNvGrpSpPr/>
          <p:nvPr/>
        </p:nvGrpSpPr>
        <p:grpSpPr>
          <a:xfrm>
            <a:off x="6521208" y="1490133"/>
            <a:ext cx="4469584" cy="4510280"/>
            <a:chOff x="3345478" y="719147"/>
            <a:chExt cx="5421209" cy="5470569"/>
          </a:xfrm>
        </p:grpSpPr>
        <p:sp>
          <p:nvSpPr>
            <p:cNvPr id="5472" name="Shape 5472"/>
            <p:cNvSpPr/>
            <p:nvPr/>
          </p:nvSpPr>
          <p:spPr>
            <a:xfrm>
              <a:off x="5825239" y="719147"/>
              <a:ext cx="474755" cy="61413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1304" y="78435"/>
                  </a:moveTo>
                  <a:cubicBezTo>
                    <a:pt x="80869" y="78435"/>
                    <a:pt x="80869" y="78435"/>
                    <a:pt x="80869" y="78435"/>
                  </a:cubicBezTo>
                  <a:cubicBezTo>
                    <a:pt x="73913" y="16759"/>
                    <a:pt x="73913" y="16759"/>
                    <a:pt x="73913" y="16759"/>
                  </a:cubicBezTo>
                  <a:cubicBezTo>
                    <a:pt x="73913" y="8044"/>
                    <a:pt x="70434" y="0"/>
                    <a:pt x="58260" y="0"/>
                  </a:cubicBezTo>
                  <a:cubicBezTo>
                    <a:pt x="58260" y="0"/>
                    <a:pt x="57391" y="0"/>
                    <a:pt x="56521" y="0"/>
                  </a:cubicBezTo>
                  <a:cubicBezTo>
                    <a:pt x="46086" y="670"/>
                    <a:pt x="44347" y="8715"/>
                    <a:pt x="44347" y="16759"/>
                  </a:cubicBezTo>
                  <a:cubicBezTo>
                    <a:pt x="37391" y="78435"/>
                    <a:pt x="37391" y="78435"/>
                    <a:pt x="37391" y="78435"/>
                  </a:cubicBezTo>
                  <a:cubicBezTo>
                    <a:pt x="26956" y="78435"/>
                    <a:pt x="26956" y="78435"/>
                    <a:pt x="26956" y="78435"/>
                  </a:cubicBezTo>
                  <a:cubicBezTo>
                    <a:pt x="26086" y="78435"/>
                    <a:pt x="25217" y="78435"/>
                    <a:pt x="24347" y="78435"/>
                  </a:cubicBezTo>
                  <a:cubicBezTo>
                    <a:pt x="10434" y="79776"/>
                    <a:pt x="0" y="89832"/>
                    <a:pt x="869" y="100558"/>
                  </a:cubicBezTo>
                  <a:cubicBezTo>
                    <a:pt x="869" y="110614"/>
                    <a:pt x="13043" y="120000"/>
                    <a:pt x="26956" y="120000"/>
                  </a:cubicBezTo>
                  <a:cubicBezTo>
                    <a:pt x="66956" y="120000"/>
                    <a:pt x="66956" y="120000"/>
                    <a:pt x="66956" y="120000"/>
                  </a:cubicBezTo>
                  <a:cubicBezTo>
                    <a:pt x="66956" y="120000"/>
                    <a:pt x="66956" y="120000"/>
                    <a:pt x="66956" y="120000"/>
                  </a:cubicBezTo>
                  <a:cubicBezTo>
                    <a:pt x="66956" y="118659"/>
                    <a:pt x="66086" y="118659"/>
                    <a:pt x="62608" y="115307"/>
                  </a:cubicBezTo>
                  <a:cubicBezTo>
                    <a:pt x="60000" y="112625"/>
                    <a:pt x="56521" y="108603"/>
                    <a:pt x="56521" y="103240"/>
                  </a:cubicBezTo>
                  <a:cubicBezTo>
                    <a:pt x="56521" y="98547"/>
                    <a:pt x="58260" y="93854"/>
                    <a:pt x="62608" y="89832"/>
                  </a:cubicBezTo>
                  <a:cubicBezTo>
                    <a:pt x="66086" y="85810"/>
                    <a:pt x="73913" y="83128"/>
                    <a:pt x="82608" y="83128"/>
                  </a:cubicBezTo>
                  <a:cubicBezTo>
                    <a:pt x="90434" y="83128"/>
                    <a:pt x="98260" y="85810"/>
                    <a:pt x="102608" y="89832"/>
                  </a:cubicBezTo>
                  <a:cubicBezTo>
                    <a:pt x="106956" y="93854"/>
                    <a:pt x="107826" y="98547"/>
                    <a:pt x="107826" y="103240"/>
                  </a:cubicBezTo>
                  <a:cubicBezTo>
                    <a:pt x="107826" y="108603"/>
                    <a:pt x="105217" y="112625"/>
                    <a:pt x="102608" y="114636"/>
                  </a:cubicBezTo>
                  <a:cubicBezTo>
                    <a:pt x="99130" y="117988"/>
                    <a:pt x="99130" y="117988"/>
                    <a:pt x="99130" y="118659"/>
                  </a:cubicBezTo>
                  <a:cubicBezTo>
                    <a:pt x="99130" y="119329"/>
                    <a:pt x="99130" y="119329"/>
                    <a:pt x="99130" y="119329"/>
                  </a:cubicBezTo>
                  <a:cubicBezTo>
                    <a:pt x="103478" y="118659"/>
                    <a:pt x="107826" y="117318"/>
                    <a:pt x="111304" y="114636"/>
                  </a:cubicBezTo>
                  <a:cubicBezTo>
                    <a:pt x="117391" y="110614"/>
                    <a:pt x="120000" y="105251"/>
                    <a:pt x="120000" y="99217"/>
                  </a:cubicBezTo>
                  <a:cubicBezTo>
                    <a:pt x="120000" y="93854"/>
                    <a:pt x="117391" y="87821"/>
                    <a:pt x="111304" y="84469"/>
                  </a:cubicBezTo>
                  <a:cubicBezTo>
                    <a:pt x="106086" y="80446"/>
                    <a:pt x="98260" y="78435"/>
                    <a:pt x="91304" y="7843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3" name="Shape 5473"/>
            <p:cNvSpPr/>
            <p:nvPr/>
          </p:nvSpPr>
          <p:spPr>
            <a:xfrm>
              <a:off x="3959610" y="1330375"/>
              <a:ext cx="1849657" cy="106565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31" y="0"/>
                  </a:moveTo>
                  <a:cubicBezTo>
                    <a:pt x="116431" y="0"/>
                    <a:pt x="116431" y="0"/>
                    <a:pt x="116431" y="0"/>
                  </a:cubicBezTo>
                  <a:cubicBezTo>
                    <a:pt x="116208" y="0"/>
                    <a:pt x="116208" y="0"/>
                    <a:pt x="116208" y="0"/>
                  </a:cubicBezTo>
                  <a:cubicBezTo>
                    <a:pt x="67360" y="8903"/>
                    <a:pt x="28550" y="50709"/>
                    <a:pt x="0" y="103354"/>
                  </a:cubicBezTo>
                  <a:cubicBezTo>
                    <a:pt x="7806" y="99483"/>
                    <a:pt x="15836" y="96774"/>
                    <a:pt x="24089" y="96387"/>
                  </a:cubicBezTo>
                  <a:cubicBezTo>
                    <a:pt x="26542" y="96000"/>
                    <a:pt x="28996" y="96000"/>
                    <a:pt x="31449" y="96000"/>
                  </a:cubicBezTo>
                  <a:cubicBezTo>
                    <a:pt x="31895" y="96000"/>
                    <a:pt x="32565" y="96000"/>
                    <a:pt x="33234" y="96387"/>
                  </a:cubicBezTo>
                  <a:cubicBezTo>
                    <a:pt x="33234" y="95612"/>
                    <a:pt x="33234" y="95612"/>
                    <a:pt x="33234" y="95612"/>
                  </a:cubicBezTo>
                  <a:cubicBezTo>
                    <a:pt x="33457" y="94838"/>
                    <a:pt x="33234" y="94451"/>
                    <a:pt x="32788" y="92516"/>
                  </a:cubicBezTo>
                  <a:cubicBezTo>
                    <a:pt x="32342" y="90580"/>
                    <a:pt x="31895" y="87870"/>
                    <a:pt x="32565" y="84774"/>
                  </a:cubicBezTo>
                  <a:cubicBezTo>
                    <a:pt x="33011" y="82451"/>
                    <a:pt x="33680" y="79741"/>
                    <a:pt x="35241" y="78193"/>
                  </a:cubicBezTo>
                  <a:cubicBezTo>
                    <a:pt x="36579" y="76645"/>
                    <a:pt x="38587" y="76258"/>
                    <a:pt x="40594" y="77419"/>
                  </a:cubicBezTo>
                  <a:cubicBezTo>
                    <a:pt x="42825" y="78193"/>
                    <a:pt x="44386" y="80903"/>
                    <a:pt x="45055" y="83612"/>
                  </a:cubicBezTo>
                  <a:cubicBezTo>
                    <a:pt x="45724" y="86322"/>
                    <a:pt x="45501" y="89032"/>
                    <a:pt x="45055" y="91741"/>
                  </a:cubicBezTo>
                  <a:cubicBezTo>
                    <a:pt x="44609" y="94451"/>
                    <a:pt x="43271" y="96387"/>
                    <a:pt x="42379" y="97548"/>
                  </a:cubicBezTo>
                  <a:cubicBezTo>
                    <a:pt x="42156" y="97548"/>
                    <a:pt x="42156" y="97935"/>
                    <a:pt x="42156" y="97935"/>
                  </a:cubicBezTo>
                  <a:cubicBezTo>
                    <a:pt x="52639" y="101032"/>
                    <a:pt x="62676" y="108000"/>
                    <a:pt x="70929" y="120000"/>
                  </a:cubicBezTo>
                  <a:cubicBezTo>
                    <a:pt x="75390" y="102967"/>
                    <a:pt x="80297" y="87483"/>
                    <a:pt x="85873" y="73548"/>
                  </a:cubicBezTo>
                  <a:cubicBezTo>
                    <a:pt x="85650" y="73161"/>
                    <a:pt x="85650" y="73161"/>
                    <a:pt x="85650" y="73161"/>
                  </a:cubicBezTo>
                  <a:cubicBezTo>
                    <a:pt x="85427" y="73161"/>
                    <a:pt x="85204" y="73161"/>
                    <a:pt x="83866" y="73548"/>
                  </a:cubicBezTo>
                  <a:cubicBezTo>
                    <a:pt x="82750" y="73548"/>
                    <a:pt x="81189" y="73548"/>
                    <a:pt x="79628" y="72000"/>
                  </a:cubicBezTo>
                  <a:cubicBezTo>
                    <a:pt x="78289" y="70838"/>
                    <a:pt x="77174" y="68903"/>
                    <a:pt x="76505" y="65806"/>
                  </a:cubicBezTo>
                  <a:cubicBezTo>
                    <a:pt x="76059" y="63483"/>
                    <a:pt x="76282" y="59612"/>
                    <a:pt x="77397" y="56516"/>
                  </a:cubicBezTo>
                  <a:cubicBezTo>
                    <a:pt x="78513" y="53032"/>
                    <a:pt x="80297" y="51096"/>
                    <a:pt x="82081" y="50709"/>
                  </a:cubicBezTo>
                  <a:cubicBezTo>
                    <a:pt x="83643" y="50322"/>
                    <a:pt x="85204" y="51483"/>
                    <a:pt x="86542" y="52645"/>
                  </a:cubicBezTo>
                  <a:cubicBezTo>
                    <a:pt x="88104" y="54193"/>
                    <a:pt x="88773" y="56516"/>
                    <a:pt x="88996" y="58451"/>
                  </a:cubicBezTo>
                  <a:cubicBezTo>
                    <a:pt x="89665" y="60387"/>
                    <a:pt x="89665" y="60774"/>
                    <a:pt x="89888" y="60774"/>
                  </a:cubicBezTo>
                  <a:cubicBezTo>
                    <a:pt x="90557" y="61548"/>
                    <a:pt x="90557" y="61548"/>
                    <a:pt x="90557" y="61548"/>
                  </a:cubicBezTo>
                  <a:cubicBezTo>
                    <a:pt x="98810" y="41806"/>
                    <a:pt x="108178" y="24774"/>
                    <a:pt x="118438" y="9677"/>
                  </a:cubicBezTo>
                  <a:cubicBezTo>
                    <a:pt x="119553" y="8129"/>
                    <a:pt x="120000" y="5419"/>
                    <a:pt x="119553" y="3483"/>
                  </a:cubicBezTo>
                  <a:cubicBezTo>
                    <a:pt x="118884" y="1161"/>
                    <a:pt x="117546" y="0"/>
                    <a:pt x="1164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4" name="Shape 5474"/>
            <p:cNvSpPr/>
            <p:nvPr/>
          </p:nvSpPr>
          <p:spPr>
            <a:xfrm>
              <a:off x="3345478" y="2051944"/>
              <a:ext cx="1672532" cy="127472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6981" y="13908"/>
                  </a:moveTo>
                  <a:cubicBezTo>
                    <a:pt x="87474" y="11967"/>
                    <a:pt x="88459" y="11320"/>
                    <a:pt x="89199" y="10350"/>
                  </a:cubicBezTo>
                  <a:cubicBezTo>
                    <a:pt x="90184" y="9703"/>
                    <a:pt x="90677" y="8733"/>
                    <a:pt x="91170" y="7439"/>
                  </a:cubicBezTo>
                  <a:cubicBezTo>
                    <a:pt x="91416" y="6145"/>
                    <a:pt x="91416" y="4528"/>
                    <a:pt x="91170" y="3234"/>
                  </a:cubicBezTo>
                  <a:cubicBezTo>
                    <a:pt x="90677" y="1940"/>
                    <a:pt x="89938" y="970"/>
                    <a:pt x="88213" y="323"/>
                  </a:cubicBezTo>
                  <a:cubicBezTo>
                    <a:pt x="87474" y="0"/>
                    <a:pt x="86981" y="0"/>
                    <a:pt x="86488" y="0"/>
                  </a:cubicBezTo>
                  <a:cubicBezTo>
                    <a:pt x="85749" y="0"/>
                    <a:pt x="85010" y="0"/>
                    <a:pt x="84517" y="646"/>
                  </a:cubicBezTo>
                  <a:cubicBezTo>
                    <a:pt x="83778" y="1293"/>
                    <a:pt x="83039" y="2587"/>
                    <a:pt x="82792" y="4204"/>
                  </a:cubicBezTo>
                  <a:cubicBezTo>
                    <a:pt x="82299" y="5498"/>
                    <a:pt x="82546" y="6469"/>
                    <a:pt x="83039" y="7762"/>
                  </a:cubicBezTo>
                  <a:cubicBezTo>
                    <a:pt x="83531" y="9380"/>
                    <a:pt x="84024" y="10673"/>
                    <a:pt x="83778" y="12614"/>
                  </a:cubicBezTo>
                  <a:cubicBezTo>
                    <a:pt x="83778" y="12614"/>
                    <a:pt x="83778" y="12614"/>
                    <a:pt x="83778" y="12614"/>
                  </a:cubicBezTo>
                  <a:cubicBezTo>
                    <a:pt x="81806" y="20377"/>
                    <a:pt x="81806" y="20377"/>
                    <a:pt x="81806" y="20377"/>
                  </a:cubicBezTo>
                  <a:cubicBezTo>
                    <a:pt x="79589" y="20053"/>
                    <a:pt x="77125" y="20053"/>
                    <a:pt x="74661" y="20053"/>
                  </a:cubicBezTo>
                  <a:cubicBezTo>
                    <a:pt x="73429" y="20053"/>
                    <a:pt x="72197" y="20053"/>
                    <a:pt x="70965" y="20377"/>
                  </a:cubicBezTo>
                  <a:cubicBezTo>
                    <a:pt x="59137" y="21024"/>
                    <a:pt x="47063" y="24582"/>
                    <a:pt x="36221" y="30404"/>
                  </a:cubicBezTo>
                  <a:cubicBezTo>
                    <a:pt x="22422" y="51752"/>
                    <a:pt x="11088" y="75040"/>
                    <a:pt x="2217" y="98005"/>
                  </a:cubicBezTo>
                  <a:cubicBezTo>
                    <a:pt x="2217" y="98005"/>
                    <a:pt x="2217" y="98005"/>
                    <a:pt x="2217" y="98005"/>
                  </a:cubicBezTo>
                  <a:cubicBezTo>
                    <a:pt x="0" y="103827"/>
                    <a:pt x="739" y="110943"/>
                    <a:pt x="4435" y="115471"/>
                  </a:cubicBezTo>
                  <a:cubicBezTo>
                    <a:pt x="8131" y="119999"/>
                    <a:pt x="13552" y="118059"/>
                    <a:pt x="17741" y="114501"/>
                  </a:cubicBezTo>
                  <a:cubicBezTo>
                    <a:pt x="17987" y="114501"/>
                    <a:pt x="17987" y="114501"/>
                    <a:pt x="17987" y="114501"/>
                  </a:cubicBezTo>
                  <a:cubicBezTo>
                    <a:pt x="17987" y="114501"/>
                    <a:pt x="17987" y="114501"/>
                    <a:pt x="17987" y="114501"/>
                  </a:cubicBezTo>
                  <a:cubicBezTo>
                    <a:pt x="47063" y="91536"/>
                    <a:pt x="71211" y="94770"/>
                    <a:pt x="97084" y="116765"/>
                  </a:cubicBezTo>
                  <a:cubicBezTo>
                    <a:pt x="98069" y="117412"/>
                    <a:pt x="99301" y="117735"/>
                    <a:pt x="100287" y="117088"/>
                  </a:cubicBezTo>
                  <a:cubicBezTo>
                    <a:pt x="101273" y="116442"/>
                    <a:pt x="102258" y="115148"/>
                    <a:pt x="102505" y="113854"/>
                  </a:cubicBezTo>
                  <a:cubicBezTo>
                    <a:pt x="104229" y="102533"/>
                    <a:pt x="106447" y="91536"/>
                    <a:pt x="108911" y="81185"/>
                  </a:cubicBezTo>
                  <a:cubicBezTo>
                    <a:pt x="108418" y="81185"/>
                    <a:pt x="108172" y="81185"/>
                    <a:pt x="106940" y="81832"/>
                  </a:cubicBezTo>
                  <a:cubicBezTo>
                    <a:pt x="105954" y="82479"/>
                    <a:pt x="104229" y="83450"/>
                    <a:pt x="102258" y="82803"/>
                  </a:cubicBezTo>
                  <a:cubicBezTo>
                    <a:pt x="100533" y="82156"/>
                    <a:pt x="99055" y="81185"/>
                    <a:pt x="97823" y="79245"/>
                  </a:cubicBezTo>
                  <a:cubicBezTo>
                    <a:pt x="96837" y="77304"/>
                    <a:pt x="96344" y="74393"/>
                    <a:pt x="96837" y="71159"/>
                  </a:cubicBezTo>
                  <a:cubicBezTo>
                    <a:pt x="97577" y="67924"/>
                    <a:pt x="99055" y="65660"/>
                    <a:pt x="100533" y="64690"/>
                  </a:cubicBezTo>
                  <a:cubicBezTo>
                    <a:pt x="102505" y="63719"/>
                    <a:pt x="104229" y="63719"/>
                    <a:pt x="105954" y="64366"/>
                  </a:cubicBezTo>
                  <a:cubicBezTo>
                    <a:pt x="107679" y="65013"/>
                    <a:pt x="108911" y="66630"/>
                    <a:pt x="109650" y="67924"/>
                  </a:cubicBezTo>
                  <a:cubicBezTo>
                    <a:pt x="110636" y="69218"/>
                    <a:pt x="110636" y="69218"/>
                    <a:pt x="110882" y="69541"/>
                  </a:cubicBezTo>
                  <a:cubicBezTo>
                    <a:pt x="111622" y="69541"/>
                    <a:pt x="111622" y="69541"/>
                    <a:pt x="111622" y="69541"/>
                  </a:cubicBezTo>
                  <a:cubicBezTo>
                    <a:pt x="114086" y="59191"/>
                    <a:pt x="117043" y="49164"/>
                    <a:pt x="120000" y="39784"/>
                  </a:cubicBezTo>
                  <a:cubicBezTo>
                    <a:pt x="110390" y="28787"/>
                    <a:pt x="98316" y="22641"/>
                    <a:pt x="85256" y="20700"/>
                  </a:cubicBezTo>
                  <a:lnTo>
                    <a:pt x="86981" y="13908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5" name="Shape 5475"/>
            <p:cNvSpPr/>
            <p:nvPr/>
          </p:nvSpPr>
          <p:spPr>
            <a:xfrm>
              <a:off x="6307253" y="1330375"/>
              <a:ext cx="1843850" cy="1068559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798" y="0"/>
                  </a:moveTo>
                  <a:cubicBezTo>
                    <a:pt x="3575" y="0"/>
                    <a:pt x="3351" y="0"/>
                    <a:pt x="3128" y="0"/>
                  </a:cubicBezTo>
                  <a:cubicBezTo>
                    <a:pt x="2011" y="0"/>
                    <a:pt x="893" y="1543"/>
                    <a:pt x="446" y="3858"/>
                  </a:cubicBezTo>
                  <a:cubicBezTo>
                    <a:pt x="0" y="5787"/>
                    <a:pt x="446" y="8102"/>
                    <a:pt x="1564" y="9646"/>
                  </a:cubicBezTo>
                  <a:cubicBezTo>
                    <a:pt x="11843" y="24694"/>
                    <a:pt x="21229" y="42057"/>
                    <a:pt x="29497" y="61736"/>
                  </a:cubicBezTo>
                  <a:cubicBezTo>
                    <a:pt x="30391" y="60578"/>
                    <a:pt x="30391" y="60578"/>
                    <a:pt x="30391" y="60578"/>
                  </a:cubicBezTo>
                  <a:cubicBezTo>
                    <a:pt x="30614" y="60578"/>
                    <a:pt x="30614" y="60192"/>
                    <a:pt x="31061" y="58263"/>
                  </a:cubicBezTo>
                  <a:cubicBezTo>
                    <a:pt x="31508" y="56334"/>
                    <a:pt x="32178" y="54019"/>
                    <a:pt x="33743" y="52475"/>
                  </a:cubicBezTo>
                  <a:cubicBezTo>
                    <a:pt x="34860" y="51318"/>
                    <a:pt x="36424" y="50160"/>
                    <a:pt x="38212" y="50546"/>
                  </a:cubicBezTo>
                  <a:cubicBezTo>
                    <a:pt x="39776" y="50932"/>
                    <a:pt x="41787" y="52861"/>
                    <a:pt x="42905" y="56334"/>
                  </a:cubicBezTo>
                  <a:cubicBezTo>
                    <a:pt x="44022" y="59421"/>
                    <a:pt x="44245" y="63279"/>
                    <a:pt x="43575" y="65594"/>
                  </a:cubicBezTo>
                  <a:cubicBezTo>
                    <a:pt x="43128" y="68681"/>
                    <a:pt x="42011" y="70610"/>
                    <a:pt x="40670" y="71768"/>
                  </a:cubicBezTo>
                  <a:cubicBezTo>
                    <a:pt x="39106" y="73311"/>
                    <a:pt x="37541" y="73311"/>
                    <a:pt x="36424" y="73311"/>
                  </a:cubicBezTo>
                  <a:cubicBezTo>
                    <a:pt x="35083" y="72926"/>
                    <a:pt x="34636" y="72926"/>
                    <a:pt x="34413" y="72926"/>
                  </a:cubicBezTo>
                  <a:cubicBezTo>
                    <a:pt x="34189" y="73311"/>
                    <a:pt x="34189" y="73311"/>
                    <a:pt x="34189" y="73311"/>
                  </a:cubicBezTo>
                  <a:cubicBezTo>
                    <a:pt x="39776" y="87588"/>
                    <a:pt x="44692" y="103022"/>
                    <a:pt x="49162" y="120000"/>
                  </a:cubicBezTo>
                  <a:cubicBezTo>
                    <a:pt x="57653" y="107652"/>
                    <a:pt x="67932" y="100321"/>
                    <a:pt x="78882" y="97620"/>
                  </a:cubicBezTo>
                  <a:cubicBezTo>
                    <a:pt x="78659" y="97234"/>
                    <a:pt x="78659" y="97234"/>
                    <a:pt x="78435" y="97234"/>
                  </a:cubicBezTo>
                  <a:cubicBezTo>
                    <a:pt x="77765" y="96077"/>
                    <a:pt x="76424" y="94147"/>
                    <a:pt x="75977" y="91446"/>
                  </a:cubicBezTo>
                  <a:cubicBezTo>
                    <a:pt x="75530" y="88745"/>
                    <a:pt x="75307" y="86045"/>
                    <a:pt x="75977" y="83344"/>
                  </a:cubicBezTo>
                  <a:cubicBezTo>
                    <a:pt x="76648" y="80643"/>
                    <a:pt x="78212" y="77942"/>
                    <a:pt x="80223" y="77170"/>
                  </a:cubicBezTo>
                  <a:cubicBezTo>
                    <a:pt x="82458" y="76012"/>
                    <a:pt x="84469" y="76398"/>
                    <a:pt x="85810" y="77942"/>
                  </a:cubicBezTo>
                  <a:cubicBezTo>
                    <a:pt x="87374" y="79485"/>
                    <a:pt x="88044" y="82186"/>
                    <a:pt x="88491" y="84501"/>
                  </a:cubicBezTo>
                  <a:cubicBezTo>
                    <a:pt x="89162" y="87588"/>
                    <a:pt x="88715" y="90289"/>
                    <a:pt x="88268" y="92218"/>
                  </a:cubicBezTo>
                  <a:cubicBezTo>
                    <a:pt x="87821" y="94147"/>
                    <a:pt x="87597" y="94533"/>
                    <a:pt x="87597" y="95305"/>
                  </a:cubicBezTo>
                  <a:cubicBezTo>
                    <a:pt x="87821" y="95691"/>
                    <a:pt x="87821" y="95691"/>
                    <a:pt x="87821" y="95691"/>
                  </a:cubicBezTo>
                  <a:cubicBezTo>
                    <a:pt x="88268" y="95691"/>
                    <a:pt x="88491" y="95691"/>
                    <a:pt x="88938" y="95691"/>
                  </a:cubicBezTo>
                  <a:cubicBezTo>
                    <a:pt x="91396" y="95691"/>
                    <a:pt x="93854" y="95691"/>
                    <a:pt x="96312" y="96077"/>
                  </a:cubicBezTo>
                  <a:cubicBezTo>
                    <a:pt x="104357" y="96463"/>
                    <a:pt x="112178" y="99163"/>
                    <a:pt x="120000" y="103022"/>
                  </a:cubicBezTo>
                  <a:cubicBezTo>
                    <a:pt x="91396" y="50160"/>
                    <a:pt x="52737" y="8874"/>
                    <a:pt x="379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6" name="Shape 5476"/>
            <p:cNvSpPr/>
            <p:nvPr/>
          </p:nvSpPr>
          <p:spPr>
            <a:xfrm>
              <a:off x="7097060" y="2051944"/>
              <a:ext cx="1669627" cy="1271820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024" y="98270"/>
                  </a:moveTo>
                  <a:cubicBezTo>
                    <a:pt x="109135" y="75243"/>
                    <a:pt x="97777" y="51891"/>
                    <a:pt x="83703" y="30162"/>
                  </a:cubicBezTo>
                  <a:cubicBezTo>
                    <a:pt x="72839" y="24648"/>
                    <a:pt x="60987" y="21081"/>
                    <a:pt x="49382" y="20432"/>
                  </a:cubicBezTo>
                  <a:cubicBezTo>
                    <a:pt x="48148" y="20108"/>
                    <a:pt x="46913" y="20108"/>
                    <a:pt x="45432" y="20108"/>
                  </a:cubicBezTo>
                  <a:cubicBezTo>
                    <a:pt x="43456" y="20108"/>
                    <a:pt x="41234" y="20108"/>
                    <a:pt x="39012" y="20432"/>
                  </a:cubicBezTo>
                  <a:cubicBezTo>
                    <a:pt x="37283" y="12648"/>
                    <a:pt x="37283" y="12648"/>
                    <a:pt x="37283" y="12648"/>
                  </a:cubicBezTo>
                  <a:cubicBezTo>
                    <a:pt x="37283" y="12648"/>
                    <a:pt x="37283" y="12648"/>
                    <a:pt x="37283" y="12648"/>
                  </a:cubicBezTo>
                  <a:cubicBezTo>
                    <a:pt x="37037" y="10702"/>
                    <a:pt x="37530" y="9405"/>
                    <a:pt x="38024" y="7783"/>
                  </a:cubicBezTo>
                  <a:cubicBezTo>
                    <a:pt x="38271" y="6486"/>
                    <a:pt x="38518" y="5513"/>
                    <a:pt x="38271" y="4216"/>
                  </a:cubicBezTo>
                  <a:cubicBezTo>
                    <a:pt x="38024" y="2594"/>
                    <a:pt x="37283" y="1297"/>
                    <a:pt x="36543" y="648"/>
                  </a:cubicBezTo>
                  <a:cubicBezTo>
                    <a:pt x="36049" y="0"/>
                    <a:pt x="35308" y="0"/>
                    <a:pt x="34567" y="0"/>
                  </a:cubicBezTo>
                  <a:cubicBezTo>
                    <a:pt x="34074" y="0"/>
                    <a:pt x="33333" y="0"/>
                    <a:pt x="32839" y="324"/>
                  </a:cubicBezTo>
                  <a:cubicBezTo>
                    <a:pt x="30864" y="972"/>
                    <a:pt x="30123" y="1945"/>
                    <a:pt x="29876" y="3243"/>
                  </a:cubicBezTo>
                  <a:cubicBezTo>
                    <a:pt x="29382" y="4540"/>
                    <a:pt x="29629" y="6162"/>
                    <a:pt x="29876" y="7459"/>
                  </a:cubicBezTo>
                  <a:cubicBezTo>
                    <a:pt x="30123" y="8756"/>
                    <a:pt x="30864" y="9729"/>
                    <a:pt x="31604" y="10378"/>
                  </a:cubicBezTo>
                  <a:cubicBezTo>
                    <a:pt x="32592" y="11351"/>
                    <a:pt x="33580" y="12000"/>
                    <a:pt x="34074" y="13945"/>
                  </a:cubicBezTo>
                  <a:cubicBezTo>
                    <a:pt x="35802" y="20756"/>
                    <a:pt x="35802" y="20756"/>
                    <a:pt x="35802" y="20756"/>
                  </a:cubicBezTo>
                  <a:cubicBezTo>
                    <a:pt x="22222" y="22378"/>
                    <a:pt x="9876" y="28540"/>
                    <a:pt x="0" y="40216"/>
                  </a:cubicBezTo>
                  <a:cubicBezTo>
                    <a:pt x="2962" y="49297"/>
                    <a:pt x="5679" y="59027"/>
                    <a:pt x="8395" y="69081"/>
                  </a:cubicBezTo>
                  <a:cubicBezTo>
                    <a:pt x="8395" y="68756"/>
                    <a:pt x="8641" y="68756"/>
                    <a:pt x="9135" y="68108"/>
                  </a:cubicBezTo>
                  <a:cubicBezTo>
                    <a:pt x="9876" y="66810"/>
                    <a:pt x="11111" y="65189"/>
                    <a:pt x="12839" y="64540"/>
                  </a:cubicBezTo>
                  <a:cubicBezTo>
                    <a:pt x="14567" y="63891"/>
                    <a:pt x="16296" y="63891"/>
                    <a:pt x="18024" y="64864"/>
                  </a:cubicBezTo>
                  <a:cubicBezTo>
                    <a:pt x="19753" y="65837"/>
                    <a:pt x="21234" y="68108"/>
                    <a:pt x="21728" y="71351"/>
                  </a:cubicBezTo>
                  <a:cubicBezTo>
                    <a:pt x="22469" y="74594"/>
                    <a:pt x="21975" y="77513"/>
                    <a:pt x="20987" y="79459"/>
                  </a:cubicBezTo>
                  <a:cubicBezTo>
                    <a:pt x="19753" y="81405"/>
                    <a:pt x="18024" y="82378"/>
                    <a:pt x="16543" y="83027"/>
                  </a:cubicBezTo>
                  <a:cubicBezTo>
                    <a:pt x="14567" y="83675"/>
                    <a:pt x="12839" y="82702"/>
                    <a:pt x="11604" y="82054"/>
                  </a:cubicBezTo>
                  <a:cubicBezTo>
                    <a:pt x="11604" y="82054"/>
                    <a:pt x="11358" y="82054"/>
                    <a:pt x="11358" y="82054"/>
                  </a:cubicBezTo>
                  <a:cubicBezTo>
                    <a:pt x="13580" y="92108"/>
                    <a:pt x="15802" y="102810"/>
                    <a:pt x="17530" y="114162"/>
                  </a:cubicBezTo>
                  <a:cubicBezTo>
                    <a:pt x="18024" y="116756"/>
                    <a:pt x="20740" y="118378"/>
                    <a:pt x="22469" y="117405"/>
                  </a:cubicBezTo>
                  <a:cubicBezTo>
                    <a:pt x="51851" y="97621"/>
                    <a:pt x="76790" y="93081"/>
                    <a:pt x="101975" y="114486"/>
                  </a:cubicBezTo>
                  <a:cubicBezTo>
                    <a:pt x="102222" y="114486"/>
                    <a:pt x="102222" y="114486"/>
                    <a:pt x="102222" y="114486"/>
                  </a:cubicBezTo>
                  <a:cubicBezTo>
                    <a:pt x="106419" y="117729"/>
                    <a:pt x="111604" y="120000"/>
                    <a:pt x="115308" y="115459"/>
                  </a:cubicBezTo>
                  <a:cubicBezTo>
                    <a:pt x="119012" y="111243"/>
                    <a:pt x="120000" y="104432"/>
                    <a:pt x="118024" y="98594"/>
                  </a:cubicBezTo>
                  <a:cubicBezTo>
                    <a:pt x="118024" y="98270"/>
                    <a:pt x="118024" y="98270"/>
                    <a:pt x="118024" y="9827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7" name="Shape 5477"/>
            <p:cNvSpPr/>
            <p:nvPr/>
          </p:nvSpPr>
          <p:spPr>
            <a:xfrm>
              <a:off x="5880410" y="1185190"/>
              <a:ext cx="1100503" cy="12384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2375" y="73666"/>
                  </a:moveTo>
                  <a:cubicBezTo>
                    <a:pt x="102375" y="73666"/>
                    <a:pt x="102375" y="73666"/>
                    <a:pt x="102375" y="73666"/>
                  </a:cubicBezTo>
                  <a:cubicBezTo>
                    <a:pt x="104625" y="72666"/>
                    <a:pt x="106500" y="73333"/>
                    <a:pt x="108000" y="73333"/>
                  </a:cubicBezTo>
                  <a:cubicBezTo>
                    <a:pt x="109500" y="73666"/>
                    <a:pt x="111000" y="73666"/>
                    <a:pt x="112500" y="72666"/>
                  </a:cubicBezTo>
                  <a:cubicBezTo>
                    <a:pt x="114000" y="72000"/>
                    <a:pt x="115125" y="71000"/>
                    <a:pt x="115500" y="69666"/>
                  </a:cubicBezTo>
                  <a:cubicBezTo>
                    <a:pt x="116250" y="68333"/>
                    <a:pt x="116250" y="66666"/>
                    <a:pt x="114750" y="64666"/>
                  </a:cubicBezTo>
                  <a:cubicBezTo>
                    <a:pt x="113250" y="62333"/>
                    <a:pt x="111750" y="61666"/>
                    <a:pt x="110250" y="61666"/>
                  </a:cubicBezTo>
                  <a:cubicBezTo>
                    <a:pt x="108750" y="61333"/>
                    <a:pt x="106875" y="62000"/>
                    <a:pt x="105375" y="62666"/>
                  </a:cubicBezTo>
                  <a:cubicBezTo>
                    <a:pt x="103875" y="63333"/>
                    <a:pt x="103500" y="64666"/>
                    <a:pt x="102750" y="65666"/>
                  </a:cubicBezTo>
                  <a:cubicBezTo>
                    <a:pt x="102000" y="67000"/>
                    <a:pt x="101625" y="68666"/>
                    <a:pt x="99750" y="69666"/>
                  </a:cubicBezTo>
                  <a:cubicBezTo>
                    <a:pt x="91875" y="74000"/>
                    <a:pt x="91875" y="74000"/>
                    <a:pt x="91875" y="74000"/>
                  </a:cubicBezTo>
                  <a:cubicBezTo>
                    <a:pt x="75000" y="52666"/>
                    <a:pt x="55125" y="34666"/>
                    <a:pt x="32250" y="19666"/>
                  </a:cubicBezTo>
                  <a:cubicBezTo>
                    <a:pt x="32250" y="13666"/>
                    <a:pt x="32250" y="13666"/>
                    <a:pt x="32250" y="13666"/>
                  </a:cubicBezTo>
                  <a:cubicBezTo>
                    <a:pt x="32250" y="12000"/>
                    <a:pt x="33750" y="10666"/>
                    <a:pt x="34500" y="9666"/>
                  </a:cubicBezTo>
                  <a:cubicBezTo>
                    <a:pt x="35625" y="8333"/>
                    <a:pt x="36000" y="7333"/>
                    <a:pt x="36000" y="6000"/>
                  </a:cubicBezTo>
                  <a:cubicBezTo>
                    <a:pt x="36000" y="4333"/>
                    <a:pt x="35625" y="2666"/>
                    <a:pt x="34875" y="1666"/>
                  </a:cubicBezTo>
                  <a:cubicBezTo>
                    <a:pt x="33750" y="666"/>
                    <a:pt x="32250" y="0"/>
                    <a:pt x="29625" y="0"/>
                  </a:cubicBezTo>
                  <a:cubicBezTo>
                    <a:pt x="26625" y="0"/>
                    <a:pt x="25125" y="666"/>
                    <a:pt x="24375" y="1666"/>
                  </a:cubicBezTo>
                  <a:cubicBezTo>
                    <a:pt x="23250" y="2666"/>
                    <a:pt x="22875" y="4333"/>
                    <a:pt x="22875" y="6000"/>
                  </a:cubicBezTo>
                  <a:cubicBezTo>
                    <a:pt x="22875" y="7333"/>
                    <a:pt x="23625" y="8333"/>
                    <a:pt x="24750" y="9666"/>
                  </a:cubicBezTo>
                  <a:cubicBezTo>
                    <a:pt x="25500" y="10666"/>
                    <a:pt x="27000" y="12000"/>
                    <a:pt x="27375" y="14000"/>
                  </a:cubicBezTo>
                  <a:cubicBezTo>
                    <a:pt x="27375" y="14000"/>
                    <a:pt x="27375" y="14000"/>
                    <a:pt x="27375" y="14000"/>
                  </a:cubicBezTo>
                  <a:cubicBezTo>
                    <a:pt x="27375" y="18333"/>
                    <a:pt x="27375" y="18333"/>
                    <a:pt x="27375" y="18333"/>
                  </a:cubicBezTo>
                  <a:cubicBezTo>
                    <a:pt x="25125" y="18666"/>
                    <a:pt x="23250" y="20666"/>
                    <a:pt x="23250" y="22666"/>
                  </a:cubicBezTo>
                  <a:cubicBezTo>
                    <a:pt x="23250" y="73000"/>
                    <a:pt x="23250" y="73000"/>
                    <a:pt x="23250" y="73000"/>
                  </a:cubicBezTo>
                  <a:cubicBezTo>
                    <a:pt x="15750" y="73000"/>
                    <a:pt x="15750" y="73000"/>
                    <a:pt x="15750" y="73000"/>
                  </a:cubicBezTo>
                  <a:cubicBezTo>
                    <a:pt x="13500" y="73000"/>
                    <a:pt x="12375" y="72000"/>
                    <a:pt x="10875" y="71000"/>
                  </a:cubicBezTo>
                  <a:cubicBezTo>
                    <a:pt x="9750" y="70333"/>
                    <a:pt x="8625" y="69666"/>
                    <a:pt x="7125" y="69666"/>
                  </a:cubicBezTo>
                  <a:cubicBezTo>
                    <a:pt x="5250" y="69666"/>
                    <a:pt x="3375" y="70000"/>
                    <a:pt x="2250" y="71000"/>
                  </a:cubicBezTo>
                  <a:cubicBezTo>
                    <a:pt x="1125" y="72000"/>
                    <a:pt x="0" y="73000"/>
                    <a:pt x="375" y="75666"/>
                  </a:cubicBezTo>
                  <a:cubicBezTo>
                    <a:pt x="375" y="78333"/>
                    <a:pt x="1125" y="79666"/>
                    <a:pt x="2250" y="80333"/>
                  </a:cubicBezTo>
                  <a:cubicBezTo>
                    <a:pt x="3375" y="81333"/>
                    <a:pt x="5250" y="81666"/>
                    <a:pt x="7125" y="81666"/>
                  </a:cubicBezTo>
                  <a:cubicBezTo>
                    <a:pt x="8625" y="81666"/>
                    <a:pt x="9750" y="81000"/>
                    <a:pt x="11250" y="80000"/>
                  </a:cubicBezTo>
                  <a:cubicBezTo>
                    <a:pt x="12375" y="79000"/>
                    <a:pt x="13875" y="77666"/>
                    <a:pt x="15750" y="77666"/>
                  </a:cubicBezTo>
                  <a:cubicBezTo>
                    <a:pt x="16125" y="77666"/>
                    <a:pt x="16125" y="77666"/>
                    <a:pt x="16125" y="77666"/>
                  </a:cubicBezTo>
                  <a:cubicBezTo>
                    <a:pt x="23250" y="77666"/>
                    <a:pt x="23250" y="77666"/>
                    <a:pt x="23250" y="77666"/>
                  </a:cubicBezTo>
                  <a:cubicBezTo>
                    <a:pt x="23250" y="120000"/>
                    <a:pt x="23250" y="120000"/>
                    <a:pt x="23250" y="120000"/>
                  </a:cubicBezTo>
                  <a:cubicBezTo>
                    <a:pt x="35250" y="112333"/>
                    <a:pt x="50250" y="108666"/>
                    <a:pt x="66000" y="108000"/>
                  </a:cubicBezTo>
                  <a:cubicBezTo>
                    <a:pt x="66000" y="108000"/>
                    <a:pt x="66375" y="108000"/>
                    <a:pt x="66375" y="108000"/>
                  </a:cubicBezTo>
                  <a:cubicBezTo>
                    <a:pt x="65250" y="107000"/>
                    <a:pt x="64125" y="105333"/>
                    <a:pt x="63750" y="103000"/>
                  </a:cubicBezTo>
                  <a:cubicBezTo>
                    <a:pt x="63375" y="101000"/>
                    <a:pt x="63750" y="98333"/>
                    <a:pt x="65250" y="96333"/>
                  </a:cubicBezTo>
                  <a:cubicBezTo>
                    <a:pt x="66750" y="94000"/>
                    <a:pt x="70125" y="92333"/>
                    <a:pt x="73500" y="92000"/>
                  </a:cubicBezTo>
                  <a:cubicBezTo>
                    <a:pt x="77250" y="91666"/>
                    <a:pt x="80625" y="92666"/>
                    <a:pt x="82500" y="94333"/>
                  </a:cubicBezTo>
                  <a:cubicBezTo>
                    <a:pt x="84750" y="96333"/>
                    <a:pt x="85500" y="98666"/>
                    <a:pt x="85875" y="101000"/>
                  </a:cubicBezTo>
                  <a:cubicBezTo>
                    <a:pt x="86250" y="103666"/>
                    <a:pt x="84750" y="105666"/>
                    <a:pt x="84000" y="107000"/>
                  </a:cubicBezTo>
                  <a:cubicBezTo>
                    <a:pt x="83250" y="108000"/>
                    <a:pt x="83250" y="108333"/>
                    <a:pt x="82875" y="108666"/>
                  </a:cubicBezTo>
                  <a:cubicBezTo>
                    <a:pt x="95625" y="109666"/>
                    <a:pt x="108000" y="112666"/>
                    <a:pt x="120000" y="117000"/>
                  </a:cubicBezTo>
                  <a:cubicBezTo>
                    <a:pt x="112500" y="102666"/>
                    <a:pt x="103875" y="89666"/>
                    <a:pt x="94875" y="77666"/>
                  </a:cubicBezTo>
                  <a:lnTo>
                    <a:pt x="102375" y="73666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8" name="Shape 5478"/>
            <p:cNvSpPr/>
            <p:nvPr/>
          </p:nvSpPr>
          <p:spPr>
            <a:xfrm>
              <a:off x="6093830" y="2175352"/>
              <a:ext cx="1274724" cy="1113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6442" y="64814"/>
                  </a:moveTo>
                  <a:cubicBezTo>
                    <a:pt x="115471" y="64074"/>
                    <a:pt x="113854" y="64074"/>
                    <a:pt x="112237" y="64444"/>
                  </a:cubicBezTo>
                  <a:cubicBezTo>
                    <a:pt x="110943" y="64814"/>
                    <a:pt x="109973" y="65925"/>
                    <a:pt x="109326" y="67037"/>
                  </a:cubicBezTo>
                  <a:cubicBezTo>
                    <a:pt x="108355" y="68148"/>
                    <a:pt x="107385" y="70000"/>
                    <a:pt x="105768" y="70370"/>
                  </a:cubicBezTo>
                  <a:cubicBezTo>
                    <a:pt x="99946" y="72222"/>
                    <a:pt x="99946" y="72222"/>
                    <a:pt x="99946" y="72222"/>
                  </a:cubicBezTo>
                  <a:cubicBezTo>
                    <a:pt x="96388" y="59259"/>
                    <a:pt x="92506" y="47037"/>
                    <a:pt x="88301" y="35925"/>
                  </a:cubicBezTo>
                  <a:cubicBezTo>
                    <a:pt x="76010" y="28518"/>
                    <a:pt x="61778" y="23703"/>
                    <a:pt x="47870" y="22592"/>
                  </a:cubicBezTo>
                  <a:cubicBezTo>
                    <a:pt x="47223" y="15185"/>
                    <a:pt x="47223" y="15185"/>
                    <a:pt x="47223" y="15185"/>
                  </a:cubicBezTo>
                  <a:cubicBezTo>
                    <a:pt x="47223" y="15185"/>
                    <a:pt x="47223" y="15185"/>
                    <a:pt x="47223" y="15185"/>
                  </a:cubicBezTo>
                  <a:cubicBezTo>
                    <a:pt x="47223" y="12962"/>
                    <a:pt x="48517" y="11481"/>
                    <a:pt x="49164" y="10000"/>
                  </a:cubicBezTo>
                  <a:cubicBezTo>
                    <a:pt x="49811" y="8888"/>
                    <a:pt x="50458" y="7407"/>
                    <a:pt x="50134" y="5925"/>
                  </a:cubicBezTo>
                  <a:cubicBezTo>
                    <a:pt x="50134" y="4074"/>
                    <a:pt x="49487" y="2592"/>
                    <a:pt x="48517" y="1481"/>
                  </a:cubicBezTo>
                  <a:cubicBezTo>
                    <a:pt x="47870" y="370"/>
                    <a:pt x="46576" y="0"/>
                    <a:pt x="44636" y="0"/>
                  </a:cubicBezTo>
                  <a:cubicBezTo>
                    <a:pt x="44312" y="0"/>
                    <a:pt x="43989" y="0"/>
                    <a:pt x="43665" y="0"/>
                  </a:cubicBezTo>
                  <a:cubicBezTo>
                    <a:pt x="41401" y="370"/>
                    <a:pt x="40107" y="1111"/>
                    <a:pt x="39460" y="2592"/>
                  </a:cubicBezTo>
                  <a:cubicBezTo>
                    <a:pt x="38814" y="3703"/>
                    <a:pt x="38490" y="5555"/>
                    <a:pt x="38814" y="7407"/>
                  </a:cubicBezTo>
                  <a:cubicBezTo>
                    <a:pt x="38814" y="8888"/>
                    <a:pt x="39784" y="10000"/>
                    <a:pt x="40431" y="11111"/>
                  </a:cubicBezTo>
                  <a:cubicBezTo>
                    <a:pt x="41401" y="12222"/>
                    <a:pt x="42695" y="13703"/>
                    <a:pt x="43018" y="15555"/>
                  </a:cubicBezTo>
                  <a:cubicBezTo>
                    <a:pt x="43665" y="22222"/>
                    <a:pt x="43665" y="22222"/>
                    <a:pt x="43665" y="22222"/>
                  </a:cubicBezTo>
                  <a:cubicBezTo>
                    <a:pt x="42695" y="22222"/>
                    <a:pt x="42048" y="22222"/>
                    <a:pt x="41078" y="22222"/>
                  </a:cubicBezTo>
                  <a:cubicBezTo>
                    <a:pt x="24905" y="22222"/>
                    <a:pt x="10350" y="27037"/>
                    <a:pt x="0" y="38148"/>
                  </a:cubicBezTo>
                  <a:cubicBezTo>
                    <a:pt x="0" y="64814"/>
                    <a:pt x="0" y="64814"/>
                    <a:pt x="0" y="64814"/>
                  </a:cubicBezTo>
                  <a:cubicBezTo>
                    <a:pt x="323" y="64444"/>
                    <a:pt x="646" y="64444"/>
                    <a:pt x="1293" y="63703"/>
                  </a:cubicBezTo>
                  <a:cubicBezTo>
                    <a:pt x="2587" y="62592"/>
                    <a:pt x="4528" y="61111"/>
                    <a:pt x="7115" y="61111"/>
                  </a:cubicBezTo>
                  <a:cubicBezTo>
                    <a:pt x="9056" y="61111"/>
                    <a:pt x="11644" y="61851"/>
                    <a:pt x="13584" y="63703"/>
                  </a:cubicBezTo>
                  <a:cubicBezTo>
                    <a:pt x="15525" y="65185"/>
                    <a:pt x="16819" y="68518"/>
                    <a:pt x="16819" y="72222"/>
                  </a:cubicBezTo>
                  <a:cubicBezTo>
                    <a:pt x="16495" y="75925"/>
                    <a:pt x="15202" y="78888"/>
                    <a:pt x="13584" y="80740"/>
                  </a:cubicBezTo>
                  <a:cubicBezTo>
                    <a:pt x="11644" y="82592"/>
                    <a:pt x="9380" y="82962"/>
                    <a:pt x="7115" y="82962"/>
                  </a:cubicBezTo>
                  <a:cubicBezTo>
                    <a:pt x="4528" y="82962"/>
                    <a:pt x="2587" y="81481"/>
                    <a:pt x="1293" y="80370"/>
                  </a:cubicBezTo>
                  <a:cubicBezTo>
                    <a:pt x="646" y="80000"/>
                    <a:pt x="323" y="79629"/>
                    <a:pt x="0" y="79259"/>
                  </a:cubicBezTo>
                  <a:cubicBezTo>
                    <a:pt x="0" y="114444"/>
                    <a:pt x="0" y="114444"/>
                    <a:pt x="0" y="114444"/>
                  </a:cubicBezTo>
                  <a:cubicBezTo>
                    <a:pt x="0" y="116296"/>
                    <a:pt x="970" y="118148"/>
                    <a:pt x="2264" y="118888"/>
                  </a:cubicBezTo>
                  <a:cubicBezTo>
                    <a:pt x="3881" y="120000"/>
                    <a:pt x="5498" y="120000"/>
                    <a:pt x="6792" y="118888"/>
                  </a:cubicBezTo>
                  <a:cubicBezTo>
                    <a:pt x="43342" y="93703"/>
                    <a:pt x="71805" y="97777"/>
                    <a:pt x="102533" y="117037"/>
                  </a:cubicBezTo>
                  <a:cubicBezTo>
                    <a:pt x="104150" y="117777"/>
                    <a:pt x="106091" y="117777"/>
                    <a:pt x="107385" y="116296"/>
                  </a:cubicBezTo>
                  <a:cubicBezTo>
                    <a:pt x="109002" y="115185"/>
                    <a:pt x="109649" y="112962"/>
                    <a:pt x="109002" y="111111"/>
                  </a:cubicBezTo>
                  <a:cubicBezTo>
                    <a:pt x="106738" y="99259"/>
                    <a:pt x="104150" y="87777"/>
                    <a:pt x="101239" y="77037"/>
                  </a:cubicBezTo>
                  <a:cubicBezTo>
                    <a:pt x="106415" y="75185"/>
                    <a:pt x="106415" y="75185"/>
                    <a:pt x="106415" y="75185"/>
                  </a:cubicBezTo>
                  <a:cubicBezTo>
                    <a:pt x="106738" y="75185"/>
                    <a:pt x="106738" y="75185"/>
                    <a:pt x="106738" y="75185"/>
                  </a:cubicBezTo>
                  <a:cubicBezTo>
                    <a:pt x="108679" y="74814"/>
                    <a:pt x="109973" y="75925"/>
                    <a:pt x="111266" y="76666"/>
                  </a:cubicBezTo>
                  <a:cubicBezTo>
                    <a:pt x="112560" y="77407"/>
                    <a:pt x="113854" y="77777"/>
                    <a:pt x="115148" y="77407"/>
                  </a:cubicBezTo>
                  <a:cubicBezTo>
                    <a:pt x="116765" y="76666"/>
                    <a:pt x="118059" y="75925"/>
                    <a:pt x="118706" y="74814"/>
                  </a:cubicBezTo>
                  <a:cubicBezTo>
                    <a:pt x="119353" y="73703"/>
                    <a:pt x="119999" y="71851"/>
                    <a:pt x="119353" y="69259"/>
                  </a:cubicBezTo>
                  <a:cubicBezTo>
                    <a:pt x="118706" y="66666"/>
                    <a:pt x="117735" y="65185"/>
                    <a:pt x="116442" y="6481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79" name="Shape 5479"/>
            <p:cNvSpPr/>
            <p:nvPr/>
          </p:nvSpPr>
          <p:spPr>
            <a:xfrm>
              <a:off x="5142867" y="1375382"/>
              <a:ext cx="878369" cy="1064206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437" y="0"/>
                  </a:moveTo>
                  <a:cubicBezTo>
                    <a:pt x="112031" y="387"/>
                    <a:pt x="110625" y="774"/>
                    <a:pt x="109687" y="1161"/>
                  </a:cubicBezTo>
                  <a:cubicBezTo>
                    <a:pt x="81093" y="18967"/>
                    <a:pt x="55781" y="39870"/>
                    <a:pt x="34218" y="64645"/>
                  </a:cubicBezTo>
                  <a:cubicBezTo>
                    <a:pt x="24375" y="59612"/>
                    <a:pt x="24375" y="59612"/>
                    <a:pt x="24375" y="59612"/>
                  </a:cubicBezTo>
                  <a:cubicBezTo>
                    <a:pt x="22031" y="58451"/>
                    <a:pt x="21562" y="56516"/>
                    <a:pt x="21093" y="54967"/>
                  </a:cubicBezTo>
                  <a:cubicBezTo>
                    <a:pt x="20156" y="53806"/>
                    <a:pt x="19218" y="52258"/>
                    <a:pt x="17812" y="51483"/>
                  </a:cubicBezTo>
                  <a:cubicBezTo>
                    <a:pt x="15937" y="50709"/>
                    <a:pt x="13593" y="49935"/>
                    <a:pt x="11718" y="50322"/>
                  </a:cubicBezTo>
                  <a:cubicBezTo>
                    <a:pt x="9843" y="50322"/>
                    <a:pt x="7968" y="51096"/>
                    <a:pt x="6093" y="53806"/>
                  </a:cubicBezTo>
                  <a:cubicBezTo>
                    <a:pt x="4218" y="56129"/>
                    <a:pt x="4218" y="58064"/>
                    <a:pt x="4687" y="59612"/>
                  </a:cubicBezTo>
                  <a:cubicBezTo>
                    <a:pt x="5625" y="61161"/>
                    <a:pt x="7031" y="62322"/>
                    <a:pt x="8906" y="63096"/>
                  </a:cubicBezTo>
                  <a:cubicBezTo>
                    <a:pt x="10781" y="64258"/>
                    <a:pt x="12187" y="64258"/>
                    <a:pt x="14531" y="63870"/>
                  </a:cubicBezTo>
                  <a:cubicBezTo>
                    <a:pt x="16406" y="63870"/>
                    <a:pt x="18750" y="63096"/>
                    <a:pt x="21562" y="64258"/>
                  </a:cubicBezTo>
                  <a:cubicBezTo>
                    <a:pt x="21562" y="64258"/>
                    <a:pt x="21562" y="64258"/>
                    <a:pt x="21562" y="64258"/>
                  </a:cubicBezTo>
                  <a:cubicBezTo>
                    <a:pt x="30937" y="68903"/>
                    <a:pt x="30937" y="68903"/>
                    <a:pt x="30937" y="68903"/>
                  </a:cubicBezTo>
                  <a:cubicBezTo>
                    <a:pt x="19687" y="82451"/>
                    <a:pt x="9375" y="97161"/>
                    <a:pt x="0" y="113419"/>
                  </a:cubicBezTo>
                  <a:cubicBezTo>
                    <a:pt x="15000" y="108774"/>
                    <a:pt x="30937" y="105677"/>
                    <a:pt x="46875" y="104516"/>
                  </a:cubicBezTo>
                  <a:cubicBezTo>
                    <a:pt x="46875" y="104129"/>
                    <a:pt x="46406" y="103741"/>
                    <a:pt x="45937" y="102967"/>
                  </a:cubicBezTo>
                  <a:cubicBezTo>
                    <a:pt x="44531" y="101419"/>
                    <a:pt x="43125" y="99096"/>
                    <a:pt x="43593" y="96000"/>
                  </a:cubicBezTo>
                  <a:cubicBezTo>
                    <a:pt x="44062" y="93290"/>
                    <a:pt x="45000" y="90580"/>
                    <a:pt x="47812" y="88258"/>
                  </a:cubicBezTo>
                  <a:cubicBezTo>
                    <a:pt x="50156" y="86322"/>
                    <a:pt x="54375" y="85161"/>
                    <a:pt x="58593" y="85548"/>
                  </a:cubicBezTo>
                  <a:cubicBezTo>
                    <a:pt x="63281" y="85935"/>
                    <a:pt x="67500" y="87870"/>
                    <a:pt x="69375" y="90580"/>
                  </a:cubicBezTo>
                  <a:cubicBezTo>
                    <a:pt x="71250" y="92903"/>
                    <a:pt x="71250" y="96000"/>
                    <a:pt x="70781" y="98322"/>
                  </a:cubicBezTo>
                  <a:cubicBezTo>
                    <a:pt x="70781" y="101032"/>
                    <a:pt x="68906" y="102967"/>
                    <a:pt x="67500" y="104516"/>
                  </a:cubicBezTo>
                  <a:cubicBezTo>
                    <a:pt x="87187" y="105677"/>
                    <a:pt x="105468" y="110709"/>
                    <a:pt x="120000" y="120000"/>
                  </a:cubicBezTo>
                  <a:cubicBezTo>
                    <a:pt x="120000" y="73935"/>
                    <a:pt x="120000" y="73935"/>
                    <a:pt x="120000" y="73935"/>
                  </a:cubicBezTo>
                  <a:cubicBezTo>
                    <a:pt x="119531" y="74322"/>
                    <a:pt x="119062" y="74709"/>
                    <a:pt x="118125" y="75096"/>
                  </a:cubicBezTo>
                  <a:cubicBezTo>
                    <a:pt x="116250" y="76258"/>
                    <a:pt x="113437" y="77806"/>
                    <a:pt x="109687" y="77806"/>
                  </a:cubicBezTo>
                  <a:cubicBezTo>
                    <a:pt x="106406" y="77806"/>
                    <a:pt x="103125" y="77419"/>
                    <a:pt x="100312" y="75483"/>
                  </a:cubicBezTo>
                  <a:cubicBezTo>
                    <a:pt x="97500" y="73548"/>
                    <a:pt x="95625" y="70451"/>
                    <a:pt x="95625" y="66580"/>
                  </a:cubicBezTo>
                  <a:cubicBezTo>
                    <a:pt x="95625" y="62709"/>
                    <a:pt x="97500" y="59225"/>
                    <a:pt x="100312" y="57677"/>
                  </a:cubicBezTo>
                  <a:cubicBezTo>
                    <a:pt x="103125" y="55741"/>
                    <a:pt x="106406" y="54967"/>
                    <a:pt x="109687" y="54967"/>
                  </a:cubicBezTo>
                  <a:cubicBezTo>
                    <a:pt x="112968" y="54967"/>
                    <a:pt x="115781" y="56516"/>
                    <a:pt x="117656" y="57677"/>
                  </a:cubicBezTo>
                  <a:cubicBezTo>
                    <a:pt x="119062" y="58451"/>
                    <a:pt x="119531" y="58838"/>
                    <a:pt x="120000" y="58838"/>
                  </a:cubicBezTo>
                  <a:cubicBezTo>
                    <a:pt x="120000" y="5419"/>
                    <a:pt x="120000" y="5419"/>
                    <a:pt x="120000" y="5419"/>
                  </a:cubicBezTo>
                  <a:cubicBezTo>
                    <a:pt x="120000" y="2709"/>
                    <a:pt x="116718" y="0"/>
                    <a:pt x="1134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0" name="Shape 5480"/>
            <p:cNvSpPr/>
            <p:nvPr/>
          </p:nvSpPr>
          <p:spPr>
            <a:xfrm>
              <a:off x="4730544" y="2175352"/>
              <a:ext cx="1501213" cy="111356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627" y="67037"/>
                  </a:moveTo>
                  <a:cubicBezTo>
                    <a:pt x="117528" y="65925"/>
                    <a:pt x="116430" y="65555"/>
                    <a:pt x="115057" y="65555"/>
                  </a:cubicBezTo>
                  <a:cubicBezTo>
                    <a:pt x="113958" y="65555"/>
                    <a:pt x="112860" y="66296"/>
                    <a:pt x="112036" y="67037"/>
                  </a:cubicBezTo>
                  <a:cubicBezTo>
                    <a:pt x="111212" y="68148"/>
                    <a:pt x="110114" y="69259"/>
                    <a:pt x="108466" y="69259"/>
                  </a:cubicBezTo>
                  <a:cubicBezTo>
                    <a:pt x="103249" y="69259"/>
                    <a:pt x="103249" y="69259"/>
                    <a:pt x="103249" y="69259"/>
                  </a:cubicBezTo>
                  <a:cubicBezTo>
                    <a:pt x="103249" y="40740"/>
                    <a:pt x="103249" y="40740"/>
                    <a:pt x="103249" y="40740"/>
                  </a:cubicBezTo>
                  <a:cubicBezTo>
                    <a:pt x="94736" y="28148"/>
                    <a:pt x="81556" y="22222"/>
                    <a:pt x="67276" y="22222"/>
                  </a:cubicBezTo>
                  <a:cubicBezTo>
                    <a:pt x="67826" y="15555"/>
                    <a:pt x="67826" y="15555"/>
                    <a:pt x="67826" y="15555"/>
                  </a:cubicBezTo>
                  <a:cubicBezTo>
                    <a:pt x="68100" y="13703"/>
                    <a:pt x="69199" y="12222"/>
                    <a:pt x="69748" y="11111"/>
                  </a:cubicBezTo>
                  <a:cubicBezTo>
                    <a:pt x="70572" y="10000"/>
                    <a:pt x="71121" y="8888"/>
                    <a:pt x="71395" y="7407"/>
                  </a:cubicBezTo>
                  <a:cubicBezTo>
                    <a:pt x="71670" y="5555"/>
                    <a:pt x="71395" y="3703"/>
                    <a:pt x="70846" y="2592"/>
                  </a:cubicBezTo>
                  <a:cubicBezTo>
                    <a:pt x="70022" y="1111"/>
                    <a:pt x="69199" y="370"/>
                    <a:pt x="67002" y="0"/>
                  </a:cubicBezTo>
                  <a:cubicBezTo>
                    <a:pt x="66727" y="0"/>
                    <a:pt x="66727" y="0"/>
                    <a:pt x="66453" y="0"/>
                  </a:cubicBezTo>
                  <a:cubicBezTo>
                    <a:pt x="64805" y="0"/>
                    <a:pt x="63707" y="370"/>
                    <a:pt x="63157" y="1481"/>
                  </a:cubicBezTo>
                  <a:cubicBezTo>
                    <a:pt x="62334" y="2592"/>
                    <a:pt x="61784" y="4074"/>
                    <a:pt x="61784" y="5925"/>
                  </a:cubicBezTo>
                  <a:cubicBezTo>
                    <a:pt x="61510" y="7407"/>
                    <a:pt x="62059" y="8888"/>
                    <a:pt x="62608" y="10000"/>
                  </a:cubicBezTo>
                  <a:cubicBezTo>
                    <a:pt x="63157" y="11481"/>
                    <a:pt x="64256" y="12962"/>
                    <a:pt x="64256" y="15185"/>
                  </a:cubicBezTo>
                  <a:cubicBezTo>
                    <a:pt x="64256" y="15185"/>
                    <a:pt x="64256" y="15185"/>
                    <a:pt x="64256" y="15185"/>
                  </a:cubicBezTo>
                  <a:cubicBezTo>
                    <a:pt x="63432" y="22222"/>
                    <a:pt x="63432" y="22222"/>
                    <a:pt x="63432" y="22222"/>
                  </a:cubicBezTo>
                  <a:cubicBezTo>
                    <a:pt x="63432" y="22222"/>
                    <a:pt x="63432" y="22222"/>
                    <a:pt x="63157" y="22222"/>
                  </a:cubicBezTo>
                  <a:cubicBezTo>
                    <a:pt x="51624" y="22962"/>
                    <a:pt x="39542" y="27407"/>
                    <a:pt x="28832" y="34444"/>
                  </a:cubicBezTo>
                  <a:cubicBezTo>
                    <a:pt x="24988" y="46296"/>
                    <a:pt x="21418" y="58888"/>
                    <a:pt x="18398" y="72592"/>
                  </a:cubicBezTo>
                  <a:cubicBezTo>
                    <a:pt x="12082" y="70370"/>
                    <a:pt x="12082" y="70370"/>
                    <a:pt x="12082" y="70370"/>
                  </a:cubicBezTo>
                  <a:cubicBezTo>
                    <a:pt x="10434" y="70000"/>
                    <a:pt x="9885" y="68148"/>
                    <a:pt x="9061" y="67037"/>
                  </a:cubicBezTo>
                  <a:cubicBezTo>
                    <a:pt x="8237" y="65925"/>
                    <a:pt x="7688" y="64814"/>
                    <a:pt x="6590" y="64444"/>
                  </a:cubicBezTo>
                  <a:cubicBezTo>
                    <a:pt x="5217" y="64074"/>
                    <a:pt x="3844" y="64074"/>
                    <a:pt x="2745" y="64814"/>
                  </a:cubicBezTo>
                  <a:cubicBezTo>
                    <a:pt x="1922" y="65185"/>
                    <a:pt x="823" y="66666"/>
                    <a:pt x="549" y="69259"/>
                  </a:cubicBezTo>
                  <a:cubicBezTo>
                    <a:pt x="0" y="71851"/>
                    <a:pt x="274" y="73703"/>
                    <a:pt x="823" y="74814"/>
                  </a:cubicBezTo>
                  <a:cubicBezTo>
                    <a:pt x="1647" y="75925"/>
                    <a:pt x="2745" y="76666"/>
                    <a:pt x="4118" y="77407"/>
                  </a:cubicBezTo>
                  <a:cubicBezTo>
                    <a:pt x="5217" y="77777"/>
                    <a:pt x="6041" y="77407"/>
                    <a:pt x="7139" y="76666"/>
                  </a:cubicBezTo>
                  <a:cubicBezTo>
                    <a:pt x="8237" y="75925"/>
                    <a:pt x="9610" y="74814"/>
                    <a:pt x="11258" y="75185"/>
                  </a:cubicBezTo>
                  <a:cubicBezTo>
                    <a:pt x="11258" y="75185"/>
                    <a:pt x="11258" y="75185"/>
                    <a:pt x="11258" y="75185"/>
                  </a:cubicBezTo>
                  <a:cubicBezTo>
                    <a:pt x="17299" y="77407"/>
                    <a:pt x="17299" y="77407"/>
                    <a:pt x="17299" y="77407"/>
                  </a:cubicBezTo>
                  <a:cubicBezTo>
                    <a:pt x="14828" y="88148"/>
                    <a:pt x="12631" y="99259"/>
                    <a:pt x="10434" y="111111"/>
                  </a:cubicBezTo>
                  <a:cubicBezTo>
                    <a:pt x="10160" y="112962"/>
                    <a:pt x="10709" y="115185"/>
                    <a:pt x="11807" y="116296"/>
                  </a:cubicBezTo>
                  <a:cubicBezTo>
                    <a:pt x="13180" y="117407"/>
                    <a:pt x="14828" y="117777"/>
                    <a:pt x="15926" y="116666"/>
                  </a:cubicBezTo>
                  <a:cubicBezTo>
                    <a:pt x="44210" y="95925"/>
                    <a:pt x="69199" y="95925"/>
                    <a:pt x="97482" y="118888"/>
                  </a:cubicBezTo>
                  <a:cubicBezTo>
                    <a:pt x="98581" y="120000"/>
                    <a:pt x="100228" y="120000"/>
                    <a:pt x="101327" y="118888"/>
                  </a:cubicBezTo>
                  <a:cubicBezTo>
                    <a:pt x="102425" y="118148"/>
                    <a:pt x="103249" y="116296"/>
                    <a:pt x="103249" y="114444"/>
                  </a:cubicBezTo>
                  <a:cubicBezTo>
                    <a:pt x="103249" y="74444"/>
                    <a:pt x="103249" y="74444"/>
                    <a:pt x="103249" y="74444"/>
                  </a:cubicBezTo>
                  <a:cubicBezTo>
                    <a:pt x="108466" y="74444"/>
                    <a:pt x="108466" y="74444"/>
                    <a:pt x="108466" y="74444"/>
                  </a:cubicBezTo>
                  <a:cubicBezTo>
                    <a:pt x="108466" y="74444"/>
                    <a:pt x="108466" y="74444"/>
                    <a:pt x="108466" y="74444"/>
                  </a:cubicBezTo>
                  <a:cubicBezTo>
                    <a:pt x="110114" y="74444"/>
                    <a:pt x="111212" y="75925"/>
                    <a:pt x="112036" y="77037"/>
                  </a:cubicBezTo>
                  <a:cubicBezTo>
                    <a:pt x="112860" y="78148"/>
                    <a:pt x="113684" y="78888"/>
                    <a:pt x="115057" y="78888"/>
                  </a:cubicBezTo>
                  <a:cubicBezTo>
                    <a:pt x="116430" y="78888"/>
                    <a:pt x="117528" y="78518"/>
                    <a:pt x="118352" y="77407"/>
                  </a:cubicBezTo>
                  <a:cubicBezTo>
                    <a:pt x="119176" y="76666"/>
                    <a:pt x="120000" y="75185"/>
                    <a:pt x="120000" y="72222"/>
                  </a:cubicBezTo>
                  <a:cubicBezTo>
                    <a:pt x="120000" y="69259"/>
                    <a:pt x="119450" y="68148"/>
                    <a:pt x="118627" y="6703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1" name="Shape 5481"/>
            <p:cNvSpPr/>
            <p:nvPr/>
          </p:nvSpPr>
          <p:spPr>
            <a:xfrm>
              <a:off x="5935580" y="3361514"/>
              <a:ext cx="243910" cy="127961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0" y="120000"/>
                  </a:moveTo>
                  <a:cubicBezTo>
                    <a:pt x="30422" y="120000"/>
                    <a:pt x="30422" y="120000"/>
                    <a:pt x="30422" y="120000"/>
                  </a:cubicBezTo>
                  <a:cubicBezTo>
                    <a:pt x="30422" y="117478"/>
                    <a:pt x="30422" y="117478"/>
                    <a:pt x="30422" y="117478"/>
                  </a:cubicBezTo>
                  <a:cubicBezTo>
                    <a:pt x="30422" y="116470"/>
                    <a:pt x="28732" y="116470"/>
                    <a:pt x="21971" y="113949"/>
                  </a:cubicBezTo>
                  <a:cubicBezTo>
                    <a:pt x="16901" y="111932"/>
                    <a:pt x="10140" y="108907"/>
                    <a:pt x="10140" y="104873"/>
                  </a:cubicBezTo>
                  <a:cubicBezTo>
                    <a:pt x="10140" y="101344"/>
                    <a:pt x="13521" y="97815"/>
                    <a:pt x="20281" y="94789"/>
                  </a:cubicBezTo>
                  <a:cubicBezTo>
                    <a:pt x="28732" y="91764"/>
                    <a:pt x="43943" y="89747"/>
                    <a:pt x="59154" y="89747"/>
                  </a:cubicBezTo>
                  <a:cubicBezTo>
                    <a:pt x="76056" y="89747"/>
                    <a:pt x="91267" y="91764"/>
                    <a:pt x="99718" y="94789"/>
                  </a:cubicBezTo>
                  <a:cubicBezTo>
                    <a:pt x="108169" y="97815"/>
                    <a:pt x="109859" y="101344"/>
                    <a:pt x="109859" y="104873"/>
                  </a:cubicBezTo>
                  <a:cubicBezTo>
                    <a:pt x="109859" y="108907"/>
                    <a:pt x="103098" y="111932"/>
                    <a:pt x="99718" y="113445"/>
                  </a:cubicBezTo>
                  <a:cubicBezTo>
                    <a:pt x="92957" y="115966"/>
                    <a:pt x="92957" y="115966"/>
                    <a:pt x="92957" y="116470"/>
                  </a:cubicBezTo>
                  <a:cubicBezTo>
                    <a:pt x="92957" y="120000"/>
                    <a:pt x="92957" y="120000"/>
                    <a:pt x="92957" y="120000"/>
                  </a:cubicBezTo>
                  <a:cubicBezTo>
                    <a:pt x="120000" y="120000"/>
                    <a:pt x="120000" y="120000"/>
                    <a:pt x="120000" y="120000"/>
                  </a:cubicBezTo>
                  <a:cubicBezTo>
                    <a:pt x="120000" y="0"/>
                    <a:pt x="120000" y="0"/>
                    <a:pt x="120000" y="0"/>
                  </a:cubicBezTo>
                  <a:cubicBezTo>
                    <a:pt x="0" y="0"/>
                    <a:pt x="0" y="0"/>
                    <a:pt x="0" y="0"/>
                  </a:cubicBezTo>
                  <a:lnTo>
                    <a:pt x="0" y="120000"/>
                  </a:ln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2" name="Shape 5482"/>
            <p:cNvSpPr/>
            <p:nvPr/>
          </p:nvSpPr>
          <p:spPr>
            <a:xfrm>
              <a:off x="5935580" y="4013396"/>
              <a:ext cx="243910" cy="93208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20000" y="31881"/>
                  </a:moveTo>
                  <a:cubicBezTo>
                    <a:pt x="72676" y="31881"/>
                    <a:pt x="72676" y="31881"/>
                    <a:pt x="72676" y="31881"/>
                  </a:cubicBezTo>
                  <a:cubicBezTo>
                    <a:pt x="72676" y="18154"/>
                    <a:pt x="72676" y="18154"/>
                    <a:pt x="72676" y="18154"/>
                  </a:cubicBezTo>
                  <a:cubicBezTo>
                    <a:pt x="72676" y="15940"/>
                    <a:pt x="79436" y="14169"/>
                    <a:pt x="82816" y="12841"/>
                  </a:cubicBezTo>
                  <a:cubicBezTo>
                    <a:pt x="87887" y="11070"/>
                    <a:pt x="89577" y="9741"/>
                    <a:pt x="89577" y="7970"/>
                  </a:cubicBezTo>
                  <a:cubicBezTo>
                    <a:pt x="89577" y="5756"/>
                    <a:pt x="87887" y="3542"/>
                    <a:pt x="84507" y="2214"/>
                  </a:cubicBezTo>
                  <a:cubicBezTo>
                    <a:pt x="79436" y="885"/>
                    <a:pt x="72676" y="0"/>
                    <a:pt x="60845" y="0"/>
                  </a:cubicBezTo>
                  <a:cubicBezTo>
                    <a:pt x="47323" y="0"/>
                    <a:pt x="40563" y="885"/>
                    <a:pt x="35492" y="2214"/>
                  </a:cubicBezTo>
                  <a:cubicBezTo>
                    <a:pt x="32112" y="3542"/>
                    <a:pt x="30422" y="5756"/>
                    <a:pt x="30422" y="7970"/>
                  </a:cubicBezTo>
                  <a:cubicBezTo>
                    <a:pt x="30422" y="9741"/>
                    <a:pt x="33802" y="11070"/>
                    <a:pt x="37183" y="12841"/>
                  </a:cubicBezTo>
                  <a:cubicBezTo>
                    <a:pt x="42253" y="14169"/>
                    <a:pt x="49014" y="15940"/>
                    <a:pt x="50704" y="18597"/>
                  </a:cubicBezTo>
                  <a:cubicBezTo>
                    <a:pt x="50704" y="18597"/>
                    <a:pt x="50704" y="18597"/>
                    <a:pt x="50704" y="18597"/>
                  </a:cubicBezTo>
                  <a:cubicBezTo>
                    <a:pt x="50704" y="31881"/>
                    <a:pt x="50704" y="31881"/>
                    <a:pt x="50704" y="31881"/>
                  </a:cubicBezTo>
                  <a:cubicBezTo>
                    <a:pt x="0" y="31881"/>
                    <a:pt x="0" y="31881"/>
                    <a:pt x="0" y="31881"/>
                  </a:cubicBezTo>
                  <a:cubicBezTo>
                    <a:pt x="0" y="120000"/>
                    <a:pt x="0" y="120000"/>
                    <a:pt x="0" y="120000"/>
                  </a:cubicBezTo>
                  <a:cubicBezTo>
                    <a:pt x="120000" y="113800"/>
                    <a:pt x="120000" y="113800"/>
                    <a:pt x="120000" y="113800"/>
                  </a:cubicBezTo>
                  <a:lnTo>
                    <a:pt x="120000" y="31881"/>
                  </a:ln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3" name="Shape 5483"/>
            <p:cNvSpPr/>
            <p:nvPr/>
          </p:nvSpPr>
          <p:spPr>
            <a:xfrm>
              <a:off x="6058985" y="5649630"/>
              <a:ext cx="162608" cy="23665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89361" y="59130"/>
                  </a:moveTo>
                  <a:cubicBezTo>
                    <a:pt x="81702" y="55652"/>
                    <a:pt x="66382" y="52173"/>
                    <a:pt x="61276" y="43478"/>
                  </a:cubicBezTo>
                  <a:cubicBezTo>
                    <a:pt x="61276" y="43478"/>
                    <a:pt x="61276" y="43478"/>
                    <a:pt x="58723" y="43478"/>
                  </a:cubicBezTo>
                  <a:cubicBezTo>
                    <a:pt x="33191" y="0"/>
                    <a:pt x="33191" y="0"/>
                    <a:pt x="33191" y="0"/>
                  </a:cubicBezTo>
                  <a:cubicBezTo>
                    <a:pt x="0" y="8695"/>
                    <a:pt x="0" y="8695"/>
                    <a:pt x="0" y="8695"/>
                  </a:cubicBezTo>
                  <a:cubicBezTo>
                    <a:pt x="28085" y="53913"/>
                    <a:pt x="28085" y="53913"/>
                    <a:pt x="28085" y="53913"/>
                  </a:cubicBezTo>
                  <a:cubicBezTo>
                    <a:pt x="35744" y="62608"/>
                    <a:pt x="30638" y="71304"/>
                    <a:pt x="28085" y="78260"/>
                  </a:cubicBezTo>
                  <a:cubicBezTo>
                    <a:pt x="25531" y="85217"/>
                    <a:pt x="25531" y="90434"/>
                    <a:pt x="28085" y="97391"/>
                  </a:cubicBezTo>
                  <a:cubicBezTo>
                    <a:pt x="33191" y="106086"/>
                    <a:pt x="40851" y="113043"/>
                    <a:pt x="51063" y="116521"/>
                  </a:cubicBezTo>
                  <a:cubicBezTo>
                    <a:pt x="61276" y="120000"/>
                    <a:pt x="71489" y="120000"/>
                    <a:pt x="89361" y="114782"/>
                  </a:cubicBezTo>
                  <a:cubicBezTo>
                    <a:pt x="107234" y="109565"/>
                    <a:pt x="114893" y="102608"/>
                    <a:pt x="117446" y="95652"/>
                  </a:cubicBezTo>
                  <a:cubicBezTo>
                    <a:pt x="120000" y="88695"/>
                    <a:pt x="117446" y="81739"/>
                    <a:pt x="112340" y="73043"/>
                  </a:cubicBezTo>
                  <a:cubicBezTo>
                    <a:pt x="107234" y="66086"/>
                    <a:pt x="99574" y="62608"/>
                    <a:pt x="89361" y="59130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4" name="Shape 5484"/>
            <p:cNvSpPr/>
            <p:nvPr/>
          </p:nvSpPr>
          <p:spPr>
            <a:xfrm>
              <a:off x="5983489" y="5363614"/>
              <a:ext cx="1154220" cy="826101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07142" y="0"/>
                  </a:moveTo>
                  <a:cubicBezTo>
                    <a:pt x="103571" y="0"/>
                    <a:pt x="100000" y="2000"/>
                    <a:pt x="97857" y="5500"/>
                  </a:cubicBezTo>
                  <a:cubicBezTo>
                    <a:pt x="95357" y="9000"/>
                    <a:pt x="94285" y="14000"/>
                    <a:pt x="94285" y="19000"/>
                  </a:cubicBezTo>
                  <a:cubicBezTo>
                    <a:pt x="94285" y="46500"/>
                    <a:pt x="88928" y="62500"/>
                    <a:pt x="82500" y="71500"/>
                  </a:cubicBezTo>
                  <a:cubicBezTo>
                    <a:pt x="76071" y="80500"/>
                    <a:pt x="67857" y="83500"/>
                    <a:pt x="58571" y="82500"/>
                  </a:cubicBezTo>
                  <a:cubicBezTo>
                    <a:pt x="45714" y="80500"/>
                    <a:pt x="31785" y="68000"/>
                    <a:pt x="25000" y="47500"/>
                  </a:cubicBezTo>
                  <a:cubicBezTo>
                    <a:pt x="19285" y="49500"/>
                    <a:pt x="19285" y="49500"/>
                    <a:pt x="19285" y="49500"/>
                  </a:cubicBezTo>
                  <a:cubicBezTo>
                    <a:pt x="20000" y="51000"/>
                    <a:pt x="20000" y="51000"/>
                    <a:pt x="20000" y="51000"/>
                  </a:cubicBezTo>
                  <a:cubicBezTo>
                    <a:pt x="20000" y="52000"/>
                    <a:pt x="20714" y="52000"/>
                    <a:pt x="22500" y="53500"/>
                  </a:cubicBezTo>
                  <a:cubicBezTo>
                    <a:pt x="23928" y="54500"/>
                    <a:pt x="26428" y="56500"/>
                    <a:pt x="27500" y="60000"/>
                  </a:cubicBezTo>
                  <a:cubicBezTo>
                    <a:pt x="28214" y="63500"/>
                    <a:pt x="28928" y="67000"/>
                    <a:pt x="28214" y="70500"/>
                  </a:cubicBezTo>
                  <a:cubicBezTo>
                    <a:pt x="27500" y="74000"/>
                    <a:pt x="25357" y="77500"/>
                    <a:pt x="22142" y="79500"/>
                  </a:cubicBezTo>
                  <a:cubicBezTo>
                    <a:pt x="18928" y="82000"/>
                    <a:pt x="15357" y="81500"/>
                    <a:pt x="13214" y="80000"/>
                  </a:cubicBezTo>
                  <a:cubicBezTo>
                    <a:pt x="10714" y="78000"/>
                    <a:pt x="8928" y="75000"/>
                    <a:pt x="8214" y="72000"/>
                  </a:cubicBezTo>
                  <a:cubicBezTo>
                    <a:pt x="7142" y="68500"/>
                    <a:pt x="7500" y="65000"/>
                    <a:pt x="7857" y="62500"/>
                  </a:cubicBezTo>
                  <a:cubicBezTo>
                    <a:pt x="8214" y="60000"/>
                    <a:pt x="8214" y="59500"/>
                    <a:pt x="8214" y="59000"/>
                  </a:cubicBezTo>
                  <a:cubicBezTo>
                    <a:pt x="6428" y="54000"/>
                    <a:pt x="6428" y="54000"/>
                    <a:pt x="6428" y="54000"/>
                  </a:cubicBezTo>
                  <a:cubicBezTo>
                    <a:pt x="0" y="56000"/>
                    <a:pt x="0" y="56000"/>
                    <a:pt x="0" y="56000"/>
                  </a:cubicBezTo>
                  <a:cubicBezTo>
                    <a:pt x="9642" y="91000"/>
                    <a:pt x="32142" y="114000"/>
                    <a:pt x="55714" y="117500"/>
                  </a:cubicBezTo>
                  <a:cubicBezTo>
                    <a:pt x="71428" y="120000"/>
                    <a:pt x="88214" y="113500"/>
                    <a:pt x="100357" y="96500"/>
                  </a:cubicBezTo>
                  <a:cubicBezTo>
                    <a:pt x="112500" y="79500"/>
                    <a:pt x="119642" y="53000"/>
                    <a:pt x="119642" y="19000"/>
                  </a:cubicBezTo>
                  <a:cubicBezTo>
                    <a:pt x="120000" y="14000"/>
                    <a:pt x="118571" y="9000"/>
                    <a:pt x="116428" y="5500"/>
                  </a:cubicBezTo>
                  <a:cubicBezTo>
                    <a:pt x="113928" y="2000"/>
                    <a:pt x="110357" y="0"/>
                    <a:pt x="107142" y="0"/>
                  </a:cubicBez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5" name="Shape 5485"/>
            <p:cNvSpPr/>
            <p:nvPr/>
          </p:nvSpPr>
          <p:spPr>
            <a:xfrm>
              <a:off x="5186425" y="4707380"/>
              <a:ext cx="1254397" cy="103081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8630" y="63200"/>
                  </a:moveTo>
                  <a:cubicBezTo>
                    <a:pt x="113424" y="58800"/>
                    <a:pt x="113424" y="58800"/>
                    <a:pt x="113424" y="58800"/>
                  </a:cubicBezTo>
                  <a:cubicBezTo>
                    <a:pt x="118027" y="57600"/>
                    <a:pt x="119999" y="49600"/>
                    <a:pt x="118684" y="44000"/>
                  </a:cubicBezTo>
                  <a:cubicBezTo>
                    <a:pt x="118027" y="40400"/>
                    <a:pt x="115726" y="37200"/>
                    <a:pt x="112767" y="35200"/>
                  </a:cubicBezTo>
                  <a:cubicBezTo>
                    <a:pt x="96328" y="40000"/>
                    <a:pt x="96328" y="40000"/>
                    <a:pt x="96328" y="40000"/>
                  </a:cubicBezTo>
                  <a:cubicBezTo>
                    <a:pt x="95342" y="40400"/>
                    <a:pt x="94356" y="39600"/>
                    <a:pt x="94027" y="38400"/>
                  </a:cubicBezTo>
                  <a:cubicBezTo>
                    <a:pt x="93698" y="37200"/>
                    <a:pt x="94356" y="35600"/>
                    <a:pt x="95342" y="35600"/>
                  </a:cubicBezTo>
                  <a:cubicBezTo>
                    <a:pt x="104219" y="32000"/>
                    <a:pt x="104219" y="32000"/>
                    <a:pt x="104219" y="32000"/>
                  </a:cubicBezTo>
                  <a:cubicBezTo>
                    <a:pt x="109808" y="30000"/>
                    <a:pt x="109808" y="30000"/>
                    <a:pt x="109808" y="30000"/>
                  </a:cubicBezTo>
                  <a:cubicBezTo>
                    <a:pt x="116383" y="27600"/>
                    <a:pt x="117041" y="20400"/>
                    <a:pt x="116054" y="15600"/>
                  </a:cubicBezTo>
                  <a:cubicBezTo>
                    <a:pt x="115068" y="10000"/>
                    <a:pt x="111123" y="5200"/>
                    <a:pt x="103890" y="7600"/>
                  </a:cubicBezTo>
                  <a:cubicBezTo>
                    <a:pt x="77917" y="15600"/>
                    <a:pt x="94684" y="9200"/>
                    <a:pt x="68712" y="18000"/>
                  </a:cubicBezTo>
                  <a:cubicBezTo>
                    <a:pt x="67726" y="18400"/>
                    <a:pt x="66410" y="17600"/>
                    <a:pt x="66082" y="16400"/>
                  </a:cubicBezTo>
                  <a:cubicBezTo>
                    <a:pt x="66082" y="15200"/>
                    <a:pt x="66739" y="14000"/>
                    <a:pt x="67726" y="13600"/>
                  </a:cubicBezTo>
                  <a:cubicBezTo>
                    <a:pt x="71671" y="12000"/>
                    <a:pt x="71671" y="12000"/>
                    <a:pt x="71671" y="12000"/>
                  </a:cubicBezTo>
                  <a:cubicBezTo>
                    <a:pt x="71671" y="0"/>
                    <a:pt x="71671" y="0"/>
                    <a:pt x="71671" y="0"/>
                  </a:cubicBezTo>
                  <a:cubicBezTo>
                    <a:pt x="69698" y="0"/>
                    <a:pt x="67726" y="0"/>
                    <a:pt x="65424" y="0"/>
                  </a:cubicBezTo>
                  <a:cubicBezTo>
                    <a:pt x="56876" y="0"/>
                    <a:pt x="48657" y="800"/>
                    <a:pt x="47013" y="1600"/>
                  </a:cubicBezTo>
                  <a:cubicBezTo>
                    <a:pt x="37808" y="6800"/>
                    <a:pt x="39123" y="12800"/>
                    <a:pt x="22356" y="39600"/>
                  </a:cubicBezTo>
                  <a:cubicBezTo>
                    <a:pt x="15780" y="45600"/>
                    <a:pt x="15780" y="45600"/>
                    <a:pt x="15780" y="45600"/>
                  </a:cubicBezTo>
                  <a:cubicBezTo>
                    <a:pt x="0" y="53200"/>
                    <a:pt x="0" y="53200"/>
                    <a:pt x="0" y="53200"/>
                  </a:cubicBezTo>
                  <a:cubicBezTo>
                    <a:pt x="13479" y="118800"/>
                    <a:pt x="13479" y="118800"/>
                    <a:pt x="13479" y="118800"/>
                  </a:cubicBezTo>
                  <a:cubicBezTo>
                    <a:pt x="37150" y="112800"/>
                    <a:pt x="37150" y="112800"/>
                    <a:pt x="37150" y="112800"/>
                  </a:cubicBezTo>
                  <a:cubicBezTo>
                    <a:pt x="57863" y="118400"/>
                    <a:pt x="66739" y="120000"/>
                    <a:pt x="87780" y="113200"/>
                  </a:cubicBezTo>
                  <a:cubicBezTo>
                    <a:pt x="87780" y="113200"/>
                    <a:pt x="87780" y="113200"/>
                    <a:pt x="87780" y="113200"/>
                  </a:cubicBezTo>
                  <a:cubicBezTo>
                    <a:pt x="106191" y="107200"/>
                    <a:pt x="106191" y="107200"/>
                    <a:pt x="106191" y="107200"/>
                  </a:cubicBezTo>
                  <a:cubicBezTo>
                    <a:pt x="108493" y="106400"/>
                    <a:pt x="110136" y="104800"/>
                    <a:pt x="111452" y="102400"/>
                  </a:cubicBezTo>
                  <a:cubicBezTo>
                    <a:pt x="112438" y="100000"/>
                    <a:pt x="112767" y="97200"/>
                    <a:pt x="112109" y="94800"/>
                  </a:cubicBezTo>
                  <a:cubicBezTo>
                    <a:pt x="111780" y="93200"/>
                    <a:pt x="111123" y="91600"/>
                    <a:pt x="110136" y="90400"/>
                  </a:cubicBezTo>
                  <a:cubicBezTo>
                    <a:pt x="96328" y="94000"/>
                    <a:pt x="96328" y="94000"/>
                    <a:pt x="96328" y="94000"/>
                  </a:cubicBezTo>
                  <a:cubicBezTo>
                    <a:pt x="95342" y="94400"/>
                    <a:pt x="94356" y="93200"/>
                    <a:pt x="94027" y="92000"/>
                  </a:cubicBezTo>
                  <a:cubicBezTo>
                    <a:pt x="93698" y="90800"/>
                    <a:pt x="94684" y="89600"/>
                    <a:pt x="95671" y="89200"/>
                  </a:cubicBezTo>
                  <a:cubicBezTo>
                    <a:pt x="100931" y="88000"/>
                    <a:pt x="105863" y="86400"/>
                    <a:pt x="111452" y="84800"/>
                  </a:cubicBezTo>
                  <a:cubicBezTo>
                    <a:pt x="113753" y="84000"/>
                    <a:pt x="116054" y="82400"/>
                    <a:pt x="117369" y="79600"/>
                  </a:cubicBezTo>
                  <a:cubicBezTo>
                    <a:pt x="118684" y="77200"/>
                    <a:pt x="119342" y="74000"/>
                    <a:pt x="118684" y="70800"/>
                  </a:cubicBezTo>
                  <a:cubicBezTo>
                    <a:pt x="118027" y="67600"/>
                    <a:pt x="116383" y="64800"/>
                    <a:pt x="114082" y="63600"/>
                  </a:cubicBezTo>
                  <a:cubicBezTo>
                    <a:pt x="113753" y="63600"/>
                    <a:pt x="113424" y="63600"/>
                    <a:pt x="113095" y="64000"/>
                  </a:cubicBezTo>
                  <a:cubicBezTo>
                    <a:pt x="99616" y="67600"/>
                    <a:pt x="99616" y="67600"/>
                    <a:pt x="99616" y="67600"/>
                  </a:cubicBezTo>
                  <a:cubicBezTo>
                    <a:pt x="98630" y="68000"/>
                    <a:pt x="97315" y="67200"/>
                    <a:pt x="97315" y="66000"/>
                  </a:cubicBezTo>
                  <a:cubicBezTo>
                    <a:pt x="96986" y="64800"/>
                    <a:pt x="97643" y="63200"/>
                    <a:pt x="98630" y="63200"/>
                  </a:cubicBezTo>
                  <a:close/>
                </a:path>
              </a:pathLst>
            </a:custGeom>
            <a:solidFill>
              <a:srgbClr val="D5DBE5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5486" name="Shape 5486"/>
            <p:cNvSpPr/>
            <p:nvPr/>
          </p:nvSpPr>
          <p:spPr>
            <a:xfrm>
              <a:off x="4688439" y="5079053"/>
              <a:ext cx="646074" cy="104097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79787" y="5940"/>
                  </a:moveTo>
                  <a:cubicBezTo>
                    <a:pt x="78510" y="3168"/>
                    <a:pt x="75319" y="1188"/>
                    <a:pt x="70851" y="396"/>
                  </a:cubicBezTo>
                  <a:cubicBezTo>
                    <a:pt x="68936" y="0"/>
                    <a:pt x="66382" y="0"/>
                    <a:pt x="64468" y="396"/>
                  </a:cubicBezTo>
                  <a:cubicBezTo>
                    <a:pt x="10851" y="9504"/>
                    <a:pt x="10851" y="9504"/>
                    <a:pt x="10851" y="9504"/>
                  </a:cubicBezTo>
                  <a:cubicBezTo>
                    <a:pt x="4468" y="10693"/>
                    <a:pt x="0" y="15445"/>
                    <a:pt x="1914" y="19405"/>
                  </a:cubicBezTo>
                  <a:cubicBezTo>
                    <a:pt x="40851" y="113663"/>
                    <a:pt x="40851" y="113663"/>
                    <a:pt x="40851" y="113663"/>
                  </a:cubicBezTo>
                  <a:cubicBezTo>
                    <a:pt x="42765" y="117623"/>
                    <a:pt x="50425" y="120000"/>
                    <a:pt x="56808" y="118811"/>
                  </a:cubicBezTo>
                  <a:cubicBezTo>
                    <a:pt x="109148" y="108118"/>
                    <a:pt x="109148" y="108118"/>
                    <a:pt x="109148" y="108118"/>
                  </a:cubicBezTo>
                  <a:cubicBezTo>
                    <a:pt x="115531" y="106534"/>
                    <a:pt x="120000" y="101782"/>
                    <a:pt x="118085" y="97821"/>
                  </a:cubicBezTo>
                  <a:lnTo>
                    <a:pt x="79787" y="5940"/>
                  </a:lnTo>
                  <a:close/>
                  <a:moveTo>
                    <a:pt x="100851" y="95049"/>
                  </a:moveTo>
                  <a:cubicBezTo>
                    <a:pt x="98297" y="102178"/>
                    <a:pt x="87446" y="106534"/>
                    <a:pt x="76595" y="104950"/>
                  </a:cubicBezTo>
                  <a:cubicBezTo>
                    <a:pt x="65106" y="103762"/>
                    <a:pt x="58085" y="97029"/>
                    <a:pt x="60000" y="89900"/>
                  </a:cubicBezTo>
                  <a:cubicBezTo>
                    <a:pt x="62553" y="83168"/>
                    <a:pt x="73404" y="78415"/>
                    <a:pt x="84893" y="80000"/>
                  </a:cubicBezTo>
                  <a:cubicBezTo>
                    <a:pt x="95744" y="81188"/>
                    <a:pt x="102765" y="87920"/>
                    <a:pt x="100851" y="95049"/>
                  </a:cubicBezTo>
                  <a:close/>
                </a:path>
              </a:pathLst>
            </a:custGeom>
            <a:solidFill>
              <a:srgbClr val="ACB8CA"/>
            </a:solidFill>
            <a:ln>
              <a:noFill/>
            </a:ln>
          </p:spPr>
          <p:txBody>
            <a:bodyPr lIns="91400" tIns="45700" rIns="91400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2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87" name="Shape 5487"/>
          <p:cNvGrpSpPr/>
          <p:nvPr/>
        </p:nvGrpSpPr>
        <p:grpSpPr>
          <a:xfrm>
            <a:off x="1013955" y="2300200"/>
            <a:ext cx="2198178" cy="572464"/>
            <a:chOff x="2194601" y="2009322"/>
            <a:chExt cx="2198178" cy="572464"/>
          </a:xfrm>
        </p:grpSpPr>
        <p:sp>
          <p:nvSpPr>
            <p:cNvPr id="5488" name="Shape 548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>
                <a:lnSpc>
                  <a:spcPct val="130000"/>
                </a:lnSpc>
                <a:buClr>
                  <a:schemeClr val="dk2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chemeClr val="dk2"/>
                </a:solidFill>
                <a:cs typeface="+mn-ea"/>
                <a:sym typeface="+mn-lt"/>
              </a:endParaRPr>
            </a:p>
          </p:txBody>
        </p:sp>
        <p:sp>
          <p:nvSpPr>
            <p:cNvPr id="5489" name="Shape 548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0" name="Shape 5490"/>
          <p:cNvGrpSpPr/>
          <p:nvPr/>
        </p:nvGrpSpPr>
        <p:grpSpPr>
          <a:xfrm>
            <a:off x="3571392" y="2319637"/>
            <a:ext cx="2199302" cy="572464"/>
            <a:chOff x="4129723" y="2015876"/>
            <a:chExt cx="2199302" cy="572464"/>
          </a:xfrm>
        </p:grpSpPr>
        <p:sp>
          <p:nvSpPr>
            <p:cNvPr id="5491" name="Shape 549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2" name="Shape 549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3" name="Shape 5493"/>
          <p:cNvGrpSpPr/>
          <p:nvPr/>
        </p:nvGrpSpPr>
        <p:grpSpPr>
          <a:xfrm>
            <a:off x="1013956" y="3441851"/>
            <a:ext cx="2126142" cy="572464"/>
            <a:chOff x="6064846" y="2015876"/>
            <a:chExt cx="2126142" cy="572464"/>
          </a:xfrm>
        </p:grpSpPr>
        <p:sp>
          <p:nvSpPr>
            <p:cNvPr id="5494" name="Shape 549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5" name="Shape 549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5496" name="Shape 5496"/>
          <p:cNvGrpSpPr/>
          <p:nvPr/>
        </p:nvGrpSpPr>
        <p:grpSpPr>
          <a:xfrm>
            <a:off x="3571392" y="3412253"/>
            <a:ext cx="2199302" cy="572464"/>
            <a:chOff x="8002514" y="2015876"/>
            <a:chExt cx="2199302" cy="572464"/>
          </a:xfrm>
        </p:grpSpPr>
        <p:sp>
          <p:nvSpPr>
            <p:cNvPr id="5497" name="Shape 549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Clr>
                  <a:srgbClr val="44546A"/>
                </a:buClr>
                <a:buSzPct val="25000"/>
                <a:defRPr/>
              </a:pPr>
              <a:r>
                <a:rPr lang="zh-CN" altLang="en-US" sz="105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lang="en-US" altLang="zh-CN" sz="1050" kern="0" dirty="0">
                <a:solidFill>
                  <a:srgbClr val="44546A"/>
                </a:solidFill>
                <a:cs typeface="+mn-ea"/>
                <a:sym typeface="+mn-lt"/>
              </a:endParaRPr>
            </a:p>
          </p:txBody>
        </p:sp>
        <p:sp>
          <p:nvSpPr>
            <p:cNvPr id="5498" name="Shape 549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5499" name="Shape 5499"/>
          <p:cNvSpPr txBox="1"/>
          <p:nvPr/>
        </p:nvSpPr>
        <p:spPr>
          <a:xfrm>
            <a:off x="1013957" y="4570187"/>
            <a:ext cx="2634557" cy="30619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100" b="1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Steps Data Analysis</a:t>
            </a:r>
          </a:p>
        </p:txBody>
      </p:sp>
      <p:sp>
        <p:nvSpPr>
          <p:cNvPr id="5500" name="Shape 5500"/>
          <p:cNvSpPr txBox="1"/>
          <p:nvPr/>
        </p:nvSpPr>
        <p:spPr>
          <a:xfrm>
            <a:off x="1013957" y="4876382"/>
            <a:ext cx="1604828" cy="983146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25000"/>
              <a:buFont typeface="Arial" panose="020B0604020202020204"/>
              <a:buNone/>
              <a:defRPr/>
            </a:pP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cs typeface="+mn-ea"/>
                <a:sym typeface="+mn-lt"/>
              </a:rPr>
              <a:t>Process Steps Information Analysis</a:t>
            </a:r>
          </a:p>
        </p:txBody>
      </p:sp>
      <p:grpSp>
        <p:nvGrpSpPr>
          <p:cNvPr id="3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3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3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3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37" name="Shape 2287"/>
          <p:cNvSpPr/>
          <p:nvPr/>
        </p:nvSpPr>
        <p:spPr>
          <a:xfrm>
            <a:off x="2981309" y="4456208"/>
            <a:ext cx="3114691" cy="923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4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/>
                                        <p:tgtEl>
                                          <p:spTgt spid="54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5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5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54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5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2500"/>
                            </p:stCondLst>
                            <p:childTnLst>
                              <p:par>
                                <p:cTn id="3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11" name="Shape 2411"/>
          <p:cNvGrpSpPr/>
          <p:nvPr/>
        </p:nvGrpSpPr>
        <p:grpSpPr>
          <a:xfrm>
            <a:off x="6743233" y="1743189"/>
            <a:ext cx="4209716" cy="4117280"/>
            <a:chOff x="6779927" y="2092325"/>
            <a:chExt cx="3674258" cy="3593579"/>
          </a:xfrm>
        </p:grpSpPr>
        <p:grpSp>
          <p:nvGrpSpPr>
            <p:cNvPr id="2412" name="Shape 2412"/>
            <p:cNvGrpSpPr/>
            <p:nvPr/>
          </p:nvGrpSpPr>
          <p:grpSpPr>
            <a:xfrm>
              <a:off x="6779927" y="2092325"/>
              <a:ext cx="3674258" cy="3593579"/>
              <a:chOff x="3477442" y="1581445"/>
              <a:chExt cx="5340857" cy="5223582"/>
            </a:xfrm>
          </p:grpSpPr>
          <p:sp>
            <p:nvSpPr>
              <p:cNvPr id="2413" name="Shape 2413"/>
              <p:cNvSpPr/>
              <p:nvPr/>
            </p:nvSpPr>
            <p:spPr>
              <a:xfrm>
                <a:off x="5139037" y="4209632"/>
                <a:ext cx="381772" cy="38177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9411" y="0"/>
                    </a:moveTo>
                    <a:cubicBezTo>
                      <a:pt x="8823" y="0"/>
                      <a:pt x="8823" y="0"/>
                      <a:pt x="8823" y="0"/>
                    </a:cubicBezTo>
                    <a:cubicBezTo>
                      <a:pt x="3529" y="0"/>
                      <a:pt x="0" y="5294"/>
                      <a:pt x="0" y="10588"/>
                    </a:cubicBezTo>
                    <a:cubicBezTo>
                      <a:pt x="0" y="102352"/>
                      <a:pt x="0" y="102352"/>
                      <a:pt x="0" y="102352"/>
                    </a:cubicBezTo>
                    <a:cubicBezTo>
                      <a:pt x="0" y="107647"/>
                      <a:pt x="3529" y="112941"/>
                      <a:pt x="8823" y="112941"/>
                    </a:cubicBezTo>
                    <a:cubicBezTo>
                      <a:pt x="12352" y="112941"/>
                      <a:pt x="12352" y="112941"/>
                      <a:pt x="12352" y="112941"/>
                    </a:cubicBezTo>
                    <a:cubicBezTo>
                      <a:pt x="12352" y="118235"/>
                      <a:pt x="12352" y="118235"/>
                      <a:pt x="12352" y="118235"/>
                    </a:cubicBezTo>
                    <a:cubicBezTo>
                      <a:pt x="12352" y="120000"/>
                      <a:pt x="12352" y="120000"/>
                      <a:pt x="14117" y="120000"/>
                    </a:cubicBezTo>
                    <a:cubicBezTo>
                      <a:pt x="21176" y="120000"/>
                      <a:pt x="21176" y="120000"/>
                      <a:pt x="21176" y="120000"/>
                    </a:cubicBezTo>
                    <a:cubicBezTo>
                      <a:pt x="22941" y="120000"/>
                      <a:pt x="22941" y="120000"/>
                      <a:pt x="22941" y="118235"/>
                    </a:cubicBezTo>
                    <a:cubicBezTo>
                      <a:pt x="22941" y="112941"/>
                      <a:pt x="22941" y="112941"/>
                      <a:pt x="22941" y="112941"/>
                    </a:cubicBezTo>
                    <a:cubicBezTo>
                      <a:pt x="95294" y="112941"/>
                      <a:pt x="95294" y="112941"/>
                      <a:pt x="95294" y="112941"/>
                    </a:cubicBezTo>
                    <a:cubicBezTo>
                      <a:pt x="95294" y="118235"/>
                      <a:pt x="95294" y="118235"/>
                      <a:pt x="95294" y="118235"/>
                    </a:cubicBezTo>
                    <a:cubicBezTo>
                      <a:pt x="95294" y="120000"/>
                      <a:pt x="95294" y="120000"/>
                      <a:pt x="97058" y="120000"/>
                    </a:cubicBezTo>
                    <a:cubicBezTo>
                      <a:pt x="105882" y="120000"/>
                      <a:pt x="105882" y="120000"/>
                      <a:pt x="105882" y="120000"/>
                    </a:cubicBezTo>
                    <a:cubicBezTo>
                      <a:pt x="105882" y="120000"/>
                      <a:pt x="107647" y="120000"/>
                      <a:pt x="107647" y="118235"/>
                    </a:cubicBezTo>
                    <a:cubicBezTo>
                      <a:pt x="107647" y="112941"/>
                      <a:pt x="107647" y="112941"/>
                      <a:pt x="107647" y="112941"/>
                    </a:cubicBezTo>
                    <a:cubicBezTo>
                      <a:pt x="109411" y="112941"/>
                      <a:pt x="109411" y="112941"/>
                      <a:pt x="109411" y="112941"/>
                    </a:cubicBezTo>
                    <a:cubicBezTo>
                      <a:pt x="114705" y="112941"/>
                      <a:pt x="120000" y="107647"/>
                      <a:pt x="120000" y="102352"/>
                    </a:cubicBezTo>
                    <a:cubicBezTo>
                      <a:pt x="120000" y="10588"/>
                      <a:pt x="120000" y="10588"/>
                      <a:pt x="120000" y="10588"/>
                    </a:cubicBezTo>
                    <a:cubicBezTo>
                      <a:pt x="120000" y="5294"/>
                      <a:pt x="114705" y="0"/>
                      <a:pt x="109411" y="0"/>
                    </a:cubicBezTo>
                    <a:close/>
                    <a:moveTo>
                      <a:pt x="114705" y="102352"/>
                    </a:moveTo>
                    <a:cubicBezTo>
                      <a:pt x="114705" y="105882"/>
                      <a:pt x="112941" y="107647"/>
                      <a:pt x="109411" y="107647"/>
                    </a:cubicBezTo>
                    <a:cubicBezTo>
                      <a:pt x="105882" y="107647"/>
                      <a:pt x="105882" y="107647"/>
                      <a:pt x="105882" y="107647"/>
                    </a:cubicBezTo>
                    <a:cubicBezTo>
                      <a:pt x="97058" y="107647"/>
                      <a:pt x="97058" y="107647"/>
                      <a:pt x="97058" y="107647"/>
                    </a:cubicBezTo>
                    <a:cubicBezTo>
                      <a:pt x="21176" y="107647"/>
                      <a:pt x="21176" y="107647"/>
                      <a:pt x="21176" y="107647"/>
                    </a:cubicBezTo>
                    <a:cubicBezTo>
                      <a:pt x="14117" y="107647"/>
                      <a:pt x="14117" y="107647"/>
                      <a:pt x="14117" y="107647"/>
                    </a:cubicBezTo>
                    <a:cubicBezTo>
                      <a:pt x="8823" y="107647"/>
                      <a:pt x="8823" y="107647"/>
                      <a:pt x="8823" y="107647"/>
                    </a:cubicBezTo>
                    <a:cubicBezTo>
                      <a:pt x="7058" y="107647"/>
                      <a:pt x="5294" y="105882"/>
                      <a:pt x="5294" y="102352"/>
                    </a:cubicBezTo>
                    <a:cubicBezTo>
                      <a:pt x="5294" y="10588"/>
                      <a:pt x="5294" y="10588"/>
                      <a:pt x="5294" y="10588"/>
                    </a:cubicBezTo>
                    <a:cubicBezTo>
                      <a:pt x="5294" y="7058"/>
                      <a:pt x="7058" y="5294"/>
                      <a:pt x="8823" y="5294"/>
                    </a:cubicBezTo>
                    <a:cubicBezTo>
                      <a:pt x="109411" y="5294"/>
                      <a:pt x="109411" y="5294"/>
                      <a:pt x="109411" y="5294"/>
                    </a:cubicBezTo>
                    <a:cubicBezTo>
                      <a:pt x="112941" y="5294"/>
                      <a:pt x="114705" y="7058"/>
                      <a:pt x="114705" y="10588"/>
                    </a:cubicBezTo>
                    <a:lnTo>
                      <a:pt x="114705" y="102352"/>
                    </a:lnTo>
                    <a:close/>
                    <a:moveTo>
                      <a:pt x="107647" y="8823"/>
                    </a:moveTo>
                    <a:cubicBezTo>
                      <a:pt x="12352" y="8823"/>
                      <a:pt x="12352" y="8823"/>
                      <a:pt x="12352" y="8823"/>
                    </a:cubicBezTo>
                    <a:cubicBezTo>
                      <a:pt x="10588" y="8823"/>
                      <a:pt x="8823" y="10588"/>
                      <a:pt x="8823" y="14117"/>
                    </a:cubicBezTo>
                    <a:cubicBezTo>
                      <a:pt x="8823" y="22941"/>
                      <a:pt x="8823" y="22941"/>
                      <a:pt x="8823" y="22941"/>
                    </a:cubicBezTo>
                    <a:cubicBezTo>
                      <a:pt x="7058" y="22941"/>
                      <a:pt x="7058" y="22941"/>
                      <a:pt x="7058" y="22941"/>
                    </a:cubicBezTo>
                    <a:cubicBezTo>
                      <a:pt x="5294" y="22941"/>
                      <a:pt x="5294" y="22941"/>
                      <a:pt x="5294" y="24705"/>
                    </a:cubicBezTo>
                    <a:cubicBezTo>
                      <a:pt x="5294" y="38823"/>
                      <a:pt x="5294" y="38823"/>
                      <a:pt x="5294" y="38823"/>
                    </a:cubicBezTo>
                    <a:cubicBezTo>
                      <a:pt x="5294" y="40588"/>
                      <a:pt x="5294" y="40588"/>
                      <a:pt x="7058" y="40588"/>
                    </a:cubicBezTo>
                    <a:cubicBezTo>
                      <a:pt x="8823" y="40588"/>
                      <a:pt x="8823" y="40588"/>
                      <a:pt x="8823" y="40588"/>
                    </a:cubicBezTo>
                    <a:cubicBezTo>
                      <a:pt x="8823" y="72352"/>
                      <a:pt x="8823" y="72352"/>
                      <a:pt x="8823" y="72352"/>
                    </a:cubicBezTo>
                    <a:cubicBezTo>
                      <a:pt x="7058" y="72352"/>
                      <a:pt x="7058" y="72352"/>
                      <a:pt x="7058" y="72352"/>
                    </a:cubicBezTo>
                    <a:cubicBezTo>
                      <a:pt x="5294" y="72352"/>
                      <a:pt x="5294" y="72352"/>
                      <a:pt x="5294" y="74117"/>
                    </a:cubicBezTo>
                    <a:cubicBezTo>
                      <a:pt x="5294" y="88235"/>
                      <a:pt x="5294" y="88235"/>
                      <a:pt x="5294" y="88235"/>
                    </a:cubicBezTo>
                    <a:cubicBezTo>
                      <a:pt x="5294" y="90000"/>
                      <a:pt x="5294" y="90000"/>
                      <a:pt x="7058" y="90000"/>
                    </a:cubicBezTo>
                    <a:cubicBezTo>
                      <a:pt x="8823" y="90000"/>
                      <a:pt x="8823" y="90000"/>
                      <a:pt x="8823" y="90000"/>
                    </a:cubicBezTo>
                    <a:cubicBezTo>
                      <a:pt x="8823" y="100588"/>
                      <a:pt x="8823" y="100588"/>
                      <a:pt x="8823" y="100588"/>
                    </a:cubicBezTo>
                    <a:cubicBezTo>
                      <a:pt x="8823" y="102352"/>
                      <a:pt x="10588" y="104117"/>
                      <a:pt x="12352" y="104117"/>
                    </a:cubicBezTo>
                    <a:cubicBezTo>
                      <a:pt x="107647" y="104117"/>
                      <a:pt x="107647" y="104117"/>
                      <a:pt x="107647" y="104117"/>
                    </a:cubicBezTo>
                    <a:cubicBezTo>
                      <a:pt x="109411" y="104117"/>
                      <a:pt x="111176" y="102352"/>
                      <a:pt x="111176" y="100588"/>
                    </a:cubicBezTo>
                    <a:cubicBezTo>
                      <a:pt x="111176" y="14117"/>
                      <a:pt x="111176" y="14117"/>
                      <a:pt x="111176" y="14117"/>
                    </a:cubicBezTo>
                    <a:cubicBezTo>
                      <a:pt x="111176" y="10588"/>
                      <a:pt x="109411" y="8823"/>
                      <a:pt x="107647" y="8823"/>
                    </a:cubicBezTo>
                    <a:close/>
                    <a:moveTo>
                      <a:pt x="107647" y="100588"/>
                    </a:moveTo>
                    <a:cubicBezTo>
                      <a:pt x="107647" y="100588"/>
                      <a:pt x="107647" y="100588"/>
                      <a:pt x="107647" y="100588"/>
                    </a:cubicBezTo>
                    <a:cubicBezTo>
                      <a:pt x="12352" y="100588"/>
                      <a:pt x="12352" y="100588"/>
                      <a:pt x="12352" y="100588"/>
                    </a:cubicBezTo>
                    <a:cubicBezTo>
                      <a:pt x="12352" y="90000"/>
                      <a:pt x="12352" y="90000"/>
                      <a:pt x="12352" y="90000"/>
                    </a:cubicBezTo>
                    <a:cubicBezTo>
                      <a:pt x="12352" y="90000"/>
                      <a:pt x="12352" y="90000"/>
                      <a:pt x="12352" y="90000"/>
                    </a:cubicBezTo>
                    <a:cubicBezTo>
                      <a:pt x="14117" y="90000"/>
                      <a:pt x="14117" y="90000"/>
                      <a:pt x="14117" y="88235"/>
                    </a:cubicBezTo>
                    <a:cubicBezTo>
                      <a:pt x="14117" y="74117"/>
                      <a:pt x="14117" y="74117"/>
                      <a:pt x="14117" y="74117"/>
                    </a:cubicBezTo>
                    <a:cubicBezTo>
                      <a:pt x="14117" y="72352"/>
                      <a:pt x="14117" y="72352"/>
                      <a:pt x="12352" y="72352"/>
                    </a:cubicBezTo>
                    <a:cubicBezTo>
                      <a:pt x="12352" y="72352"/>
                      <a:pt x="12352" y="72352"/>
                      <a:pt x="12352" y="72352"/>
                    </a:cubicBezTo>
                    <a:cubicBezTo>
                      <a:pt x="12352" y="40588"/>
                      <a:pt x="12352" y="40588"/>
                      <a:pt x="12352" y="40588"/>
                    </a:cubicBezTo>
                    <a:cubicBezTo>
                      <a:pt x="12352" y="40588"/>
                      <a:pt x="12352" y="40588"/>
                      <a:pt x="12352" y="40588"/>
                    </a:cubicBezTo>
                    <a:cubicBezTo>
                      <a:pt x="14117" y="40588"/>
                      <a:pt x="14117" y="40588"/>
                      <a:pt x="14117" y="38823"/>
                    </a:cubicBezTo>
                    <a:cubicBezTo>
                      <a:pt x="14117" y="24705"/>
                      <a:pt x="14117" y="24705"/>
                      <a:pt x="14117" y="24705"/>
                    </a:cubicBezTo>
                    <a:cubicBezTo>
                      <a:pt x="14117" y="22941"/>
                      <a:pt x="14117" y="22941"/>
                      <a:pt x="12352" y="22941"/>
                    </a:cubicBezTo>
                    <a:cubicBezTo>
                      <a:pt x="12352" y="22941"/>
                      <a:pt x="12352" y="22941"/>
                      <a:pt x="12352" y="22941"/>
                    </a:cubicBezTo>
                    <a:cubicBezTo>
                      <a:pt x="12352" y="12352"/>
                      <a:pt x="12352" y="12352"/>
                      <a:pt x="12352" y="12352"/>
                    </a:cubicBezTo>
                    <a:cubicBezTo>
                      <a:pt x="107647" y="14117"/>
                      <a:pt x="107647" y="14117"/>
                      <a:pt x="107647" y="14117"/>
                    </a:cubicBezTo>
                    <a:lnTo>
                      <a:pt x="107647" y="100588"/>
                    </a:lnTo>
                    <a:close/>
                    <a:moveTo>
                      <a:pt x="60000" y="81176"/>
                    </a:moveTo>
                    <a:cubicBezTo>
                      <a:pt x="74117" y="81176"/>
                      <a:pt x="84705" y="70588"/>
                      <a:pt x="84705" y="56470"/>
                    </a:cubicBezTo>
                    <a:cubicBezTo>
                      <a:pt x="84705" y="42352"/>
                      <a:pt x="74117" y="31764"/>
                      <a:pt x="60000" y="31764"/>
                    </a:cubicBezTo>
                    <a:cubicBezTo>
                      <a:pt x="45882" y="31764"/>
                      <a:pt x="35294" y="42352"/>
                      <a:pt x="35294" y="56470"/>
                    </a:cubicBezTo>
                    <a:cubicBezTo>
                      <a:pt x="35294" y="70588"/>
                      <a:pt x="45882" y="81176"/>
                      <a:pt x="60000" y="81176"/>
                    </a:cubicBezTo>
                    <a:close/>
                    <a:moveTo>
                      <a:pt x="60000" y="35294"/>
                    </a:moveTo>
                    <a:cubicBezTo>
                      <a:pt x="70588" y="35294"/>
                      <a:pt x="81176" y="44117"/>
                      <a:pt x="81176" y="56470"/>
                    </a:cubicBezTo>
                    <a:cubicBezTo>
                      <a:pt x="81176" y="68823"/>
                      <a:pt x="70588" y="77647"/>
                      <a:pt x="60000" y="77647"/>
                    </a:cubicBezTo>
                    <a:cubicBezTo>
                      <a:pt x="47647" y="77647"/>
                      <a:pt x="38823" y="68823"/>
                      <a:pt x="38823" y="56470"/>
                    </a:cubicBezTo>
                    <a:cubicBezTo>
                      <a:pt x="38823" y="44117"/>
                      <a:pt x="47647" y="35294"/>
                      <a:pt x="60000" y="35294"/>
                    </a:cubicBezTo>
                    <a:close/>
                    <a:moveTo>
                      <a:pt x="60000" y="72352"/>
                    </a:moveTo>
                    <a:cubicBezTo>
                      <a:pt x="67058" y="72352"/>
                      <a:pt x="72352" y="68823"/>
                      <a:pt x="75882" y="61764"/>
                    </a:cubicBezTo>
                    <a:cubicBezTo>
                      <a:pt x="79411" y="61764"/>
                      <a:pt x="79411" y="61764"/>
                      <a:pt x="79411" y="61764"/>
                    </a:cubicBezTo>
                    <a:cubicBezTo>
                      <a:pt x="79411" y="61764"/>
                      <a:pt x="81176" y="60000"/>
                      <a:pt x="81176" y="60000"/>
                    </a:cubicBezTo>
                    <a:cubicBezTo>
                      <a:pt x="81176" y="54705"/>
                      <a:pt x="81176" y="54705"/>
                      <a:pt x="81176" y="54705"/>
                    </a:cubicBezTo>
                    <a:cubicBezTo>
                      <a:pt x="81176" y="52941"/>
                      <a:pt x="79411" y="52941"/>
                      <a:pt x="79411" y="52941"/>
                    </a:cubicBezTo>
                    <a:cubicBezTo>
                      <a:pt x="75882" y="52941"/>
                      <a:pt x="75882" y="52941"/>
                      <a:pt x="75882" y="52941"/>
                    </a:cubicBezTo>
                    <a:cubicBezTo>
                      <a:pt x="74117" y="45882"/>
                      <a:pt x="67058" y="40588"/>
                      <a:pt x="60000" y="40588"/>
                    </a:cubicBezTo>
                    <a:cubicBezTo>
                      <a:pt x="51176" y="40588"/>
                      <a:pt x="42352" y="47647"/>
                      <a:pt x="42352" y="56470"/>
                    </a:cubicBezTo>
                    <a:cubicBezTo>
                      <a:pt x="42352" y="65294"/>
                      <a:pt x="51176" y="72352"/>
                      <a:pt x="60000" y="72352"/>
                    </a:cubicBezTo>
                    <a:close/>
                    <a:moveTo>
                      <a:pt x="60000" y="44117"/>
                    </a:moveTo>
                    <a:cubicBezTo>
                      <a:pt x="67058" y="44117"/>
                      <a:pt x="72352" y="49411"/>
                      <a:pt x="72352" y="56470"/>
                    </a:cubicBezTo>
                    <a:cubicBezTo>
                      <a:pt x="72352" y="63529"/>
                      <a:pt x="67058" y="68823"/>
                      <a:pt x="60000" y="68823"/>
                    </a:cubicBezTo>
                    <a:cubicBezTo>
                      <a:pt x="52941" y="68823"/>
                      <a:pt x="45882" y="63529"/>
                      <a:pt x="45882" y="56470"/>
                    </a:cubicBezTo>
                    <a:cubicBezTo>
                      <a:pt x="45882" y="49411"/>
                      <a:pt x="52941" y="44117"/>
                      <a:pt x="60000" y="44117"/>
                    </a:cubicBezTo>
                    <a:close/>
                    <a:moveTo>
                      <a:pt x="88235" y="82941"/>
                    </a:moveTo>
                    <a:cubicBezTo>
                      <a:pt x="88235" y="84705"/>
                      <a:pt x="91764" y="86470"/>
                      <a:pt x="93529" y="86470"/>
                    </a:cubicBezTo>
                    <a:cubicBezTo>
                      <a:pt x="97058" y="86470"/>
                      <a:pt x="98823" y="84705"/>
                      <a:pt x="98823" y="82941"/>
                    </a:cubicBezTo>
                    <a:cubicBezTo>
                      <a:pt x="98823" y="79411"/>
                      <a:pt x="97058" y="77647"/>
                      <a:pt x="95294" y="77647"/>
                    </a:cubicBezTo>
                    <a:cubicBezTo>
                      <a:pt x="95294" y="35294"/>
                      <a:pt x="95294" y="35294"/>
                      <a:pt x="95294" y="35294"/>
                    </a:cubicBezTo>
                    <a:cubicBezTo>
                      <a:pt x="97058" y="35294"/>
                      <a:pt x="98823" y="33529"/>
                      <a:pt x="98823" y="31764"/>
                    </a:cubicBezTo>
                    <a:cubicBezTo>
                      <a:pt x="98823" y="28235"/>
                      <a:pt x="97058" y="26470"/>
                      <a:pt x="93529" y="26470"/>
                    </a:cubicBezTo>
                    <a:cubicBezTo>
                      <a:pt x="91764" y="26470"/>
                      <a:pt x="88235" y="28235"/>
                      <a:pt x="88235" y="31764"/>
                    </a:cubicBezTo>
                    <a:cubicBezTo>
                      <a:pt x="88235" y="33529"/>
                      <a:pt x="90000" y="35294"/>
                      <a:pt x="91764" y="35294"/>
                    </a:cubicBezTo>
                    <a:cubicBezTo>
                      <a:pt x="91764" y="77647"/>
                      <a:pt x="91764" y="77647"/>
                      <a:pt x="91764" y="77647"/>
                    </a:cubicBezTo>
                    <a:cubicBezTo>
                      <a:pt x="90000" y="77647"/>
                      <a:pt x="88235" y="79411"/>
                      <a:pt x="88235" y="82941"/>
                    </a:cubicBezTo>
                    <a:close/>
                    <a:moveTo>
                      <a:pt x="93529" y="82941"/>
                    </a:moveTo>
                    <a:cubicBezTo>
                      <a:pt x="93529" y="82941"/>
                      <a:pt x="91764" y="82941"/>
                      <a:pt x="91764" y="82941"/>
                    </a:cubicBezTo>
                    <a:cubicBezTo>
                      <a:pt x="91764" y="81176"/>
                      <a:pt x="93529" y="81176"/>
                      <a:pt x="93529" y="81176"/>
                    </a:cubicBezTo>
                    <a:cubicBezTo>
                      <a:pt x="95294" y="81176"/>
                      <a:pt x="95294" y="81176"/>
                      <a:pt x="95294" y="82941"/>
                    </a:cubicBezTo>
                    <a:cubicBezTo>
                      <a:pt x="95294" y="82941"/>
                      <a:pt x="95294" y="82941"/>
                      <a:pt x="93529" y="82941"/>
                    </a:cubicBezTo>
                    <a:close/>
                    <a:moveTo>
                      <a:pt x="93529" y="30000"/>
                    </a:moveTo>
                    <a:cubicBezTo>
                      <a:pt x="95294" y="30000"/>
                      <a:pt x="95294" y="30000"/>
                      <a:pt x="95294" y="31764"/>
                    </a:cubicBezTo>
                    <a:cubicBezTo>
                      <a:pt x="95294" y="31764"/>
                      <a:pt x="95294" y="31764"/>
                      <a:pt x="93529" y="31764"/>
                    </a:cubicBezTo>
                    <a:cubicBezTo>
                      <a:pt x="93529" y="31764"/>
                      <a:pt x="91764" y="31764"/>
                      <a:pt x="91764" y="31764"/>
                    </a:cubicBezTo>
                    <a:cubicBezTo>
                      <a:pt x="91764" y="30000"/>
                      <a:pt x="93529" y="30000"/>
                      <a:pt x="93529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4" name="Shape 2414"/>
              <p:cNvSpPr/>
              <p:nvPr/>
            </p:nvSpPr>
            <p:spPr>
              <a:xfrm>
                <a:off x="6050010" y="4549116"/>
                <a:ext cx="256239" cy="2989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5" name="Shape 2415"/>
              <p:cNvSpPr/>
              <p:nvPr/>
            </p:nvSpPr>
            <p:spPr>
              <a:xfrm>
                <a:off x="6004814" y="3783726"/>
                <a:ext cx="432891" cy="4085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6" name="Shape 2416"/>
              <p:cNvSpPr/>
              <p:nvPr/>
            </p:nvSpPr>
            <p:spPr>
              <a:xfrm>
                <a:off x="5748717" y="4268008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7" name="Shape 2417"/>
              <p:cNvSpPr/>
              <p:nvPr/>
            </p:nvSpPr>
            <p:spPr>
              <a:xfrm>
                <a:off x="5682598" y="2135440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8" name="Shape 2418"/>
              <p:cNvSpPr/>
              <p:nvPr/>
            </p:nvSpPr>
            <p:spPr>
              <a:xfrm>
                <a:off x="6795111" y="2542409"/>
                <a:ext cx="225912" cy="225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19" name="Shape 2419"/>
              <p:cNvSpPr/>
              <p:nvPr/>
            </p:nvSpPr>
            <p:spPr>
              <a:xfrm>
                <a:off x="5456605" y="5253251"/>
                <a:ext cx="477196" cy="4612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0" name="Shape 2420"/>
              <p:cNvSpPr/>
              <p:nvPr/>
            </p:nvSpPr>
            <p:spPr>
              <a:xfrm>
                <a:off x="3817235" y="2826580"/>
                <a:ext cx="337706" cy="3187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1" name="Shape 2421"/>
              <p:cNvSpPr/>
              <p:nvPr/>
            </p:nvSpPr>
            <p:spPr>
              <a:xfrm>
                <a:off x="6041482" y="2742922"/>
                <a:ext cx="365790" cy="365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0"/>
                    </a:moveTo>
                    <a:cubicBezTo>
                      <a:pt x="27272" y="0"/>
                      <a:pt x="0" y="27272"/>
                      <a:pt x="0" y="60000"/>
                    </a:cubicBezTo>
                    <a:cubicBezTo>
                      <a:pt x="0" y="92727"/>
                      <a:pt x="27272" y="120000"/>
                      <a:pt x="60000" y="120000"/>
                    </a:cubicBezTo>
                    <a:cubicBezTo>
                      <a:pt x="92727" y="120000"/>
                      <a:pt x="120000" y="92727"/>
                      <a:pt x="120000" y="60000"/>
                    </a:cubicBezTo>
                    <a:cubicBezTo>
                      <a:pt x="120000" y="27272"/>
                      <a:pt x="92727" y="0"/>
                      <a:pt x="60000" y="0"/>
                    </a:cubicBezTo>
                    <a:close/>
                    <a:moveTo>
                      <a:pt x="90909" y="58181"/>
                    </a:moveTo>
                    <a:cubicBezTo>
                      <a:pt x="90909" y="50909"/>
                      <a:pt x="89090" y="43636"/>
                      <a:pt x="87272" y="38181"/>
                    </a:cubicBezTo>
                    <a:cubicBezTo>
                      <a:pt x="101818" y="41818"/>
                      <a:pt x="112727" y="49090"/>
                      <a:pt x="114545" y="58181"/>
                    </a:cubicBezTo>
                    <a:lnTo>
                      <a:pt x="90909" y="58181"/>
                    </a:lnTo>
                    <a:close/>
                    <a:moveTo>
                      <a:pt x="87272" y="58181"/>
                    </a:moveTo>
                    <a:cubicBezTo>
                      <a:pt x="61818" y="58181"/>
                      <a:pt x="61818" y="58181"/>
                      <a:pt x="61818" y="58181"/>
                    </a:cubicBezTo>
                    <a:cubicBezTo>
                      <a:pt x="61818" y="32727"/>
                      <a:pt x="61818" y="32727"/>
                      <a:pt x="61818" y="32727"/>
                    </a:cubicBezTo>
                    <a:cubicBezTo>
                      <a:pt x="69090" y="32727"/>
                      <a:pt x="76363" y="34545"/>
                      <a:pt x="83636" y="36363"/>
                    </a:cubicBezTo>
                    <a:cubicBezTo>
                      <a:pt x="85454" y="43636"/>
                      <a:pt x="87272" y="50909"/>
                      <a:pt x="87272" y="58181"/>
                    </a:cubicBezTo>
                    <a:close/>
                    <a:moveTo>
                      <a:pt x="61818" y="29090"/>
                    </a:moveTo>
                    <a:cubicBezTo>
                      <a:pt x="61818" y="5454"/>
                      <a:pt x="61818" y="5454"/>
                      <a:pt x="61818" y="5454"/>
                    </a:cubicBezTo>
                    <a:cubicBezTo>
                      <a:pt x="70909" y="7272"/>
                      <a:pt x="78181" y="18181"/>
                      <a:pt x="83636" y="32727"/>
                    </a:cubicBezTo>
                    <a:cubicBezTo>
                      <a:pt x="76363" y="30909"/>
                      <a:pt x="69090" y="29090"/>
                      <a:pt x="61818" y="29090"/>
                    </a:cubicBezTo>
                    <a:close/>
                    <a:moveTo>
                      <a:pt x="58181" y="29090"/>
                    </a:moveTo>
                    <a:cubicBezTo>
                      <a:pt x="50909" y="29090"/>
                      <a:pt x="43636" y="30909"/>
                      <a:pt x="36363" y="32727"/>
                    </a:cubicBezTo>
                    <a:cubicBezTo>
                      <a:pt x="40000" y="18181"/>
                      <a:pt x="49090" y="7272"/>
                      <a:pt x="58181" y="5454"/>
                    </a:cubicBezTo>
                    <a:lnTo>
                      <a:pt x="58181" y="29090"/>
                    </a:lnTo>
                    <a:close/>
                    <a:moveTo>
                      <a:pt x="58181" y="32727"/>
                    </a:moveTo>
                    <a:cubicBezTo>
                      <a:pt x="58181" y="58181"/>
                      <a:pt x="58181" y="58181"/>
                      <a:pt x="58181" y="58181"/>
                    </a:cubicBezTo>
                    <a:cubicBezTo>
                      <a:pt x="32727" y="58181"/>
                      <a:pt x="32727" y="58181"/>
                      <a:pt x="32727" y="58181"/>
                    </a:cubicBezTo>
                    <a:cubicBezTo>
                      <a:pt x="32727" y="50909"/>
                      <a:pt x="32727" y="43636"/>
                      <a:pt x="34545" y="36363"/>
                    </a:cubicBezTo>
                    <a:cubicBezTo>
                      <a:pt x="41818" y="34545"/>
                      <a:pt x="49090" y="32727"/>
                      <a:pt x="58181" y="32727"/>
                    </a:cubicBezTo>
                    <a:close/>
                    <a:moveTo>
                      <a:pt x="29090" y="58181"/>
                    </a:moveTo>
                    <a:cubicBezTo>
                      <a:pt x="5454" y="58181"/>
                      <a:pt x="5454" y="58181"/>
                      <a:pt x="5454" y="58181"/>
                    </a:cubicBezTo>
                    <a:cubicBezTo>
                      <a:pt x="7272" y="49090"/>
                      <a:pt x="16363" y="41818"/>
                      <a:pt x="30909" y="38181"/>
                    </a:cubicBezTo>
                    <a:cubicBezTo>
                      <a:pt x="29090" y="43636"/>
                      <a:pt x="29090" y="50909"/>
                      <a:pt x="29090" y="58181"/>
                    </a:cubicBezTo>
                    <a:close/>
                    <a:moveTo>
                      <a:pt x="29090" y="61818"/>
                    </a:moveTo>
                    <a:cubicBezTo>
                      <a:pt x="29090" y="69090"/>
                      <a:pt x="29090" y="76363"/>
                      <a:pt x="30909" y="83636"/>
                    </a:cubicBezTo>
                    <a:cubicBezTo>
                      <a:pt x="16363" y="80000"/>
                      <a:pt x="7272" y="70909"/>
                      <a:pt x="5454" y="61818"/>
                    </a:cubicBezTo>
                    <a:lnTo>
                      <a:pt x="29090" y="61818"/>
                    </a:lnTo>
                    <a:close/>
                    <a:moveTo>
                      <a:pt x="32727" y="61818"/>
                    </a:moveTo>
                    <a:cubicBezTo>
                      <a:pt x="58181" y="61818"/>
                      <a:pt x="58181" y="61818"/>
                      <a:pt x="58181" y="61818"/>
                    </a:cubicBezTo>
                    <a:cubicBezTo>
                      <a:pt x="58181" y="87272"/>
                      <a:pt x="58181" y="87272"/>
                      <a:pt x="58181" y="87272"/>
                    </a:cubicBezTo>
                    <a:cubicBezTo>
                      <a:pt x="49090" y="87272"/>
                      <a:pt x="41818" y="87272"/>
                      <a:pt x="34545" y="85454"/>
                    </a:cubicBezTo>
                    <a:cubicBezTo>
                      <a:pt x="32727" y="78181"/>
                      <a:pt x="32727" y="70909"/>
                      <a:pt x="32727" y="61818"/>
                    </a:cubicBezTo>
                    <a:close/>
                    <a:moveTo>
                      <a:pt x="58181" y="90909"/>
                    </a:moveTo>
                    <a:cubicBezTo>
                      <a:pt x="58181" y="114545"/>
                      <a:pt x="58181" y="114545"/>
                      <a:pt x="58181" y="114545"/>
                    </a:cubicBezTo>
                    <a:cubicBezTo>
                      <a:pt x="49090" y="112727"/>
                      <a:pt x="40000" y="103636"/>
                      <a:pt x="36363" y="89090"/>
                    </a:cubicBezTo>
                    <a:cubicBezTo>
                      <a:pt x="43636" y="90909"/>
                      <a:pt x="50909" y="90909"/>
                      <a:pt x="58181" y="90909"/>
                    </a:cubicBezTo>
                    <a:close/>
                    <a:moveTo>
                      <a:pt x="61818" y="90909"/>
                    </a:moveTo>
                    <a:cubicBezTo>
                      <a:pt x="69090" y="90909"/>
                      <a:pt x="76363" y="90909"/>
                      <a:pt x="83636" y="89090"/>
                    </a:cubicBezTo>
                    <a:cubicBezTo>
                      <a:pt x="78181" y="103636"/>
                      <a:pt x="70909" y="112727"/>
                      <a:pt x="61818" y="114545"/>
                    </a:cubicBezTo>
                    <a:lnTo>
                      <a:pt x="61818" y="90909"/>
                    </a:lnTo>
                    <a:close/>
                    <a:moveTo>
                      <a:pt x="61818" y="87272"/>
                    </a:moveTo>
                    <a:cubicBezTo>
                      <a:pt x="61818" y="61818"/>
                      <a:pt x="61818" y="61818"/>
                      <a:pt x="61818" y="61818"/>
                    </a:cubicBezTo>
                    <a:cubicBezTo>
                      <a:pt x="87272" y="61818"/>
                      <a:pt x="87272" y="61818"/>
                      <a:pt x="87272" y="61818"/>
                    </a:cubicBezTo>
                    <a:cubicBezTo>
                      <a:pt x="87272" y="70909"/>
                      <a:pt x="85454" y="78181"/>
                      <a:pt x="83636" y="85454"/>
                    </a:cubicBezTo>
                    <a:cubicBezTo>
                      <a:pt x="76363" y="87272"/>
                      <a:pt x="69090" y="87272"/>
                      <a:pt x="61818" y="87272"/>
                    </a:cubicBezTo>
                    <a:close/>
                    <a:moveTo>
                      <a:pt x="90909" y="61818"/>
                    </a:moveTo>
                    <a:cubicBezTo>
                      <a:pt x="114545" y="61818"/>
                      <a:pt x="114545" y="61818"/>
                      <a:pt x="114545" y="61818"/>
                    </a:cubicBezTo>
                    <a:cubicBezTo>
                      <a:pt x="112727" y="70909"/>
                      <a:pt x="101818" y="80000"/>
                      <a:pt x="87272" y="83636"/>
                    </a:cubicBezTo>
                    <a:cubicBezTo>
                      <a:pt x="89090" y="76363"/>
                      <a:pt x="90909" y="69090"/>
                      <a:pt x="90909" y="61818"/>
                    </a:cubicBezTo>
                    <a:close/>
                    <a:moveTo>
                      <a:pt x="87272" y="32727"/>
                    </a:moveTo>
                    <a:cubicBezTo>
                      <a:pt x="83636" y="21818"/>
                      <a:pt x="78181" y="12727"/>
                      <a:pt x="72727" y="7272"/>
                    </a:cubicBezTo>
                    <a:cubicBezTo>
                      <a:pt x="92727" y="12727"/>
                      <a:pt x="107272" y="27272"/>
                      <a:pt x="112727" y="47272"/>
                    </a:cubicBezTo>
                    <a:cubicBezTo>
                      <a:pt x="107272" y="41818"/>
                      <a:pt x="98181" y="36363"/>
                      <a:pt x="87272" y="32727"/>
                    </a:cubicBezTo>
                    <a:close/>
                    <a:moveTo>
                      <a:pt x="32727" y="32727"/>
                    </a:moveTo>
                    <a:cubicBezTo>
                      <a:pt x="21818" y="36363"/>
                      <a:pt x="12727" y="41818"/>
                      <a:pt x="7272" y="47272"/>
                    </a:cubicBezTo>
                    <a:cubicBezTo>
                      <a:pt x="10909" y="27272"/>
                      <a:pt x="27272" y="12727"/>
                      <a:pt x="47272" y="7272"/>
                    </a:cubicBezTo>
                    <a:cubicBezTo>
                      <a:pt x="40000" y="12727"/>
                      <a:pt x="34545" y="21818"/>
                      <a:pt x="32727" y="32727"/>
                    </a:cubicBezTo>
                    <a:close/>
                    <a:moveTo>
                      <a:pt x="32727" y="87272"/>
                    </a:moveTo>
                    <a:cubicBezTo>
                      <a:pt x="34545" y="100000"/>
                      <a:pt x="40000" y="107272"/>
                      <a:pt x="47272" y="112727"/>
                    </a:cubicBezTo>
                    <a:cubicBezTo>
                      <a:pt x="27272" y="109090"/>
                      <a:pt x="10909" y="92727"/>
                      <a:pt x="7272" y="72727"/>
                    </a:cubicBezTo>
                    <a:cubicBezTo>
                      <a:pt x="12727" y="80000"/>
                      <a:pt x="21818" y="85454"/>
                      <a:pt x="32727" y="87272"/>
                    </a:cubicBezTo>
                    <a:close/>
                    <a:moveTo>
                      <a:pt x="87272" y="87272"/>
                    </a:moveTo>
                    <a:cubicBezTo>
                      <a:pt x="98181" y="85454"/>
                      <a:pt x="107272" y="80000"/>
                      <a:pt x="112727" y="72727"/>
                    </a:cubicBezTo>
                    <a:cubicBezTo>
                      <a:pt x="107272" y="92727"/>
                      <a:pt x="92727" y="109090"/>
                      <a:pt x="72727" y="112727"/>
                    </a:cubicBezTo>
                    <a:cubicBezTo>
                      <a:pt x="78181" y="107272"/>
                      <a:pt x="83636" y="100000"/>
                      <a:pt x="87272" y="8727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2" name="Shape 2422"/>
              <p:cNvSpPr/>
              <p:nvPr/>
            </p:nvSpPr>
            <p:spPr>
              <a:xfrm>
                <a:off x="7671100" y="2454616"/>
                <a:ext cx="247649" cy="273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3" name="Shape 2423"/>
              <p:cNvSpPr/>
              <p:nvPr/>
            </p:nvSpPr>
            <p:spPr>
              <a:xfrm>
                <a:off x="3914746" y="3658619"/>
                <a:ext cx="390902" cy="456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4" name="Shape 2424"/>
              <p:cNvSpPr/>
              <p:nvPr/>
            </p:nvSpPr>
            <p:spPr>
              <a:xfrm>
                <a:off x="6543301" y="3836992"/>
                <a:ext cx="257175" cy="252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588" y="0"/>
                    </a:moveTo>
                    <a:cubicBezTo>
                      <a:pt x="21176" y="0"/>
                      <a:pt x="21176" y="0"/>
                      <a:pt x="21176" y="0"/>
                    </a:cubicBezTo>
                    <a:cubicBezTo>
                      <a:pt x="8823" y="0"/>
                      <a:pt x="0" y="8955"/>
                      <a:pt x="0" y="19701"/>
                    </a:cubicBezTo>
                    <a:cubicBezTo>
                      <a:pt x="0" y="100298"/>
                      <a:pt x="0" y="100298"/>
                      <a:pt x="0" y="100298"/>
                    </a:cubicBezTo>
                    <a:cubicBezTo>
                      <a:pt x="0" y="111044"/>
                      <a:pt x="8823" y="120000"/>
                      <a:pt x="21176" y="120000"/>
                    </a:cubicBezTo>
                    <a:cubicBezTo>
                      <a:pt x="100588" y="120000"/>
                      <a:pt x="100588" y="120000"/>
                      <a:pt x="100588" y="120000"/>
                    </a:cubicBezTo>
                    <a:cubicBezTo>
                      <a:pt x="111176" y="120000"/>
                      <a:pt x="120000" y="111044"/>
                      <a:pt x="120000" y="100298"/>
                    </a:cubicBezTo>
                    <a:cubicBezTo>
                      <a:pt x="120000" y="19701"/>
                      <a:pt x="120000" y="19701"/>
                      <a:pt x="120000" y="19701"/>
                    </a:cubicBezTo>
                    <a:cubicBezTo>
                      <a:pt x="120000" y="8955"/>
                      <a:pt x="111176" y="0"/>
                      <a:pt x="100588" y="0"/>
                    </a:cubicBezTo>
                    <a:close/>
                    <a:moveTo>
                      <a:pt x="114705" y="19701"/>
                    </a:moveTo>
                    <a:cubicBezTo>
                      <a:pt x="114705" y="100298"/>
                      <a:pt x="114705" y="100298"/>
                      <a:pt x="114705" y="100298"/>
                    </a:cubicBezTo>
                    <a:cubicBezTo>
                      <a:pt x="114705" y="109253"/>
                      <a:pt x="107647" y="114626"/>
                      <a:pt x="100588" y="114626"/>
                    </a:cubicBezTo>
                    <a:cubicBezTo>
                      <a:pt x="21176" y="114626"/>
                      <a:pt x="21176" y="114626"/>
                      <a:pt x="21176" y="114626"/>
                    </a:cubicBezTo>
                    <a:cubicBezTo>
                      <a:pt x="12352" y="114626"/>
                      <a:pt x="5294" y="109253"/>
                      <a:pt x="5294" y="100298"/>
                    </a:cubicBezTo>
                    <a:cubicBezTo>
                      <a:pt x="5294" y="19701"/>
                      <a:pt x="5294" y="19701"/>
                      <a:pt x="5294" y="19701"/>
                    </a:cubicBezTo>
                    <a:cubicBezTo>
                      <a:pt x="5294" y="12537"/>
                      <a:pt x="12352" y="5373"/>
                      <a:pt x="21176" y="5373"/>
                    </a:cubicBezTo>
                    <a:cubicBezTo>
                      <a:pt x="100588" y="5373"/>
                      <a:pt x="100588" y="5373"/>
                      <a:pt x="100588" y="5373"/>
                    </a:cubicBezTo>
                    <a:cubicBezTo>
                      <a:pt x="107647" y="5373"/>
                      <a:pt x="114705" y="12537"/>
                      <a:pt x="114705" y="19701"/>
                    </a:cubicBezTo>
                    <a:close/>
                    <a:moveTo>
                      <a:pt x="98823" y="8955"/>
                    </a:moveTo>
                    <a:cubicBezTo>
                      <a:pt x="21176" y="8955"/>
                      <a:pt x="21176" y="8955"/>
                      <a:pt x="21176" y="8955"/>
                    </a:cubicBezTo>
                    <a:cubicBezTo>
                      <a:pt x="15882" y="8955"/>
                      <a:pt x="10588" y="14328"/>
                      <a:pt x="10588" y="21492"/>
                    </a:cubicBezTo>
                    <a:cubicBezTo>
                      <a:pt x="10588" y="100298"/>
                      <a:pt x="10588" y="100298"/>
                      <a:pt x="10588" y="100298"/>
                    </a:cubicBezTo>
                    <a:cubicBezTo>
                      <a:pt x="10588" y="105671"/>
                      <a:pt x="15882" y="111044"/>
                      <a:pt x="21176" y="111044"/>
                    </a:cubicBezTo>
                    <a:cubicBezTo>
                      <a:pt x="98823" y="111044"/>
                      <a:pt x="98823" y="111044"/>
                      <a:pt x="98823" y="111044"/>
                    </a:cubicBezTo>
                    <a:cubicBezTo>
                      <a:pt x="105882" y="111044"/>
                      <a:pt x="111176" y="105671"/>
                      <a:pt x="111176" y="100298"/>
                    </a:cubicBezTo>
                    <a:cubicBezTo>
                      <a:pt x="111176" y="21492"/>
                      <a:pt x="111176" y="21492"/>
                      <a:pt x="111176" y="21492"/>
                    </a:cubicBezTo>
                    <a:cubicBezTo>
                      <a:pt x="111176" y="14328"/>
                      <a:pt x="105882" y="8955"/>
                      <a:pt x="98823" y="8955"/>
                    </a:cubicBezTo>
                    <a:close/>
                    <a:moveTo>
                      <a:pt x="107647" y="21492"/>
                    </a:moveTo>
                    <a:cubicBezTo>
                      <a:pt x="107647" y="59104"/>
                      <a:pt x="107647" y="59104"/>
                      <a:pt x="107647" y="59104"/>
                    </a:cubicBezTo>
                    <a:cubicBezTo>
                      <a:pt x="61764" y="59104"/>
                      <a:pt x="61764" y="59104"/>
                      <a:pt x="61764" y="59104"/>
                    </a:cubicBezTo>
                    <a:cubicBezTo>
                      <a:pt x="61764" y="12537"/>
                      <a:pt x="61764" y="12537"/>
                      <a:pt x="61764" y="12537"/>
                    </a:cubicBezTo>
                    <a:cubicBezTo>
                      <a:pt x="98823" y="12537"/>
                      <a:pt x="98823" y="12537"/>
                      <a:pt x="98823" y="12537"/>
                    </a:cubicBezTo>
                    <a:cubicBezTo>
                      <a:pt x="104117" y="12537"/>
                      <a:pt x="107647" y="16119"/>
                      <a:pt x="107647" y="21492"/>
                    </a:cubicBezTo>
                    <a:close/>
                    <a:moveTo>
                      <a:pt x="21176" y="12537"/>
                    </a:moveTo>
                    <a:cubicBezTo>
                      <a:pt x="58235" y="12537"/>
                      <a:pt x="58235" y="12537"/>
                      <a:pt x="58235" y="12537"/>
                    </a:cubicBezTo>
                    <a:cubicBezTo>
                      <a:pt x="58235" y="59104"/>
                      <a:pt x="58235" y="59104"/>
                      <a:pt x="58235" y="59104"/>
                    </a:cubicBezTo>
                    <a:cubicBezTo>
                      <a:pt x="14117" y="59104"/>
                      <a:pt x="14117" y="59104"/>
                      <a:pt x="14117" y="59104"/>
                    </a:cubicBezTo>
                    <a:cubicBezTo>
                      <a:pt x="14117" y="21492"/>
                      <a:pt x="14117" y="21492"/>
                      <a:pt x="14117" y="21492"/>
                    </a:cubicBezTo>
                    <a:cubicBezTo>
                      <a:pt x="14117" y="16119"/>
                      <a:pt x="17647" y="12537"/>
                      <a:pt x="21176" y="12537"/>
                    </a:cubicBezTo>
                    <a:close/>
                    <a:moveTo>
                      <a:pt x="14117" y="100298"/>
                    </a:moveTo>
                    <a:cubicBezTo>
                      <a:pt x="14117" y="62686"/>
                      <a:pt x="14117" y="62686"/>
                      <a:pt x="14117" y="62686"/>
                    </a:cubicBezTo>
                    <a:cubicBezTo>
                      <a:pt x="58235" y="62686"/>
                      <a:pt x="58235" y="62686"/>
                      <a:pt x="58235" y="62686"/>
                    </a:cubicBezTo>
                    <a:cubicBezTo>
                      <a:pt x="58235" y="107462"/>
                      <a:pt x="58235" y="107462"/>
                      <a:pt x="58235" y="107462"/>
                    </a:cubicBezTo>
                    <a:cubicBezTo>
                      <a:pt x="21176" y="107462"/>
                      <a:pt x="21176" y="107462"/>
                      <a:pt x="21176" y="107462"/>
                    </a:cubicBezTo>
                    <a:cubicBezTo>
                      <a:pt x="17647" y="107462"/>
                      <a:pt x="14117" y="103880"/>
                      <a:pt x="14117" y="100298"/>
                    </a:cubicBezTo>
                    <a:close/>
                    <a:moveTo>
                      <a:pt x="98823" y="107462"/>
                    </a:moveTo>
                    <a:cubicBezTo>
                      <a:pt x="61764" y="107462"/>
                      <a:pt x="61764" y="107462"/>
                      <a:pt x="61764" y="107462"/>
                    </a:cubicBezTo>
                    <a:cubicBezTo>
                      <a:pt x="61764" y="62686"/>
                      <a:pt x="61764" y="62686"/>
                      <a:pt x="61764" y="62686"/>
                    </a:cubicBezTo>
                    <a:cubicBezTo>
                      <a:pt x="107647" y="62686"/>
                      <a:pt x="107647" y="62686"/>
                      <a:pt x="107647" y="62686"/>
                    </a:cubicBezTo>
                    <a:cubicBezTo>
                      <a:pt x="107647" y="100298"/>
                      <a:pt x="107647" y="100298"/>
                      <a:pt x="107647" y="100298"/>
                    </a:cubicBezTo>
                    <a:cubicBezTo>
                      <a:pt x="107647" y="103880"/>
                      <a:pt x="104117" y="107462"/>
                      <a:pt x="98823" y="107462"/>
                    </a:cubicBezTo>
                    <a:close/>
                    <a:moveTo>
                      <a:pt x="21176" y="35820"/>
                    </a:moveTo>
                    <a:cubicBezTo>
                      <a:pt x="21176" y="34029"/>
                      <a:pt x="22941" y="34029"/>
                      <a:pt x="22941" y="34029"/>
                    </a:cubicBezTo>
                    <a:cubicBezTo>
                      <a:pt x="33529" y="34029"/>
                      <a:pt x="33529" y="34029"/>
                      <a:pt x="33529" y="34029"/>
                    </a:cubicBezTo>
                    <a:cubicBezTo>
                      <a:pt x="33529" y="23283"/>
                      <a:pt x="33529" y="23283"/>
                      <a:pt x="33529" y="23283"/>
                    </a:cubicBezTo>
                    <a:cubicBezTo>
                      <a:pt x="33529" y="21492"/>
                      <a:pt x="35294" y="21492"/>
                      <a:pt x="35294" y="21492"/>
                    </a:cubicBezTo>
                    <a:cubicBezTo>
                      <a:pt x="37058" y="21492"/>
                      <a:pt x="37058" y="21492"/>
                      <a:pt x="37058" y="23283"/>
                    </a:cubicBezTo>
                    <a:cubicBezTo>
                      <a:pt x="37058" y="34029"/>
                      <a:pt x="37058" y="34029"/>
                      <a:pt x="37058" y="34029"/>
                    </a:cubicBezTo>
                    <a:cubicBezTo>
                      <a:pt x="49411" y="34029"/>
                      <a:pt x="49411" y="34029"/>
                      <a:pt x="49411" y="34029"/>
                    </a:cubicBezTo>
                    <a:cubicBezTo>
                      <a:pt x="49411" y="34029"/>
                      <a:pt x="51176" y="34029"/>
                      <a:pt x="51176" y="35820"/>
                    </a:cubicBezTo>
                    <a:cubicBezTo>
                      <a:pt x="51176" y="35820"/>
                      <a:pt x="49411" y="37611"/>
                      <a:pt x="49411" y="37611"/>
                    </a:cubicBezTo>
                    <a:cubicBezTo>
                      <a:pt x="37058" y="37611"/>
                      <a:pt x="37058" y="37611"/>
                      <a:pt x="37058" y="37611"/>
                    </a:cubicBezTo>
                    <a:cubicBezTo>
                      <a:pt x="37058" y="48358"/>
                      <a:pt x="37058" y="48358"/>
                      <a:pt x="37058" y="48358"/>
                    </a:cubicBezTo>
                    <a:cubicBezTo>
                      <a:pt x="37058" y="48358"/>
                      <a:pt x="37058" y="50149"/>
                      <a:pt x="35294" y="50149"/>
                    </a:cubicBezTo>
                    <a:cubicBezTo>
                      <a:pt x="35294" y="50149"/>
                      <a:pt x="33529" y="48358"/>
                      <a:pt x="33529" y="48358"/>
                    </a:cubicBezTo>
                    <a:cubicBezTo>
                      <a:pt x="33529" y="37611"/>
                      <a:pt x="33529" y="37611"/>
                      <a:pt x="33529" y="37611"/>
                    </a:cubicBezTo>
                    <a:cubicBezTo>
                      <a:pt x="22941" y="37611"/>
                      <a:pt x="22941" y="37611"/>
                      <a:pt x="22941" y="37611"/>
                    </a:cubicBezTo>
                    <a:cubicBezTo>
                      <a:pt x="22941" y="37611"/>
                      <a:pt x="21176" y="35820"/>
                      <a:pt x="21176" y="35820"/>
                    </a:cubicBezTo>
                    <a:close/>
                    <a:moveTo>
                      <a:pt x="45882" y="93134"/>
                    </a:moveTo>
                    <a:cubicBezTo>
                      <a:pt x="47647" y="93134"/>
                      <a:pt x="47647" y="94925"/>
                      <a:pt x="45882" y="94925"/>
                    </a:cubicBezTo>
                    <a:cubicBezTo>
                      <a:pt x="45882" y="94925"/>
                      <a:pt x="45882" y="94925"/>
                      <a:pt x="44117" y="94925"/>
                    </a:cubicBezTo>
                    <a:cubicBezTo>
                      <a:pt x="44117" y="94925"/>
                      <a:pt x="44117" y="94925"/>
                      <a:pt x="44117" y="94925"/>
                    </a:cubicBezTo>
                    <a:cubicBezTo>
                      <a:pt x="35294" y="87761"/>
                      <a:pt x="35294" y="87761"/>
                      <a:pt x="35294" y="87761"/>
                    </a:cubicBezTo>
                    <a:cubicBezTo>
                      <a:pt x="28235" y="94925"/>
                      <a:pt x="28235" y="94925"/>
                      <a:pt x="28235" y="94925"/>
                    </a:cubicBezTo>
                    <a:cubicBezTo>
                      <a:pt x="28235" y="94925"/>
                      <a:pt x="28235" y="94925"/>
                      <a:pt x="26470" y="94925"/>
                    </a:cubicBezTo>
                    <a:cubicBezTo>
                      <a:pt x="26470" y="94925"/>
                      <a:pt x="26470" y="94925"/>
                      <a:pt x="26470" y="94925"/>
                    </a:cubicBezTo>
                    <a:cubicBezTo>
                      <a:pt x="24705" y="94925"/>
                      <a:pt x="24705" y="93134"/>
                      <a:pt x="26470" y="93134"/>
                    </a:cubicBezTo>
                    <a:cubicBezTo>
                      <a:pt x="33529" y="84179"/>
                      <a:pt x="33529" y="84179"/>
                      <a:pt x="33529" y="84179"/>
                    </a:cubicBezTo>
                    <a:cubicBezTo>
                      <a:pt x="26470" y="77014"/>
                      <a:pt x="26470" y="77014"/>
                      <a:pt x="26470" y="77014"/>
                    </a:cubicBezTo>
                    <a:cubicBezTo>
                      <a:pt x="24705" y="77014"/>
                      <a:pt x="24705" y="75223"/>
                      <a:pt x="26470" y="75223"/>
                    </a:cubicBezTo>
                    <a:cubicBezTo>
                      <a:pt x="26470" y="73432"/>
                      <a:pt x="28235" y="73432"/>
                      <a:pt x="28235" y="75223"/>
                    </a:cubicBezTo>
                    <a:cubicBezTo>
                      <a:pt x="35294" y="82388"/>
                      <a:pt x="35294" y="82388"/>
                      <a:pt x="35294" y="82388"/>
                    </a:cubicBezTo>
                    <a:cubicBezTo>
                      <a:pt x="44117" y="75223"/>
                      <a:pt x="44117" y="75223"/>
                      <a:pt x="44117" y="75223"/>
                    </a:cubicBezTo>
                    <a:cubicBezTo>
                      <a:pt x="44117" y="73432"/>
                      <a:pt x="45882" y="73432"/>
                      <a:pt x="45882" y="75223"/>
                    </a:cubicBezTo>
                    <a:cubicBezTo>
                      <a:pt x="47647" y="75223"/>
                      <a:pt x="47647" y="77014"/>
                      <a:pt x="45882" y="77014"/>
                    </a:cubicBezTo>
                    <a:cubicBezTo>
                      <a:pt x="38823" y="84179"/>
                      <a:pt x="38823" y="84179"/>
                      <a:pt x="38823" y="84179"/>
                    </a:cubicBezTo>
                    <a:lnTo>
                      <a:pt x="45882" y="93134"/>
                    </a:lnTo>
                    <a:close/>
                    <a:moveTo>
                      <a:pt x="70588" y="34029"/>
                    </a:moveTo>
                    <a:cubicBezTo>
                      <a:pt x="70588" y="34029"/>
                      <a:pt x="72352" y="32238"/>
                      <a:pt x="72352" y="32238"/>
                    </a:cubicBezTo>
                    <a:cubicBezTo>
                      <a:pt x="98823" y="32238"/>
                      <a:pt x="98823" y="32238"/>
                      <a:pt x="98823" y="32238"/>
                    </a:cubicBezTo>
                    <a:cubicBezTo>
                      <a:pt x="98823" y="32238"/>
                      <a:pt x="100588" y="34029"/>
                      <a:pt x="100588" y="34029"/>
                    </a:cubicBezTo>
                    <a:cubicBezTo>
                      <a:pt x="100588" y="35820"/>
                      <a:pt x="98823" y="35820"/>
                      <a:pt x="98823" y="35820"/>
                    </a:cubicBezTo>
                    <a:cubicBezTo>
                      <a:pt x="72352" y="35820"/>
                      <a:pt x="72352" y="35820"/>
                      <a:pt x="72352" y="35820"/>
                    </a:cubicBezTo>
                    <a:cubicBezTo>
                      <a:pt x="72352" y="35820"/>
                      <a:pt x="70588" y="35820"/>
                      <a:pt x="70588" y="34029"/>
                    </a:cubicBezTo>
                    <a:close/>
                    <a:moveTo>
                      <a:pt x="98823" y="78805"/>
                    </a:moveTo>
                    <a:cubicBezTo>
                      <a:pt x="98823" y="80597"/>
                      <a:pt x="98823" y="80597"/>
                      <a:pt x="97058" y="80597"/>
                    </a:cubicBezTo>
                    <a:cubicBezTo>
                      <a:pt x="72352" y="80597"/>
                      <a:pt x="72352" y="80597"/>
                      <a:pt x="72352" y="80597"/>
                    </a:cubicBezTo>
                    <a:cubicBezTo>
                      <a:pt x="72352" y="80597"/>
                      <a:pt x="70588" y="80597"/>
                      <a:pt x="70588" y="78805"/>
                    </a:cubicBezTo>
                    <a:cubicBezTo>
                      <a:pt x="70588" y="78805"/>
                      <a:pt x="72352" y="77014"/>
                      <a:pt x="72352" y="77014"/>
                    </a:cubicBezTo>
                    <a:cubicBezTo>
                      <a:pt x="97058" y="77014"/>
                      <a:pt x="97058" y="77014"/>
                      <a:pt x="97058" y="77014"/>
                    </a:cubicBezTo>
                    <a:cubicBezTo>
                      <a:pt x="98823" y="77014"/>
                      <a:pt x="98823" y="78805"/>
                      <a:pt x="98823" y="78805"/>
                    </a:cubicBezTo>
                    <a:close/>
                    <a:moveTo>
                      <a:pt x="98823" y="89552"/>
                    </a:moveTo>
                    <a:cubicBezTo>
                      <a:pt x="98823" y="91343"/>
                      <a:pt x="98823" y="91343"/>
                      <a:pt x="97058" y="91343"/>
                    </a:cubicBezTo>
                    <a:cubicBezTo>
                      <a:pt x="72352" y="91343"/>
                      <a:pt x="72352" y="91343"/>
                      <a:pt x="72352" y="91343"/>
                    </a:cubicBezTo>
                    <a:cubicBezTo>
                      <a:pt x="72352" y="91343"/>
                      <a:pt x="70588" y="91343"/>
                      <a:pt x="70588" y="89552"/>
                    </a:cubicBezTo>
                    <a:cubicBezTo>
                      <a:pt x="70588" y="89552"/>
                      <a:pt x="72352" y="87761"/>
                      <a:pt x="72352" y="87761"/>
                    </a:cubicBezTo>
                    <a:cubicBezTo>
                      <a:pt x="97058" y="87761"/>
                      <a:pt x="97058" y="87761"/>
                      <a:pt x="97058" y="87761"/>
                    </a:cubicBezTo>
                    <a:cubicBezTo>
                      <a:pt x="98823" y="87761"/>
                      <a:pt x="98823" y="89552"/>
                      <a:pt x="98823" y="895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5" name="Shape 2425"/>
              <p:cNvSpPr/>
              <p:nvPr/>
            </p:nvSpPr>
            <p:spPr>
              <a:xfrm>
                <a:off x="5306769" y="2422591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6" name="Shape 2426"/>
              <p:cNvSpPr/>
              <p:nvPr/>
            </p:nvSpPr>
            <p:spPr>
              <a:xfrm>
                <a:off x="6152012" y="1676755"/>
                <a:ext cx="587809" cy="49790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7" name="Shape 2427"/>
              <p:cNvSpPr/>
              <p:nvPr/>
            </p:nvSpPr>
            <p:spPr>
              <a:xfrm>
                <a:off x="5092991" y="1932808"/>
                <a:ext cx="344502" cy="398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516" y="0"/>
                    </a:moveTo>
                    <a:cubicBezTo>
                      <a:pt x="15483" y="0"/>
                      <a:pt x="15483" y="0"/>
                      <a:pt x="15483" y="0"/>
                    </a:cubicBezTo>
                    <a:cubicBezTo>
                      <a:pt x="7741" y="0"/>
                      <a:pt x="0" y="5000"/>
                      <a:pt x="0" y="13333"/>
                    </a:cubicBezTo>
                    <a:cubicBezTo>
                      <a:pt x="0" y="106666"/>
                      <a:pt x="0" y="106666"/>
                      <a:pt x="0" y="106666"/>
                    </a:cubicBezTo>
                    <a:cubicBezTo>
                      <a:pt x="0" y="113333"/>
                      <a:pt x="7741" y="120000"/>
                      <a:pt x="15483" y="120000"/>
                    </a:cubicBezTo>
                    <a:cubicBezTo>
                      <a:pt x="104516" y="120000"/>
                      <a:pt x="104516" y="120000"/>
                      <a:pt x="104516" y="120000"/>
                    </a:cubicBezTo>
                    <a:cubicBezTo>
                      <a:pt x="112258" y="120000"/>
                      <a:pt x="120000" y="113333"/>
                      <a:pt x="120000" y="106666"/>
                    </a:cubicBezTo>
                    <a:cubicBezTo>
                      <a:pt x="120000" y="13333"/>
                      <a:pt x="120000" y="13333"/>
                      <a:pt x="120000" y="13333"/>
                    </a:cubicBezTo>
                    <a:cubicBezTo>
                      <a:pt x="120000" y="5000"/>
                      <a:pt x="112258" y="0"/>
                      <a:pt x="104516" y="0"/>
                    </a:cubicBezTo>
                    <a:close/>
                    <a:moveTo>
                      <a:pt x="15483" y="5000"/>
                    </a:moveTo>
                    <a:cubicBezTo>
                      <a:pt x="104516" y="5000"/>
                      <a:pt x="104516" y="5000"/>
                      <a:pt x="104516" y="5000"/>
                    </a:cubicBezTo>
                    <a:cubicBezTo>
                      <a:pt x="108387" y="5000"/>
                      <a:pt x="114193" y="8333"/>
                      <a:pt x="114193" y="13333"/>
                    </a:cubicBezTo>
                    <a:cubicBezTo>
                      <a:pt x="114193" y="106666"/>
                      <a:pt x="114193" y="106666"/>
                      <a:pt x="114193" y="106666"/>
                    </a:cubicBezTo>
                    <a:cubicBezTo>
                      <a:pt x="114193" y="111666"/>
                      <a:pt x="108387" y="115000"/>
                      <a:pt x="104516" y="115000"/>
                    </a:cubicBezTo>
                    <a:cubicBezTo>
                      <a:pt x="15483" y="115000"/>
                      <a:pt x="15483" y="115000"/>
                      <a:pt x="15483" y="115000"/>
                    </a:cubicBezTo>
                    <a:cubicBezTo>
                      <a:pt x="9677" y="115000"/>
                      <a:pt x="5806" y="111666"/>
                      <a:pt x="5806" y="106666"/>
                    </a:cubicBezTo>
                    <a:cubicBezTo>
                      <a:pt x="5806" y="13333"/>
                      <a:pt x="5806" y="13333"/>
                      <a:pt x="5806" y="13333"/>
                    </a:cubicBezTo>
                    <a:cubicBezTo>
                      <a:pt x="5806" y="8333"/>
                      <a:pt x="9677" y="5000"/>
                      <a:pt x="15483" y="5000"/>
                    </a:cubicBezTo>
                    <a:close/>
                    <a:moveTo>
                      <a:pt x="13548" y="103333"/>
                    </a:moveTo>
                    <a:cubicBezTo>
                      <a:pt x="106451" y="103333"/>
                      <a:pt x="106451" y="103333"/>
                      <a:pt x="106451" y="103333"/>
                    </a:cubicBezTo>
                    <a:cubicBezTo>
                      <a:pt x="106451" y="103333"/>
                      <a:pt x="108387" y="101666"/>
                      <a:pt x="108387" y="101666"/>
                    </a:cubicBezTo>
                    <a:cubicBezTo>
                      <a:pt x="108387" y="11666"/>
                      <a:pt x="108387" y="11666"/>
                      <a:pt x="108387" y="11666"/>
                    </a:cubicBezTo>
                    <a:cubicBezTo>
                      <a:pt x="108387" y="10000"/>
                      <a:pt x="106451" y="10000"/>
                      <a:pt x="106451" y="10000"/>
                    </a:cubicBezTo>
                    <a:cubicBezTo>
                      <a:pt x="13548" y="10000"/>
                      <a:pt x="13548" y="10000"/>
                      <a:pt x="13548" y="10000"/>
                    </a:cubicBezTo>
                    <a:cubicBezTo>
                      <a:pt x="13548" y="10000"/>
                      <a:pt x="11612" y="10000"/>
                      <a:pt x="11612" y="11666"/>
                    </a:cubicBezTo>
                    <a:cubicBezTo>
                      <a:pt x="11612" y="101666"/>
                      <a:pt x="11612" y="101666"/>
                      <a:pt x="11612" y="101666"/>
                    </a:cubicBezTo>
                    <a:cubicBezTo>
                      <a:pt x="11612" y="101666"/>
                      <a:pt x="13548" y="103333"/>
                      <a:pt x="13548" y="103333"/>
                    </a:cubicBezTo>
                    <a:close/>
                    <a:moveTo>
                      <a:pt x="15483" y="13333"/>
                    </a:moveTo>
                    <a:cubicBezTo>
                      <a:pt x="104516" y="13333"/>
                      <a:pt x="104516" y="13333"/>
                      <a:pt x="104516" y="13333"/>
                    </a:cubicBezTo>
                    <a:cubicBezTo>
                      <a:pt x="104516" y="100000"/>
                      <a:pt x="104516" y="100000"/>
                      <a:pt x="104516" y="100000"/>
                    </a:cubicBezTo>
                    <a:cubicBezTo>
                      <a:pt x="15483" y="100000"/>
                      <a:pt x="15483" y="100000"/>
                      <a:pt x="15483" y="100000"/>
                    </a:cubicBezTo>
                    <a:lnTo>
                      <a:pt x="15483" y="13333"/>
                    </a:lnTo>
                    <a:close/>
                    <a:moveTo>
                      <a:pt x="63870" y="110000"/>
                    </a:moveTo>
                    <a:cubicBezTo>
                      <a:pt x="63870" y="111666"/>
                      <a:pt x="61935" y="113333"/>
                      <a:pt x="60000" y="113333"/>
                    </a:cubicBezTo>
                    <a:cubicBezTo>
                      <a:pt x="58064" y="113333"/>
                      <a:pt x="56129" y="111666"/>
                      <a:pt x="56129" y="110000"/>
                    </a:cubicBezTo>
                    <a:cubicBezTo>
                      <a:pt x="56129" y="108333"/>
                      <a:pt x="58064" y="106666"/>
                      <a:pt x="60000" y="106666"/>
                    </a:cubicBezTo>
                    <a:cubicBezTo>
                      <a:pt x="61935" y="106666"/>
                      <a:pt x="63870" y="108333"/>
                      <a:pt x="63870" y="11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8" name="Shape 2428"/>
              <p:cNvSpPr/>
              <p:nvPr/>
            </p:nvSpPr>
            <p:spPr>
              <a:xfrm>
                <a:off x="4255025" y="3865832"/>
                <a:ext cx="360380" cy="33905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29" name="Shape 2429"/>
              <p:cNvSpPr/>
              <p:nvPr/>
            </p:nvSpPr>
            <p:spPr>
              <a:xfrm>
                <a:off x="7897414" y="2727666"/>
                <a:ext cx="397387" cy="2986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0" name="Shape 2430"/>
              <p:cNvSpPr/>
              <p:nvPr/>
            </p:nvSpPr>
            <p:spPr>
              <a:xfrm>
                <a:off x="7302815" y="2167613"/>
                <a:ext cx="492109" cy="4263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1" name="Shape 2431"/>
              <p:cNvSpPr/>
              <p:nvPr/>
            </p:nvSpPr>
            <p:spPr>
              <a:xfrm>
                <a:off x="3867266" y="4240810"/>
                <a:ext cx="470524" cy="38179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459" y="0"/>
                    </a:moveTo>
                    <a:cubicBezTo>
                      <a:pt x="42162" y="0"/>
                      <a:pt x="42162" y="0"/>
                      <a:pt x="42162" y="0"/>
                    </a:cubicBezTo>
                    <a:cubicBezTo>
                      <a:pt x="35675" y="0"/>
                      <a:pt x="30810" y="6000"/>
                      <a:pt x="30810" y="14000"/>
                    </a:cubicBezTo>
                    <a:cubicBezTo>
                      <a:pt x="30810" y="106000"/>
                      <a:pt x="30810" y="106000"/>
                      <a:pt x="30810" y="106000"/>
                    </a:cubicBezTo>
                    <a:cubicBezTo>
                      <a:pt x="30810" y="112000"/>
                      <a:pt x="35675" y="120000"/>
                      <a:pt x="42162" y="120000"/>
                    </a:cubicBezTo>
                    <a:cubicBezTo>
                      <a:pt x="79459" y="120000"/>
                      <a:pt x="79459" y="120000"/>
                      <a:pt x="79459" y="120000"/>
                    </a:cubicBezTo>
                    <a:cubicBezTo>
                      <a:pt x="85945" y="120000"/>
                      <a:pt x="90810" y="112000"/>
                      <a:pt x="90810" y="106000"/>
                    </a:cubicBezTo>
                    <a:cubicBezTo>
                      <a:pt x="90810" y="14000"/>
                      <a:pt x="90810" y="14000"/>
                      <a:pt x="90810" y="14000"/>
                    </a:cubicBezTo>
                    <a:cubicBezTo>
                      <a:pt x="90810" y="6000"/>
                      <a:pt x="85945" y="0"/>
                      <a:pt x="79459" y="0"/>
                    </a:cubicBezTo>
                    <a:close/>
                    <a:moveTo>
                      <a:pt x="85945" y="14000"/>
                    </a:moveTo>
                    <a:cubicBezTo>
                      <a:pt x="85945" y="106000"/>
                      <a:pt x="85945" y="106000"/>
                      <a:pt x="85945" y="106000"/>
                    </a:cubicBezTo>
                    <a:cubicBezTo>
                      <a:pt x="85945" y="110000"/>
                      <a:pt x="82702" y="114000"/>
                      <a:pt x="79459" y="114000"/>
                    </a:cubicBezTo>
                    <a:cubicBezTo>
                      <a:pt x="42162" y="114000"/>
                      <a:pt x="42162" y="114000"/>
                      <a:pt x="42162" y="114000"/>
                    </a:cubicBezTo>
                    <a:cubicBezTo>
                      <a:pt x="38918" y="114000"/>
                      <a:pt x="35675" y="110000"/>
                      <a:pt x="35675" y="106000"/>
                    </a:cubicBezTo>
                    <a:cubicBezTo>
                      <a:pt x="35675" y="14000"/>
                      <a:pt x="35675" y="14000"/>
                      <a:pt x="35675" y="14000"/>
                    </a:cubicBezTo>
                    <a:cubicBezTo>
                      <a:pt x="35675" y="10000"/>
                      <a:pt x="38918" y="6000"/>
                      <a:pt x="42162" y="6000"/>
                    </a:cubicBezTo>
                    <a:cubicBezTo>
                      <a:pt x="79459" y="6000"/>
                      <a:pt x="79459" y="6000"/>
                      <a:pt x="79459" y="6000"/>
                    </a:cubicBezTo>
                    <a:cubicBezTo>
                      <a:pt x="82702" y="6000"/>
                      <a:pt x="85945" y="10000"/>
                      <a:pt x="85945" y="14000"/>
                    </a:cubicBezTo>
                    <a:close/>
                    <a:moveTo>
                      <a:pt x="81081" y="12000"/>
                    </a:moveTo>
                    <a:cubicBezTo>
                      <a:pt x="40540" y="12000"/>
                      <a:pt x="40540" y="12000"/>
                      <a:pt x="40540" y="12000"/>
                    </a:cubicBezTo>
                    <a:cubicBezTo>
                      <a:pt x="38918" y="12000"/>
                      <a:pt x="38918" y="12000"/>
                      <a:pt x="38918" y="14000"/>
                    </a:cubicBezTo>
                    <a:cubicBezTo>
                      <a:pt x="38918" y="100000"/>
                      <a:pt x="38918" y="100000"/>
                      <a:pt x="38918" y="100000"/>
                    </a:cubicBezTo>
                    <a:cubicBezTo>
                      <a:pt x="38918" y="102000"/>
                      <a:pt x="38918" y="102000"/>
                      <a:pt x="40540" y="102000"/>
                    </a:cubicBezTo>
                    <a:cubicBezTo>
                      <a:pt x="81081" y="102000"/>
                      <a:pt x="81081" y="102000"/>
                      <a:pt x="81081" y="102000"/>
                    </a:cubicBezTo>
                    <a:cubicBezTo>
                      <a:pt x="81081" y="102000"/>
                      <a:pt x="82702" y="102000"/>
                      <a:pt x="82702" y="100000"/>
                    </a:cubicBezTo>
                    <a:cubicBezTo>
                      <a:pt x="82702" y="14000"/>
                      <a:pt x="82702" y="14000"/>
                      <a:pt x="82702" y="14000"/>
                    </a:cubicBezTo>
                    <a:cubicBezTo>
                      <a:pt x="82702" y="12000"/>
                      <a:pt x="81081" y="12000"/>
                      <a:pt x="81081" y="12000"/>
                    </a:cubicBezTo>
                    <a:close/>
                    <a:moveTo>
                      <a:pt x="79459" y="98000"/>
                    </a:moveTo>
                    <a:cubicBezTo>
                      <a:pt x="42162" y="98000"/>
                      <a:pt x="42162" y="98000"/>
                      <a:pt x="42162" y="98000"/>
                    </a:cubicBezTo>
                    <a:cubicBezTo>
                      <a:pt x="42162" y="16000"/>
                      <a:pt x="42162" y="16000"/>
                      <a:pt x="42162" y="16000"/>
                    </a:cubicBezTo>
                    <a:cubicBezTo>
                      <a:pt x="79459" y="16000"/>
                      <a:pt x="79459" y="16000"/>
                      <a:pt x="79459" y="16000"/>
                    </a:cubicBezTo>
                    <a:lnTo>
                      <a:pt x="79459" y="98000"/>
                    </a:lnTo>
                    <a:close/>
                    <a:moveTo>
                      <a:pt x="63243" y="108000"/>
                    </a:moveTo>
                    <a:cubicBezTo>
                      <a:pt x="63243" y="110000"/>
                      <a:pt x="61621" y="112000"/>
                      <a:pt x="60000" y="112000"/>
                    </a:cubicBezTo>
                    <a:cubicBezTo>
                      <a:pt x="58378" y="112000"/>
                      <a:pt x="56756" y="110000"/>
                      <a:pt x="56756" y="108000"/>
                    </a:cubicBezTo>
                    <a:cubicBezTo>
                      <a:pt x="56756" y="106000"/>
                      <a:pt x="58378" y="104000"/>
                      <a:pt x="60000" y="104000"/>
                    </a:cubicBezTo>
                    <a:cubicBezTo>
                      <a:pt x="61621" y="104000"/>
                      <a:pt x="63243" y="106000"/>
                      <a:pt x="63243" y="108000"/>
                    </a:cubicBezTo>
                    <a:close/>
                    <a:moveTo>
                      <a:pt x="120000" y="46000"/>
                    </a:moveTo>
                    <a:cubicBezTo>
                      <a:pt x="120000" y="60000"/>
                      <a:pt x="116756" y="72000"/>
                      <a:pt x="110270" y="82000"/>
                    </a:cubicBezTo>
                    <a:cubicBezTo>
                      <a:pt x="110270" y="82000"/>
                      <a:pt x="108648" y="82000"/>
                      <a:pt x="108648" y="82000"/>
                    </a:cubicBezTo>
                    <a:cubicBezTo>
                      <a:pt x="108648" y="82000"/>
                      <a:pt x="108648" y="82000"/>
                      <a:pt x="108648" y="82000"/>
                    </a:cubicBezTo>
                    <a:cubicBezTo>
                      <a:pt x="107027" y="80000"/>
                      <a:pt x="107027" y="80000"/>
                      <a:pt x="107027" y="78000"/>
                    </a:cubicBezTo>
                    <a:cubicBezTo>
                      <a:pt x="113513" y="70000"/>
                      <a:pt x="116756" y="58000"/>
                      <a:pt x="116756" y="46000"/>
                    </a:cubicBezTo>
                    <a:cubicBezTo>
                      <a:pt x="116756" y="34000"/>
                      <a:pt x="113513" y="24000"/>
                      <a:pt x="107027" y="14000"/>
                    </a:cubicBezTo>
                    <a:cubicBezTo>
                      <a:pt x="107027" y="14000"/>
                      <a:pt x="107027" y="12000"/>
                      <a:pt x="108648" y="12000"/>
                    </a:cubicBezTo>
                    <a:cubicBezTo>
                      <a:pt x="108648" y="10000"/>
                      <a:pt x="110270" y="12000"/>
                      <a:pt x="110270" y="12000"/>
                    </a:cubicBezTo>
                    <a:cubicBezTo>
                      <a:pt x="116756" y="22000"/>
                      <a:pt x="120000" y="34000"/>
                      <a:pt x="120000" y="46000"/>
                    </a:cubicBezTo>
                    <a:close/>
                    <a:moveTo>
                      <a:pt x="111891" y="46000"/>
                    </a:moveTo>
                    <a:cubicBezTo>
                      <a:pt x="111891" y="56000"/>
                      <a:pt x="108648" y="66000"/>
                      <a:pt x="105405" y="72000"/>
                    </a:cubicBezTo>
                    <a:cubicBezTo>
                      <a:pt x="103783" y="74000"/>
                      <a:pt x="103783" y="74000"/>
                      <a:pt x="103783" y="74000"/>
                    </a:cubicBezTo>
                    <a:cubicBezTo>
                      <a:pt x="103783" y="74000"/>
                      <a:pt x="102162" y="74000"/>
                      <a:pt x="102162" y="74000"/>
                    </a:cubicBezTo>
                    <a:cubicBezTo>
                      <a:pt x="102162" y="72000"/>
                      <a:pt x="102162" y="72000"/>
                      <a:pt x="102162" y="70000"/>
                    </a:cubicBezTo>
                    <a:cubicBezTo>
                      <a:pt x="107027" y="64000"/>
                      <a:pt x="108648" y="56000"/>
                      <a:pt x="108648" y="46000"/>
                    </a:cubicBezTo>
                    <a:cubicBezTo>
                      <a:pt x="108648" y="38000"/>
                      <a:pt x="107027" y="30000"/>
                      <a:pt x="102162" y="22000"/>
                    </a:cubicBezTo>
                    <a:cubicBezTo>
                      <a:pt x="102162" y="22000"/>
                      <a:pt x="102162" y="20000"/>
                      <a:pt x="102162" y="20000"/>
                    </a:cubicBezTo>
                    <a:cubicBezTo>
                      <a:pt x="103783" y="20000"/>
                      <a:pt x="103783" y="20000"/>
                      <a:pt x="105405" y="20000"/>
                    </a:cubicBezTo>
                    <a:cubicBezTo>
                      <a:pt x="108648" y="28000"/>
                      <a:pt x="111891" y="38000"/>
                      <a:pt x="111891" y="46000"/>
                    </a:cubicBezTo>
                    <a:close/>
                    <a:moveTo>
                      <a:pt x="103783" y="46000"/>
                    </a:moveTo>
                    <a:cubicBezTo>
                      <a:pt x="103783" y="52000"/>
                      <a:pt x="102162" y="58000"/>
                      <a:pt x="98918" y="64000"/>
                    </a:cubicBezTo>
                    <a:cubicBezTo>
                      <a:pt x="98918" y="64000"/>
                      <a:pt x="98918" y="66000"/>
                      <a:pt x="97297" y="66000"/>
                    </a:cubicBezTo>
                    <a:cubicBezTo>
                      <a:pt x="97297" y="66000"/>
                      <a:pt x="97297" y="66000"/>
                      <a:pt x="97297" y="66000"/>
                    </a:cubicBezTo>
                    <a:cubicBezTo>
                      <a:pt x="95675" y="64000"/>
                      <a:pt x="95675" y="64000"/>
                      <a:pt x="97297" y="62000"/>
                    </a:cubicBezTo>
                    <a:cubicBezTo>
                      <a:pt x="98918" y="58000"/>
                      <a:pt x="100540" y="52000"/>
                      <a:pt x="100540" y="46000"/>
                    </a:cubicBezTo>
                    <a:cubicBezTo>
                      <a:pt x="100540" y="42000"/>
                      <a:pt x="98918" y="36000"/>
                      <a:pt x="97297" y="30000"/>
                    </a:cubicBezTo>
                    <a:cubicBezTo>
                      <a:pt x="95675" y="30000"/>
                      <a:pt x="95675" y="28000"/>
                      <a:pt x="97297" y="28000"/>
                    </a:cubicBezTo>
                    <a:cubicBezTo>
                      <a:pt x="97297" y="28000"/>
                      <a:pt x="98918" y="28000"/>
                      <a:pt x="98918" y="28000"/>
                    </a:cubicBezTo>
                    <a:cubicBezTo>
                      <a:pt x="102162" y="34000"/>
                      <a:pt x="103783" y="40000"/>
                      <a:pt x="103783" y="46000"/>
                    </a:cubicBezTo>
                    <a:close/>
                    <a:moveTo>
                      <a:pt x="12972" y="78000"/>
                    </a:moveTo>
                    <a:cubicBezTo>
                      <a:pt x="14594" y="80000"/>
                      <a:pt x="12972" y="80000"/>
                      <a:pt x="12972" y="82000"/>
                    </a:cubicBezTo>
                    <a:cubicBezTo>
                      <a:pt x="12972" y="82000"/>
                      <a:pt x="12972" y="82000"/>
                      <a:pt x="11351" y="82000"/>
                    </a:cubicBezTo>
                    <a:cubicBezTo>
                      <a:pt x="11351" y="82000"/>
                      <a:pt x="11351" y="82000"/>
                      <a:pt x="11351" y="82000"/>
                    </a:cubicBezTo>
                    <a:cubicBezTo>
                      <a:pt x="4864" y="72000"/>
                      <a:pt x="0" y="60000"/>
                      <a:pt x="0" y="46000"/>
                    </a:cubicBezTo>
                    <a:cubicBezTo>
                      <a:pt x="0" y="34000"/>
                      <a:pt x="4864" y="22000"/>
                      <a:pt x="11351" y="12000"/>
                    </a:cubicBezTo>
                    <a:cubicBezTo>
                      <a:pt x="11351" y="12000"/>
                      <a:pt x="12972" y="10000"/>
                      <a:pt x="12972" y="12000"/>
                    </a:cubicBezTo>
                    <a:cubicBezTo>
                      <a:pt x="12972" y="12000"/>
                      <a:pt x="14594" y="14000"/>
                      <a:pt x="12972" y="14000"/>
                    </a:cubicBezTo>
                    <a:cubicBezTo>
                      <a:pt x="8108" y="24000"/>
                      <a:pt x="3243" y="34000"/>
                      <a:pt x="3243" y="46000"/>
                    </a:cubicBezTo>
                    <a:cubicBezTo>
                      <a:pt x="3243" y="58000"/>
                      <a:pt x="8108" y="70000"/>
                      <a:pt x="12972" y="78000"/>
                    </a:cubicBezTo>
                    <a:close/>
                    <a:moveTo>
                      <a:pt x="19459" y="70000"/>
                    </a:moveTo>
                    <a:cubicBezTo>
                      <a:pt x="19459" y="72000"/>
                      <a:pt x="19459" y="72000"/>
                      <a:pt x="17837" y="74000"/>
                    </a:cubicBezTo>
                    <a:cubicBezTo>
                      <a:pt x="17837" y="74000"/>
                      <a:pt x="17837" y="74000"/>
                      <a:pt x="17837" y="74000"/>
                    </a:cubicBezTo>
                    <a:cubicBezTo>
                      <a:pt x="16216" y="74000"/>
                      <a:pt x="16216" y="74000"/>
                      <a:pt x="16216" y="72000"/>
                    </a:cubicBezTo>
                    <a:cubicBezTo>
                      <a:pt x="11351" y="66000"/>
                      <a:pt x="9729" y="56000"/>
                      <a:pt x="9729" y="46000"/>
                    </a:cubicBezTo>
                    <a:cubicBezTo>
                      <a:pt x="9729" y="38000"/>
                      <a:pt x="11351" y="28000"/>
                      <a:pt x="16216" y="20000"/>
                    </a:cubicBezTo>
                    <a:cubicBezTo>
                      <a:pt x="16216" y="20000"/>
                      <a:pt x="17837" y="20000"/>
                      <a:pt x="17837" y="20000"/>
                    </a:cubicBezTo>
                    <a:cubicBezTo>
                      <a:pt x="19459" y="20000"/>
                      <a:pt x="19459" y="22000"/>
                      <a:pt x="19459" y="22000"/>
                    </a:cubicBezTo>
                    <a:cubicBezTo>
                      <a:pt x="14594" y="30000"/>
                      <a:pt x="12972" y="38000"/>
                      <a:pt x="12972" y="46000"/>
                    </a:cubicBezTo>
                    <a:cubicBezTo>
                      <a:pt x="12972" y="56000"/>
                      <a:pt x="14594" y="64000"/>
                      <a:pt x="19459" y="70000"/>
                    </a:cubicBezTo>
                    <a:close/>
                    <a:moveTo>
                      <a:pt x="24324" y="30000"/>
                    </a:moveTo>
                    <a:cubicBezTo>
                      <a:pt x="22702" y="36000"/>
                      <a:pt x="21081" y="42000"/>
                      <a:pt x="21081" y="46000"/>
                    </a:cubicBezTo>
                    <a:cubicBezTo>
                      <a:pt x="21081" y="52000"/>
                      <a:pt x="22702" y="58000"/>
                      <a:pt x="24324" y="62000"/>
                    </a:cubicBezTo>
                    <a:cubicBezTo>
                      <a:pt x="24324" y="64000"/>
                      <a:pt x="24324" y="64000"/>
                      <a:pt x="24324" y="66000"/>
                    </a:cubicBezTo>
                    <a:cubicBezTo>
                      <a:pt x="24324" y="66000"/>
                      <a:pt x="22702" y="66000"/>
                      <a:pt x="22702" y="66000"/>
                    </a:cubicBezTo>
                    <a:cubicBezTo>
                      <a:pt x="22702" y="66000"/>
                      <a:pt x="22702" y="64000"/>
                      <a:pt x="21081" y="64000"/>
                    </a:cubicBezTo>
                    <a:cubicBezTo>
                      <a:pt x="19459" y="58000"/>
                      <a:pt x="17837" y="52000"/>
                      <a:pt x="17837" y="46000"/>
                    </a:cubicBezTo>
                    <a:cubicBezTo>
                      <a:pt x="17837" y="40000"/>
                      <a:pt x="19459" y="34000"/>
                      <a:pt x="21081" y="28000"/>
                    </a:cubicBezTo>
                    <a:cubicBezTo>
                      <a:pt x="22702" y="28000"/>
                      <a:pt x="22702" y="28000"/>
                      <a:pt x="24324" y="28000"/>
                    </a:cubicBezTo>
                    <a:cubicBezTo>
                      <a:pt x="24324" y="28000"/>
                      <a:pt x="24324" y="30000"/>
                      <a:pt x="24324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2" name="Shape 2432"/>
              <p:cNvSpPr/>
              <p:nvPr/>
            </p:nvSpPr>
            <p:spPr>
              <a:xfrm>
                <a:off x="6647471" y="1886178"/>
                <a:ext cx="439952" cy="408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71" y="101538"/>
                    </a:moveTo>
                    <a:cubicBezTo>
                      <a:pt x="101142" y="86769"/>
                      <a:pt x="101142" y="86769"/>
                      <a:pt x="101142" y="86769"/>
                    </a:cubicBezTo>
                    <a:cubicBezTo>
                      <a:pt x="99428" y="84923"/>
                      <a:pt x="96000" y="83076"/>
                      <a:pt x="94285" y="83076"/>
                    </a:cubicBezTo>
                    <a:cubicBezTo>
                      <a:pt x="92571" y="83076"/>
                      <a:pt x="92571" y="83076"/>
                      <a:pt x="92571" y="83076"/>
                    </a:cubicBezTo>
                    <a:cubicBezTo>
                      <a:pt x="89142" y="81230"/>
                      <a:pt x="89142" y="81230"/>
                      <a:pt x="89142" y="81230"/>
                    </a:cubicBezTo>
                    <a:cubicBezTo>
                      <a:pt x="92571" y="75692"/>
                      <a:pt x="94285" y="70153"/>
                      <a:pt x="94285" y="64615"/>
                    </a:cubicBezTo>
                    <a:cubicBezTo>
                      <a:pt x="94285" y="57230"/>
                      <a:pt x="90857" y="51692"/>
                      <a:pt x="85714" y="46153"/>
                    </a:cubicBezTo>
                    <a:cubicBezTo>
                      <a:pt x="80571" y="40615"/>
                      <a:pt x="75428" y="38769"/>
                      <a:pt x="68571" y="38769"/>
                    </a:cubicBezTo>
                    <a:cubicBezTo>
                      <a:pt x="61714" y="38769"/>
                      <a:pt x="54857" y="40615"/>
                      <a:pt x="49714" y="46153"/>
                    </a:cubicBezTo>
                    <a:cubicBezTo>
                      <a:pt x="44571" y="51692"/>
                      <a:pt x="42857" y="57230"/>
                      <a:pt x="42857" y="64615"/>
                    </a:cubicBezTo>
                    <a:cubicBezTo>
                      <a:pt x="42857" y="72000"/>
                      <a:pt x="44571" y="79384"/>
                      <a:pt x="49714" y="84923"/>
                    </a:cubicBezTo>
                    <a:cubicBezTo>
                      <a:pt x="54857" y="90461"/>
                      <a:pt x="61714" y="92307"/>
                      <a:pt x="68571" y="92307"/>
                    </a:cubicBezTo>
                    <a:cubicBezTo>
                      <a:pt x="73714" y="92307"/>
                      <a:pt x="78857" y="92307"/>
                      <a:pt x="82285" y="88615"/>
                    </a:cubicBezTo>
                    <a:cubicBezTo>
                      <a:pt x="84000" y="90461"/>
                      <a:pt x="84000" y="90461"/>
                      <a:pt x="84000" y="90461"/>
                    </a:cubicBezTo>
                    <a:cubicBezTo>
                      <a:pt x="84000" y="92307"/>
                      <a:pt x="84000" y="92307"/>
                      <a:pt x="84000" y="94153"/>
                    </a:cubicBezTo>
                    <a:cubicBezTo>
                      <a:pt x="84000" y="96000"/>
                      <a:pt x="85714" y="97846"/>
                      <a:pt x="87428" y="101538"/>
                    </a:cubicBezTo>
                    <a:cubicBezTo>
                      <a:pt x="102857" y="116307"/>
                      <a:pt x="102857" y="116307"/>
                      <a:pt x="102857" y="116307"/>
                    </a:cubicBezTo>
                    <a:cubicBezTo>
                      <a:pt x="104571" y="118153"/>
                      <a:pt x="106285" y="120000"/>
                      <a:pt x="109714" y="120000"/>
                    </a:cubicBezTo>
                    <a:cubicBezTo>
                      <a:pt x="111428" y="120000"/>
                      <a:pt x="114857" y="118153"/>
                      <a:pt x="116571" y="116307"/>
                    </a:cubicBezTo>
                    <a:cubicBezTo>
                      <a:pt x="120000" y="112615"/>
                      <a:pt x="120000" y="107076"/>
                      <a:pt x="116571" y="101538"/>
                    </a:cubicBezTo>
                    <a:close/>
                    <a:moveTo>
                      <a:pt x="82285" y="81230"/>
                    </a:moveTo>
                    <a:cubicBezTo>
                      <a:pt x="78857" y="84923"/>
                      <a:pt x="73714" y="86769"/>
                      <a:pt x="68571" y="86769"/>
                    </a:cubicBezTo>
                    <a:cubicBezTo>
                      <a:pt x="63428" y="86769"/>
                      <a:pt x="58285" y="84923"/>
                      <a:pt x="53142" y="81230"/>
                    </a:cubicBezTo>
                    <a:cubicBezTo>
                      <a:pt x="49714" y="77538"/>
                      <a:pt x="48000" y="72000"/>
                      <a:pt x="48000" y="64615"/>
                    </a:cubicBezTo>
                    <a:cubicBezTo>
                      <a:pt x="48000" y="59076"/>
                      <a:pt x="49714" y="53538"/>
                      <a:pt x="53142" y="49846"/>
                    </a:cubicBezTo>
                    <a:cubicBezTo>
                      <a:pt x="58285" y="46153"/>
                      <a:pt x="63428" y="44307"/>
                      <a:pt x="68571" y="44307"/>
                    </a:cubicBezTo>
                    <a:cubicBezTo>
                      <a:pt x="73714" y="44307"/>
                      <a:pt x="78857" y="46153"/>
                      <a:pt x="82285" y="49846"/>
                    </a:cubicBezTo>
                    <a:cubicBezTo>
                      <a:pt x="90857" y="59076"/>
                      <a:pt x="90857" y="72000"/>
                      <a:pt x="82285" y="81230"/>
                    </a:cubicBezTo>
                    <a:close/>
                    <a:moveTo>
                      <a:pt x="87428" y="86769"/>
                    </a:moveTo>
                    <a:cubicBezTo>
                      <a:pt x="87428" y="86769"/>
                      <a:pt x="85714" y="86769"/>
                      <a:pt x="85714" y="86769"/>
                    </a:cubicBezTo>
                    <a:cubicBezTo>
                      <a:pt x="84000" y="86769"/>
                      <a:pt x="84000" y="86769"/>
                      <a:pt x="84000" y="86769"/>
                    </a:cubicBezTo>
                    <a:cubicBezTo>
                      <a:pt x="85714" y="84923"/>
                      <a:pt x="85714" y="84923"/>
                      <a:pt x="85714" y="84923"/>
                    </a:cubicBezTo>
                    <a:cubicBezTo>
                      <a:pt x="87428" y="84923"/>
                      <a:pt x="87428" y="83076"/>
                      <a:pt x="87428" y="83076"/>
                    </a:cubicBezTo>
                    <a:cubicBezTo>
                      <a:pt x="89142" y="84923"/>
                      <a:pt x="89142" y="84923"/>
                      <a:pt x="89142" y="84923"/>
                    </a:cubicBezTo>
                    <a:cubicBezTo>
                      <a:pt x="87428" y="84923"/>
                      <a:pt x="87428" y="84923"/>
                      <a:pt x="87428" y="86769"/>
                    </a:cubicBezTo>
                    <a:close/>
                    <a:moveTo>
                      <a:pt x="113142" y="112615"/>
                    </a:moveTo>
                    <a:cubicBezTo>
                      <a:pt x="111428" y="114461"/>
                      <a:pt x="108000" y="114461"/>
                      <a:pt x="106285" y="112615"/>
                    </a:cubicBezTo>
                    <a:cubicBezTo>
                      <a:pt x="90857" y="96000"/>
                      <a:pt x="90857" y="96000"/>
                      <a:pt x="90857" y="96000"/>
                    </a:cubicBezTo>
                    <a:cubicBezTo>
                      <a:pt x="90857" y="96000"/>
                      <a:pt x="89142" y="94153"/>
                      <a:pt x="89142" y="92307"/>
                    </a:cubicBezTo>
                    <a:cubicBezTo>
                      <a:pt x="89142" y="92307"/>
                      <a:pt x="89142" y="92307"/>
                      <a:pt x="89142" y="92307"/>
                    </a:cubicBezTo>
                    <a:cubicBezTo>
                      <a:pt x="89142" y="92307"/>
                      <a:pt x="89142" y="90461"/>
                      <a:pt x="89142" y="90461"/>
                    </a:cubicBezTo>
                    <a:cubicBezTo>
                      <a:pt x="90857" y="90461"/>
                      <a:pt x="90857" y="90461"/>
                      <a:pt x="90857" y="90461"/>
                    </a:cubicBezTo>
                    <a:cubicBezTo>
                      <a:pt x="90857" y="88615"/>
                      <a:pt x="90857" y="88615"/>
                      <a:pt x="92571" y="88615"/>
                    </a:cubicBezTo>
                    <a:cubicBezTo>
                      <a:pt x="92571" y="88615"/>
                      <a:pt x="92571" y="88615"/>
                      <a:pt x="92571" y="88615"/>
                    </a:cubicBezTo>
                    <a:cubicBezTo>
                      <a:pt x="92571" y="88615"/>
                      <a:pt x="92571" y="88615"/>
                      <a:pt x="94285" y="88615"/>
                    </a:cubicBezTo>
                    <a:cubicBezTo>
                      <a:pt x="94285" y="88615"/>
                      <a:pt x="96000" y="88615"/>
                      <a:pt x="97714" y="90461"/>
                    </a:cubicBezTo>
                    <a:cubicBezTo>
                      <a:pt x="111428" y="107076"/>
                      <a:pt x="111428" y="107076"/>
                      <a:pt x="111428" y="107076"/>
                    </a:cubicBezTo>
                    <a:cubicBezTo>
                      <a:pt x="113142" y="108923"/>
                      <a:pt x="114857" y="110769"/>
                      <a:pt x="113142" y="112615"/>
                    </a:cubicBezTo>
                    <a:close/>
                    <a:moveTo>
                      <a:pt x="58285" y="53538"/>
                    </a:moveTo>
                    <a:cubicBezTo>
                      <a:pt x="54857" y="57230"/>
                      <a:pt x="53142" y="60923"/>
                      <a:pt x="53142" y="64615"/>
                    </a:cubicBezTo>
                    <a:cubicBezTo>
                      <a:pt x="53142" y="70153"/>
                      <a:pt x="54857" y="73846"/>
                      <a:pt x="58285" y="77538"/>
                    </a:cubicBezTo>
                    <a:cubicBezTo>
                      <a:pt x="58285" y="77538"/>
                      <a:pt x="58285" y="79384"/>
                      <a:pt x="58285" y="79384"/>
                    </a:cubicBezTo>
                    <a:cubicBezTo>
                      <a:pt x="56571" y="79384"/>
                      <a:pt x="56571" y="79384"/>
                      <a:pt x="56571" y="79384"/>
                    </a:cubicBezTo>
                    <a:cubicBezTo>
                      <a:pt x="56571" y="79384"/>
                      <a:pt x="54857" y="79384"/>
                      <a:pt x="54857" y="79384"/>
                    </a:cubicBezTo>
                    <a:cubicBezTo>
                      <a:pt x="51428" y="75692"/>
                      <a:pt x="49714" y="70153"/>
                      <a:pt x="49714" y="64615"/>
                    </a:cubicBezTo>
                    <a:cubicBezTo>
                      <a:pt x="49714" y="60923"/>
                      <a:pt x="51428" y="55384"/>
                      <a:pt x="54857" y="51692"/>
                    </a:cubicBezTo>
                    <a:cubicBezTo>
                      <a:pt x="56571" y="51692"/>
                      <a:pt x="56571" y="51692"/>
                      <a:pt x="58285" y="51692"/>
                    </a:cubicBezTo>
                    <a:cubicBezTo>
                      <a:pt x="58285" y="51692"/>
                      <a:pt x="58285" y="53538"/>
                      <a:pt x="58285" y="53538"/>
                    </a:cubicBezTo>
                    <a:close/>
                    <a:moveTo>
                      <a:pt x="84000" y="101538"/>
                    </a:moveTo>
                    <a:cubicBezTo>
                      <a:pt x="78857" y="105230"/>
                      <a:pt x="73714" y="108923"/>
                      <a:pt x="66857" y="110769"/>
                    </a:cubicBezTo>
                    <a:cubicBezTo>
                      <a:pt x="70285" y="107076"/>
                      <a:pt x="73714" y="101538"/>
                      <a:pt x="77142" y="96000"/>
                    </a:cubicBezTo>
                    <a:cubicBezTo>
                      <a:pt x="75428" y="96000"/>
                      <a:pt x="73714" y="96000"/>
                      <a:pt x="72000" y="96000"/>
                    </a:cubicBezTo>
                    <a:cubicBezTo>
                      <a:pt x="68571" y="105230"/>
                      <a:pt x="63428" y="110769"/>
                      <a:pt x="56571" y="110769"/>
                    </a:cubicBezTo>
                    <a:cubicBezTo>
                      <a:pt x="56571" y="94153"/>
                      <a:pt x="56571" y="94153"/>
                      <a:pt x="56571" y="94153"/>
                    </a:cubicBezTo>
                    <a:cubicBezTo>
                      <a:pt x="54857" y="94153"/>
                      <a:pt x="54857" y="92307"/>
                      <a:pt x="53142" y="92307"/>
                    </a:cubicBezTo>
                    <a:cubicBezTo>
                      <a:pt x="53142" y="110769"/>
                      <a:pt x="53142" y="110769"/>
                      <a:pt x="53142" y="110769"/>
                    </a:cubicBezTo>
                    <a:cubicBezTo>
                      <a:pt x="44571" y="110769"/>
                      <a:pt x="37714" y="99692"/>
                      <a:pt x="34285" y="86769"/>
                    </a:cubicBezTo>
                    <a:cubicBezTo>
                      <a:pt x="37714" y="86769"/>
                      <a:pt x="42857" y="88615"/>
                      <a:pt x="48000" y="88615"/>
                    </a:cubicBezTo>
                    <a:cubicBezTo>
                      <a:pt x="48000" y="88615"/>
                      <a:pt x="48000" y="88615"/>
                      <a:pt x="48000" y="86769"/>
                    </a:cubicBezTo>
                    <a:cubicBezTo>
                      <a:pt x="46285" y="86769"/>
                      <a:pt x="46285" y="84923"/>
                      <a:pt x="44571" y="84923"/>
                    </a:cubicBezTo>
                    <a:cubicBezTo>
                      <a:pt x="41142" y="83076"/>
                      <a:pt x="36000" y="83076"/>
                      <a:pt x="32571" y="81230"/>
                    </a:cubicBezTo>
                    <a:cubicBezTo>
                      <a:pt x="30857" y="75692"/>
                      <a:pt x="30857" y="68307"/>
                      <a:pt x="30857" y="60923"/>
                    </a:cubicBezTo>
                    <a:cubicBezTo>
                      <a:pt x="39428" y="60923"/>
                      <a:pt x="39428" y="60923"/>
                      <a:pt x="39428" y="60923"/>
                    </a:cubicBezTo>
                    <a:cubicBezTo>
                      <a:pt x="39428" y="59076"/>
                      <a:pt x="39428" y="57230"/>
                      <a:pt x="41142" y="57230"/>
                    </a:cubicBezTo>
                    <a:cubicBezTo>
                      <a:pt x="30857" y="57230"/>
                      <a:pt x="30857" y="57230"/>
                      <a:pt x="30857" y="57230"/>
                    </a:cubicBezTo>
                    <a:cubicBezTo>
                      <a:pt x="30857" y="48000"/>
                      <a:pt x="30857" y="40615"/>
                      <a:pt x="32571" y="35076"/>
                    </a:cubicBezTo>
                    <a:cubicBezTo>
                      <a:pt x="39428" y="33230"/>
                      <a:pt x="46285" y="31384"/>
                      <a:pt x="53142" y="31384"/>
                    </a:cubicBezTo>
                    <a:cubicBezTo>
                      <a:pt x="53142" y="38769"/>
                      <a:pt x="53142" y="38769"/>
                      <a:pt x="53142" y="38769"/>
                    </a:cubicBezTo>
                    <a:cubicBezTo>
                      <a:pt x="54857" y="38769"/>
                      <a:pt x="54857" y="36923"/>
                      <a:pt x="56571" y="36923"/>
                    </a:cubicBezTo>
                    <a:cubicBezTo>
                      <a:pt x="56571" y="31384"/>
                      <a:pt x="56571" y="31384"/>
                      <a:pt x="56571" y="31384"/>
                    </a:cubicBezTo>
                    <a:cubicBezTo>
                      <a:pt x="63428" y="31384"/>
                      <a:pt x="70285" y="33230"/>
                      <a:pt x="77142" y="35076"/>
                    </a:cubicBezTo>
                    <a:cubicBezTo>
                      <a:pt x="77142" y="35076"/>
                      <a:pt x="77142" y="35076"/>
                      <a:pt x="77142" y="36923"/>
                    </a:cubicBezTo>
                    <a:cubicBezTo>
                      <a:pt x="78857" y="36923"/>
                      <a:pt x="80571" y="36923"/>
                      <a:pt x="82285" y="38769"/>
                    </a:cubicBezTo>
                    <a:cubicBezTo>
                      <a:pt x="80571" y="36923"/>
                      <a:pt x="80571" y="36923"/>
                      <a:pt x="80571" y="35076"/>
                    </a:cubicBezTo>
                    <a:cubicBezTo>
                      <a:pt x="94285" y="40615"/>
                      <a:pt x="102857" y="48000"/>
                      <a:pt x="104571" y="57230"/>
                    </a:cubicBezTo>
                    <a:cubicBezTo>
                      <a:pt x="96000" y="57230"/>
                      <a:pt x="96000" y="57230"/>
                      <a:pt x="96000" y="57230"/>
                    </a:cubicBezTo>
                    <a:cubicBezTo>
                      <a:pt x="96000" y="57230"/>
                      <a:pt x="96000" y="59076"/>
                      <a:pt x="96000" y="60923"/>
                    </a:cubicBezTo>
                    <a:cubicBezTo>
                      <a:pt x="104571" y="60923"/>
                      <a:pt x="104571" y="60923"/>
                      <a:pt x="104571" y="60923"/>
                    </a:cubicBezTo>
                    <a:cubicBezTo>
                      <a:pt x="104571" y="64615"/>
                      <a:pt x="101142" y="70153"/>
                      <a:pt x="96000" y="73846"/>
                    </a:cubicBezTo>
                    <a:cubicBezTo>
                      <a:pt x="96000" y="75692"/>
                      <a:pt x="94285" y="77538"/>
                      <a:pt x="94285" y="79384"/>
                    </a:cubicBezTo>
                    <a:cubicBezTo>
                      <a:pt x="97714" y="75692"/>
                      <a:pt x="101142" y="73846"/>
                      <a:pt x="102857" y="72000"/>
                    </a:cubicBezTo>
                    <a:cubicBezTo>
                      <a:pt x="102857" y="73846"/>
                      <a:pt x="101142" y="77538"/>
                      <a:pt x="99428" y="81230"/>
                    </a:cubicBezTo>
                    <a:cubicBezTo>
                      <a:pt x="101142" y="81230"/>
                      <a:pt x="102857" y="83076"/>
                      <a:pt x="102857" y="83076"/>
                    </a:cubicBezTo>
                    <a:cubicBezTo>
                      <a:pt x="104571" y="84923"/>
                      <a:pt x="104571" y="84923"/>
                      <a:pt x="104571" y="84923"/>
                    </a:cubicBezTo>
                    <a:cubicBezTo>
                      <a:pt x="108000" y="75692"/>
                      <a:pt x="109714" y="68307"/>
                      <a:pt x="109714" y="59076"/>
                    </a:cubicBezTo>
                    <a:cubicBezTo>
                      <a:pt x="109714" y="25846"/>
                      <a:pt x="85714" y="0"/>
                      <a:pt x="54857" y="0"/>
                    </a:cubicBezTo>
                    <a:cubicBezTo>
                      <a:pt x="25714" y="0"/>
                      <a:pt x="0" y="25846"/>
                      <a:pt x="0" y="59076"/>
                    </a:cubicBezTo>
                    <a:cubicBezTo>
                      <a:pt x="0" y="90461"/>
                      <a:pt x="25714" y="116307"/>
                      <a:pt x="54857" y="116307"/>
                    </a:cubicBezTo>
                    <a:cubicBezTo>
                      <a:pt x="66857" y="116307"/>
                      <a:pt x="78857" y="112615"/>
                      <a:pt x="87428" y="105230"/>
                    </a:cubicBezTo>
                    <a:cubicBezTo>
                      <a:pt x="85714" y="103384"/>
                      <a:pt x="85714" y="103384"/>
                      <a:pt x="85714" y="103384"/>
                    </a:cubicBezTo>
                    <a:cubicBezTo>
                      <a:pt x="84000" y="103384"/>
                      <a:pt x="84000" y="101538"/>
                      <a:pt x="84000" y="101538"/>
                    </a:cubicBezTo>
                    <a:close/>
                    <a:moveTo>
                      <a:pt x="102857" y="44307"/>
                    </a:moveTo>
                    <a:cubicBezTo>
                      <a:pt x="97714" y="38769"/>
                      <a:pt x="90857" y="35076"/>
                      <a:pt x="80571" y="31384"/>
                    </a:cubicBezTo>
                    <a:cubicBezTo>
                      <a:pt x="77142" y="20307"/>
                      <a:pt x="72000" y="11076"/>
                      <a:pt x="66857" y="7384"/>
                    </a:cubicBezTo>
                    <a:cubicBezTo>
                      <a:pt x="85714" y="11076"/>
                      <a:pt x="99428" y="25846"/>
                      <a:pt x="102857" y="44307"/>
                    </a:cubicBezTo>
                    <a:close/>
                    <a:moveTo>
                      <a:pt x="56571" y="5538"/>
                    </a:moveTo>
                    <a:cubicBezTo>
                      <a:pt x="65142" y="5538"/>
                      <a:pt x="72000" y="16615"/>
                      <a:pt x="75428" y="29538"/>
                    </a:cubicBezTo>
                    <a:cubicBezTo>
                      <a:pt x="70285" y="29538"/>
                      <a:pt x="63428" y="27692"/>
                      <a:pt x="56571" y="27692"/>
                    </a:cubicBezTo>
                    <a:lnTo>
                      <a:pt x="56571" y="5538"/>
                    </a:lnTo>
                    <a:close/>
                    <a:moveTo>
                      <a:pt x="53142" y="5538"/>
                    </a:moveTo>
                    <a:cubicBezTo>
                      <a:pt x="53142" y="27692"/>
                      <a:pt x="53142" y="27692"/>
                      <a:pt x="53142" y="27692"/>
                    </a:cubicBezTo>
                    <a:cubicBezTo>
                      <a:pt x="46285" y="27692"/>
                      <a:pt x="39428" y="29538"/>
                      <a:pt x="34285" y="29538"/>
                    </a:cubicBezTo>
                    <a:cubicBezTo>
                      <a:pt x="37714" y="16615"/>
                      <a:pt x="44571" y="5538"/>
                      <a:pt x="53142" y="5538"/>
                    </a:cubicBezTo>
                    <a:close/>
                    <a:moveTo>
                      <a:pt x="42857" y="7384"/>
                    </a:moveTo>
                    <a:cubicBezTo>
                      <a:pt x="37714" y="11076"/>
                      <a:pt x="32571" y="20307"/>
                      <a:pt x="30857" y="31384"/>
                    </a:cubicBezTo>
                    <a:cubicBezTo>
                      <a:pt x="20571" y="35076"/>
                      <a:pt x="12000" y="38769"/>
                      <a:pt x="6857" y="44307"/>
                    </a:cubicBezTo>
                    <a:cubicBezTo>
                      <a:pt x="12000" y="25846"/>
                      <a:pt x="25714" y="11076"/>
                      <a:pt x="42857" y="7384"/>
                    </a:cubicBezTo>
                    <a:close/>
                    <a:moveTo>
                      <a:pt x="29142" y="35076"/>
                    </a:moveTo>
                    <a:cubicBezTo>
                      <a:pt x="27428" y="42461"/>
                      <a:pt x="27428" y="49846"/>
                      <a:pt x="27428" y="57230"/>
                    </a:cubicBezTo>
                    <a:cubicBezTo>
                      <a:pt x="5142" y="57230"/>
                      <a:pt x="5142" y="57230"/>
                      <a:pt x="5142" y="57230"/>
                    </a:cubicBezTo>
                    <a:cubicBezTo>
                      <a:pt x="6857" y="48000"/>
                      <a:pt x="15428" y="40615"/>
                      <a:pt x="29142" y="35076"/>
                    </a:cubicBezTo>
                    <a:close/>
                    <a:moveTo>
                      <a:pt x="27428" y="60923"/>
                    </a:moveTo>
                    <a:cubicBezTo>
                      <a:pt x="27428" y="68307"/>
                      <a:pt x="27428" y="73846"/>
                      <a:pt x="29142" y="81230"/>
                    </a:cubicBezTo>
                    <a:cubicBezTo>
                      <a:pt x="15428" y="75692"/>
                      <a:pt x="6857" y="68307"/>
                      <a:pt x="5142" y="60923"/>
                    </a:cubicBezTo>
                    <a:lnTo>
                      <a:pt x="27428" y="60923"/>
                    </a:lnTo>
                    <a:close/>
                    <a:moveTo>
                      <a:pt x="6857" y="72000"/>
                    </a:moveTo>
                    <a:cubicBezTo>
                      <a:pt x="12000" y="77538"/>
                      <a:pt x="20571" y="81230"/>
                      <a:pt x="30857" y="84923"/>
                    </a:cubicBezTo>
                    <a:cubicBezTo>
                      <a:pt x="32571" y="96000"/>
                      <a:pt x="37714" y="105230"/>
                      <a:pt x="42857" y="110769"/>
                    </a:cubicBezTo>
                    <a:cubicBezTo>
                      <a:pt x="25714" y="105230"/>
                      <a:pt x="12000" y="90461"/>
                      <a:pt x="6857" y="7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3" name="Shape 2433"/>
              <p:cNvSpPr/>
              <p:nvPr/>
            </p:nvSpPr>
            <p:spPr>
              <a:xfrm>
                <a:off x="7851800" y="3423614"/>
                <a:ext cx="504664" cy="360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4" name="Shape 2434"/>
              <p:cNvSpPr/>
              <p:nvPr/>
            </p:nvSpPr>
            <p:spPr>
              <a:xfrm>
                <a:off x="7851800" y="5620266"/>
                <a:ext cx="443001" cy="316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5" name="Shape 2435"/>
              <p:cNvSpPr/>
              <p:nvPr/>
            </p:nvSpPr>
            <p:spPr>
              <a:xfrm>
                <a:off x="6467517" y="2334324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6" name="Shape 2436"/>
              <p:cNvSpPr/>
              <p:nvPr/>
            </p:nvSpPr>
            <p:spPr>
              <a:xfrm>
                <a:off x="8187565" y="2909525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7" name="Shape 2437"/>
              <p:cNvSpPr/>
              <p:nvPr/>
            </p:nvSpPr>
            <p:spPr>
              <a:xfrm>
                <a:off x="5726185" y="1682088"/>
                <a:ext cx="371696" cy="4098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8" name="Shape 2438"/>
              <p:cNvSpPr/>
              <p:nvPr/>
            </p:nvSpPr>
            <p:spPr>
              <a:xfrm>
                <a:off x="5569153" y="3831960"/>
                <a:ext cx="344502" cy="39819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4516" y="0"/>
                    </a:moveTo>
                    <a:cubicBezTo>
                      <a:pt x="15483" y="0"/>
                      <a:pt x="15483" y="0"/>
                      <a:pt x="15483" y="0"/>
                    </a:cubicBezTo>
                    <a:cubicBezTo>
                      <a:pt x="7741" y="0"/>
                      <a:pt x="0" y="5000"/>
                      <a:pt x="0" y="13333"/>
                    </a:cubicBezTo>
                    <a:cubicBezTo>
                      <a:pt x="0" y="106666"/>
                      <a:pt x="0" y="106666"/>
                      <a:pt x="0" y="106666"/>
                    </a:cubicBezTo>
                    <a:cubicBezTo>
                      <a:pt x="0" y="113333"/>
                      <a:pt x="7741" y="120000"/>
                      <a:pt x="15483" y="120000"/>
                    </a:cubicBezTo>
                    <a:cubicBezTo>
                      <a:pt x="104516" y="120000"/>
                      <a:pt x="104516" y="120000"/>
                      <a:pt x="104516" y="120000"/>
                    </a:cubicBezTo>
                    <a:cubicBezTo>
                      <a:pt x="112258" y="120000"/>
                      <a:pt x="120000" y="113333"/>
                      <a:pt x="120000" y="106666"/>
                    </a:cubicBezTo>
                    <a:cubicBezTo>
                      <a:pt x="120000" y="13333"/>
                      <a:pt x="120000" y="13333"/>
                      <a:pt x="120000" y="13333"/>
                    </a:cubicBezTo>
                    <a:cubicBezTo>
                      <a:pt x="120000" y="5000"/>
                      <a:pt x="112258" y="0"/>
                      <a:pt x="104516" y="0"/>
                    </a:cubicBezTo>
                    <a:close/>
                    <a:moveTo>
                      <a:pt x="15483" y="5000"/>
                    </a:moveTo>
                    <a:cubicBezTo>
                      <a:pt x="104516" y="5000"/>
                      <a:pt x="104516" y="5000"/>
                      <a:pt x="104516" y="5000"/>
                    </a:cubicBezTo>
                    <a:cubicBezTo>
                      <a:pt x="108387" y="5000"/>
                      <a:pt x="114193" y="8333"/>
                      <a:pt x="114193" y="13333"/>
                    </a:cubicBezTo>
                    <a:cubicBezTo>
                      <a:pt x="114193" y="106666"/>
                      <a:pt x="114193" y="106666"/>
                      <a:pt x="114193" y="106666"/>
                    </a:cubicBezTo>
                    <a:cubicBezTo>
                      <a:pt x="114193" y="111666"/>
                      <a:pt x="108387" y="115000"/>
                      <a:pt x="104516" y="115000"/>
                    </a:cubicBezTo>
                    <a:cubicBezTo>
                      <a:pt x="15483" y="115000"/>
                      <a:pt x="15483" y="115000"/>
                      <a:pt x="15483" y="115000"/>
                    </a:cubicBezTo>
                    <a:cubicBezTo>
                      <a:pt x="9677" y="115000"/>
                      <a:pt x="5806" y="111666"/>
                      <a:pt x="5806" y="106666"/>
                    </a:cubicBezTo>
                    <a:cubicBezTo>
                      <a:pt x="5806" y="13333"/>
                      <a:pt x="5806" y="13333"/>
                      <a:pt x="5806" y="13333"/>
                    </a:cubicBezTo>
                    <a:cubicBezTo>
                      <a:pt x="5806" y="8333"/>
                      <a:pt x="9677" y="5000"/>
                      <a:pt x="15483" y="5000"/>
                    </a:cubicBezTo>
                    <a:close/>
                    <a:moveTo>
                      <a:pt x="13548" y="103333"/>
                    </a:moveTo>
                    <a:cubicBezTo>
                      <a:pt x="106451" y="103333"/>
                      <a:pt x="106451" y="103333"/>
                      <a:pt x="106451" y="103333"/>
                    </a:cubicBezTo>
                    <a:cubicBezTo>
                      <a:pt x="106451" y="103333"/>
                      <a:pt x="108387" y="101666"/>
                      <a:pt x="108387" y="101666"/>
                    </a:cubicBezTo>
                    <a:cubicBezTo>
                      <a:pt x="108387" y="11666"/>
                      <a:pt x="108387" y="11666"/>
                      <a:pt x="108387" y="11666"/>
                    </a:cubicBezTo>
                    <a:cubicBezTo>
                      <a:pt x="108387" y="10000"/>
                      <a:pt x="106451" y="10000"/>
                      <a:pt x="106451" y="10000"/>
                    </a:cubicBezTo>
                    <a:cubicBezTo>
                      <a:pt x="13548" y="10000"/>
                      <a:pt x="13548" y="10000"/>
                      <a:pt x="13548" y="10000"/>
                    </a:cubicBezTo>
                    <a:cubicBezTo>
                      <a:pt x="13548" y="10000"/>
                      <a:pt x="11612" y="10000"/>
                      <a:pt x="11612" y="11666"/>
                    </a:cubicBezTo>
                    <a:cubicBezTo>
                      <a:pt x="11612" y="101666"/>
                      <a:pt x="11612" y="101666"/>
                      <a:pt x="11612" y="101666"/>
                    </a:cubicBezTo>
                    <a:cubicBezTo>
                      <a:pt x="11612" y="101666"/>
                      <a:pt x="13548" y="103333"/>
                      <a:pt x="13548" y="103333"/>
                    </a:cubicBezTo>
                    <a:close/>
                    <a:moveTo>
                      <a:pt x="15483" y="13333"/>
                    </a:moveTo>
                    <a:cubicBezTo>
                      <a:pt x="104516" y="13333"/>
                      <a:pt x="104516" y="13333"/>
                      <a:pt x="104516" y="13333"/>
                    </a:cubicBezTo>
                    <a:cubicBezTo>
                      <a:pt x="104516" y="100000"/>
                      <a:pt x="104516" y="100000"/>
                      <a:pt x="104516" y="100000"/>
                    </a:cubicBezTo>
                    <a:cubicBezTo>
                      <a:pt x="15483" y="100000"/>
                      <a:pt x="15483" y="100000"/>
                      <a:pt x="15483" y="100000"/>
                    </a:cubicBezTo>
                    <a:lnTo>
                      <a:pt x="15483" y="13333"/>
                    </a:lnTo>
                    <a:close/>
                    <a:moveTo>
                      <a:pt x="63870" y="110000"/>
                    </a:moveTo>
                    <a:cubicBezTo>
                      <a:pt x="63870" y="111666"/>
                      <a:pt x="61935" y="113333"/>
                      <a:pt x="60000" y="113333"/>
                    </a:cubicBezTo>
                    <a:cubicBezTo>
                      <a:pt x="58064" y="113333"/>
                      <a:pt x="56129" y="111666"/>
                      <a:pt x="56129" y="110000"/>
                    </a:cubicBezTo>
                    <a:cubicBezTo>
                      <a:pt x="56129" y="108333"/>
                      <a:pt x="58064" y="106666"/>
                      <a:pt x="60000" y="106666"/>
                    </a:cubicBezTo>
                    <a:cubicBezTo>
                      <a:pt x="61935" y="106666"/>
                      <a:pt x="63870" y="108333"/>
                      <a:pt x="63870" y="11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39" name="Shape 2439"/>
              <p:cNvSpPr/>
              <p:nvPr/>
            </p:nvSpPr>
            <p:spPr>
              <a:xfrm>
                <a:off x="3499071" y="3278158"/>
                <a:ext cx="593853" cy="6263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0" name="Shape 2440"/>
              <p:cNvSpPr/>
              <p:nvPr/>
            </p:nvSpPr>
            <p:spPr>
              <a:xfrm>
                <a:off x="6107498" y="2248903"/>
                <a:ext cx="390902" cy="456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1" name="Shape 2441"/>
              <p:cNvSpPr/>
              <p:nvPr/>
            </p:nvSpPr>
            <p:spPr>
              <a:xfrm>
                <a:off x="4160128" y="3268885"/>
                <a:ext cx="504664" cy="36011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4285" y="10000"/>
                    </a:moveTo>
                    <a:cubicBezTo>
                      <a:pt x="14285" y="10000"/>
                      <a:pt x="12857" y="10000"/>
                      <a:pt x="12857" y="12000"/>
                    </a:cubicBezTo>
                    <a:cubicBezTo>
                      <a:pt x="12857" y="74000"/>
                      <a:pt x="12857" y="74000"/>
                      <a:pt x="12857" y="74000"/>
                    </a:cubicBezTo>
                    <a:cubicBezTo>
                      <a:pt x="12857" y="74000"/>
                      <a:pt x="14285" y="76000"/>
                      <a:pt x="14285" y="76000"/>
                    </a:cubicBezTo>
                    <a:cubicBezTo>
                      <a:pt x="104285" y="76000"/>
                      <a:pt x="104285" y="76000"/>
                      <a:pt x="104285" y="76000"/>
                    </a:cubicBezTo>
                    <a:cubicBezTo>
                      <a:pt x="105714" y="76000"/>
                      <a:pt x="105714" y="74000"/>
                      <a:pt x="105714" y="74000"/>
                    </a:cubicBezTo>
                    <a:cubicBezTo>
                      <a:pt x="105714" y="12000"/>
                      <a:pt x="105714" y="12000"/>
                      <a:pt x="105714" y="12000"/>
                    </a:cubicBezTo>
                    <a:cubicBezTo>
                      <a:pt x="105714" y="10000"/>
                      <a:pt x="105714" y="10000"/>
                      <a:pt x="104285" y="10000"/>
                    </a:cubicBezTo>
                    <a:lnTo>
                      <a:pt x="14285" y="10000"/>
                    </a:lnTo>
                    <a:close/>
                    <a:moveTo>
                      <a:pt x="102857" y="72000"/>
                    </a:moveTo>
                    <a:cubicBezTo>
                      <a:pt x="15714" y="72000"/>
                      <a:pt x="15714" y="72000"/>
                      <a:pt x="15714" y="72000"/>
                    </a:cubicBezTo>
                    <a:cubicBezTo>
                      <a:pt x="15714" y="14000"/>
                      <a:pt x="15714" y="14000"/>
                      <a:pt x="15714" y="14000"/>
                    </a:cubicBezTo>
                    <a:cubicBezTo>
                      <a:pt x="102857" y="14000"/>
                      <a:pt x="102857" y="14000"/>
                      <a:pt x="102857" y="14000"/>
                    </a:cubicBezTo>
                    <a:lnTo>
                      <a:pt x="102857" y="72000"/>
                    </a:lnTo>
                    <a:close/>
                    <a:moveTo>
                      <a:pt x="45714" y="48000"/>
                    </a:moveTo>
                    <a:cubicBezTo>
                      <a:pt x="45714" y="48000"/>
                      <a:pt x="47142" y="48000"/>
                      <a:pt x="47142" y="48000"/>
                    </a:cubicBezTo>
                    <a:cubicBezTo>
                      <a:pt x="47142" y="48000"/>
                      <a:pt x="47142" y="48000"/>
                      <a:pt x="48571" y="50000"/>
                    </a:cubicBezTo>
                    <a:cubicBezTo>
                      <a:pt x="48571" y="50000"/>
                      <a:pt x="48571" y="50000"/>
                      <a:pt x="47142" y="50000"/>
                    </a:cubicBezTo>
                    <a:cubicBezTo>
                      <a:pt x="47142" y="50000"/>
                      <a:pt x="47142" y="52000"/>
                      <a:pt x="47142" y="52000"/>
                    </a:cubicBezTo>
                    <a:cubicBezTo>
                      <a:pt x="47142" y="52000"/>
                      <a:pt x="47142" y="52000"/>
                      <a:pt x="47142" y="54000"/>
                    </a:cubicBezTo>
                    <a:cubicBezTo>
                      <a:pt x="47142" y="56000"/>
                      <a:pt x="48571" y="56000"/>
                      <a:pt x="48571" y="58000"/>
                    </a:cubicBezTo>
                    <a:cubicBezTo>
                      <a:pt x="50000" y="58000"/>
                      <a:pt x="50000" y="58000"/>
                      <a:pt x="50000" y="58000"/>
                    </a:cubicBezTo>
                    <a:cubicBezTo>
                      <a:pt x="50000" y="58000"/>
                      <a:pt x="51428" y="58000"/>
                      <a:pt x="51428" y="58000"/>
                    </a:cubicBezTo>
                    <a:cubicBezTo>
                      <a:pt x="51428" y="58000"/>
                      <a:pt x="51428" y="56000"/>
                      <a:pt x="52857" y="58000"/>
                    </a:cubicBezTo>
                    <a:cubicBezTo>
                      <a:pt x="52857" y="58000"/>
                      <a:pt x="52857" y="58000"/>
                      <a:pt x="52857" y="60000"/>
                    </a:cubicBezTo>
                    <a:cubicBezTo>
                      <a:pt x="52857" y="60000"/>
                      <a:pt x="52857" y="60000"/>
                      <a:pt x="52857" y="60000"/>
                    </a:cubicBezTo>
                    <a:cubicBezTo>
                      <a:pt x="52857" y="62000"/>
                      <a:pt x="52857" y="62000"/>
                      <a:pt x="52857" y="62000"/>
                    </a:cubicBezTo>
                    <a:cubicBezTo>
                      <a:pt x="54285" y="62000"/>
                      <a:pt x="55714" y="64000"/>
                      <a:pt x="57142" y="64000"/>
                    </a:cubicBezTo>
                    <a:cubicBezTo>
                      <a:pt x="57142" y="64000"/>
                      <a:pt x="57142" y="64000"/>
                      <a:pt x="57142" y="64000"/>
                    </a:cubicBezTo>
                    <a:cubicBezTo>
                      <a:pt x="57142" y="64000"/>
                      <a:pt x="58571" y="64000"/>
                      <a:pt x="58571" y="64000"/>
                    </a:cubicBezTo>
                    <a:cubicBezTo>
                      <a:pt x="58571" y="64000"/>
                      <a:pt x="58571" y="62000"/>
                      <a:pt x="58571" y="62000"/>
                    </a:cubicBezTo>
                    <a:cubicBezTo>
                      <a:pt x="58571" y="60000"/>
                      <a:pt x="60000" y="60000"/>
                      <a:pt x="60000" y="62000"/>
                    </a:cubicBezTo>
                    <a:cubicBezTo>
                      <a:pt x="60000" y="62000"/>
                      <a:pt x="61428" y="64000"/>
                      <a:pt x="61428" y="64000"/>
                    </a:cubicBezTo>
                    <a:cubicBezTo>
                      <a:pt x="61428" y="64000"/>
                      <a:pt x="61428" y="64000"/>
                      <a:pt x="62857" y="64000"/>
                    </a:cubicBezTo>
                    <a:cubicBezTo>
                      <a:pt x="62857" y="64000"/>
                      <a:pt x="64285" y="62000"/>
                      <a:pt x="65714" y="62000"/>
                    </a:cubicBezTo>
                    <a:cubicBezTo>
                      <a:pt x="65714" y="62000"/>
                      <a:pt x="67142" y="62000"/>
                      <a:pt x="67142" y="60000"/>
                    </a:cubicBezTo>
                    <a:cubicBezTo>
                      <a:pt x="67142" y="60000"/>
                      <a:pt x="67142" y="60000"/>
                      <a:pt x="67142" y="60000"/>
                    </a:cubicBezTo>
                    <a:cubicBezTo>
                      <a:pt x="65714" y="58000"/>
                      <a:pt x="67142" y="58000"/>
                      <a:pt x="67142" y="58000"/>
                    </a:cubicBezTo>
                    <a:cubicBezTo>
                      <a:pt x="67142" y="56000"/>
                      <a:pt x="67142" y="58000"/>
                      <a:pt x="68571" y="58000"/>
                    </a:cubicBezTo>
                    <a:cubicBezTo>
                      <a:pt x="68571" y="58000"/>
                      <a:pt x="68571" y="58000"/>
                      <a:pt x="68571" y="58000"/>
                    </a:cubicBezTo>
                    <a:cubicBezTo>
                      <a:pt x="70000" y="58000"/>
                      <a:pt x="70000" y="58000"/>
                      <a:pt x="70000" y="58000"/>
                    </a:cubicBezTo>
                    <a:cubicBezTo>
                      <a:pt x="71428" y="56000"/>
                      <a:pt x="71428" y="56000"/>
                      <a:pt x="72857" y="54000"/>
                    </a:cubicBezTo>
                    <a:cubicBezTo>
                      <a:pt x="72857" y="52000"/>
                      <a:pt x="72857" y="52000"/>
                      <a:pt x="72857" y="52000"/>
                    </a:cubicBezTo>
                    <a:cubicBezTo>
                      <a:pt x="72857" y="52000"/>
                      <a:pt x="72857" y="50000"/>
                      <a:pt x="71428" y="50000"/>
                    </a:cubicBezTo>
                    <a:cubicBezTo>
                      <a:pt x="71428" y="50000"/>
                      <a:pt x="71428" y="50000"/>
                      <a:pt x="71428" y="50000"/>
                    </a:cubicBezTo>
                    <a:cubicBezTo>
                      <a:pt x="71428" y="48000"/>
                      <a:pt x="71428" y="48000"/>
                      <a:pt x="72857" y="48000"/>
                    </a:cubicBezTo>
                    <a:cubicBezTo>
                      <a:pt x="72857" y="48000"/>
                      <a:pt x="72857" y="48000"/>
                      <a:pt x="72857" y="48000"/>
                    </a:cubicBezTo>
                    <a:cubicBezTo>
                      <a:pt x="74285" y="48000"/>
                      <a:pt x="74285" y="48000"/>
                      <a:pt x="74285" y="46000"/>
                    </a:cubicBezTo>
                    <a:cubicBezTo>
                      <a:pt x="74285" y="46000"/>
                      <a:pt x="74285" y="44000"/>
                      <a:pt x="74285" y="44000"/>
                    </a:cubicBezTo>
                    <a:cubicBezTo>
                      <a:pt x="74285" y="42000"/>
                      <a:pt x="74285" y="42000"/>
                      <a:pt x="74285" y="40000"/>
                    </a:cubicBezTo>
                    <a:cubicBezTo>
                      <a:pt x="74285" y="40000"/>
                      <a:pt x="74285" y="40000"/>
                      <a:pt x="72857" y="40000"/>
                    </a:cubicBezTo>
                    <a:cubicBezTo>
                      <a:pt x="72857" y="40000"/>
                      <a:pt x="72857" y="40000"/>
                      <a:pt x="72857" y="40000"/>
                    </a:cubicBezTo>
                    <a:cubicBezTo>
                      <a:pt x="71428" y="40000"/>
                      <a:pt x="71428" y="38000"/>
                      <a:pt x="71428" y="38000"/>
                    </a:cubicBezTo>
                    <a:cubicBezTo>
                      <a:pt x="71428" y="38000"/>
                      <a:pt x="71428" y="38000"/>
                      <a:pt x="71428" y="36000"/>
                    </a:cubicBezTo>
                    <a:cubicBezTo>
                      <a:pt x="72857" y="36000"/>
                      <a:pt x="72857" y="36000"/>
                      <a:pt x="72857" y="36000"/>
                    </a:cubicBezTo>
                    <a:cubicBezTo>
                      <a:pt x="72857" y="36000"/>
                      <a:pt x="72857" y="34000"/>
                      <a:pt x="72857" y="34000"/>
                    </a:cubicBezTo>
                    <a:cubicBezTo>
                      <a:pt x="71428" y="32000"/>
                      <a:pt x="71428" y="30000"/>
                      <a:pt x="70000" y="30000"/>
                    </a:cubicBezTo>
                    <a:cubicBezTo>
                      <a:pt x="70000" y="30000"/>
                      <a:pt x="70000" y="28000"/>
                      <a:pt x="68571" y="28000"/>
                    </a:cubicBezTo>
                    <a:cubicBezTo>
                      <a:pt x="68571" y="28000"/>
                      <a:pt x="68571" y="30000"/>
                      <a:pt x="68571" y="30000"/>
                    </a:cubicBezTo>
                    <a:cubicBezTo>
                      <a:pt x="67142" y="30000"/>
                      <a:pt x="67142" y="30000"/>
                      <a:pt x="67142" y="30000"/>
                    </a:cubicBezTo>
                    <a:cubicBezTo>
                      <a:pt x="67142" y="30000"/>
                      <a:pt x="65714" y="28000"/>
                      <a:pt x="67142" y="28000"/>
                    </a:cubicBezTo>
                    <a:cubicBezTo>
                      <a:pt x="67142" y="28000"/>
                      <a:pt x="67142" y="26000"/>
                      <a:pt x="67142" y="26000"/>
                    </a:cubicBezTo>
                    <a:cubicBezTo>
                      <a:pt x="67142" y="26000"/>
                      <a:pt x="65714" y="26000"/>
                      <a:pt x="65714" y="26000"/>
                    </a:cubicBezTo>
                    <a:cubicBezTo>
                      <a:pt x="64285" y="24000"/>
                      <a:pt x="62857" y="24000"/>
                      <a:pt x="62857" y="24000"/>
                    </a:cubicBezTo>
                    <a:cubicBezTo>
                      <a:pt x="61428" y="24000"/>
                      <a:pt x="61428" y="24000"/>
                      <a:pt x="61428" y="24000"/>
                    </a:cubicBezTo>
                    <a:cubicBezTo>
                      <a:pt x="61428" y="24000"/>
                      <a:pt x="60000" y="24000"/>
                      <a:pt x="60000" y="26000"/>
                    </a:cubicBezTo>
                    <a:cubicBezTo>
                      <a:pt x="60000" y="26000"/>
                      <a:pt x="58571" y="26000"/>
                      <a:pt x="58571" y="26000"/>
                    </a:cubicBezTo>
                    <a:cubicBezTo>
                      <a:pt x="58571" y="24000"/>
                      <a:pt x="58571" y="24000"/>
                      <a:pt x="58571" y="24000"/>
                    </a:cubicBezTo>
                    <a:cubicBezTo>
                      <a:pt x="57142" y="24000"/>
                      <a:pt x="57142" y="24000"/>
                      <a:pt x="57142" y="24000"/>
                    </a:cubicBezTo>
                    <a:cubicBezTo>
                      <a:pt x="55714" y="24000"/>
                      <a:pt x="54285" y="24000"/>
                      <a:pt x="52857" y="26000"/>
                    </a:cubicBezTo>
                    <a:cubicBezTo>
                      <a:pt x="52857" y="26000"/>
                      <a:pt x="52857" y="26000"/>
                      <a:pt x="52857" y="26000"/>
                    </a:cubicBezTo>
                    <a:cubicBezTo>
                      <a:pt x="52857" y="26000"/>
                      <a:pt x="52857" y="28000"/>
                      <a:pt x="52857" y="28000"/>
                    </a:cubicBezTo>
                    <a:cubicBezTo>
                      <a:pt x="52857" y="28000"/>
                      <a:pt x="52857" y="30000"/>
                      <a:pt x="52857" y="30000"/>
                    </a:cubicBezTo>
                    <a:cubicBezTo>
                      <a:pt x="51428" y="30000"/>
                      <a:pt x="51428" y="30000"/>
                      <a:pt x="51428" y="30000"/>
                    </a:cubicBezTo>
                    <a:cubicBezTo>
                      <a:pt x="51428" y="30000"/>
                      <a:pt x="50000" y="28000"/>
                      <a:pt x="50000" y="28000"/>
                    </a:cubicBezTo>
                    <a:cubicBezTo>
                      <a:pt x="50000" y="28000"/>
                      <a:pt x="50000" y="30000"/>
                      <a:pt x="48571" y="30000"/>
                    </a:cubicBezTo>
                    <a:cubicBezTo>
                      <a:pt x="48571" y="30000"/>
                      <a:pt x="47142" y="32000"/>
                      <a:pt x="47142" y="34000"/>
                    </a:cubicBezTo>
                    <a:cubicBezTo>
                      <a:pt x="47142" y="34000"/>
                      <a:pt x="47142" y="36000"/>
                      <a:pt x="47142" y="36000"/>
                    </a:cubicBezTo>
                    <a:cubicBezTo>
                      <a:pt x="47142" y="36000"/>
                      <a:pt x="47142" y="36000"/>
                      <a:pt x="47142" y="36000"/>
                    </a:cubicBezTo>
                    <a:cubicBezTo>
                      <a:pt x="48571" y="38000"/>
                      <a:pt x="48571" y="38000"/>
                      <a:pt x="48571" y="38000"/>
                    </a:cubicBezTo>
                    <a:cubicBezTo>
                      <a:pt x="47142" y="38000"/>
                      <a:pt x="47142" y="40000"/>
                      <a:pt x="47142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0000"/>
                      <a:pt x="45714" y="40000"/>
                      <a:pt x="45714" y="40000"/>
                    </a:cubicBezTo>
                    <a:cubicBezTo>
                      <a:pt x="45714" y="42000"/>
                      <a:pt x="44285" y="42000"/>
                      <a:pt x="44285" y="44000"/>
                    </a:cubicBezTo>
                    <a:cubicBezTo>
                      <a:pt x="44285" y="44000"/>
                      <a:pt x="45714" y="46000"/>
                      <a:pt x="45714" y="46000"/>
                    </a:cubicBezTo>
                    <a:cubicBezTo>
                      <a:pt x="45714" y="48000"/>
                      <a:pt x="45714" y="48000"/>
                      <a:pt x="45714" y="48000"/>
                    </a:cubicBezTo>
                    <a:close/>
                    <a:moveTo>
                      <a:pt x="47142" y="44000"/>
                    </a:moveTo>
                    <a:cubicBezTo>
                      <a:pt x="48571" y="42000"/>
                      <a:pt x="50000" y="42000"/>
                      <a:pt x="50000" y="40000"/>
                    </a:cubicBezTo>
                    <a:cubicBezTo>
                      <a:pt x="51428" y="38000"/>
                      <a:pt x="51428" y="36000"/>
                      <a:pt x="50000" y="34000"/>
                    </a:cubicBezTo>
                    <a:cubicBezTo>
                      <a:pt x="50000" y="34000"/>
                      <a:pt x="50000" y="34000"/>
                      <a:pt x="50000" y="34000"/>
                    </a:cubicBezTo>
                    <a:cubicBezTo>
                      <a:pt x="51428" y="34000"/>
                      <a:pt x="52857" y="34000"/>
                      <a:pt x="54285" y="34000"/>
                    </a:cubicBezTo>
                    <a:cubicBezTo>
                      <a:pt x="55714" y="32000"/>
                      <a:pt x="55714" y="30000"/>
                      <a:pt x="55714" y="28000"/>
                    </a:cubicBezTo>
                    <a:cubicBezTo>
                      <a:pt x="55714" y="28000"/>
                      <a:pt x="55714" y="28000"/>
                      <a:pt x="55714" y="28000"/>
                    </a:cubicBezTo>
                    <a:cubicBezTo>
                      <a:pt x="57142" y="30000"/>
                      <a:pt x="58571" y="30000"/>
                      <a:pt x="60000" y="30000"/>
                    </a:cubicBezTo>
                    <a:cubicBezTo>
                      <a:pt x="61428" y="30000"/>
                      <a:pt x="62857" y="30000"/>
                      <a:pt x="62857" y="28000"/>
                    </a:cubicBezTo>
                    <a:cubicBezTo>
                      <a:pt x="62857" y="28000"/>
                      <a:pt x="62857" y="28000"/>
                      <a:pt x="64285" y="28000"/>
                    </a:cubicBezTo>
                    <a:cubicBezTo>
                      <a:pt x="62857" y="30000"/>
                      <a:pt x="64285" y="32000"/>
                      <a:pt x="65714" y="34000"/>
                    </a:cubicBezTo>
                    <a:cubicBezTo>
                      <a:pt x="65714" y="34000"/>
                      <a:pt x="67142" y="34000"/>
                      <a:pt x="68571" y="34000"/>
                    </a:cubicBezTo>
                    <a:cubicBezTo>
                      <a:pt x="68571" y="34000"/>
                      <a:pt x="68571" y="34000"/>
                      <a:pt x="70000" y="34000"/>
                    </a:cubicBezTo>
                    <a:cubicBezTo>
                      <a:pt x="68571" y="36000"/>
                      <a:pt x="68571" y="38000"/>
                      <a:pt x="68571" y="40000"/>
                    </a:cubicBezTo>
                    <a:cubicBezTo>
                      <a:pt x="68571" y="42000"/>
                      <a:pt x="70000" y="42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1428" y="44000"/>
                      <a:pt x="71428" y="44000"/>
                      <a:pt x="71428" y="44000"/>
                    </a:cubicBezTo>
                    <a:cubicBezTo>
                      <a:pt x="70000" y="44000"/>
                      <a:pt x="68571" y="46000"/>
                      <a:pt x="68571" y="48000"/>
                    </a:cubicBezTo>
                    <a:cubicBezTo>
                      <a:pt x="68571" y="50000"/>
                      <a:pt x="68571" y="52000"/>
                      <a:pt x="70000" y="52000"/>
                    </a:cubicBezTo>
                    <a:cubicBezTo>
                      <a:pt x="68571" y="54000"/>
                      <a:pt x="68571" y="54000"/>
                      <a:pt x="68571" y="54000"/>
                    </a:cubicBezTo>
                    <a:cubicBezTo>
                      <a:pt x="67142" y="54000"/>
                      <a:pt x="65714" y="54000"/>
                      <a:pt x="65714" y="54000"/>
                    </a:cubicBezTo>
                    <a:cubicBezTo>
                      <a:pt x="64285" y="56000"/>
                      <a:pt x="62857" y="58000"/>
                      <a:pt x="64285" y="60000"/>
                    </a:cubicBezTo>
                    <a:cubicBezTo>
                      <a:pt x="62857" y="60000"/>
                      <a:pt x="62857" y="60000"/>
                      <a:pt x="62857" y="60000"/>
                    </a:cubicBezTo>
                    <a:cubicBezTo>
                      <a:pt x="62857" y="58000"/>
                      <a:pt x="61428" y="56000"/>
                      <a:pt x="60000" y="56000"/>
                    </a:cubicBezTo>
                    <a:cubicBezTo>
                      <a:pt x="58571" y="56000"/>
                      <a:pt x="57142" y="58000"/>
                      <a:pt x="55714" y="60000"/>
                    </a:cubicBezTo>
                    <a:cubicBezTo>
                      <a:pt x="55714" y="60000"/>
                      <a:pt x="55714" y="60000"/>
                      <a:pt x="55714" y="60000"/>
                    </a:cubicBezTo>
                    <a:cubicBezTo>
                      <a:pt x="55714" y="58000"/>
                      <a:pt x="55714" y="56000"/>
                      <a:pt x="54285" y="54000"/>
                    </a:cubicBezTo>
                    <a:cubicBezTo>
                      <a:pt x="52857" y="54000"/>
                      <a:pt x="51428" y="54000"/>
                      <a:pt x="50000" y="54000"/>
                    </a:cubicBezTo>
                    <a:cubicBezTo>
                      <a:pt x="50000" y="54000"/>
                      <a:pt x="50000" y="54000"/>
                      <a:pt x="50000" y="52000"/>
                    </a:cubicBezTo>
                    <a:cubicBezTo>
                      <a:pt x="51428" y="52000"/>
                      <a:pt x="51428" y="50000"/>
                      <a:pt x="50000" y="48000"/>
                    </a:cubicBezTo>
                    <a:cubicBezTo>
                      <a:pt x="50000" y="46000"/>
                      <a:pt x="48571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ubicBezTo>
                      <a:pt x="47142" y="44000"/>
                      <a:pt x="47142" y="44000"/>
                      <a:pt x="47142" y="44000"/>
                    </a:cubicBezTo>
                    <a:close/>
                    <a:moveTo>
                      <a:pt x="60000" y="54000"/>
                    </a:moveTo>
                    <a:cubicBezTo>
                      <a:pt x="62857" y="54000"/>
                      <a:pt x="65714" y="48000"/>
                      <a:pt x="65714" y="44000"/>
                    </a:cubicBezTo>
                    <a:cubicBezTo>
                      <a:pt x="65714" y="38000"/>
                      <a:pt x="62857" y="34000"/>
                      <a:pt x="60000" y="34000"/>
                    </a:cubicBezTo>
                    <a:cubicBezTo>
                      <a:pt x="55714" y="34000"/>
                      <a:pt x="52857" y="38000"/>
                      <a:pt x="52857" y="44000"/>
                    </a:cubicBezTo>
                    <a:cubicBezTo>
                      <a:pt x="52857" y="48000"/>
                      <a:pt x="55714" y="54000"/>
                      <a:pt x="60000" y="54000"/>
                    </a:cubicBezTo>
                    <a:close/>
                    <a:moveTo>
                      <a:pt x="60000" y="38000"/>
                    </a:moveTo>
                    <a:cubicBezTo>
                      <a:pt x="61428" y="38000"/>
                      <a:pt x="62857" y="40000"/>
                      <a:pt x="62857" y="44000"/>
                    </a:cubicBezTo>
                    <a:cubicBezTo>
                      <a:pt x="62857" y="46000"/>
                      <a:pt x="61428" y="50000"/>
                      <a:pt x="60000" y="50000"/>
                    </a:cubicBezTo>
                    <a:cubicBezTo>
                      <a:pt x="57142" y="50000"/>
                      <a:pt x="55714" y="46000"/>
                      <a:pt x="55714" y="44000"/>
                    </a:cubicBezTo>
                    <a:cubicBezTo>
                      <a:pt x="55714" y="40000"/>
                      <a:pt x="57142" y="38000"/>
                      <a:pt x="60000" y="38000"/>
                    </a:cubicBezTo>
                    <a:close/>
                    <a:moveTo>
                      <a:pt x="120000" y="102000"/>
                    </a:moveTo>
                    <a:cubicBezTo>
                      <a:pt x="112857" y="84000"/>
                      <a:pt x="112857" y="84000"/>
                      <a:pt x="112857" y="84000"/>
                    </a:cubicBezTo>
                    <a:cubicBezTo>
                      <a:pt x="112857" y="12000"/>
                      <a:pt x="112857" y="12000"/>
                      <a:pt x="112857" y="12000"/>
                    </a:cubicBezTo>
                    <a:cubicBezTo>
                      <a:pt x="112857" y="2000"/>
                      <a:pt x="111428" y="0"/>
                      <a:pt x="105714" y="0"/>
                    </a:cubicBezTo>
                    <a:cubicBezTo>
                      <a:pt x="14285" y="0"/>
                      <a:pt x="14285" y="0"/>
                      <a:pt x="14285" y="0"/>
                    </a:cubicBezTo>
                    <a:cubicBezTo>
                      <a:pt x="8571" y="0"/>
                      <a:pt x="7142" y="2000"/>
                      <a:pt x="7142" y="12000"/>
                    </a:cubicBezTo>
                    <a:cubicBezTo>
                      <a:pt x="7142" y="84000"/>
                      <a:pt x="7142" y="84000"/>
                      <a:pt x="7142" y="84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2000"/>
                      <a:pt x="0" y="102000"/>
                      <a:pt x="0" y="102000"/>
                    </a:cubicBezTo>
                    <a:cubicBezTo>
                      <a:pt x="0" y="104000"/>
                      <a:pt x="0" y="106000"/>
                      <a:pt x="0" y="110000"/>
                    </a:cubicBezTo>
                    <a:cubicBezTo>
                      <a:pt x="0" y="116000"/>
                      <a:pt x="4285" y="120000"/>
                      <a:pt x="10000" y="120000"/>
                    </a:cubicBezTo>
                    <a:cubicBezTo>
                      <a:pt x="108571" y="120000"/>
                      <a:pt x="108571" y="120000"/>
                      <a:pt x="108571" y="120000"/>
                    </a:cubicBezTo>
                    <a:cubicBezTo>
                      <a:pt x="114285" y="120000"/>
                      <a:pt x="120000" y="116000"/>
                      <a:pt x="120000" y="110000"/>
                    </a:cubicBezTo>
                    <a:cubicBezTo>
                      <a:pt x="120000" y="104000"/>
                      <a:pt x="120000" y="104000"/>
                      <a:pt x="120000" y="104000"/>
                    </a:cubicBezTo>
                    <a:cubicBezTo>
                      <a:pt x="120000" y="104000"/>
                      <a:pt x="120000" y="104000"/>
                      <a:pt x="120000" y="102000"/>
                    </a:cubicBezTo>
                    <a:close/>
                    <a:moveTo>
                      <a:pt x="108571" y="114000"/>
                    </a:moveTo>
                    <a:cubicBezTo>
                      <a:pt x="10000" y="114000"/>
                      <a:pt x="10000" y="114000"/>
                      <a:pt x="10000" y="114000"/>
                    </a:cubicBezTo>
                    <a:cubicBezTo>
                      <a:pt x="7142" y="114000"/>
                      <a:pt x="4285" y="112000"/>
                      <a:pt x="4285" y="110000"/>
                    </a:cubicBezTo>
                    <a:cubicBezTo>
                      <a:pt x="4285" y="106000"/>
                      <a:pt x="4285" y="106000"/>
                      <a:pt x="4285" y="106000"/>
                    </a:cubicBezTo>
                    <a:cubicBezTo>
                      <a:pt x="41428" y="106000"/>
                      <a:pt x="41428" y="106000"/>
                      <a:pt x="41428" y="106000"/>
                    </a:cubicBezTo>
                    <a:cubicBezTo>
                      <a:pt x="41428" y="110000"/>
                      <a:pt x="41428" y="110000"/>
                      <a:pt x="41428" y="110000"/>
                    </a:cubicBezTo>
                    <a:cubicBezTo>
                      <a:pt x="41428" y="112000"/>
                      <a:pt x="42857" y="112000"/>
                      <a:pt x="42857" y="112000"/>
                    </a:cubicBezTo>
                    <a:cubicBezTo>
                      <a:pt x="75714" y="112000"/>
                      <a:pt x="75714" y="112000"/>
                      <a:pt x="75714" y="112000"/>
                    </a:cubicBezTo>
                    <a:cubicBezTo>
                      <a:pt x="77142" y="112000"/>
                      <a:pt x="77142" y="112000"/>
                      <a:pt x="77142" y="110000"/>
                    </a:cubicBezTo>
                    <a:cubicBezTo>
                      <a:pt x="77142" y="106000"/>
                      <a:pt x="77142" y="106000"/>
                      <a:pt x="77142" y="106000"/>
                    </a:cubicBezTo>
                    <a:cubicBezTo>
                      <a:pt x="115714" y="106000"/>
                      <a:pt x="115714" y="106000"/>
                      <a:pt x="115714" y="106000"/>
                    </a:cubicBezTo>
                    <a:cubicBezTo>
                      <a:pt x="115714" y="110000"/>
                      <a:pt x="115714" y="110000"/>
                      <a:pt x="115714" y="110000"/>
                    </a:cubicBezTo>
                    <a:cubicBezTo>
                      <a:pt x="115714" y="112000"/>
                      <a:pt x="112857" y="114000"/>
                      <a:pt x="108571" y="114000"/>
                    </a:cubicBezTo>
                    <a:close/>
                    <a:moveTo>
                      <a:pt x="44285" y="106000"/>
                    </a:moveTo>
                    <a:cubicBezTo>
                      <a:pt x="74285" y="106000"/>
                      <a:pt x="74285" y="106000"/>
                      <a:pt x="74285" y="106000"/>
                    </a:cubicBezTo>
                    <a:cubicBezTo>
                      <a:pt x="74285" y="108000"/>
                      <a:pt x="74285" y="108000"/>
                      <a:pt x="74285" y="108000"/>
                    </a:cubicBezTo>
                    <a:cubicBezTo>
                      <a:pt x="44285" y="108000"/>
                      <a:pt x="44285" y="108000"/>
                      <a:pt x="44285" y="108000"/>
                    </a:cubicBezTo>
                    <a:lnTo>
                      <a:pt x="44285" y="106000"/>
                    </a:lnTo>
                    <a:close/>
                    <a:moveTo>
                      <a:pt x="75714" y="102000"/>
                    </a:moveTo>
                    <a:cubicBezTo>
                      <a:pt x="42857" y="102000"/>
                      <a:pt x="42857" y="102000"/>
                      <a:pt x="42857" y="102000"/>
                    </a:cubicBezTo>
                    <a:cubicBezTo>
                      <a:pt x="4285" y="102000"/>
                      <a:pt x="4285" y="102000"/>
                      <a:pt x="4285" y="102000"/>
                    </a:cubicBezTo>
                    <a:cubicBezTo>
                      <a:pt x="10000" y="86000"/>
                      <a:pt x="10000" y="86000"/>
                      <a:pt x="10000" y="86000"/>
                    </a:cubicBezTo>
                    <a:cubicBezTo>
                      <a:pt x="108571" y="86000"/>
                      <a:pt x="108571" y="86000"/>
                      <a:pt x="108571" y="86000"/>
                    </a:cubicBezTo>
                    <a:cubicBezTo>
                      <a:pt x="114285" y="102000"/>
                      <a:pt x="114285" y="102000"/>
                      <a:pt x="114285" y="102000"/>
                    </a:cubicBezTo>
                    <a:lnTo>
                      <a:pt x="75714" y="102000"/>
                    </a:lnTo>
                    <a:close/>
                    <a:moveTo>
                      <a:pt x="108571" y="12000"/>
                    </a:moveTo>
                    <a:cubicBezTo>
                      <a:pt x="108571" y="82000"/>
                      <a:pt x="108571" y="82000"/>
                      <a:pt x="108571" y="82000"/>
                    </a:cubicBezTo>
                    <a:cubicBezTo>
                      <a:pt x="11428" y="82000"/>
                      <a:pt x="11428" y="82000"/>
                      <a:pt x="11428" y="82000"/>
                    </a:cubicBezTo>
                    <a:cubicBezTo>
                      <a:pt x="11428" y="12000"/>
                      <a:pt x="11428" y="12000"/>
                      <a:pt x="11428" y="12000"/>
                    </a:cubicBezTo>
                    <a:cubicBezTo>
                      <a:pt x="11428" y="10000"/>
                      <a:pt x="11428" y="8000"/>
                      <a:pt x="11428" y="6000"/>
                    </a:cubicBezTo>
                    <a:cubicBezTo>
                      <a:pt x="11428" y="6000"/>
                      <a:pt x="12857" y="6000"/>
                      <a:pt x="14285" y="6000"/>
                    </a:cubicBezTo>
                    <a:cubicBezTo>
                      <a:pt x="105714" y="6000"/>
                      <a:pt x="105714" y="6000"/>
                      <a:pt x="105714" y="6000"/>
                    </a:cubicBezTo>
                    <a:cubicBezTo>
                      <a:pt x="105714" y="6000"/>
                      <a:pt x="107142" y="6000"/>
                      <a:pt x="108571" y="6000"/>
                    </a:cubicBezTo>
                    <a:cubicBezTo>
                      <a:pt x="108571" y="8000"/>
                      <a:pt x="108571" y="10000"/>
                      <a:pt x="108571" y="1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2" name="Shape 2442"/>
              <p:cNvSpPr/>
              <p:nvPr/>
            </p:nvSpPr>
            <p:spPr>
              <a:xfrm>
                <a:off x="5611810" y="2867649"/>
                <a:ext cx="390810" cy="455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3" name="Shape 2443"/>
              <p:cNvSpPr/>
              <p:nvPr/>
            </p:nvSpPr>
            <p:spPr>
              <a:xfrm>
                <a:off x="3706667" y="4682705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4" name="Shape 2444"/>
              <p:cNvSpPr/>
              <p:nvPr/>
            </p:nvSpPr>
            <p:spPr>
              <a:xfrm>
                <a:off x="4623917" y="2055542"/>
                <a:ext cx="467459" cy="4518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5" name="Shape 2445"/>
              <p:cNvSpPr/>
              <p:nvPr/>
            </p:nvSpPr>
            <p:spPr>
              <a:xfrm>
                <a:off x="7387714" y="5751080"/>
                <a:ext cx="467459" cy="45187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6" name="Shape 2446"/>
              <p:cNvSpPr/>
              <p:nvPr/>
            </p:nvSpPr>
            <p:spPr>
              <a:xfrm>
                <a:off x="5477342" y="6185035"/>
                <a:ext cx="653447" cy="4910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7" name="Shape 2447"/>
              <p:cNvSpPr/>
              <p:nvPr/>
            </p:nvSpPr>
            <p:spPr>
              <a:xfrm>
                <a:off x="7458400" y="5270180"/>
                <a:ext cx="371163" cy="37116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8" name="Shape 2448"/>
              <p:cNvSpPr/>
              <p:nvPr/>
            </p:nvSpPr>
            <p:spPr>
              <a:xfrm>
                <a:off x="3499405" y="3988394"/>
                <a:ext cx="330275" cy="3853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49" name="Shape 2449"/>
              <p:cNvSpPr/>
              <p:nvPr/>
            </p:nvSpPr>
            <p:spPr>
              <a:xfrm>
                <a:off x="5233507" y="3403364"/>
                <a:ext cx="473037" cy="4464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0" name="Shape 2450"/>
              <p:cNvSpPr/>
              <p:nvPr/>
            </p:nvSpPr>
            <p:spPr>
              <a:xfrm>
                <a:off x="3477442" y="4457560"/>
                <a:ext cx="257175" cy="2524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588" y="0"/>
                    </a:moveTo>
                    <a:cubicBezTo>
                      <a:pt x="21176" y="0"/>
                      <a:pt x="21176" y="0"/>
                      <a:pt x="21176" y="0"/>
                    </a:cubicBezTo>
                    <a:cubicBezTo>
                      <a:pt x="8823" y="0"/>
                      <a:pt x="0" y="8955"/>
                      <a:pt x="0" y="19701"/>
                    </a:cubicBezTo>
                    <a:cubicBezTo>
                      <a:pt x="0" y="100298"/>
                      <a:pt x="0" y="100298"/>
                      <a:pt x="0" y="100298"/>
                    </a:cubicBezTo>
                    <a:cubicBezTo>
                      <a:pt x="0" y="111044"/>
                      <a:pt x="8823" y="120000"/>
                      <a:pt x="21176" y="120000"/>
                    </a:cubicBezTo>
                    <a:cubicBezTo>
                      <a:pt x="100588" y="120000"/>
                      <a:pt x="100588" y="120000"/>
                      <a:pt x="100588" y="120000"/>
                    </a:cubicBezTo>
                    <a:cubicBezTo>
                      <a:pt x="111176" y="120000"/>
                      <a:pt x="120000" y="111044"/>
                      <a:pt x="120000" y="100298"/>
                    </a:cubicBezTo>
                    <a:cubicBezTo>
                      <a:pt x="120000" y="19701"/>
                      <a:pt x="120000" y="19701"/>
                      <a:pt x="120000" y="19701"/>
                    </a:cubicBezTo>
                    <a:cubicBezTo>
                      <a:pt x="120000" y="8955"/>
                      <a:pt x="111176" y="0"/>
                      <a:pt x="100588" y="0"/>
                    </a:cubicBezTo>
                    <a:close/>
                    <a:moveTo>
                      <a:pt x="114705" y="19701"/>
                    </a:moveTo>
                    <a:cubicBezTo>
                      <a:pt x="114705" y="100298"/>
                      <a:pt x="114705" y="100298"/>
                      <a:pt x="114705" y="100298"/>
                    </a:cubicBezTo>
                    <a:cubicBezTo>
                      <a:pt x="114705" y="109253"/>
                      <a:pt x="107647" y="114626"/>
                      <a:pt x="100588" y="114626"/>
                    </a:cubicBezTo>
                    <a:cubicBezTo>
                      <a:pt x="21176" y="114626"/>
                      <a:pt x="21176" y="114626"/>
                      <a:pt x="21176" y="114626"/>
                    </a:cubicBezTo>
                    <a:cubicBezTo>
                      <a:pt x="12352" y="114626"/>
                      <a:pt x="5294" y="109253"/>
                      <a:pt x="5294" y="100298"/>
                    </a:cubicBezTo>
                    <a:cubicBezTo>
                      <a:pt x="5294" y="19701"/>
                      <a:pt x="5294" y="19701"/>
                      <a:pt x="5294" y="19701"/>
                    </a:cubicBezTo>
                    <a:cubicBezTo>
                      <a:pt x="5294" y="12537"/>
                      <a:pt x="12352" y="5373"/>
                      <a:pt x="21176" y="5373"/>
                    </a:cubicBezTo>
                    <a:cubicBezTo>
                      <a:pt x="100588" y="5373"/>
                      <a:pt x="100588" y="5373"/>
                      <a:pt x="100588" y="5373"/>
                    </a:cubicBezTo>
                    <a:cubicBezTo>
                      <a:pt x="107647" y="5373"/>
                      <a:pt x="114705" y="12537"/>
                      <a:pt x="114705" y="19701"/>
                    </a:cubicBezTo>
                    <a:close/>
                    <a:moveTo>
                      <a:pt x="98823" y="8955"/>
                    </a:moveTo>
                    <a:cubicBezTo>
                      <a:pt x="21176" y="8955"/>
                      <a:pt x="21176" y="8955"/>
                      <a:pt x="21176" y="8955"/>
                    </a:cubicBezTo>
                    <a:cubicBezTo>
                      <a:pt x="15882" y="8955"/>
                      <a:pt x="10588" y="14328"/>
                      <a:pt x="10588" y="21492"/>
                    </a:cubicBezTo>
                    <a:cubicBezTo>
                      <a:pt x="10588" y="100298"/>
                      <a:pt x="10588" y="100298"/>
                      <a:pt x="10588" y="100298"/>
                    </a:cubicBezTo>
                    <a:cubicBezTo>
                      <a:pt x="10588" y="105671"/>
                      <a:pt x="15882" y="111044"/>
                      <a:pt x="21176" y="111044"/>
                    </a:cubicBezTo>
                    <a:cubicBezTo>
                      <a:pt x="98823" y="111044"/>
                      <a:pt x="98823" y="111044"/>
                      <a:pt x="98823" y="111044"/>
                    </a:cubicBezTo>
                    <a:cubicBezTo>
                      <a:pt x="105882" y="111044"/>
                      <a:pt x="111176" y="105671"/>
                      <a:pt x="111176" y="100298"/>
                    </a:cubicBezTo>
                    <a:cubicBezTo>
                      <a:pt x="111176" y="21492"/>
                      <a:pt x="111176" y="21492"/>
                      <a:pt x="111176" y="21492"/>
                    </a:cubicBezTo>
                    <a:cubicBezTo>
                      <a:pt x="111176" y="14328"/>
                      <a:pt x="105882" y="8955"/>
                      <a:pt x="98823" y="8955"/>
                    </a:cubicBezTo>
                    <a:close/>
                    <a:moveTo>
                      <a:pt x="107647" y="21492"/>
                    </a:moveTo>
                    <a:cubicBezTo>
                      <a:pt x="107647" y="59104"/>
                      <a:pt x="107647" y="59104"/>
                      <a:pt x="107647" y="59104"/>
                    </a:cubicBezTo>
                    <a:cubicBezTo>
                      <a:pt x="61764" y="59104"/>
                      <a:pt x="61764" y="59104"/>
                      <a:pt x="61764" y="59104"/>
                    </a:cubicBezTo>
                    <a:cubicBezTo>
                      <a:pt x="61764" y="12537"/>
                      <a:pt x="61764" y="12537"/>
                      <a:pt x="61764" y="12537"/>
                    </a:cubicBezTo>
                    <a:cubicBezTo>
                      <a:pt x="98823" y="12537"/>
                      <a:pt x="98823" y="12537"/>
                      <a:pt x="98823" y="12537"/>
                    </a:cubicBezTo>
                    <a:cubicBezTo>
                      <a:pt x="104117" y="12537"/>
                      <a:pt x="107647" y="16119"/>
                      <a:pt x="107647" y="21492"/>
                    </a:cubicBezTo>
                    <a:close/>
                    <a:moveTo>
                      <a:pt x="21176" y="12537"/>
                    </a:moveTo>
                    <a:cubicBezTo>
                      <a:pt x="58235" y="12537"/>
                      <a:pt x="58235" y="12537"/>
                      <a:pt x="58235" y="12537"/>
                    </a:cubicBezTo>
                    <a:cubicBezTo>
                      <a:pt x="58235" y="59104"/>
                      <a:pt x="58235" y="59104"/>
                      <a:pt x="58235" y="59104"/>
                    </a:cubicBezTo>
                    <a:cubicBezTo>
                      <a:pt x="14117" y="59104"/>
                      <a:pt x="14117" y="59104"/>
                      <a:pt x="14117" y="59104"/>
                    </a:cubicBezTo>
                    <a:cubicBezTo>
                      <a:pt x="14117" y="21492"/>
                      <a:pt x="14117" y="21492"/>
                      <a:pt x="14117" y="21492"/>
                    </a:cubicBezTo>
                    <a:cubicBezTo>
                      <a:pt x="14117" y="16119"/>
                      <a:pt x="17647" y="12537"/>
                      <a:pt x="21176" y="12537"/>
                    </a:cubicBezTo>
                    <a:close/>
                    <a:moveTo>
                      <a:pt x="14117" y="100298"/>
                    </a:moveTo>
                    <a:cubicBezTo>
                      <a:pt x="14117" y="62686"/>
                      <a:pt x="14117" y="62686"/>
                      <a:pt x="14117" y="62686"/>
                    </a:cubicBezTo>
                    <a:cubicBezTo>
                      <a:pt x="58235" y="62686"/>
                      <a:pt x="58235" y="62686"/>
                      <a:pt x="58235" y="62686"/>
                    </a:cubicBezTo>
                    <a:cubicBezTo>
                      <a:pt x="58235" y="107462"/>
                      <a:pt x="58235" y="107462"/>
                      <a:pt x="58235" y="107462"/>
                    </a:cubicBezTo>
                    <a:cubicBezTo>
                      <a:pt x="21176" y="107462"/>
                      <a:pt x="21176" y="107462"/>
                      <a:pt x="21176" y="107462"/>
                    </a:cubicBezTo>
                    <a:cubicBezTo>
                      <a:pt x="17647" y="107462"/>
                      <a:pt x="14117" y="103880"/>
                      <a:pt x="14117" y="100298"/>
                    </a:cubicBezTo>
                    <a:close/>
                    <a:moveTo>
                      <a:pt x="98823" y="107462"/>
                    </a:moveTo>
                    <a:cubicBezTo>
                      <a:pt x="61764" y="107462"/>
                      <a:pt x="61764" y="107462"/>
                      <a:pt x="61764" y="107462"/>
                    </a:cubicBezTo>
                    <a:cubicBezTo>
                      <a:pt x="61764" y="62686"/>
                      <a:pt x="61764" y="62686"/>
                      <a:pt x="61764" y="62686"/>
                    </a:cubicBezTo>
                    <a:cubicBezTo>
                      <a:pt x="107647" y="62686"/>
                      <a:pt x="107647" y="62686"/>
                      <a:pt x="107647" y="62686"/>
                    </a:cubicBezTo>
                    <a:cubicBezTo>
                      <a:pt x="107647" y="100298"/>
                      <a:pt x="107647" y="100298"/>
                      <a:pt x="107647" y="100298"/>
                    </a:cubicBezTo>
                    <a:cubicBezTo>
                      <a:pt x="107647" y="103880"/>
                      <a:pt x="104117" y="107462"/>
                      <a:pt x="98823" y="107462"/>
                    </a:cubicBezTo>
                    <a:close/>
                    <a:moveTo>
                      <a:pt x="21176" y="35820"/>
                    </a:moveTo>
                    <a:cubicBezTo>
                      <a:pt x="21176" y="34029"/>
                      <a:pt x="22941" y="34029"/>
                      <a:pt x="22941" y="34029"/>
                    </a:cubicBezTo>
                    <a:cubicBezTo>
                      <a:pt x="33529" y="34029"/>
                      <a:pt x="33529" y="34029"/>
                      <a:pt x="33529" y="34029"/>
                    </a:cubicBezTo>
                    <a:cubicBezTo>
                      <a:pt x="33529" y="23283"/>
                      <a:pt x="33529" y="23283"/>
                      <a:pt x="33529" y="23283"/>
                    </a:cubicBezTo>
                    <a:cubicBezTo>
                      <a:pt x="33529" y="21492"/>
                      <a:pt x="35294" y="21492"/>
                      <a:pt x="35294" y="21492"/>
                    </a:cubicBezTo>
                    <a:cubicBezTo>
                      <a:pt x="37058" y="21492"/>
                      <a:pt x="37058" y="21492"/>
                      <a:pt x="37058" y="23283"/>
                    </a:cubicBezTo>
                    <a:cubicBezTo>
                      <a:pt x="37058" y="34029"/>
                      <a:pt x="37058" y="34029"/>
                      <a:pt x="37058" y="34029"/>
                    </a:cubicBezTo>
                    <a:cubicBezTo>
                      <a:pt x="49411" y="34029"/>
                      <a:pt x="49411" y="34029"/>
                      <a:pt x="49411" y="34029"/>
                    </a:cubicBezTo>
                    <a:cubicBezTo>
                      <a:pt x="49411" y="34029"/>
                      <a:pt x="51176" y="34029"/>
                      <a:pt x="51176" y="35820"/>
                    </a:cubicBezTo>
                    <a:cubicBezTo>
                      <a:pt x="51176" y="35820"/>
                      <a:pt x="49411" y="37611"/>
                      <a:pt x="49411" y="37611"/>
                    </a:cubicBezTo>
                    <a:cubicBezTo>
                      <a:pt x="37058" y="37611"/>
                      <a:pt x="37058" y="37611"/>
                      <a:pt x="37058" y="37611"/>
                    </a:cubicBezTo>
                    <a:cubicBezTo>
                      <a:pt x="37058" y="48358"/>
                      <a:pt x="37058" y="48358"/>
                      <a:pt x="37058" y="48358"/>
                    </a:cubicBezTo>
                    <a:cubicBezTo>
                      <a:pt x="37058" y="48358"/>
                      <a:pt x="37058" y="50149"/>
                      <a:pt x="35294" y="50149"/>
                    </a:cubicBezTo>
                    <a:cubicBezTo>
                      <a:pt x="35294" y="50149"/>
                      <a:pt x="33529" y="48358"/>
                      <a:pt x="33529" y="48358"/>
                    </a:cubicBezTo>
                    <a:cubicBezTo>
                      <a:pt x="33529" y="37611"/>
                      <a:pt x="33529" y="37611"/>
                      <a:pt x="33529" y="37611"/>
                    </a:cubicBezTo>
                    <a:cubicBezTo>
                      <a:pt x="22941" y="37611"/>
                      <a:pt x="22941" y="37611"/>
                      <a:pt x="22941" y="37611"/>
                    </a:cubicBezTo>
                    <a:cubicBezTo>
                      <a:pt x="22941" y="37611"/>
                      <a:pt x="21176" y="35820"/>
                      <a:pt x="21176" y="35820"/>
                    </a:cubicBezTo>
                    <a:close/>
                    <a:moveTo>
                      <a:pt x="45882" y="93134"/>
                    </a:moveTo>
                    <a:cubicBezTo>
                      <a:pt x="47647" y="93134"/>
                      <a:pt x="47647" y="94925"/>
                      <a:pt x="45882" y="94925"/>
                    </a:cubicBezTo>
                    <a:cubicBezTo>
                      <a:pt x="45882" y="94925"/>
                      <a:pt x="45882" y="94925"/>
                      <a:pt x="44117" y="94925"/>
                    </a:cubicBezTo>
                    <a:cubicBezTo>
                      <a:pt x="44117" y="94925"/>
                      <a:pt x="44117" y="94925"/>
                      <a:pt x="44117" y="94925"/>
                    </a:cubicBezTo>
                    <a:cubicBezTo>
                      <a:pt x="35294" y="87761"/>
                      <a:pt x="35294" y="87761"/>
                      <a:pt x="35294" y="87761"/>
                    </a:cubicBezTo>
                    <a:cubicBezTo>
                      <a:pt x="28235" y="94925"/>
                      <a:pt x="28235" y="94925"/>
                      <a:pt x="28235" y="94925"/>
                    </a:cubicBezTo>
                    <a:cubicBezTo>
                      <a:pt x="28235" y="94925"/>
                      <a:pt x="28235" y="94925"/>
                      <a:pt x="26470" y="94925"/>
                    </a:cubicBezTo>
                    <a:cubicBezTo>
                      <a:pt x="26470" y="94925"/>
                      <a:pt x="26470" y="94925"/>
                      <a:pt x="26470" y="94925"/>
                    </a:cubicBezTo>
                    <a:cubicBezTo>
                      <a:pt x="24705" y="94925"/>
                      <a:pt x="24705" y="93134"/>
                      <a:pt x="26470" y="93134"/>
                    </a:cubicBezTo>
                    <a:cubicBezTo>
                      <a:pt x="33529" y="84179"/>
                      <a:pt x="33529" y="84179"/>
                      <a:pt x="33529" y="84179"/>
                    </a:cubicBezTo>
                    <a:cubicBezTo>
                      <a:pt x="26470" y="77014"/>
                      <a:pt x="26470" y="77014"/>
                      <a:pt x="26470" y="77014"/>
                    </a:cubicBezTo>
                    <a:cubicBezTo>
                      <a:pt x="24705" y="77014"/>
                      <a:pt x="24705" y="75223"/>
                      <a:pt x="26470" y="75223"/>
                    </a:cubicBezTo>
                    <a:cubicBezTo>
                      <a:pt x="26470" y="73432"/>
                      <a:pt x="28235" y="73432"/>
                      <a:pt x="28235" y="75223"/>
                    </a:cubicBezTo>
                    <a:cubicBezTo>
                      <a:pt x="35294" y="82388"/>
                      <a:pt x="35294" y="82388"/>
                      <a:pt x="35294" y="82388"/>
                    </a:cubicBezTo>
                    <a:cubicBezTo>
                      <a:pt x="44117" y="75223"/>
                      <a:pt x="44117" y="75223"/>
                      <a:pt x="44117" y="75223"/>
                    </a:cubicBezTo>
                    <a:cubicBezTo>
                      <a:pt x="44117" y="73432"/>
                      <a:pt x="45882" y="73432"/>
                      <a:pt x="45882" y="75223"/>
                    </a:cubicBezTo>
                    <a:cubicBezTo>
                      <a:pt x="47647" y="75223"/>
                      <a:pt x="47647" y="77014"/>
                      <a:pt x="45882" y="77014"/>
                    </a:cubicBezTo>
                    <a:cubicBezTo>
                      <a:pt x="38823" y="84179"/>
                      <a:pt x="38823" y="84179"/>
                      <a:pt x="38823" y="84179"/>
                    </a:cubicBezTo>
                    <a:lnTo>
                      <a:pt x="45882" y="93134"/>
                    </a:lnTo>
                    <a:close/>
                    <a:moveTo>
                      <a:pt x="70588" y="34029"/>
                    </a:moveTo>
                    <a:cubicBezTo>
                      <a:pt x="70588" y="34029"/>
                      <a:pt x="72352" y="32238"/>
                      <a:pt x="72352" y="32238"/>
                    </a:cubicBezTo>
                    <a:cubicBezTo>
                      <a:pt x="98823" y="32238"/>
                      <a:pt x="98823" y="32238"/>
                      <a:pt x="98823" y="32238"/>
                    </a:cubicBezTo>
                    <a:cubicBezTo>
                      <a:pt x="98823" y="32238"/>
                      <a:pt x="100588" y="34029"/>
                      <a:pt x="100588" y="34029"/>
                    </a:cubicBezTo>
                    <a:cubicBezTo>
                      <a:pt x="100588" y="35820"/>
                      <a:pt x="98823" y="35820"/>
                      <a:pt x="98823" y="35820"/>
                    </a:cubicBezTo>
                    <a:cubicBezTo>
                      <a:pt x="72352" y="35820"/>
                      <a:pt x="72352" y="35820"/>
                      <a:pt x="72352" y="35820"/>
                    </a:cubicBezTo>
                    <a:cubicBezTo>
                      <a:pt x="72352" y="35820"/>
                      <a:pt x="70588" y="35820"/>
                      <a:pt x="70588" y="34029"/>
                    </a:cubicBezTo>
                    <a:close/>
                    <a:moveTo>
                      <a:pt x="98823" y="78805"/>
                    </a:moveTo>
                    <a:cubicBezTo>
                      <a:pt x="98823" y="80597"/>
                      <a:pt x="98823" y="80597"/>
                      <a:pt x="97058" y="80597"/>
                    </a:cubicBezTo>
                    <a:cubicBezTo>
                      <a:pt x="72352" y="80597"/>
                      <a:pt x="72352" y="80597"/>
                      <a:pt x="72352" y="80597"/>
                    </a:cubicBezTo>
                    <a:cubicBezTo>
                      <a:pt x="72352" y="80597"/>
                      <a:pt x="70588" y="80597"/>
                      <a:pt x="70588" y="78805"/>
                    </a:cubicBezTo>
                    <a:cubicBezTo>
                      <a:pt x="70588" y="78805"/>
                      <a:pt x="72352" y="77014"/>
                      <a:pt x="72352" y="77014"/>
                    </a:cubicBezTo>
                    <a:cubicBezTo>
                      <a:pt x="97058" y="77014"/>
                      <a:pt x="97058" y="77014"/>
                      <a:pt x="97058" y="77014"/>
                    </a:cubicBezTo>
                    <a:cubicBezTo>
                      <a:pt x="98823" y="77014"/>
                      <a:pt x="98823" y="78805"/>
                      <a:pt x="98823" y="78805"/>
                    </a:cubicBezTo>
                    <a:close/>
                    <a:moveTo>
                      <a:pt x="98823" y="89552"/>
                    </a:moveTo>
                    <a:cubicBezTo>
                      <a:pt x="98823" y="91343"/>
                      <a:pt x="98823" y="91343"/>
                      <a:pt x="97058" y="91343"/>
                    </a:cubicBezTo>
                    <a:cubicBezTo>
                      <a:pt x="72352" y="91343"/>
                      <a:pt x="72352" y="91343"/>
                      <a:pt x="72352" y="91343"/>
                    </a:cubicBezTo>
                    <a:cubicBezTo>
                      <a:pt x="72352" y="91343"/>
                      <a:pt x="70588" y="91343"/>
                      <a:pt x="70588" y="89552"/>
                    </a:cubicBezTo>
                    <a:cubicBezTo>
                      <a:pt x="70588" y="89552"/>
                      <a:pt x="72352" y="87761"/>
                      <a:pt x="72352" y="87761"/>
                    </a:cubicBezTo>
                    <a:cubicBezTo>
                      <a:pt x="97058" y="87761"/>
                      <a:pt x="97058" y="87761"/>
                      <a:pt x="97058" y="87761"/>
                    </a:cubicBezTo>
                    <a:cubicBezTo>
                      <a:pt x="98823" y="87761"/>
                      <a:pt x="98823" y="89552"/>
                      <a:pt x="98823" y="8955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1" name="Shape 2451"/>
              <p:cNvSpPr/>
              <p:nvPr/>
            </p:nvSpPr>
            <p:spPr>
              <a:xfrm>
                <a:off x="7083924" y="1761825"/>
                <a:ext cx="354914" cy="343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2" name="Shape 2452"/>
              <p:cNvSpPr/>
              <p:nvPr/>
            </p:nvSpPr>
            <p:spPr>
              <a:xfrm>
                <a:off x="7231204" y="6105312"/>
                <a:ext cx="454389" cy="45438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3" name="Shape 2453"/>
              <p:cNvSpPr/>
              <p:nvPr/>
            </p:nvSpPr>
            <p:spPr>
              <a:xfrm>
                <a:off x="4407926" y="4306626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4" name="Shape 2454"/>
              <p:cNvSpPr/>
              <p:nvPr/>
            </p:nvSpPr>
            <p:spPr>
              <a:xfrm>
                <a:off x="8430810" y="3432846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5" name="Shape 2455"/>
              <p:cNvSpPr/>
              <p:nvPr/>
            </p:nvSpPr>
            <p:spPr>
              <a:xfrm>
                <a:off x="6343864" y="4794289"/>
                <a:ext cx="585780" cy="5559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6" name="Shape 2456"/>
              <p:cNvSpPr/>
              <p:nvPr/>
            </p:nvSpPr>
            <p:spPr>
              <a:xfrm>
                <a:off x="5149460" y="4614187"/>
                <a:ext cx="499716" cy="5434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7" name="Shape 2457"/>
              <p:cNvSpPr/>
              <p:nvPr/>
            </p:nvSpPr>
            <p:spPr>
              <a:xfrm>
                <a:off x="4702671" y="3651648"/>
                <a:ext cx="467849" cy="5223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8" name="Shape 2458"/>
              <p:cNvSpPr/>
              <p:nvPr/>
            </p:nvSpPr>
            <p:spPr>
              <a:xfrm>
                <a:off x="6493567" y="2835235"/>
                <a:ext cx="449952" cy="4609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59" name="Shape 2459"/>
              <p:cNvSpPr/>
              <p:nvPr/>
            </p:nvSpPr>
            <p:spPr>
              <a:xfrm>
                <a:off x="4715016" y="4611573"/>
                <a:ext cx="438559" cy="5883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0" name="Shape 2460"/>
              <p:cNvSpPr/>
              <p:nvPr/>
            </p:nvSpPr>
            <p:spPr>
              <a:xfrm>
                <a:off x="5137889" y="2909525"/>
                <a:ext cx="408228" cy="39014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1" name="Shape 2461"/>
              <p:cNvSpPr/>
              <p:nvPr/>
            </p:nvSpPr>
            <p:spPr>
              <a:xfrm>
                <a:off x="3970762" y="5622867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2" name="Shape 2462"/>
              <p:cNvSpPr/>
              <p:nvPr/>
            </p:nvSpPr>
            <p:spPr>
              <a:xfrm>
                <a:off x="7006542" y="2488572"/>
                <a:ext cx="442055" cy="42526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417" y="76875"/>
                    </a:moveTo>
                    <a:cubicBezTo>
                      <a:pt x="82388" y="76875"/>
                      <a:pt x="82388" y="76875"/>
                      <a:pt x="82388" y="76875"/>
                    </a:cubicBezTo>
                    <a:cubicBezTo>
                      <a:pt x="82388" y="63750"/>
                      <a:pt x="82388" y="63750"/>
                      <a:pt x="82388" y="63750"/>
                    </a:cubicBezTo>
                    <a:cubicBezTo>
                      <a:pt x="82388" y="60000"/>
                      <a:pt x="80597" y="60000"/>
                      <a:pt x="78805" y="60000"/>
                    </a:cubicBezTo>
                    <a:cubicBezTo>
                      <a:pt x="41194" y="60000"/>
                      <a:pt x="41194" y="60000"/>
                      <a:pt x="41194" y="60000"/>
                    </a:cubicBezTo>
                    <a:cubicBezTo>
                      <a:pt x="39402" y="60000"/>
                      <a:pt x="37611" y="60000"/>
                      <a:pt x="37611" y="63750"/>
                    </a:cubicBezTo>
                    <a:cubicBezTo>
                      <a:pt x="37611" y="88125"/>
                      <a:pt x="37611" y="88125"/>
                      <a:pt x="37611" y="88125"/>
                    </a:cubicBezTo>
                    <a:cubicBezTo>
                      <a:pt x="3582" y="88125"/>
                      <a:pt x="3582" y="88125"/>
                      <a:pt x="3582" y="88125"/>
                    </a:cubicBezTo>
                    <a:cubicBezTo>
                      <a:pt x="1791" y="88125"/>
                      <a:pt x="0" y="90000"/>
                      <a:pt x="0" y="91875"/>
                    </a:cubicBezTo>
                    <a:cubicBezTo>
                      <a:pt x="0" y="116250"/>
                      <a:pt x="0" y="116250"/>
                      <a:pt x="0" y="116250"/>
                    </a:cubicBezTo>
                    <a:cubicBezTo>
                      <a:pt x="0" y="118125"/>
                      <a:pt x="1791" y="120000"/>
                      <a:pt x="3582" y="120000"/>
                    </a:cubicBezTo>
                    <a:cubicBezTo>
                      <a:pt x="41194" y="120000"/>
                      <a:pt x="41194" y="120000"/>
                      <a:pt x="41194" y="120000"/>
                    </a:cubicBezTo>
                    <a:cubicBezTo>
                      <a:pt x="78805" y="120000"/>
                      <a:pt x="78805" y="120000"/>
                      <a:pt x="78805" y="120000"/>
                    </a:cubicBezTo>
                    <a:cubicBezTo>
                      <a:pt x="116417" y="120000"/>
                      <a:pt x="116417" y="120000"/>
                      <a:pt x="116417" y="120000"/>
                    </a:cubicBezTo>
                    <a:cubicBezTo>
                      <a:pt x="118208" y="120000"/>
                      <a:pt x="120000" y="118125"/>
                      <a:pt x="120000" y="116250"/>
                    </a:cubicBezTo>
                    <a:cubicBezTo>
                      <a:pt x="120000" y="80625"/>
                      <a:pt x="120000" y="80625"/>
                      <a:pt x="120000" y="80625"/>
                    </a:cubicBezTo>
                    <a:cubicBezTo>
                      <a:pt x="120000" y="78750"/>
                      <a:pt x="118208" y="76875"/>
                      <a:pt x="116417" y="76875"/>
                    </a:cubicBezTo>
                    <a:close/>
                    <a:moveTo>
                      <a:pt x="80597" y="114375"/>
                    </a:moveTo>
                    <a:cubicBezTo>
                      <a:pt x="80597" y="82500"/>
                      <a:pt x="80597" y="82500"/>
                      <a:pt x="80597" y="82500"/>
                    </a:cubicBezTo>
                    <a:cubicBezTo>
                      <a:pt x="114626" y="82500"/>
                      <a:pt x="114626" y="82500"/>
                      <a:pt x="114626" y="82500"/>
                    </a:cubicBezTo>
                    <a:cubicBezTo>
                      <a:pt x="114626" y="114375"/>
                      <a:pt x="114626" y="114375"/>
                      <a:pt x="114626" y="114375"/>
                    </a:cubicBezTo>
                    <a:lnTo>
                      <a:pt x="80597" y="114375"/>
                    </a:lnTo>
                    <a:close/>
                    <a:moveTo>
                      <a:pt x="42985" y="91875"/>
                    </a:moveTo>
                    <a:cubicBezTo>
                      <a:pt x="42985" y="65625"/>
                      <a:pt x="42985" y="65625"/>
                      <a:pt x="42985" y="65625"/>
                    </a:cubicBezTo>
                    <a:cubicBezTo>
                      <a:pt x="77014" y="65625"/>
                      <a:pt x="77014" y="65625"/>
                      <a:pt x="77014" y="65625"/>
                    </a:cubicBezTo>
                    <a:cubicBezTo>
                      <a:pt x="77014" y="80625"/>
                      <a:pt x="77014" y="80625"/>
                      <a:pt x="77014" y="80625"/>
                    </a:cubicBezTo>
                    <a:cubicBezTo>
                      <a:pt x="77014" y="114375"/>
                      <a:pt x="77014" y="114375"/>
                      <a:pt x="77014" y="114375"/>
                    </a:cubicBezTo>
                    <a:cubicBezTo>
                      <a:pt x="42985" y="114375"/>
                      <a:pt x="42985" y="114375"/>
                      <a:pt x="42985" y="114375"/>
                    </a:cubicBezTo>
                    <a:lnTo>
                      <a:pt x="42985" y="91875"/>
                    </a:lnTo>
                    <a:close/>
                    <a:moveTo>
                      <a:pt x="39402" y="114375"/>
                    </a:moveTo>
                    <a:cubicBezTo>
                      <a:pt x="5373" y="114375"/>
                      <a:pt x="5373" y="114375"/>
                      <a:pt x="5373" y="114375"/>
                    </a:cubicBezTo>
                    <a:cubicBezTo>
                      <a:pt x="5373" y="93750"/>
                      <a:pt x="5373" y="93750"/>
                      <a:pt x="5373" y="93750"/>
                    </a:cubicBezTo>
                    <a:cubicBezTo>
                      <a:pt x="39402" y="93750"/>
                      <a:pt x="39402" y="93750"/>
                      <a:pt x="39402" y="93750"/>
                    </a:cubicBezTo>
                    <a:lnTo>
                      <a:pt x="39402" y="114375"/>
                    </a:lnTo>
                    <a:close/>
                    <a:moveTo>
                      <a:pt x="57313" y="37500"/>
                    </a:moveTo>
                    <a:cubicBezTo>
                      <a:pt x="57313" y="16875"/>
                      <a:pt x="57313" y="16875"/>
                      <a:pt x="57313" y="16875"/>
                    </a:cubicBezTo>
                    <a:cubicBezTo>
                      <a:pt x="53731" y="18750"/>
                      <a:pt x="53731" y="18750"/>
                      <a:pt x="53731" y="18750"/>
                    </a:cubicBezTo>
                    <a:cubicBezTo>
                      <a:pt x="53731" y="20625"/>
                      <a:pt x="51940" y="20625"/>
                      <a:pt x="51940" y="18750"/>
                    </a:cubicBezTo>
                    <a:cubicBezTo>
                      <a:pt x="51940" y="18750"/>
                      <a:pt x="51940" y="16875"/>
                      <a:pt x="51940" y="16875"/>
                    </a:cubicBezTo>
                    <a:cubicBezTo>
                      <a:pt x="59104" y="11250"/>
                      <a:pt x="59104" y="11250"/>
                      <a:pt x="59104" y="11250"/>
                    </a:cubicBezTo>
                    <a:cubicBezTo>
                      <a:pt x="59104" y="11250"/>
                      <a:pt x="59104" y="11250"/>
                      <a:pt x="60895" y="11250"/>
                    </a:cubicBezTo>
                    <a:cubicBezTo>
                      <a:pt x="60895" y="11250"/>
                      <a:pt x="60895" y="13125"/>
                      <a:pt x="60895" y="13125"/>
                    </a:cubicBezTo>
                    <a:cubicBezTo>
                      <a:pt x="60895" y="37500"/>
                      <a:pt x="60895" y="37500"/>
                      <a:pt x="60895" y="37500"/>
                    </a:cubicBezTo>
                    <a:cubicBezTo>
                      <a:pt x="66268" y="37500"/>
                      <a:pt x="66268" y="37500"/>
                      <a:pt x="66268" y="37500"/>
                    </a:cubicBezTo>
                    <a:cubicBezTo>
                      <a:pt x="66268" y="37500"/>
                      <a:pt x="68059" y="39375"/>
                      <a:pt x="68059" y="39375"/>
                    </a:cubicBezTo>
                    <a:cubicBezTo>
                      <a:pt x="68059" y="41250"/>
                      <a:pt x="66268" y="41250"/>
                      <a:pt x="66268" y="41250"/>
                    </a:cubicBezTo>
                    <a:cubicBezTo>
                      <a:pt x="53731" y="41250"/>
                      <a:pt x="53731" y="41250"/>
                      <a:pt x="53731" y="41250"/>
                    </a:cubicBezTo>
                    <a:cubicBezTo>
                      <a:pt x="51940" y="41250"/>
                      <a:pt x="51940" y="41250"/>
                      <a:pt x="51940" y="39375"/>
                    </a:cubicBezTo>
                    <a:cubicBezTo>
                      <a:pt x="51940" y="39375"/>
                      <a:pt x="51940" y="37500"/>
                      <a:pt x="53731" y="37500"/>
                    </a:cubicBezTo>
                    <a:lnTo>
                      <a:pt x="57313" y="37500"/>
                    </a:lnTo>
                    <a:close/>
                    <a:moveTo>
                      <a:pt x="59104" y="52500"/>
                    </a:moveTo>
                    <a:cubicBezTo>
                      <a:pt x="73432" y="52500"/>
                      <a:pt x="84179" y="41250"/>
                      <a:pt x="84179" y="26250"/>
                    </a:cubicBezTo>
                    <a:cubicBezTo>
                      <a:pt x="84179" y="13125"/>
                      <a:pt x="73432" y="0"/>
                      <a:pt x="59104" y="0"/>
                    </a:cubicBezTo>
                    <a:cubicBezTo>
                      <a:pt x="46567" y="0"/>
                      <a:pt x="35820" y="13125"/>
                      <a:pt x="35820" y="26250"/>
                    </a:cubicBezTo>
                    <a:cubicBezTo>
                      <a:pt x="35820" y="41250"/>
                      <a:pt x="46567" y="52500"/>
                      <a:pt x="59104" y="52500"/>
                    </a:cubicBezTo>
                    <a:close/>
                    <a:moveTo>
                      <a:pt x="59104" y="5625"/>
                    </a:moveTo>
                    <a:cubicBezTo>
                      <a:pt x="69850" y="5625"/>
                      <a:pt x="78805" y="15000"/>
                      <a:pt x="78805" y="26250"/>
                    </a:cubicBezTo>
                    <a:cubicBezTo>
                      <a:pt x="78805" y="37500"/>
                      <a:pt x="69850" y="46875"/>
                      <a:pt x="59104" y="46875"/>
                    </a:cubicBezTo>
                    <a:cubicBezTo>
                      <a:pt x="48358" y="46875"/>
                      <a:pt x="41194" y="37500"/>
                      <a:pt x="41194" y="26250"/>
                    </a:cubicBezTo>
                    <a:cubicBezTo>
                      <a:pt x="41194" y="15000"/>
                      <a:pt x="48358" y="5625"/>
                      <a:pt x="59104" y="562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3" name="Shape 2463"/>
              <p:cNvSpPr/>
              <p:nvPr/>
            </p:nvSpPr>
            <p:spPr>
              <a:xfrm>
                <a:off x="5674614" y="4757519"/>
                <a:ext cx="492395" cy="43804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153" y="49655"/>
                    </a:moveTo>
                    <a:cubicBezTo>
                      <a:pt x="118153" y="49655"/>
                      <a:pt x="116307" y="49655"/>
                      <a:pt x="116307" y="49655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86769" y="41379"/>
                      <a:pt x="84923" y="37241"/>
                      <a:pt x="83076" y="37241"/>
                    </a:cubicBezTo>
                    <a:cubicBezTo>
                      <a:pt x="81230" y="35172"/>
                      <a:pt x="79384" y="35172"/>
                      <a:pt x="77538" y="33103"/>
                    </a:cubicBezTo>
                    <a:cubicBezTo>
                      <a:pt x="72000" y="31034"/>
                      <a:pt x="68307" y="28965"/>
                      <a:pt x="64615" y="24827"/>
                    </a:cubicBezTo>
                    <a:cubicBezTo>
                      <a:pt x="60923" y="20689"/>
                      <a:pt x="59076" y="16551"/>
                      <a:pt x="59076" y="12413"/>
                    </a:cubicBezTo>
                    <a:cubicBezTo>
                      <a:pt x="57230" y="8275"/>
                      <a:pt x="57230" y="4137"/>
                      <a:pt x="55384" y="2068"/>
                    </a:cubicBezTo>
                    <a:cubicBezTo>
                      <a:pt x="51692" y="0"/>
                      <a:pt x="48000" y="0"/>
                      <a:pt x="44307" y="0"/>
                    </a:cubicBezTo>
                    <a:cubicBezTo>
                      <a:pt x="40615" y="2068"/>
                      <a:pt x="36923" y="8275"/>
                      <a:pt x="36923" y="14482"/>
                    </a:cubicBezTo>
                    <a:cubicBezTo>
                      <a:pt x="35076" y="28965"/>
                      <a:pt x="40615" y="39310"/>
                      <a:pt x="44307" y="47586"/>
                    </a:cubicBezTo>
                    <a:cubicBezTo>
                      <a:pt x="44307" y="47586"/>
                      <a:pt x="44307" y="47586"/>
                      <a:pt x="44307" y="47586"/>
                    </a:cubicBezTo>
                    <a:cubicBezTo>
                      <a:pt x="42461" y="45517"/>
                      <a:pt x="40615" y="45517"/>
                      <a:pt x="38769" y="45517"/>
                    </a:cubicBezTo>
                    <a:cubicBezTo>
                      <a:pt x="16615" y="45517"/>
                      <a:pt x="16615" y="45517"/>
                      <a:pt x="16615" y="45517"/>
                    </a:cubicBezTo>
                    <a:cubicBezTo>
                      <a:pt x="11076" y="45517"/>
                      <a:pt x="5538" y="51724"/>
                      <a:pt x="5538" y="57931"/>
                    </a:cubicBezTo>
                    <a:cubicBezTo>
                      <a:pt x="5538" y="57931"/>
                      <a:pt x="5538" y="60000"/>
                      <a:pt x="7384" y="60000"/>
                    </a:cubicBezTo>
                    <a:cubicBezTo>
                      <a:pt x="1846" y="62068"/>
                      <a:pt x="0" y="66206"/>
                      <a:pt x="0" y="70344"/>
                    </a:cubicBezTo>
                    <a:cubicBezTo>
                      <a:pt x="0" y="74482"/>
                      <a:pt x="1846" y="78620"/>
                      <a:pt x="3692" y="80689"/>
                    </a:cubicBezTo>
                    <a:cubicBezTo>
                      <a:pt x="3692" y="82758"/>
                      <a:pt x="3692" y="82758"/>
                      <a:pt x="3692" y="84827"/>
                    </a:cubicBezTo>
                    <a:cubicBezTo>
                      <a:pt x="3692" y="88965"/>
                      <a:pt x="5538" y="93103"/>
                      <a:pt x="9230" y="95172"/>
                    </a:cubicBezTo>
                    <a:cubicBezTo>
                      <a:pt x="9230" y="95172"/>
                      <a:pt x="9230" y="97241"/>
                      <a:pt x="9230" y="99310"/>
                    </a:cubicBezTo>
                    <a:cubicBezTo>
                      <a:pt x="9230" y="103448"/>
                      <a:pt x="11076" y="107586"/>
                      <a:pt x="14769" y="109655"/>
                    </a:cubicBezTo>
                    <a:cubicBezTo>
                      <a:pt x="16615" y="109655"/>
                      <a:pt x="16615" y="111724"/>
                      <a:pt x="18461" y="113793"/>
                    </a:cubicBezTo>
                    <a:cubicBezTo>
                      <a:pt x="24000" y="117931"/>
                      <a:pt x="44307" y="120000"/>
                      <a:pt x="55384" y="120000"/>
                    </a:cubicBezTo>
                    <a:cubicBezTo>
                      <a:pt x="59076" y="120000"/>
                      <a:pt x="62769" y="120000"/>
                      <a:pt x="64615" y="117931"/>
                    </a:cubicBezTo>
                    <a:cubicBezTo>
                      <a:pt x="70153" y="117931"/>
                      <a:pt x="75692" y="115862"/>
                      <a:pt x="83076" y="111724"/>
                    </a:cubicBezTo>
                    <a:cubicBezTo>
                      <a:pt x="83076" y="113793"/>
                      <a:pt x="83076" y="113793"/>
                      <a:pt x="83076" y="113793"/>
                    </a:cubicBezTo>
                    <a:cubicBezTo>
                      <a:pt x="83076" y="115862"/>
                      <a:pt x="84923" y="115862"/>
                      <a:pt x="84923" y="115862"/>
                    </a:cubicBezTo>
                    <a:cubicBezTo>
                      <a:pt x="110769" y="117931"/>
                      <a:pt x="110769" y="117931"/>
                      <a:pt x="110769" y="117931"/>
                    </a:cubicBezTo>
                    <a:cubicBezTo>
                      <a:pt x="112615" y="117931"/>
                      <a:pt x="114461" y="115862"/>
                      <a:pt x="114461" y="113793"/>
                    </a:cubicBezTo>
                    <a:cubicBezTo>
                      <a:pt x="118153" y="53793"/>
                      <a:pt x="118153" y="53793"/>
                      <a:pt x="118153" y="53793"/>
                    </a:cubicBezTo>
                    <a:cubicBezTo>
                      <a:pt x="120000" y="51724"/>
                      <a:pt x="118153" y="51724"/>
                      <a:pt x="118153" y="49655"/>
                    </a:cubicBezTo>
                    <a:close/>
                    <a:moveTo>
                      <a:pt x="16615" y="51724"/>
                    </a:moveTo>
                    <a:cubicBezTo>
                      <a:pt x="38769" y="51724"/>
                      <a:pt x="38769" y="51724"/>
                      <a:pt x="38769" y="51724"/>
                    </a:cubicBezTo>
                    <a:cubicBezTo>
                      <a:pt x="42461" y="51724"/>
                      <a:pt x="44307" y="53793"/>
                      <a:pt x="44307" y="57931"/>
                    </a:cubicBezTo>
                    <a:cubicBezTo>
                      <a:pt x="44307" y="60000"/>
                      <a:pt x="42461" y="62068"/>
                      <a:pt x="38769" y="62068"/>
                    </a:cubicBezTo>
                    <a:cubicBezTo>
                      <a:pt x="16615" y="62068"/>
                      <a:pt x="16615" y="62068"/>
                      <a:pt x="16615" y="62068"/>
                    </a:cubicBezTo>
                    <a:cubicBezTo>
                      <a:pt x="14769" y="62068"/>
                      <a:pt x="11076" y="60000"/>
                      <a:pt x="11076" y="57931"/>
                    </a:cubicBezTo>
                    <a:cubicBezTo>
                      <a:pt x="11076" y="53793"/>
                      <a:pt x="14769" y="51724"/>
                      <a:pt x="16615" y="51724"/>
                    </a:cubicBezTo>
                    <a:close/>
                    <a:moveTo>
                      <a:pt x="11076" y="66206"/>
                    </a:moveTo>
                    <a:cubicBezTo>
                      <a:pt x="33230" y="66206"/>
                      <a:pt x="33230" y="66206"/>
                      <a:pt x="33230" y="66206"/>
                    </a:cubicBezTo>
                    <a:cubicBezTo>
                      <a:pt x="35076" y="66206"/>
                      <a:pt x="38769" y="68275"/>
                      <a:pt x="38769" y="70344"/>
                    </a:cubicBezTo>
                    <a:cubicBezTo>
                      <a:pt x="38769" y="74482"/>
                      <a:pt x="35076" y="76551"/>
                      <a:pt x="33230" y="76551"/>
                    </a:cubicBezTo>
                    <a:cubicBezTo>
                      <a:pt x="14769" y="76551"/>
                      <a:pt x="14769" y="76551"/>
                      <a:pt x="14769" y="76551"/>
                    </a:cubicBezTo>
                    <a:cubicBezTo>
                      <a:pt x="11076" y="76551"/>
                      <a:pt x="11076" y="76551"/>
                      <a:pt x="11076" y="76551"/>
                    </a:cubicBezTo>
                    <a:cubicBezTo>
                      <a:pt x="7384" y="76551"/>
                      <a:pt x="5538" y="74482"/>
                      <a:pt x="5538" y="70344"/>
                    </a:cubicBezTo>
                    <a:cubicBezTo>
                      <a:pt x="5538" y="68275"/>
                      <a:pt x="7384" y="66206"/>
                      <a:pt x="11076" y="66206"/>
                    </a:cubicBezTo>
                    <a:close/>
                    <a:moveTo>
                      <a:pt x="14769" y="80689"/>
                    </a:moveTo>
                    <a:cubicBezTo>
                      <a:pt x="33230" y="80689"/>
                      <a:pt x="33230" y="80689"/>
                      <a:pt x="33230" y="80689"/>
                    </a:cubicBezTo>
                    <a:cubicBezTo>
                      <a:pt x="36923" y="80689"/>
                      <a:pt x="36923" y="80689"/>
                      <a:pt x="36923" y="80689"/>
                    </a:cubicBezTo>
                    <a:cubicBezTo>
                      <a:pt x="40615" y="80689"/>
                      <a:pt x="42461" y="82758"/>
                      <a:pt x="42461" y="84827"/>
                    </a:cubicBezTo>
                    <a:cubicBezTo>
                      <a:pt x="42461" y="86896"/>
                      <a:pt x="40615" y="88965"/>
                      <a:pt x="36923" y="88965"/>
                    </a:cubicBezTo>
                    <a:cubicBezTo>
                      <a:pt x="20307" y="88965"/>
                      <a:pt x="20307" y="88965"/>
                      <a:pt x="20307" y="88965"/>
                    </a:cubicBezTo>
                    <a:cubicBezTo>
                      <a:pt x="14769" y="88965"/>
                      <a:pt x="14769" y="88965"/>
                      <a:pt x="14769" y="88965"/>
                    </a:cubicBezTo>
                    <a:cubicBezTo>
                      <a:pt x="11076" y="88965"/>
                      <a:pt x="9230" y="86896"/>
                      <a:pt x="9230" y="84827"/>
                    </a:cubicBezTo>
                    <a:cubicBezTo>
                      <a:pt x="9230" y="82758"/>
                      <a:pt x="11076" y="80689"/>
                      <a:pt x="14769" y="80689"/>
                    </a:cubicBezTo>
                    <a:close/>
                    <a:moveTo>
                      <a:pt x="20307" y="93103"/>
                    </a:moveTo>
                    <a:cubicBezTo>
                      <a:pt x="36923" y="93103"/>
                      <a:pt x="36923" y="93103"/>
                      <a:pt x="36923" y="93103"/>
                    </a:cubicBezTo>
                    <a:cubicBezTo>
                      <a:pt x="42461" y="93103"/>
                      <a:pt x="42461" y="93103"/>
                      <a:pt x="42461" y="93103"/>
                    </a:cubicBezTo>
                    <a:cubicBezTo>
                      <a:pt x="46153" y="93103"/>
                      <a:pt x="48000" y="97241"/>
                      <a:pt x="48000" y="99310"/>
                    </a:cubicBezTo>
                    <a:cubicBezTo>
                      <a:pt x="48000" y="101379"/>
                      <a:pt x="46153" y="103448"/>
                      <a:pt x="42461" y="103448"/>
                    </a:cubicBezTo>
                    <a:cubicBezTo>
                      <a:pt x="20307" y="103448"/>
                      <a:pt x="20307" y="103448"/>
                      <a:pt x="20307" y="103448"/>
                    </a:cubicBezTo>
                    <a:cubicBezTo>
                      <a:pt x="16615" y="103448"/>
                      <a:pt x="14769" y="101379"/>
                      <a:pt x="14769" y="99310"/>
                    </a:cubicBezTo>
                    <a:cubicBezTo>
                      <a:pt x="14769" y="97241"/>
                      <a:pt x="16615" y="93103"/>
                      <a:pt x="20307" y="93103"/>
                    </a:cubicBezTo>
                    <a:close/>
                    <a:moveTo>
                      <a:pt x="42461" y="107586"/>
                    </a:moveTo>
                    <a:cubicBezTo>
                      <a:pt x="48000" y="107586"/>
                      <a:pt x="51692" y="103448"/>
                      <a:pt x="51692" y="99310"/>
                    </a:cubicBezTo>
                    <a:cubicBezTo>
                      <a:pt x="51692" y="95172"/>
                      <a:pt x="48000" y="91034"/>
                      <a:pt x="44307" y="91034"/>
                    </a:cubicBezTo>
                    <a:cubicBezTo>
                      <a:pt x="46153" y="88965"/>
                      <a:pt x="46153" y="86896"/>
                      <a:pt x="46153" y="84827"/>
                    </a:cubicBezTo>
                    <a:cubicBezTo>
                      <a:pt x="46153" y="80689"/>
                      <a:pt x="44307" y="78620"/>
                      <a:pt x="40615" y="76551"/>
                    </a:cubicBezTo>
                    <a:cubicBezTo>
                      <a:pt x="40615" y="74482"/>
                      <a:pt x="42461" y="72413"/>
                      <a:pt x="42461" y="70344"/>
                    </a:cubicBezTo>
                    <a:cubicBezTo>
                      <a:pt x="42461" y="68275"/>
                      <a:pt x="40615" y="68275"/>
                      <a:pt x="38769" y="66206"/>
                    </a:cubicBezTo>
                    <a:cubicBezTo>
                      <a:pt x="44307" y="66206"/>
                      <a:pt x="48000" y="62068"/>
                      <a:pt x="48000" y="57931"/>
                    </a:cubicBezTo>
                    <a:cubicBezTo>
                      <a:pt x="48000" y="55862"/>
                      <a:pt x="48000" y="53793"/>
                      <a:pt x="48000" y="53793"/>
                    </a:cubicBezTo>
                    <a:cubicBezTo>
                      <a:pt x="49846" y="51724"/>
                      <a:pt x="49846" y="51724"/>
                      <a:pt x="49846" y="51724"/>
                    </a:cubicBezTo>
                    <a:cubicBezTo>
                      <a:pt x="51692" y="55862"/>
                      <a:pt x="51692" y="60000"/>
                      <a:pt x="51692" y="64137"/>
                    </a:cubicBezTo>
                    <a:cubicBezTo>
                      <a:pt x="53538" y="78620"/>
                      <a:pt x="68307" y="84827"/>
                      <a:pt x="68307" y="84827"/>
                    </a:cubicBezTo>
                    <a:cubicBezTo>
                      <a:pt x="70153" y="84827"/>
                      <a:pt x="70153" y="84827"/>
                      <a:pt x="72000" y="82758"/>
                    </a:cubicBezTo>
                    <a:cubicBezTo>
                      <a:pt x="72000" y="82758"/>
                      <a:pt x="70153" y="80689"/>
                      <a:pt x="70153" y="80689"/>
                    </a:cubicBezTo>
                    <a:cubicBezTo>
                      <a:pt x="70153" y="80689"/>
                      <a:pt x="57230" y="76551"/>
                      <a:pt x="55384" y="64137"/>
                    </a:cubicBezTo>
                    <a:cubicBezTo>
                      <a:pt x="55384" y="57931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7586"/>
                    </a:cubicBezTo>
                    <a:cubicBezTo>
                      <a:pt x="53538" y="47586"/>
                      <a:pt x="38769" y="33103"/>
                      <a:pt x="40615" y="16551"/>
                    </a:cubicBezTo>
                    <a:cubicBezTo>
                      <a:pt x="42461" y="10344"/>
                      <a:pt x="44307" y="8275"/>
                      <a:pt x="46153" y="6206"/>
                    </a:cubicBezTo>
                    <a:cubicBezTo>
                      <a:pt x="48000" y="6206"/>
                      <a:pt x="49846" y="6206"/>
                      <a:pt x="51692" y="8275"/>
                    </a:cubicBezTo>
                    <a:cubicBezTo>
                      <a:pt x="51692" y="8275"/>
                      <a:pt x="53538" y="10344"/>
                      <a:pt x="53538" y="14482"/>
                    </a:cubicBezTo>
                    <a:cubicBezTo>
                      <a:pt x="55384" y="18620"/>
                      <a:pt x="57230" y="22758"/>
                      <a:pt x="59076" y="28965"/>
                    </a:cubicBezTo>
                    <a:cubicBezTo>
                      <a:pt x="64615" y="35172"/>
                      <a:pt x="70153" y="37241"/>
                      <a:pt x="73846" y="39310"/>
                    </a:cubicBezTo>
                    <a:cubicBezTo>
                      <a:pt x="75692" y="39310"/>
                      <a:pt x="77538" y="41379"/>
                      <a:pt x="79384" y="41379"/>
                    </a:cubicBezTo>
                    <a:cubicBezTo>
                      <a:pt x="81230" y="43448"/>
                      <a:pt x="86769" y="51724"/>
                      <a:pt x="88615" y="53793"/>
                    </a:cubicBezTo>
                    <a:cubicBezTo>
                      <a:pt x="84923" y="103448"/>
                      <a:pt x="84923" y="103448"/>
                      <a:pt x="84923" y="103448"/>
                    </a:cubicBezTo>
                    <a:cubicBezTo>
                      <a:pt x="79384" y="107586"/>
                      <a:pt x="72000" y="111724"/>
                      <a:pt x="62769" y="111724"/>
                    </a:cubicBezTo>
                    <a:cubicBezTo>
                      <a:pt x="49846" y="113793"/>
                      <a:pt x="25846" y="111724"/>
                      <a:pt x="22153" y="107586"/>
                    </a:cubicBezTo>
                    <a:cubicBezTo>
                      <a:pt x="22153" y="107586"/>
                      <a:pt x="22153" y="107586"/>
                      <a:pt x="22153" y="107586"/>
                    </a:cubicBezTo>
                    <a:lnTo>
                      <a:pt x="42461" y="107586"/>
                    </a:lnTo>
                    <a:close/>
                    <a:moveTo>
                      <a:pt x="92307" y="53793"/>
                    </a:moveTo>
                    <a:cubicBezTo>
                      <a:pt x="112615" y="55862"/>
                      <a:pt x="112615" y="55862"/>
                      <a:pt x="112615" y="55862"/>
                    </a:cubicBezTo>
                    <a:cubicBezTo>
                      <a:pt x="108923" y="111724"/>
                      <a:pt x="108923" y="111724"/>
                      <a:pt x="108923" y="111724"/>
                    </a:cubicBezTo>
                    <a:cubicBezTo>
                      <a:pt x="88615" y="109655"/>
                      <a:pt x="88615" y="109655"/>
                      <a:pt x="88615" y="109655"/>
                    </a:cubicBezTo>
                    <a:lnTo>
                      <a:pt x="92307" y="53793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4" name="Shape 2464"/>
              <p:cNvSpPr/>
              <p:nvPr/>
            </p:nvSpPr>
            <p:spPr>
              <a:xfrm>
                <a:off x="6015126" y="3182741"/>
                <a:ext cx="509342" cy="456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6301" y="96000"/>
                    </a:moveTo>
                    <a:cubicBezTo>
                      <a:pt x="26301" y="94153"/>
                      <a:pt x="26301" y="94153"/>
                      <a:pt x="26301" y="94153"/>
                    </a:cubicBezTo>
                    <a:cubicBezTo>
                      <a:pt x="26301" y="92307"/>
                      <a:pt x="27945" y="90461"/>
                      <a:pt x="29589" y="90461"/>
                    </a:cubicBezTo>
                    <a:cubicBezTo>
                      <a:pt x="31232" y="90461"/>
                      <a:pt x="32876" y="92307"/>
                      <a:pt x="32876" y="94153"/>
                    </a:cubicBezTo>
                    <a:cubicBezTo>
                      <a:pt x="32876" y="94153"/>
                      <a:pt x="32876" y="94153"/>
                      <a:pt x="32876" y="96000"/>
                    </a:cubicBezTo>
                    <a:cubicBezTo>
                      <a:pt x="32876" y="96000"/>
                      <a:pt x="34520" y="96000"/>
                      <a:pt x="34520" y="96000"/>
                    </a:cubicBezTo>
                    <a:cubicBezTo>
                      <a:pt x="37808" y="96000"/>
                      <a:pt x="39452" y="94153"/>
                      <a:pt x="42739" y="92307"/>
                    </a:cubicBezTo>
                    <a:cubicBezTo>
                      <a:pt x="42739" y="92307"/>
                      <a:pt x="42739" y="92307"/>
                      <a:pt x="42739" y="92307"/>
                    </a:cubicBezTo>
                    <a:cubicBezTo>
                      <a:pt x="42739" y="92307"/>
                      <a:pt x="42739" y="90461"/>
                      <a:pt x="42739" y="90461"/>
                    </a:cubicBezTo>
                    <a:cubicBezTo>
                      <a:pt x="41095" y="88615"/>
                      <a:pt x="42739" y="86769"/>
                      <a:pt x="42739" y="84923"/>
                    </a:cubicBezTo>
                    <a:cubicBezTo>
                      <a:pt x="44383" y="84923"/>
                      <a:pt x="46027" y="84923"/>
                      <a:pt x="47671" y="86769"/>
                    </a:cubicBezTo>
                    <a:cubicBezTo>
                      <a:pt x="47671" y="86769"/>
                      <a:pt x="49315" y="86769"/>
                      <a:pt x="49315" y="86769"/>
                    </a:cubicBezTo>
                    <a:cubicBezTo>
                      <a:pt x="49315" y="86769"/>
                      <a:pt x="49315" y="86769"/>
                      <a:pt x="50958" y="86769"/>
                    </a:cubicBezTo>
                    <a:cubicBezTo>
                      <a:pt x="52602" y="84923"/>
                      <a:pt x="54246" y="81230"/>
                      <a:pt x="54246" y="79384"/>
                    </a:cubicBezTo>
                    <a:cubicBezTo>
                      <a:pt x="54246" y="79384"/>
                      <a:pt x="55890" y="77538"/>
                      <a:pt x="54246" y="77538"/>
                    </a:cubicBezTo>
                    <a:cubicBezTo>
                      <a:pt x="54246" y="77538"/>
                      <a:pt x="54246" y="77538"/>
                      <a:pt x="54246" y="77538"/>
                    </a:cubicBezTo>
                    <a:cubicBezTo>
                      <a:pt x="52602" y="75692"/>
                      <a:pt x="50958" y="73846"/>
                      <a:pt x="52602" y="72000"/>
                    </a:cubicBezTo>
                    <a:cubicBezTo>
                      <a:pt x="52602" y="70153"/>
                      <a:pt x="54246" y="70153"/>
                      <a:pt x="55890" y="70153"/>
                    </a:cubicBezTo>
                    <a:cubicBezTo>
                      <a:pt x="55890" y="70153"/>
                      <a:pt x="57534" y="70153"/>
                      <a:pt x="57534" y="70153"/>
                    </a:cubicBezTo>
                    <a:cubicBezTo>
                      <a:pt x="57534" y="68307"/>
                      <a:pt x="57534" y="68307"/>
                      <a:pt x="57534" y="68307"/>
                    </a:cubicBezTo>
                    <a:cubicBezTo>
                      <a:pt x="57534" y="66461"/>
                      <a:pt x="57534" y="64615"/>
                      <a:pt x="57534" y="64615"/>
                    </a:cubicBezTo>
                    <a:cubicBezTo>
                      <a:pt x="57534" y="62769"/>
                      <a:pt x="57534" y="60923"/>
                      <a:pt x="57534" y="59076"/>
                    </a:cubicBezTo>
                    <a:cubicBezTo>
                      <a:pt x="57534" y="59076"/>
                      <a:pt x="57534" y="59076"/>
                      <a:pt x="57534" y="59076"/>
                    </a:cubicBezTo>
                    <a:cubicBezTo>
                      <a:pt x="57534" y="57230"/>
                      <a:pt x="55890" y="57230"/>
                      <a:pt x="55890" y="57230"/>
                    </a:cubicBezTo>
                    <a:cubicBezTo>
                      <a:pt x="54246" y="59076"/>
                      <a:pt x="52602" y="57230"/>
                      <a:pt x="52602" y="55384"/>
                    </a:cubicBezTo>
                    <a:cubicBezTo>
                      <a:pt x="50958" y="53538"/>
                      <a:pt x="52602" y="51692"/>
                      <a:pt x="54246" y="51692"/>
                    </a:cubicBezTo>
                    <a:cubicBezTo>
                      <a:pt x="54246" y="51692"/>
                      <a:pt x="54246" y="49846"/>
                      <a:pt x="54246" y="49846"/>
                    </a:cubicBezTo>
                    <a:cubicBezTo>
                      <a:pt x="55890" y="49846"/>
                      <a:pt x="54246" y="49846"/>
                      <a:pt x="54246" y="48000"/>
                    </a:cubicBezTo>
                    <a:cubicBezTo>
                      <a:pt x="54246" y="46153"/>
                      <a:pt x="52602" y="44307"/>
                      <a:pt x="50958" y="40615"/>
                    </a:cubicBezTo>
                    <a:cubicBezTo>
                      <a:pt x="49315" y="40615"/>
                      <a:pt x="49315" y="40615"/>
                      <a:pt x="49315" y="40615"/>
                    </a:cubicBezTo>
                    <a:cubicBezTo>
                      <a:pt x="49315" y="40615"/>
                      <a:pt x="47671" y="40615"/>
                      <a:pt x="47671" y="40615"/>
                    </a:cubicBezTo>
                    <a:cubicBezTo>
                      <a:pt x="46027" y="42461"/>
                      <a:pt x="44383" y="42461"/>
                      <a:pt x="42739" y="42461"/>
                    </a:cubicBezTo>
                    <a:cubicBezTo>
                      <a:pt x="42739" y="40615"/>
                      <a:pt x="41095" y="38769"/>
                      <a:pt x="42739" y="36923"/>
                    </a:cubicBezTo>
                    <a:cubicBezTo>
                      <a:pt x="42739" y="36923"/>
                      <a:pt x="42739" y="36923"/>
                      <a:pt x="42739" y="35076"/>
                    </a:cubicBezTo>
                    <a:cubicBezTo>
                      <a:pt x="42739" y="35076"/>
                      <a:pt x="42739" y="35076"/>
                      <a:pt x="42739" y="35076"/>
                    </a:cubicBezTo>
                    <a:cubicBezTo>
                      <a:pt x="39452" y="33230"/>
                      <a:pt x="37808" y="33230"/>
                      <a:pt x="34520" y="31384"/>
                    </a:cubicBezTo>
                    <a:cubicBezTo>
                      <a:pt x="34520" y="31384"/>
                      <a:pt x="32876" y="31384"/>
                      <a:pt x="32876" y="33230"/>
                    </a:cubicBezTo>
                    <a:cubicBezTo>
                      <a:pt x="32876" y="33230"/>
                      <a:pt x="32876" y="33230"/>
                      <a:pt x="32876" y="33230"/>
                    </a:cubicBezTo>
                    <a:cubicBezTo>
                      <a:pt x="32876" y="35076"/>
                      <a:pt x="31232" y="36923"/>
                      <a:pt x="29589" y="36923"/>
                    </a:cubicBezTo>
                    <a:cubicBezTo>
                      <a:pt x="27945" y="36923"/>
                      <a:pt x="26301" y="35076"/>
                      <a:pt x="26301" y="33230"/>
                    </a:cubicBezTo>
                    <a:cubicBezTo>
                      <a:pt x="26301" y="33230"/>
                      <a:pt x="26301" y="33230"/>
                      <a:pt x="26301" y="33230"/>
                    </a:cubicBezTo>
                    <a:cubicBezTo>
                      <a:pt x="24657" y="31384"/>
                      <a:pt x="24657" y="31384"/>
                      <a:pt x="24657" y="31384"/>
                    </a:cubicBezTo>
                    <a:cubicBezTo>
                      <a:pt x="21369" y="33230"/>
                      <a:pt x="19726" y="33230"/>
                      <a:pt x="16438" y="35076"/>
                    </a:cubicBezTo>
                    <a:cubicBezTo>
                      <a:pt x="16438" y="35076"/>
                      <a:pt x="16438" y="35076"/>
                      <a:pt x="16438" y="35076"/>
                    </a:cubicBezTo>
                    <a:cubicBezTo>
                      <a:pt x="16438" y="36923"/>
                      <a:pt x="16438" y="36923"/>
                      <a:pt x="16438" y="36923"/>
                    </a:cubicBezTo>
                    <a:cubicBezTo>
                      <a:pt x="16438" y="38769"/>
                      <a:pt x="16438" y="40615"/>
                      <a:pt x="14794" y="42461"/>
                    </a:cubicBezTo>
                    <a:cubicBezTo>
                      <a:pt x="14794" y="42461"/>
                      <a:pt x="11506" y="42461"/>
                      <a:pt x="11506" y="40615"/>
                    </a:cubicBezTo>
                    <a:cubicBezTo>
                      <a:pt x="11506" y="40615"/>
                      <a:pt x="9863" y="40615"/>
                      <a:pt x="9863" y="40615"/>
                    </a:cubicBezTo>
                    <a:cubicBezTo>
                      <a:pt x="9863" y="40615"/>
                      <a:pt x="8219" y="40615"/>
                      <a:pt x="8219" y="40615"/>
                    </a:cubicBezTo>
                    <a:cubicBezTo>
                      <a:pt x="6575" y="44307"/>
                      <a:pt x="4931" y="46153"/>
                      <a:pt x="3287" y="48000"/>
                    </a:cubicBezTo>
                    <a:cubicBezTo>
                      <a:pt x="3287" y="49846"/>
                      <a:pt x="3287" y="49846"/>
                      <a:pt x="3287" y="49846"/>
                    </a:cubicBezTo>
                    <a:cubicBezTo>
                      <a:pt x="3287" y="49846"/>
                      <a:pt x="4931" y="51692"/>
                      <a:pt x="4931" y="51692"/>
                    </a:cubicBezTo>
                    <a:cubicBezTo>
                      <a:pt x="6575" y="51692"/>
                      <a:pt x="6575" y="53538"/>
                      <a:pt x="6575" y="55384"/>
                    </a:cubicBezTo>
                    <a:cubicBezTo>
                      <a:pt x="6575" y="57230"/>
                      <a:pt x="4931" y="59076"/>
                      <a:pt x="3287" y="57230"/>
                    </a:cubicBezTo>
                    <a:cubicBezTo>
                      <a:pt x="1643" y="57230"/>
                      <a:pt x="1643" y="57230"/>
                      <a:pt x="1643" y="59076"/>
                    </a:cubicBezTo>
                    <a:cubicBezTo>
                      <a:pt x="1643" y="59076"/>
                      <a:pt x="1643" y="59076"/>
                      <a:pt x="1643" y="59076"/>
                    </a:cubicBezTo>
                    <a:cubicBezTo>
                      <a:pt x="0" y="60923"/>
                      <a:pt x="0" y="62769"/>
                      <a:pt x="0" y="64615"/>
                    </a:cubicBezTo>
                    <a:cubicBezTo>
                      <a:pt x="0" y="64615"/>
                      <a:pt x="0" y="66461"/>
                      <a:pt x="1643" y="68307"/>
                    </a:cubicBezTo>
                    <a:cubicBezTo>
                      <a:pt x="1643" y="68307"/>
                      <a:pt x="1643" y="68307"/>
                      <a:pt x="1643" y="70153"/>
                    </a:cubicBezTo>
                    <a:cubicBezTo>
                      <a:pt x="1643" y="70153"/>
                      <a:pt x="1643" y="70153"/>
                      <a:pt x="3287" y="70153"/>
                    </a:cubicBezTo>
                    <a:cubicBezTo>
                      <a:pt x="4931" y="70153"/>
                      <a:pt x="6575" y="70153"/>
                      <a:pt x="6575" y="72000"/>
                    </a:cubicBezTo>
                    <a:cubicBezTo>
                      <a:pt x="6575" y="73846"/>
                      <a:pt x="6575" y="75692"/>
                      <a:pt x="4931" y="77538"/>
                    </a:cubicBezTo>
                    <a:cubicBezTo>
                      <a:pt x="4931" y="77538"/>
                      <a:pt x="3287" y="77538"/>
                      <a:pt x="3287" y="77538"/>
                    </a:cubicBezTo>
                    <a:cubicBezTo>
                      <a:pt x="3287" y="77538"/>
                      <a:pt x="3287" y="79384"/>
                      <a:pt x="3287" y="79384"/>
                    </a:cubicBezTo>
                    <a:cubicBezTo>
                      <a:pt x="4931" y="81230"/>
                      <a:pt x="6575" y="84923"/>
                      <a:pt x="8219" y="86769"/>
                    </a:cubicBezTo>
                    <a:cubicBezTo>
                      <a:pt x="8219" y="86769"/>
                      <a:pt x="9863" y="86769"/>
                      <a:pt x="9863" y="86769"/>
                    </a:cubicBezTo>
                    <a:cubicBezTo>
                      <a:pt x="9863" y="86769"/>
                      <a:pt x="11506" y="86769"/>
                      <a:pt x="11506" y="86769"/>
                    </a:cubicBezTo>
                    <a:cubicBezTo>
                      <a:pt x="11506" y="84923"/>
                      <a:pt x="14794" y="84923"/>
                      <a:pt x="14794" y="84923"/>
                    </a:cubicBezTo>
                    <a:cubicBezTo>
                      <a:pt x="16438" y="86769"/>
                      <a:pt x="16438" y="88615"/>
                      <a:pt x="16438" y="90461"/>
                    </a:cubicBezTo>
                    <a:cubicBezTo>
                      <a:pt x="16438" y="90461"/>
                      <a:pt x="16438" y="92307"/>
                      <a:pt x="16438" y="92307"/>
                    </a:cubicBezTo>
                    <a:cubicBezTo>
                      <a:pt x="16438" y="92307"/>
                      <a:pt x="16438" y="92307"/>
                      <a:pt x="16438" y="92307"/>
                    </a:cubicBezTo>
                    <a:cubicBezTo>
                      <a:pt x="19726" y="94153"/>
                      <a:pt x="21369" y="96000"/>
                      <a:pt x="24657" y="96000"/>
                    </a:cubicBezTo>
                    <a:cubicBezTo>
                      <a:pt x="24657" y="96000"/>
                      <a:pt x="24657" y="96000"/>
                      <a:pt x="24657" y="96000"/>
                    </a:cubicBezTo>
                    <a:cubicBezTo>
                      <a:pt x="24657" y="96000"/>
                      <a:pt x="24657" y="96000"/>
                      <a:pt x="26301" y="96000"/>
                    </a:cubicBezTo>
                    <a:close/>
                    <a:moveTo>
                      <a:pt x="23013" y="92307"/>
                    </a:moveTo>
                    <a:cubicBezTo>
                      <a:pt x="21369" y="90461"/>
                      <a:pt x="21369" y="90461"/>
                      <a:pt x="19726" y="90461"/>
                    </a:cubicBezTo>
                    <a:cubicBezTo>
                      <a:pt x="19726" y="86769"/>
                      <a:pt x="19726" y="84923"/>
                      <a:pt x="18082" y="83076"/>
                    </a:cubicBezTo>
                    <a:cubicBezTo>
                      <a:pt x="14794" y="81230"/>
                      <a:pt x="11506" y="81230"/>
                      <a:pt x="9863" y="83076"/>
                    </a:cubicBezTo>
                    <a:cubicBezTo>
                      <a:pt x="9863" y="81230"/>
                      <a:pt x="8219" y="79384"/>
                      <a:pt x="8219" y="79384"/>
                    </a:cubicBezTo>
                    <a:cubicBezTo>
                      <a:pt x="9863" y="77538"/>
                      <a:pt x="9863" y="73846"/>
                      <a:pt x="9863" y="70153"/>
                    </a:cubicBezTo>
                    <a:cubicBezTo>
                      <a:pt x="8219" y="68307"/>
                      <a:pt x="6575" y="66461"/>
                      <a:pt x="3287" y="66461"/>
                    </a:cubicBezTo>
                    <a:cubicBezTo>
                      <a:pt x="3287" y="64615"/>
                      <a:pt x="3287" y="64615"/>
                      <a:pt x="3287" y="64615"/>
                    </a:cubicBezTo>
                    <a:cubicBezTo>
                      <a:pt x="3287" y="62769"/>
                      <a:pt x="3287" y="62769"/>
                      <a:pt x="3287" y="60923"/>
                    </a:cubicBezTo>
                    <a:cubicBezTo>
                      <a:pt x="6575" y="60923"/>
                      <a:pt x="8219" y="59076"/>
                      <a:pt x="9863" y="57230"/>
                    </a:cubicBezTo>
                    <a:cubicBezTo>
                      <a:pt x="9863" y="53538"/>
                      <a:pt x="9863" y="49846"/>
                      <a:pt x="8219" y="48000"/>
                    </a:cubicBezTo>
                    <a:cubicBezTo>
                      <a:pt x="8219" y="48000"/>
                      <a:pt x="9863" y="46153"/>
                      <a:pt x="9863" y="46153"/>
                    </a:cubicBezTo>
                    <a:cubicBezTo>
                      <a:pt x="11506" y="46153"/>
                      <a:pt x="14794" y="46153"/>
                      <a:pt x="18082" y="44307"/>
                    </a:cubicBezTo>
                    <a:cubicBezTo>
                      <a:pt x="19726" y="42461"/>
                      <a:pt x="19726" y="40615"/>
                      <a:pt x="19726" y="36923"/>
                    </a:cubicBezTo>
                    <a:cubicBezTo>
                      <a:pt x="21369" y="36923"/>
                      <a:pt x="21369" y="36923"/>
                      <a:pt x="23013" y="35076"/>
                    </a:cubicBezTo>
                    <a:cubicBezTo>
                      <a:pt x="24657" y="38769"/>
                      <a:pt x="26301" y="40615"/>
                      <a:pt x="29589" y="40615"/>
                    </a:cubicBezTo>
                    <a:cubicBezTo>
                      <a:pt x="32876" y="40615"/>
                      <a:pt x="34520" y="38769"/>
                      <a:pt x="36164" y="35076"/>
                    </a:cubicBezTo>
                    <a:cubicBezTo>
                      <a:pt x="36164" y="36923"/>
                      <a:pt x="37808" y="36923"/>
                      <a:pt x="39452" y="36923"/>
                    </a:cubicBezTo>
                    <a:cubicBezTo>
                      <a:pt x="37808" y="40615"/>
                      <a:pt x="39452" y="42461"/>
                      <a:pt x="41095" y="44307"/>
                    </a:cubicBezTo>
                    <a:cubicBezTo>
                      <a:pt x="44383" y="46153"/>
                      <a:pt x="46027" y="46153"/>
                      <a:pt x="49315" y="46153"/>
                    </a:cubicBezTo>
                    <a:cubicBezTo>
                      <a:pt x="49315" y="46153"/>
                      <a:pt x="50958" y="48000"/>
                      <a:pt x="50958" y="48000"/>
                    </a:cubicBezTo>
                    <a:cubicBezTo>
                      <a:pt x="49315" y="49846"/>
                      <a:pt x="47671" y="53538"/>
                      <a:pt x="49315" y="57230"/>
                    </a:cubicBezTo>
                    <a:cubicBezTo>
                      <a:pt x="49315" y="59076"/>
                      <a:pt x="52602" y="60923"/>
                      <a:pt x="54246" y="60923"/>
                    </a:cubicBezTo>
                    <a:cubicBezTo>
                      <a:pt x="54246" y="62769"/>
                      <a:pt x="54246" y="62769"/>
                      <a:pt x="54246" y="64615"/>
                    </a:cubicBezTo>
                    <a:cubicBezTo>
                      <a:pt x="54246" y="64615"/>
                      <a:pt x="54246" y="64615"/>
                      <a:pt x="54246" y="66461"/>
                    </a:cubicBezTo>
                    <a:cubicBezTo>
                      <a:pt x="52602" y="66461"/>
                      <a:pt x="49315" y="68307"/>
                      <a:pt x="49315" y="70153"/>
                    </a:cubicBezTo>
                    <a:cubicBezTo>
                      <a:pt x="47671" y="73846"/>
                      <a:pt x="49315" y="77538"/>
                      <a:pt x="50958" y="79384"/>
                    </a:cubicBezTo>
                    <a:cubicBezTo>
                      <a:pt x="50958" y="79384"/>
                      <a:pt x="49315" y="81230"/>
                      <a:pt x="49315" y="83076"/>
                    </a:cubicBezTo>
                    <a:cubicBezTo>
                      <a:pt x="46027" y="81230"/>
                      <a:pt x="44383" y="81230"/>
                      <a:pt x="41095" y="83076"/>
                    </a:cubicBezTo>
                    <a:cubicBezTo>
                      <a:pt x="39452" y="84923"/>
                      <a:pt x="37808" y="86769"/>
                      <a:pt x="39452" y="90461"/>
                    </a:cubicBezTo>
                    <a:cubicBezTo>
                      <a:pt x="37808" y="90461"/>
                      <a:pt x="36164" y="90461"/>
                      <a:pt x="36164" y="92307"/>
                    </a:cubicBezTo>
                    <a:cubicBezTo>
                      <a:pt x="34520" y="88615"/>
                      <a:pt x="32876" y="86769"/>
                      <a:pt x="29589" y="86769"/>
                    </a:cubicBezTo>
                    <a:cubicBezTo>
                      <a:pt x="26301" y="86769"/>
                      <a:pt x="24657" y="88615"/>
                      <a:pt x="23013" y="92307"/>
                    </a:cubicBezTo>
                    <a:close/>
                    <a:moveTo>
                      <a:pt x="54246" y="12923"/>
                    </a:moveTo>
                    <a:cubicBezTo>
                      <a:pt x="54246" y="12923"/>
                      <a:pt x="54246" y="12923"/>
                      <a:pt x="55890" y="12923"/>
                    </a:cubicBezTo>
                    <a:cubicBezTo>
                      <a:pt x="55890" y="14769"/>
                      <a:pt x="55890" y="14769"/>
                      <a:pt x="55890" y="14769"/>
                    </a:cubicBezTo>
                    <a:cubicBezTo>
                      <a:pt x="55890" y="16615"/>
                      <a:pt x="55890" y="16615"/>
                      <a:pt x="54246" y="16615"/>
                    </a:cubicBezTo>
                    <a:cubicBezTo>
                      <a:pt x="54246" y="16615"/>
                      <a:pt x="52602" y="16615"/>
                      <a:pt x="52602" y="16615"/>
                    </a:cubicBezTo>
                    <a:cubicBezTo>
                      <a:pt x="52602" y="16615"/>
                      <a:pt x="52602" y="18461"/>
                      <a:pt x="52602" y="18461"/>
                    </a:cubicBezTo>
                    <a:cubicBezTo>
                      <a:pt x="52602" y="18461"/>
                      <a:pt x="52602" y="20307"/>
                      <a:pt x="52602" y="20307"/>
                    </a:cubicBezTo>
                    <a:cubicBezTo>
                      <a:pt x="52602" y="22153"/>
                      <a:pt x="52602" y="22153"/>
                      <a:pt x="52602" y="24000"/>
                    </a:cubicBezTo>
                    <a:cubicBezTo>
                      <a:pt x="52602" y="24000"/>
                      <a:pt x="52602" y="24000"/>
                      <a:pt x="52602" y="25846"/>
                    </a:cubicBezTo>
                    <a:cubicBezTo>
                      <a:pt x="54246" y="25846"/>
                      <a:pt x="54246" y="25846"/>
                      <a:pt x="54246" y="25846"/>
                    </a:cubicBezTo>
                    <a:cubicBezTo>
                      <a:pt x="55890" y="25846"/>
                      <a:pt x="55890" y="25846"/>
                      <a:pt x="55890" y="25846"/>
                    </a:cubicBezTo>
                    <a:cubicBezTo>
                      <a:pt x="55890" y="27692"/>
                      <a:pt x="55890" y="27692"/>
                      <a:pt x="55890" y="27692"/>
                    </a:cubicBezTo>
                    <a:cubicBezTo>
                      <a:pt x="54246" y="27692"/>
                      <a:pt x="54246" y="29538"/>
                      <a:pt x="54246" y="29538"/>
                    </a:cubicBezTo>
                    <a:cubicBezTo>
                      <a:pt x="54246" y="29538"/>
                      <a:pt x="54246" y="31384"/>
                      <a:pt x="54246" y="31384"/>
                    </a:cubicBezTo>
                    <a:cubicBezTo>
                      <a:pt x="55890" y="33230"/>
                      <a:pt x="55890" y="33230"/>
                      <a:pt x="57534" y="35076"/>
                    </a:cubicBezTo>
                    <a:cubicBezTo>
                      <a:pt x="57534" y="35076"/>
                      <a:pt x="57534" y="36923"/>
                      <a:pt x="59178" y="36923"/>
                    </a:cubicBezTo>
                    <a:cubicBezTo>
                      <a:pt x="59178" y="36923"/>
                      <a:pt x="59178" y="35076"/>
                      <a:pt x="59178" y="35076"/>
                    </a:cubicBezTo>
                    <a:cubicBezTo>
                      <a:pt x="60821" y="35076"/>
                      <a:pt x="60821" y="35076"/>
                      <a:pt x="60821" y="35076"/>
                    </a:cubicBezTo>
                    <a:cubicBezTo>
                      <a:pt x="62465" y="35076"/>
                      <a:pt x="62465" y="36923"/>
                      <a:pt x="62465" y="36923"/>
                    </a:cubicBezTo>
                    <a:cubicBezTo>
                      <a:pt x="62465" y="36923"/>
                      <a:pt x="62465" y="38769"/>
                      <a:pt x="62465" y="38769"/>
                    </a:cubicBezTo>
                    <a:cubicBezTo>
                      <a:pt x="62465" y="38769"/>
                      <a:pt x="62465" y="38769"/>
                      <a:pt x="62465" y="40615"/>
                    </a:cubicBezTo>
                    <a:cubicBezTo>
                      <a:pt x="64109" y="40615"/>
                      <a:pt x="65753" y="40615"/>
                      <a:pt x="67397" y="42461"/>
                    </a:cubicBezTo>
                    <a:cubicBezTo>
                      <a:pt x="67397" y="42461"/>
                      <a:pt x="69041" y="42461"/>
                      <a:pt x="69041" y="40615"/>
                    </a:cubicBezTo>
                    <a:cubicBezTo>
                      <a:pt x="69041" y="40615"/>
                      <a:pt x="69041" y="40615"/>
                      <a:pt x="69041" y="40615"/>
                    </a:cubicBezTo>
                    <a:cubicBezTo>
                      <a:pt x="69041" y="38769"/>
                      <a:pt x="72328" y="38769"/>
                      <a:pt x="72328" y="40615"/>
                    </a:cubicBezTo>
                    <a:cubicBezTo>
                      <a:pt x="72328" y="40615"/>
                      <a:pt x="72328" y="40615"/>
                      <a:pt x="72328" y="40615"/>
                    </a:cubicBezTo>
                    <a:cubicBezTo>
                      <a:pt x="72328" y="40615"/>
                      <a:pt x="73972" y="42461"/>
                      <a:pt x="73972" y="42461"/>
                    </a:cubicBezTo>
                    <a:cubicBezTo>
                      <a:pt x="73972" y="42461"/>
                      <a:pt x="73972" y="42461"/>
                      <a:pt x="73972" y="42461"/>
                    </a:cubicBezTo>
                    <a:cubicBezTo>
                      <a:pt x="75616" y="40615"/>
                      <a:pt x="77260" y="40615"/>
                      <a:pt x="78904" y="40615"/>
                    </a:cubicBezTo>
                    <a:cubicBezTo>
                      <a:pt x="78904" y="38769"/>
                      <a:pt x="78904" y="38769"/>
                      <a:pt x="78904" y="38769"/>
                    </a:cubicBezTo>
                    <a:cubicBezTo>
                      <a:pt x="80547" y="38769"/>
                      <a:pt x="80547" y="36923"/>
                      <a:pt x="78904" y="36923"/>
                    </a:cubicBezTo>
                    <a:cubicBezTo>
                      <a:pt x="78904" y="36923"/>
                      <a:pt x="78904" y="35076"/>
                      <a:pt x="80547" y="35076"/>
                    </a:cubicBezTo>
                    <a:cubicBezTo>
                      <a:pt x="80547" y="35076"/>
                      <a:pt x="80547" y="35076"/>
                      <a:pt x="82191" y="35076"/>
                    </a:cubicBezTo>
                    <a:cubicBezTo>
                      <a:pt x="82191" y="35076"/>
                      <a:pt x="82191" y="36923"/>
                      <a:pt x="82191" y="36923"/>
                    </a:cubicBezTo>
                    <a:cubicBezTo>
                      <a:pt x="83835" y="36923"/>
                      <a:pt x="83835" y="35076"/>
                      <a:pt x="83835" y="35076"/>
                    </a:cubicBezTo>
                    <a:cubicBezTo>
                      <a:pt x="85479" y="33230"/>
                      <a:pt x="87123" y="33230"/>
                      <a:pt x="87123" y="31384"/>
                    </a:cubicBezTo>
                    <a:cubicBezTo>
                      <a:pt x="87123" y="31384"/>
                      <a:pt x="87123" y="29538"/>
                      <a:pt x="87123" y="29538"/>
                    </a:cubicBezTo>
                    <a:cubicBezTo>
                      <a:pt x="87123" y="29538"/>
                      <a:pt x="87123" y="27692"/>
                      <a:pt x="87123" y="27692"/>
                    </a:cubicBezTo>
                    <a:cubicBezTo>
                      <a:pt x="85479" y="27692"/>
                      <a:pt x="85479" y="27692"/>
                      <a:pt x="85479" y="25846"/>
                    </a:cubicBezTo>
                    <a:cubicBezTo>
                      <a:pt x="85479" y="25846"/>
                      <a:pt x="87123" y="25846"/>
                      <a:pt x="87123" y="25846"/>
                    </a:cubicBezTo>
                    <a:cubicBezTo>
                      <a:pt x="87123" y="25846"/>
                      <a:pt x="88767" y="25846"/>
                      <a:pt x="88767" y="25846"/>
                    </a:cubicBezTo>
                    <a:cubicBezTo>
                      <a:pt x="88767" y="24000"/>
                      <a:pt x="88767" y="24000"/>
                      <a:pt x="88767" y="24000"/>
                    </a:cubicBezTo>
                    <a:cubicBezTo>
                      <a:pt x="88767" y="22153"/>
                      <a:pt x="88767" y="22153"/>
                      <a:pt x="88767" y="20307"/>
                    </a:cubicBezTo>
                    <a:cubicBezTo>
                      <a:pt x="88767" y="20307"/>
                      <a:pt x="88767" y="18461"/>
                      <a:pt x="88767" y="18461"/>
                    </a:cubicBezTo>
                    <a:cubicBezTo>
                      <a:pt x="88767" y="18461"/>
                      <a:pt x="88767" y="16615"/>
                      <a:pt x="88767" y="16615"/>
                    </a:cubicBezTo>
                    <a:cubicBezTo>
                      <a:pt x="88767" y="16615"/>
                      <a:pt x="87123" y="16615"/>
                      <a:pt x="87123" y="16615"/>
                    </a:cubicBezTo>
                    <a:cubicBezTo>
                      <a:pt x="85479" y="16615"/>
                      <a:pt x="85479" y="16615"/>
                      <a:pt x="85479" y="14769"/>
                    </a:cubicBezTo>
                    <a:cubicBezTo>
                      <a:pt x="85479" y="14769"/>
                      <a:pt x="85479" y="14769"/>
                      <a:pt x="87123" y="12923"/>
                    </a:cubicBezTo>
                    <a:cubicBezTo>
                      <a:pt x="87123" y="12923"/>
                      <a:pt x="87123" y="12923"/>
                      <a:pt x="87123" y="12923"/>
                    </a:cubicBezTo>
                    <a:cubicBezTo>
                      <a:pt x="87123" y="12923"/>
                      <a:pt x="87123" y="11076"/>
                      <a:pt x="87123" y="11076"/>
                    </a:cubicBezTo>
                    <a:cubicBezTo>
                      <a:pt x="87123" y="9230"/>
                      <a:pt x="85479" y="7384"/>
                      <a:pt x="83835" y="7384"/>
                    </a:cubicBezTo>
                    <a:cubicBezTo>
                      <a:pt x="83835" y="5538"/>
                      <a:pt x="83835" y="5538"/>
                      <a:pt x="82191" y="5538"/>
                    </a:cubicBezTo>
                    <a:cubicBezTo>
                      <a:pt x="82191" y="5538"/>
                      <a:pt x="82191" y="5538"/>
                      <a:pt x="82191" y="7384"/>
                    </a:cubicBezTo>
                    <a:cubicBezTo>
                      <a:pt x="80547" y="7384"/>
                      <a:pt x="80547" y="7384"/>
                      <a:pt x="80547" y="7384"/>
                    </a:cubicBezTo>
                    <a:cubicBezTo>
                      <a:pt x="78904" y="5538"/>
                      <a:pt x="78904" y="5538"/>
                      <a:pt x="78904" y="5538"/>
                    </a:cubicBezTo>
                    <a:cubicBezTo>
                      <a:pt x="80547" y="3692"/>
                      <a:pt x="80547" y="3692"/>
                      <a:pt x="78904" y="3692"/>
                    </a:cubicBezTo>
                    <a:cubicBezTo>
                      <a:pt x="78904" y="3692"/>
                      <a:pt x="78904" y="1846"/>
                      <a:pt x="78904" y="1846"/>
                    </a:cubicBezTo>
                    <a:cubicBezTo>
                      <a:pt x="77260" y="1846"/>
                      <a:pt x="75616" y="0"/>
                      <a:pt x="73972" y="0"/>
                    </a:cubicBezTo>
                    <a:cubicBezTo>
                      <a:pt x="73972" y="0"/>
                      <a:pt x="73972" y="0"/>
                      <a:pt x="72328" y="0"/>
                    </a:cubicBezTo>
                    <a:cubicBezTo>
                      <a:pt x="72328" y="1846"/>
                      <a:pt x="72328" y="1846"/>
                      <a:pt x="72328" y="1846"/>
                    </a:cubicBezTo>
                    <a:cubicBezTo>
                      <a:pt x="72328" y="3692"/>
                      <a:pt x="69041" y="3692"/>
                      <a:pt x="69041" y="1846"/>
                    </a:cubicBezTo>
                    <a:cubicBezTo>
                      <a:pt x="69041" y="1846"/>
                      <a:pt x="69041" y="1846"/>
                      <a:pt x="69041" y="0"/>
                    </a:cubicBezTo>
                    <a:cubicBezTo>
                      <a:pt x="69041" y="0"/>
                      <a:pt x="67397" y="0"/>
                      <a:pt x="67397" y="0"/>
                    </a:cubicBezTo>
                    <a:cubicBezTo>
                      <a:pt x="65753" y="0"/>
                      <a:pt x="64109" y="1846"/>
                      <a:pt x="62465" y="1846"/>
                    </a:cubicBezTo>
                    <a:cubicBezTo>
                      <a:pt x="62465" y="1846"/>
                      <a:pt x="62465" y="3692"/>
                      <a:pt x="62465" y="3692"/>
                    </a:cubicBezTo>
                    <a:cubicBezTo>
                      <a:pt x="62465" y="3692"/>
                      <a:pt x="62465" y="3692"/>
                      <a:pt x="62465" y="5538"/>
                    </a:cubicBezTo>
                    <a:cubicBezTo>
                      <a:pt x="62465" y="5538"/>
                      <a:pt x="62465" y="5538"/>
                      <a:pt x="60821" y="7384"/>
                    </a:cubicBezTo>
                    <a:cubicBezTo>
                      <a:pt x="60821" y="7384"/>
                      <a:pt x="60821" y="7384"/>
                      <a:pt x="59178" y="7384"/>
                    </a:cubicBezTo>
                    <a:cubicBezTo>
                      <a:pt x="59178" y="5538"/>
                      <a:pt x="59178" y="5538"/>
                      <a:pt x="59178" y="5538"/>
                    </a:cubicBezTo>
                    <a:cubicBezTo>
                      <a:pt x="57534" y="5538"/>
                      <a:pt x="57534" y="5538"/>
                      <a:pt x="57534" y="7384"/>
                    </a:cubicBezTo>
                    <a:cubicBezTo>
                      <a:pt x="55890" y="7384"/>
                      <a:pt x="55890" y="9230"/>
                      <a:pt x="54246" y="11076"/>
                    </a:cubicBezTo>
                    <a:cubicBezTo>
                      <a:pt x="54246" y="11076"/>
                      <a:pt x="54246" y="12923"/>
                      <a:pt x="54246" y="12923"/>
                    </a:cubicBezTo>
                    <a:close/>
                    <a:moveTo>
                      <a:pt x="59178" y="16615"/>
                    </a:moveTo>
                    <a:cubicBezTo>
                      <a:pt x="59178" y="14769"/>
                      <a:pt x="59178" y="12923"/>
                      <a:pt x="57534" y="11076"/>
                    </a:cubicBezTo>
                    <a:cubicBezTo>
                      <a:pt x="57534" y="11076"/>
                      <a:pt x="59178" y="11076"/>
                      <a:pt x="59178" y="11076"/>
                    </a:cubicBezTo>
                    <a:cubicBezTo>
                      <a:pt x="60821" y="11076"/>
                      <a:pt x="62465" y="11076"/>
                      <a:pt x="64109" y="9230"/>
                    </a:cubicBezTo>
                    <a:cubicBezTo>
                      <a:pt x="65753" y="9230"/>
                      <a:pt x="65753" y="7384"/>
                      <a:pt x="65753" y="5538"/>
                    </a:cubicBezTo>
                    <a:cubicBezTo>
                      <a:pt x="65753" y="5538"/>
                      <a:pt x="65753" y="5538"/>
                      <a:pt x="67397" y="3692"/>
                    </a:cubicBezTo>
                    <a:cubicBezTo>
                      <a:pt x="67397" y="5538"/>
                      <a:pt x="69041" y="7384"/>
                      <a:pt x="70684" y="7384"/>
                    </a:cubicBezTo>
                    <a:cubicBezTo>
                      <a:pt x="72328" y="7384"/>
                      <a:pt x="73972" y="5538"/>
                      <a:pt x="75616" y="3692"/>
                    </a:cubicBezTo>
                    <a:cubicBezTo>
                      <a:pt x="75616" y="5538"/>
                      <a:pt x="75616" y="5538"/>
                      <a:pt x="75616" y="5538"/>
                    </a:cubicBezTo>
                    <a:cubicBezTo>
                      <a:pt x="75616" y="7384"/>
                      <a:pt x="77260" y="9230"/>
                      <a:pt x="77260" y="9230"/>
                    </a:cubicBezTo>
                    <a:cubicBezTo>
                      <a:pt x="78904" y="11076"/>
                      <a:pt x="80547" y="11076"/>
                      <a:pt x="82191" y="11076"/>
                    </a:cubicBezTo>
                    <a:cubicBezTo>
                      <a:pt x="83835" y="11076"/>
                      <a:pt x="83835" y="11076"/>
                      <a:pt x="83835" y="11076"/>
                    </a:cubicBezTo>
                    <a:cubicBezTo>
                      <a:pt x="82191" y="12923"/>
                      <a:pt x="82191" y="14769"/>
                      <a:pt x="82191" y="16615"/>
                    </a:cubicBezTo>
                    <a:cubicBezTo>
                      <a:pt x="82191" y="18461"/>
                      <a:pt x="83835" y="20307"/>
                      <a:pt x="85479" y="20307"/>
                    </a:cubicBezTo>
                    <a:cubicBezTo>
                      <a:pt x="85479" y="20307"/>
                      <a:pt x="85479" y="20307"/>
                      <a:pt x="85479" y="20307"/>
                    </a:cubicBezTo>
                    <a:cubicBezTo>
                      <a:pt x="85479" y="22153"/>
                      <a:pt x="85479" y="22153"/>
                      <a:pt x="85479" y="22153"/>
                    </a:cubicBezTo>
                    <a:cubicBezTo>
                      <a:pt x="83835" y="22153"/>
                      <a:pt x="82191" y="24000"/>
                      <a:pt x="82191" y="25846"/>
                    </a:cubicBezTo>
                    <a:cubicBezTo>
                      <a:pt x="82191" y="27692"/>
                      <a:pt x="82191" y="29538"/>
                      <a:pt x="83835" y="31384"/>
                    </a:cubicBezTo>
                    <a:cubicBezTo>
                      <a:pt x="83835" y="31384"/>
                      <a:pt x="83835" y="31384"/>
                      <a:pt x="82191" y="31384"/>
                    </a:cubicBezTo>
                    <a:cubicBezTo>
                      <a:pt x="80547" y="31384"/>
                      <a:pt x="78904" y="31384"/>
                      <a:pt x="77260" y="31384"/>
                    </a:cubicBezTo>
                    <a:cubicBezTo>
                      <a:pt x="77260" y="33230"/>
                      <a:pt x="75616" y="35076"/>
                      <a:pt x="75616" y="36923"/>
                    </a:cubicBezTo>
                    <a:cubicBezTo>
                      <a:pt x="75616" y="36923"/>
                      <a:pt x="75616" y="36923"/>
                      <a:pt x="75616" y="36923"/>
                    </a:cubicBezTo>
                    <a:cubicBezTo>
                      <a:pt x="73972" y="35076"/>
                      <a:pt x="72328" y="35076"/>
                      <a:pt x="70684" y="35076"/>
                    </a:cubicBezTo>
                    <a:cubicBezTo>
                      <a:pt x="69041" y="35076"/>
                      <a:pt x="67397" y="35076"/>
                      <a:pt x="67397" y="36923"/>
                    </a:cubicBezTo>
                    <a:cubicBezTo>
                      <a:pt x="65753" y="36923"/>
                      <a:pt x="65753" y="36923"/>
                      <a:pt x="65753" y="36923"/>
                    </a:cubicBezTo>
                    <a:cubicBezTo>
                      <a:pt x="65753" y="35076"/>
                      <a:pt x="65753" y="33230"/>
                      <a:pt x="64109" y="31384"/>
                    </a:cubicBezTo>
                    <a:cubicBezTo>
                      <a:pt x="62465" y="31384"/>
                      <a:pt x="60821" y="31384"/>
                      <a:pt x="59178" y="31384"/>
                    </a:cubicBezTo>
                    <a:cubicBezTo>
                      <a:pt x="59178" y="31384"/>
                      <a:pt x="57534" y="31384"/>
                      <a:pt x="57534" y="31384"/>
                    </a:cubicBezTo>
                    <a:cubicBezTo>
                      <a:pt x="59178" y="29538"/>
                      <a:pt x="59178" y="27692"/>
                      <a:pt x="59178" y="25846"/>
                    </a:cubicBezTo>
                    <a:cubicBezTo>
                      <a:pt x="59178" y="24000"/>
                      <a:pt x="57534" y="22153"/>
                      <a:pt x="55890" y="22153"/>
                    </a:cubicBezTo>
                    <a:cubicBezTo>
                      <a:pt x="55890" y="22153"/>
                      <a:pt x="55890" y="22153"/>
                      <a:pt x="55890" y="20307"/>
                    </a:cubicBezTo>
                    <a:cubicBezTo>
                      <a:pt x="55890" y="20307"/>
                      <a:pt x="55890" y="20307"/>
                      <a:pt x="55890" y="20307"/>
                    </a:cubicBezTo>
                    <a:cubicBezTo>
                      <a:pt x="57534" y="20307"/>
                      <a:pt x="59178" y="18461"/>
                      <a:pt x="59178" y="16615"/>
                    </a:cubicBezTo>
                    <a:close/>
                    <a:moveTo>
                      <a:pt x="90410" y="55384"/>
                    </a:moveTo>
                    <a:cubicBezTo>
                      <a:pt x="73972" y="55384"/>
                      <a:pt x="60821" y="70153"/>
                      <a:pt x="60821" y="86769"/>
                    </a:cubicBezTo>
                    <a:cubicBezTo>
                      <a:pt x="60821" y="105230"/>
                      <a:pt x="73972" y="120000"/>
                      <a:pt x="90410" y="120000"/>
                    </a:cubicBezTo>
                    <a:cubicBezTo>
                      <a:pt x="106849" y="120000"/>
                      <a:pt x="119999" y="105230"/>
                      <a:pt x="119999" y="86769"/>
                    </a:cubicBezTo>
                    <a:cubicBezTo>
                      <a:pt x="119999" y="70153"/>
                      <a:pt x="106849" y="55384"/>
                      <a:pt x="90410" y="55384"/>
                    </a:cubicBezTo>
                    <a:close/>
                    <a:moveTo>
                      <a:pt x="90410" y="116307"/>
                    </a:moveTo>
                    <a:cubicBezTo>
                      <a:pt x="75616" y="116307"/>
                      <a:pt x="64109" y="103384"/>
                      <a:pt x="64109" y="86769"/>
                    </a:cubicBezTo>
                    <a:cubicBezTo>
                      <a:pt x="64109" y="72000"/>
                      <a:pt x="75616" y="59076"/>
                      <a:pt x="90410" y="59076"/>
                    </a:cubicBezTo>
                    <a:cubicBezTo>
                      <a:pt x="105205" y="59076"/>
                      <a:pt x="116712" y="72000"/>
                      <a:pt x="116712" y="86769"/>
                    </a:cubicBezTo>
                    <a:cubicBezTo>
                      <a:pt x="116712" y="103384"/>
                      <a:pt x="105205" y="116307"/>
                      <a:pt x="90410" y="116307"/>
                    </a:cubicBezTo>
                    <a:close/>
                    <a:moveTo>
                      <a:pt x="70684" y="31384"/>
                    </a:moveTo>
                    <a:cubicBezTo>
                      <a:pt x="75616" y="31384"/>
                      <a:pt x="80547" y="27692"/>
                      <a:pt x="80547" y="20307"/>
                    </a:cubicBezTo>
                    <a:cubicBezTo>
                      <a:pt x="80547" y="14769"/>
                      <a:pt x="75616" y="9230"/>
                      <a:pt x="70684" y="9230"/>
                    </a:cubicBezTo>
                    <a:cubicBezTo>
                      <a:pt x="65753" y="9230"/>
                      <a:pt x="60821" y="14769"/>
                      <a:pt x="60821" y="20307"/>
                    </a:cubicBezTo>
                    <a:cubicBezTo>
                      <a:pt x="60821" y="27692"/>
                      <a:pt x="65753" y="31384"/>
                      <a:pt x="70684" y="31384"/>
                    </a:cubicBezTo>
                    <a:close/>
                    <a:moveTo>
                      <a:pt x="70684" y="12923"/>
                    </a:moveTo>
                    <a:cubicBezTo>
                      <a:pt x="73972" y="12923"/>
                      <a:pt x="77260" y="16615"/>
                      <a:pt x="77260" y="20307"/>
                    </a:cubicBezTo>
                    <a:cubicBezTo>
                      <a:pt x="77260" y="25846"/>
                      <a:pt x="73972" y="27692"/>
                      <a:pt x="70684" y="27692"/>
                    </a:cubicBezTo>
                    <a:cubicBezTo>
                      <a:pt x="67397" y="27692"/>
                      <a:pt x="64109" y="25846"/>
                      <a:pt x="64109" y="20307"/>
                    </a:cubicBezTo>
                    <a:cubicBezTo>
                      <a:pt x="64109" y="16615"/>
                      <a:pt x="67397" y="12923"/>
                      <a:pt x="70684" y="12923"/>
                    </a:cubicBezTo>
                    <a:close/>
                    <a:moveTo>
                      <a:pt x="108493" y="73846"/>
                    </a:moveTo>
                    <a:cubicBezTo>
                      <a:pt x="108493" y="75692"/>
                      <a:pt x="108493" y="77538"/>
                      <a:pt x="108493" y="79384"/>
                    </a:cubicBezTo>
                    <a:cubicBezTo>
                      <a:pt x="88767" y="99692"/>
                      <a:pt x="88767" y="99692"/>
                      <a:pt x="88767" y="99692"/>
                    </a:cubicBezTo>
                    <a:cubicBezTo>
                      <a:pt x="87123" y="101538"/>
                      <a:pt x="87123" y="101538"/>
                      <a:pt x="87123" y="101538"/>
                    </a:cubicBezTo>
                    <a:cubicBezTo>
                      <a:pt x="85479" y="101538"/>
                      <a:pt x="85479" y="101538"/>
                      <a:pt x="85479" y="99692"/>
                    </a:cubicBezTo>
                    <a:cubicBezTo>
                      <a:pt x="73972" y="86769"/>
                      <a:pt x="73972" y="86769"/>
                      <a:pt x="73972" y="86769"/>
                    </a:cubicBezTo>
                    <a:cubicBezTo>
                      <a:pt x="72328" y="86769"/>
                      <a:pt x="72328" y="84923"/>
                      <a:pt x="73972" y="83076"/>
                    </a:cubicBezTo>
                    <a:cubicBezTo>
                      <a:pt x="73972" y="83076"/>
                      <a:pt x="75616" y="83076"/>
                      <a:pt x="77260" y="83076"/>
                    </a:cubicBezTo>
                    <a:cubicBezTo>
                      <a:pt x="87123" y="94153"/>
                      <a:pt x="87123" y="94153"/>
                      <a:pt x="87123" y="94153"/>
                    </a:cubicBezTo>
                    <a:cubicBezTo>
                      <a:pt x="103561" y="73846"/>
                      <a:pt x="103561" y="73846"/>
                      <a:pt x="103561" y="73846"/>
                    </a:cubicBezTo>
                    <a:cubicBezTo>
                      <a:pt x="105205" y="73846"/>
                      <a:pt x="106849" y="73846"/>
                      <a:pt x="108493" y="73846"/>
                    </a:cubicBezTo>
                    <a:close/>
                    <a:moveTo>
                      <a:pt x="44383" y="64615"/>
                    </a:moveTo>
                    <a:cubicBezTo>
                      <a:pt x="44383" y="53538"/>
                      <a:pt x="37808" y="46153"/>
                      <a:pt x="29589" y="46153"/>
                    </a:cubicBezTo>
                    <a:cubicBezTo>
                      <a:pt x="19726" y="46153"/>
                      <a:pt x="13150" y="53538"/>
                      <a:pt x="13150" y="64615"/>
                    </a:cubicBezTo>
                    <a:cubicBezTo>
                      <a:pt x="13150" y="73846"/>
                      <a:pt x="19726" y="81230"/>
                      <a:pt x="29589" y="81230"/>
                    </a:cubicBezTo>
                    <a:cubicBezTo>
                      <a:pt x="37808" y="81230"/>
                      <a:pt x="44383" y="73846"/>
                      <a:pt x="44383" y="64615"/>
                    </a:cubicBezTo>
                    <a:close/>
                    <a:moveTo>
                      <a:pt x="29589" y="77538"/>
                    </a:moveTo>
                    <a:cubicBezTo>
                      <a:pt x="23013" y="77538"/>
                      <a:pt x="16438" y="72000"/>
                      <a:pt x="16438" y="64615"/>
                    </a:cubicBezTo>
                    <a:cubicBezTo>
                      <a:pt x="16438" y="57230"/>
                      <a:pt x="23013" y="49846"/>
                      <a:pt x="29589" y="49846"/>
                    </a:cubicBezTo>
                    <a:cubicBezTo>
                      <a:pt x="36164" y="49846"/>
                      <a:pt x="41095" y="57230"/>
                      <a:pt x="41095" y="64615"/>
                    </a:cubicBezTo>
                    <a:cubicBezTo>
                      <a:pt x="41095" y="72000"/>
                      <a:pt x="36164" y="77538"/>
                      <a:pt x="29589" y="77538"/>
                    </a:cubicBezTo>
                    <a:close/>
                    <a:moveTo>
                      <a:pt x="34520" y="64615"/>
                    </a:moveTo>
                    <a:cubicBezTo>
                      <a:pt x="34520" y="68307"/>
                      <a:pt x="32876" y="70153"/>
                      <a:pt x="29589" y="70153"/>
                    </a:cubicBezTo>
                    <a:cubicBezTo>
                      <a:pt x="26301" y="70153"/>
                      <a:pt x="23013" y="68307"/>
                      <a:pt x="23013" y="64615"/>
                    </a:cubicBezTo>
                    <a:cubicBezTo>
                      <a:pt x="23013" y="60923"/>
                      <a:pt x="26301" y="57230"/>
                      <a:pt x="29589" y="57230"/>
                    </a:cubicBezTo>
                    <a:cubicBezTo>
                      <a:pt x="32876" y="57230"/>
                      <a:pt x="34520" y="60923"/>
                      <a:pt x="34520" y="64615"/>
                    </a:cubicBezTo>
                    <a:close/>
                    <a:moveTo>
                      <a:pt x="92054" y="24000"/>
                    </a:moveTo>
                    <a:cubicBezTo>
                      <a:pt x="92054" y="24000"/>
                      <a:pt x="92054" y="22153"/>
                      <a:pt x="92054" y="20307"/>
                    </a:cubicBezTo>
                    <a:cubicBezTo>
                      <a:pt x="92054" y="20307"/>
                      <a:pt x="92054" y="18461"/>
                      <a:pt x="92054" y="18461"/>
                    </a:cubicBezTo>
                    <a:cubicBezTo>
                      <a:pt x="92054" y="18461"/>
                      <a:pt x="92054" y="18461"/>
                      <a:pt x="92054" y="18461"/>
                    </a:cubicBezTo>
                    <a:cubicBezTo>
                      <a:pt x="101917" y="27692"/>
                      <a:pt x="108493" y="42461"/>
                      <a:pt x="110136" y="59076"/>
                    </a:cubicBezTo>
                    <a:cubicBezTo>
                      <a:pt x="108493" y="57230"/>
                      <a:pt x="106849" y="57230"/>
                      <a:pt x="103561" y="55384"/>
                    </a:cubicBezTo>
                    <a:cubicBezTo>
                      <a:pt x="103561" y="44307"/>
                      <a:pt x="98630" y="33230"/>
                      <a:pt x="92054" y="25846"/>
                    </a:cubicBezTo>
                    <a:cubicBezTo>
                      <a:pt x="92054" y="24000"/>
                      <a:pt x="92054" y="24000"/>
                      <a:pt x="92054" y="24000"/>
                    </a:cubicBezTo>
                    <a:close/>
                    <a:moveTo>
                      <a:pt x="23013" y="29538"/>
                    </a:moveTo>
                    <a:cubicBezTo>
                      <a:pt x="21369" y="29538"/>
                      <a:pt x="19726" y="29538"/>
                      <a:pt x="18082" y="31384"/>
                    </a:cubicBezTo>
                    <a:cubicBezTo>
                      <a:pt x="26301" y="16615"/>
                      <a:pt x="39452" y="7384"/>
                      <a:pt x="55890" y="5538"/>
                    </a:cubicBezTo>
                    <a:cubicBezTo>
                      <a:pt x="54246" y="7384"/>
                      <a:pt x="52602" y="7384"/>
                      <a:pt x="52602" y="9230"/>
                    </a:cubicBezTo>
                    <a:cubicBezTo>
                      <a:pt x="52602" y="11076"/>
                      <a:pt x="52602" y="11076"/>
                      <a:pt x="50958" y="11076"/>
                    </a:cubicBezTo>
                    <a:cubicBezTo>
                      <a:pt x="41095" y="12923"/>
                      <a:pt x="31232" y="20307"/>
                      <a:pt x="26301" y="29538"/>
                    </a:cubicBezTo>
                    <a:cubicBezTo>
                      <a:pt x="24657" y="29538"/>
                      <a:pt x="24657" y="29538"/>
                      <a:pt x="24657" y="29538"/>
                    </a:cubicBezTo>
                    <a:lnTo>
                      <a:pt x="23013" y="29538"/>
                    </a:lnTo>
                    <a:close/>
                    <a:moveTo>
                      <a:pt x="65753" y="108923"/>
                    </a:moveTo>
                    <a:cubicBezTo>
                      <a:pt x="67397" y="110769"/>
                      <a:pt x="69041" y="112615"/>
                      <a:pt x="70684" y="114461"/>
                    </a:cubicBezTo>
                    <a:cubicBezTo>
                      <a:pt x="67397" y="116307"/>
                      <a:pt x="64109" y="116307"/>
                      <a:pt x="60821" y="116307"/>
                    </a:cubicBezTo>
                    <a:cubicBezTo>
                      <a:pt x="46027" y="116307"/>
                      <a:pt x="32876" y="108923"/>
                      <a:pt x="24657" y="97846"/>
                    </a:cubicBezTo>
                    <a:cubicBezTo>
                      <a:pt x="24657" y="97846"/>
                      <a:pt x="24657" y="97846"/>
                      <a:pt x="24657" y="97846"/>
                    </a:cubicBezTo>
                    <a:cubicBezTo>
                      <a:pt x="24657" y="97846"/>
                      <a:pt x="26301" y="97846"/>
                      <a:pt x="26301" y="97846"/>
                    </a:cubicBezTo>
                    <a:cubicBezTo>
                      <a:pt x="27945" y="97846"/>
                      <a:pt x="27945" y="96000"/>
                      <a:pt x="27945" y="96000"/>
                    </a:cubicBezTo>
                    <a:cubicBezTo>
                      <a:pt x="36164" y="105230"/>
                      <a:pt x="47671" y="110769"/>
                      <a:pt x="60821" y="110769"/>
                    </a:cubicBezTo>
                    <a:cubicBezTo>
                      <a:pt x="62465" y="110769"/>
                      <a:pt x="64109" y="110769"/>
                      <a:pt x="65753" y="10892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5" name="Shape 2465"/>
              <p:cNvSpPr/>
              <p:nvPr/>
            </p:nvSpPr>
            <p:spPr>
              <a:xfrm>
                <a:off x="4653858" y="2556444"/>
                <a:ext cx="499716" cy="5434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6" name="Shape 2466"/>
              <p:cNvSpPr/>
              <p:nvPr/>
            </p:nvSpPr>
            <p:spPr>
              <a:xfrm>
                <a:off x="6615234" y="3401580"/>
                <a:ext cx="323633" cy="37757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7" name="Shape 2467"/>
              <p:cNvSpPr/>
              <p:nvPr/>
            </p:nvSpPr>
            <p:spPr>
              <a:xfrm>
                <a:off x="5261676" y="3898116"/>
                <a:ext cx="225912" cy="2259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2571" y="120000"/>
                      <a:pt x="120000" y="92571"/>
                      <a:pt x="120000" y="61714"/>
                    </a:cubicBezTo>
                    <a:cubicBezTo>
                      <a:pt x="120000" y="27428"/>
                      <a:pt x="92571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82285" y="41142"/>
                    </a:moveTo>
                    <a:cubicBezTo>
                      <a:pt x="65142" y="61714"/>
                      <a:pt x="65142" y="61714"/>
                      <a:pt x="65142" y="61714"/>
                    </a:cubicBezTo>
                    <a:cubicBezTo>
                      <a:pt x="82285" y="78857"/>
                      <a:pt x="82285" y="78857"/>
                      <a:pt x="82285" y="78857"/>
                    </a:cubicBezTo>
                    <a:cubicBezTo>
                      <a:pt x="85714" y="78857"/>
                      <a:pt x="85714" y="82285"/>
                      <a:pt x="82285" y="82285"/>
                    </a:cubicBezTo>
                    <a:cubicBezTo>
                      <a:pt x="82285" y="82285"/>
                      <a:pt x="82285" y="85714"/>
                      <a:pt x="82285" y="85714"/>
                    </a:cubicBezTo>
                    <a:cubicBezTo>
                      <a:pt x="78857" y="85714"/>
                      <a:pt x="78857" y="82285"/>
                      <a:pt x="78857" y="82285"/>
                    </a:cubicBezTo>
                    <a:cubicBezTo>
                      <a:pt x="61714" y="65142"/>
                      <a:pt x="61714" y="65142"/>
                      <a:pt x="61714" y="65142"/>
                    </a:cubicBezTo>
                    <a:cubicBezTo>
                      <a:pt x="41142" y="82285"/>
                      <a:pt x="41142" y="82285"/>
                      <a:pt x="41142" y="82285"/>
                    </a:cubicBezTo>
                    <a:cubicBezTo>
                      <a:pt x="41142" y="82285"/>
                      <a:pt x="41142" y="85714"/>
                      <a:pt x="41142" y="85714"/>
                    </a:cubicBezTo>
                    <a:cubicBezTo>
                      <a:pt x="37714" y="85714"/>
                      <a:pt x="37714" y="82285"/>
                      <a:pt x="37714" y="82285"/>
                    </a:cubicBezTo>
                    <a:cubicBezTo>
                      <a:pt x="37714" y="82285"/>
                      <a:pt x="37714" y="78857"/>
                      <a:pt x="37714" y="78857"/>
                    </a:cubicBezTo>
                    <a:cubicBezTo>
                      <a:pt x="54857" y="61714"/>
                      <a:pt x="54857" y="61714"/>
                      <a:pt x="54857" y="61714"/>
                    </a:cubicBezTo>
                    <a:cubicBezTo>
                      <a:pt x="37714" y="41142"/>
                      <a:pt x="37714" y="41142"/>
                      <a:pt x="37714" y="41142"/>
                    </a:cubicBezTo>
                    <a:cubicBezTo>
                      <a:pt x="37714" y="41142"/>
                      <a:pt x="37714" y="37714"/>
                      <a:pt x="37714" y="37714"/>
                    </a:cubicBezTo>
                    <a:cubicBezTo>
                      <a:pt x="37714" y="34285"/>
                      <a:pt x="41142" y="34285"/>
                      <a:pt x="41142" y="37714"/>
                    </a:cubicBezTo>
                    <a:cubicBezTo>
                      <a:pt x="61714" y="54857"/>
                      <a:pt x="61714" y="54857"/>
                      <a:pt x="61714" y="54857"/>
                    </a:cubicBezTo>
                    <a:cubicBezTo>
                      <a:pt x="78857" y="37714"/>
                      <a:pt x="78857" y="37714"/>
                      <a:pt x="78857" y="37714"/>
                    </a:cubicBezTo>
                    <a:cubicBezTo>
                      <a:pt x="78857" y="34285"/>
                      <a:pt x="82285" y="34285"/>
                      <a:pt x="82285" y="37714"/>
                    </a:cubicBezTo>
                    <a:cubicBezTo>
                      <a:pt x="85714" y="37714"/>
                      <a:pt x="85714" y="41142"/>
                      <a:pt x="82285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8" name="Shape 2468"/>
              <p:cNvSpPr/>
              <p:nvPr/>
            </p:nvSpPr>
            <p:spPr>
              <a:xfrm>
                <a:off x="6208973" y="4152798"/>
                <a:ext cx="387490" cy="38749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69" name="Shape 2469"/>
              <p:cNvSpPr/>
              <p:nvPr/>
            </p:nvSpPr>
            <p:spPr>
              <a:xfrm>
                <a:off x="7536031" y="2796475"/>
                <a:ext cx="273298" cy="2732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0" name="Shape 2470"/>
              <p:cNvSpPr/>
              <p:nvPr/>
            </p:nvSpPr>
            <p:spPr>
              <a:xfrm>
                <a:off x="4241969" y="2388008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1" name="Shape 2471"/>
              <p:cNvSpPr/>
              <p:nvPr/>
            </p:nvSpPr>
            <p:spPr>
              <a:xfrm>
                <a:off x="7929103" y="5189858"/>
                <a:ext cx="382799" cy="3612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5600" y="64225"/>
                    </a:moveTo>
                    <a:cubicBezTo>
                      <a:pt x="25600" y="67605"/>
                      <a:pt x="24000" y="69295"/>
                      <a:pt x="20800" y="69295"/>
                    </a:cubicBezTo>
                    <a:cubicBezTo>
                      <a:pt x="19200" y="69295"/>
                      <a:pt x="16000" y="67605"/>
                      <a:pt x="16000" y="64225"/>
                    </a:cubicBezTo>
                    <a:cubicBezTo>
                      <a:pt x="16000" y="62535"/>
                      <a:pt x="19200" y="59154"/>
                      <a:pt x="20800" y="59154"/>
                    </a:cubicBezTo>
                    <a:cubicBezTo>
                      <a:pt x="24000" y="59154"/>
                      <a:pt x="25600" y="62535"/>
                      <a:pt x="25600" y="64225"/>
                    </a:cubicBezTo>
                    <a:close/>
                    <a:moveTo>
                      <a:pt x="104000" y="20281"/>
                    </a:moveTo>
                    <a:cubicBezTo>
                      <a:pt x="59200" y="20281"/>
                      <a:pt x="59200" y="20281"/>
                      <a:pt x="59200" y="20281"/>
                    </a:cubicBezTo>
                    <a:cubicBezTo>
                      <a:pt x="57600" y="20281"/>
                      <a:pt x="57600" y="20281"/>
                      <a:pt x="57600" y="21971"/>
                    </a:cubicBezTo>
                    <a:cubicBezTo>
                      <a:pt x="57600" y="23661"/>
                      <a:pt x="57600" y="23661"/>
                      <a:pt x="59200" y="23661"/>
                    </a:cubicBezTo>
                    <a:cubicBezTo>
                      <a:pt x="104000" y="23661"/>
                      <a:pt x="104000" y="23661"/>
                      <a:pt x="104000" y="23661"/>
                    </a:cubicBezTo>
                    <a:cubicBezTo>
                      <a:pt x="104000" y="23661"/>
                      <a:pt x="105600" y="23661"/>
                      <a:pt x="105600" y="21971"/>
                    </a:cubicBezTo>
                    <a:cubicBezTo>
                      <a:pt x="105600" y="20281"/>
                      <a:pt x="104000" y="20281"/>
                      <a:pt x="104000" y="20281"/>
                    </a:cubicBezTo>
                    <a:close/>
                    <a:moveTo>
                      <a:pt x="38400" y="59154"/>
                    </a:moveTo>
                    <a:cubicBezTo>
                      <a:pt x="36800" y="59154"/>
                      <a:pt x="35200" y="62535"/>
                      <a:pt x="35200" y="64225"/>
                    </a:cubicBezTo>
                    <a:cubicBezTo>
                      <a:pt x="35200" y="67605"/>
                      <a:pt x="36800" y="69295"/>
                      <a:pt x="38400" y="69295"/>
                    </a:cubicBezTo>
                    <a:cubicBezTo>
                      <a:pt x="41600" y="69295"/>
                      <a:pt x="43200" y="67605"/>
                      <a:pt x="43200" y="64225"/>
                    </a:cubicBezTo>
                    <a:cubicBezTo>
                      <a:pt x="43200" y="62535"/>
                      <a:pt x="41600" y="59154"/>
                      <a:pt x="38400" y="59154"/>
                    </a:cubicBezTo>
                    <a:close/>
                    <a:moveTo>
                      <a:pt x="57600" y="59154"/>
                    </a:moveTo>
                    <a:cubicBezTo>
                      <a:pt x="54400" y="59154"/>
                      <a:pt x="52800" y="62535"/>
                      <a:pt x="52800" y="64225"/>
                    </a:cubicBezTo>
                    <a:cubicBezTo>
                      <a:pt x="52800" y="67605"/>
                      <a:pt x="54400" y="69295"/>
                      <a:pt x="57600" y="69295"/>
                    </a:cubicBezTo>
                    <a:cubicBezTo>
                      <a:pt x="59200" y="69295"/>
                      <a:pt x="62400" y="67605"/>
                      <a:pt x="62400" y="64225"/>
                    </a:cubicBezTo>
                    <a:cubicBezTo>
                      <a:pt x="62400" y="62535"/>
                      <a:pt x="59200" y="59154"/>
                      <a:pt x="57600" y="59154"/>
                    </a:cubicBezTo>
                    <a:close/>
                    <a:moveTo>
                      <a:pt x="120000" y="10140"/>
                    </a:moveTo>
                    <a:cubicBezTo>
                      <a:pt x="120000" y="60845"/>
                      <a:pt x="120000" y="60845"/>
                      <a:pt x="120000" y="60845"/>
                    </a:cubicBezTo>
                    <a:cubicBezTo>
                      <a:pt x="120000" y="67605"/>
                      <a:pt x="116800" y="70985"/>
                      <a:pt x="110400" y="70985"/>
                    </a:cubicBezTo>
                    <a:cubicBezTo>
                      <a:pt x="107200" y="70985"/>
                      <a:pt x="107200" y="70985"/>
                      <a:pt x="107200" y="70985"/>
                    </a:cubicBezTo>
                    <a:cubicBezTo>
                      <a:pt x="112000" y="86197"/>
                      <a:pt x="112000" y="86197"/>
                      <a:pt x="112000" y="86197"/>
                    </a:cubicBezTo>
                    <a:cubicBezTo>
                      <a:pt x="112000" y="86197"/>
                      <a:pt x="113600" y="87887"/>
                      <a:pt x="113600" y="87887"/>
                    </a:cubicBezTo>
                    <a:cubicBezTo>
                      <a:pt x="113600" y="89577"/>
                      <a:pt x="112000" y="91267"/>
                      <a:pt x="110400" y="91267"/>
                    </a:cubicBezTo>
                    <a:cubicBezTo>
                      <a:pt x="108800" y="91267"/>
                      <a:pt x="108800" y="91267"/>
                      <a:pt x="107200" y="89577"/>
                    </a:cubicBezTo>
                    <a:cubicBezTo>
                      <a:pt x="86400" y="70985"/>
                      <a:pt x="86400" y="70985"/>
                      <a:pt x="86400" y="70985"/>
                    </a:cubicBezTo>
                    <a:cubicBezTo>
                      <a:pt x="78400" y="70985"/>
                      <a:pt x="78400" y="70985"/>
                      <a:pt x="78400" y="70985"/>
                    </a:cubicBezTo>
                    <a:cubicBezTo>
                      <a:pt x="78400" y="89577"/>
                      <a:pt x="78400" y="89577"/>
                      <a:pt x="78400" y="89577"/>
                    </a:cubicBezTo>
                    <a:cubicBezTo>
                      <a:pt x="78400" y="94647"/>
                      <a:pt x="73600" y="99718"/>
                      <a:pt x="68800" y="99718"/>
                    </a:cubicBezTo>
                    <a:cubicBezTo>
                      <a:pt x="33600" y="99718"/>
                      <a:pt x="33600" y="99718"/>
                      <a:pt x="33600" y="99718"/>
                    </a:cubicBezTo>
                    <a:cubicBezTo>
                      <a:pt x="12800" y="118309"/>
                      <a:pt x="12800" y="118309"/>
                      <a:pt x="12800" y="118309"/>
                    </a:cubicBezTo>
                    <a:cubicBezTo>
                      <a:pt x="12800" y="118309"/>
                      <a:pt x="11200" y="120000"/>
                      <a:pt x="11200" y="120000"/>
                    </a:cubicBezTo>
                    <a:cubicBezTo>
                      <a:pt x="11200" y="120000"/>
                      <a:pt x="9600" y="120000"/>
                      <a:pt x="9600" y="118309"/>
                    </a:cubicBezTo>
                    <a:cubicBezTo>
                      <a:pt x="8000" y="118309"/>
                      <a:pt x="8000" y="116619"/>
                      <a:pt x="8000" y="114929"/>
                    </a:cubicBezTo>
                    <a:cubicBezTo>
                      <a:pt x="14400" y="99718"/>
                      <a:pt x="14400" y="99718"/>
                      <a:pt x="14400" y="99718"/>
                    </a:cubicBezTo>
                    <a:cubicBezTo>
                      <a:pt x="9600" y="99718"/>
                      <a:pt x="9600" y="99718"/>
                      <a:pt x="9600" y="99718"/>
                    </a:cubicBezTo>
                    <a:cubicBezTo>
                      <a:pt x="4800" y="99718"/>
                      <a:pt x="0" y="94647"/>
                      <a:pt x="0" y="89577"/>
                    </a:cubicBezTo>
                    <a:cubicBezTo>
                      <a:pt x="0" y="38873"/>
                      <a:pt x="0" y="38873"/>
                      <a:pt x="0" y="38873"/>
                    </a:cubicBezTo>
                    <a:cubicBezTo>
                      <a:pt x="0" y="32112"/>
                      <a:pt x="4800" y="28732"/>
                      <a:pt x="9600" y="28732"/>
                    </a:cubicBezTo>
                    <a:cubicBezTo>
                      <a:pt x="41600" y="28732"/>
                      <a:pt x="41600" y="28732"/>
                      <a:pt x="41600" y="28732"/>
                    </a:cubicBezTo>
                    <a:cubicBezTo>
                      <a:pt x="41600" y="10140"/>
                      <a:pt x="41600" y="10140"/>
                      <a:pt x="41600" y="10140"/>
                    </a:cubicBezTo>
                    <a:cubicBezTo>
                      <a:pt x="41600" y="5070"/>
                      <a:pt x="46400" y="0"/>
                      <a:pt x="51200" y="0"/>
                    </a:cubicBezTo>
                    <a:cubicBezTo>
                      <a:pt x="110400" y="0"/>
                      <a:pt x="110400" y="0"/>
                      <a:pt x="110400" y="0"/>
                    </a:cubicBezTo>
                    <a:cubicBezTo>
                      <a:pt x="116800" y="0"/>
                      <a:pt x="120000" y="5070"/>
                      <a:pt x="120000" y="10140"/>
                    </a:cubicBezTo>
                    <a:close/>
                    <a:moveTo>
                      <a:pt x="115200" y="60845"/>
                    </a:moveTo>
                    <a:cubicBezTo>
                      <a:pt x="115200" y="10140"/>
                      <a:pt x="115200" y="10140"/>
                      <a:pt x="115200" y="10140"/>
                    </a:cubicBezTo>
                    <a:cubicBezTo>
                      <a:pt x="115200" y="6760"/>
                      <a:pt x="113600" y="5070"/>
                      <a:pt x="110400" y="5070"/>
                    </a:cubicBezTo>
                    <a:cubicBezTo>
                      <a:pt x="51200" y="5070"/>
                      <a:pt x="51200" y="5070"/>
                      <a:pt x="51200" y="5070"/>
                    </a:cubicBezTo>
                    <a:cubicBezTo>
                      <a:pt x="49600" y="5070"/>
                      <a:pt x="46400" y="6760"/>
                      <a:pt x="46400" y="10140"/>
                    </a:cubicBezTo>
                    <a:cubicBezTo>
                      <a:pt x="46400" y="30422"/>
                      <a:pt x="46400" y="30422"/>
                      <a:pt x="46400" y="30422"/>
                    </a:cubicBezTo>
                    <a:cubicBezTo>
                      <a:pt x="68800" y="30422"/>
                      <a:pt x="68800" y="30422"/>
                      <a:pt x="68800" y="30422"/>
                    </a:cubicBezTo>
                    <a:cubicBezTo>
                      <a:pt x="73600" y="30422"/>
                      <a:pt x="76800" y="33802"/>
                      <a:pt x="76800" y="38873"/>
                    </a:cubicBezTo>
                    <a:cubicBezTo>
                      <a:pt x="76800" y="37183"/>
                      <a:pt x="76800" y="37183"/>
                      <a:pt x="76800" y="35492"/>
                    </a:cubicBezTo>
                    <a:cubicBezTo>
                      <a:pt x="104000" y="35492"/>
                      <a:pt x="104000" y="35492"/>
                      <a:pt x="104000" y="35492"/>
                    </a:cubicBezTo>
                    <a:cubicBezTo>
                      <a:pt x="104000" y="35492"/>
                      <a:pt x="105600" y="37183"/>
                      <a:pt x="105600" y="37183"/>
                    </a:cubicBezTo>
                    <a:cubicBezTo>
                      <a:pt x="105600" y="38873"/>
                      <a:pt x="104000" y="38873"/>
                      <a:pt x="104000" y="38873"/>
                    </a:cubicBezTo>
                    <a:cubicBezTo>
                      <a:pt x="76800" y="38873"/>
                      <a:pt x="76800" y="38873"/>
                      <a:pt x="76800" y="38873"/>
                    </a:cubicBezTo>
                    <a:cubicBezTo>
                      <a:pt x="76800" y="50704"/>
                      <a:pt x="76800" y="50704"/>
                      <a:pt x="76800" y="50704"/>
                    </a:cubicBezTo>
                    <a:cubicBezTo>
                      <a:pt x="104000" y="50704"/>
                      <a:pt x="104000" y="50704"/>
                      <a:pt x="104000" y="50704"/>
                    </a:cubicBezTo>
                    <a:cubicBezTo>
                      <a:pt x="104000" y="50704"/>
                      <a:pt x="105600" y="52394"/>
                      <a:pt x="105600" y="52394"/>
                    </a:cubicBezTo>
                    <a:cubicBezTo>
                      <a:pt x="105600" y="54084"/>
                      <a:pt x="104000" y="54084"/>
                      <a:pt x="104000" y="54084"/>
                    </a:cubicBezTo>
                    <a:cubicBezTo>
                      <a:pt x="76800" y="54084"/>
                      <a:pt x="76800" y="54084"/>
                      <a:pt x="76800" y="54084"/>
                    </a:cubicBezTo>
                    <a:cubicBezTo>
                      <a:pt x="76800" y="65915"/>
                      <a:pt x="76800" y="65915"/>
                      <a:pt x="76800" y="65915"/>
                    </a:cubicBezTo>
                    <a:cubicBezTo>
                      <a:pt x="88000" y="65915"/>
                      <a:pt x="88000" y="65915"/>
                      <a:pt x="88000" y="65915"/>
                    </a:cubicBezTo>
                    <a:cubicBezTo>
                      <a:pt x="88000" y="65915"/>
                      <a:pt x="89600" y="65915"/>
                      <a:pt x="89600" y="65915"/>
                    </a:cubicBezTo>
                    <a:cubicBezTo>
                      <a:pt x="105600" y="81126"/>
                      <a:pt x="105600" y="81126"/>
                      <a:pt x="105600" y="81126"/>
                    </a:cubicBezTo>
                    <a:cubicBezTo>
                      <a:pt x="100800" y="69295"/>
                      <a:pt x="100800" y="69295"/>
                      <a:pt x="100800" y="69295"/>
                    </a:cubicBezTo>
                    <a:cubicBezTo>
                      <a:pt x="100800" y="67605"/>
                      <a:pt x="100800" y="67605"/>
                      <a:pt x="100800" y="67605"/>
                    </a:cubicBezTo>
                    <a:cubicBezTo>
                      <a:pt x="100800" y="65915"/>
                      <a:pt x="102400" y="65915"/>
                      <a:pt x="102400" y="65915"/>
                    </a:cubicBezTo>
                    <a:cubicBezTo>
                      <a:pt x="110400" y="65915"/>
                      <a:pt x="110400" y="65915"/>
                      <a:pt x="110400" y="65915"/>
                    </a:cubicBezTo>
                    <a:cubicBezTo>
                      <a:pt x="113600" y="65915"/>
                      <a:pt x="115200" y="64225"/>
                      <a:pt x="115200" y="60845"/>
                    </a:cubicBezTo>
                    <a:close/>
                    <a:moveTo>
                      <a:pt x="73600" y="89577"/>
                    </a:moveTo>
                    <a:cubicBezTo>
                      <a:pt x="73600" y="38873"/>
                      <a:pt x="73600" y="38873"/>
                      <a:pt x="73600" y="38873"/>
                    </a:cubicBezTo>
                    <a:cubicBezTo>
                      <a:pt x="73600" y="35492"/>
                      <a:pt x="72000" y="33802"/>
                      <a:pt x="68800" y="33802"/>
                    </a:cubicBezTo>
                    <a:cubicBezTo>
                      <a:pt x="9600" y="33802"/>
                      <a:pt x="9600" y="33802"/>
                      <a:pt x="9600" y="33802"/>
                    </a:cubicBezTo>
                    <a:cubicBezTo>
                      <a:pt x="6400" y="33802"/>
                      <a:pt x="4800" y="35492"/>
                      <a:pt x="4800" y="38873"/>
                    </a:cubicBezTo>
                    <a:cubicBezTo>
                      <a:pt x="4800" y="89577"/>
                      <a:pt x="4800" y="89577"/>
                      <a:pt x="4800" y="89577"/>
                    </a:cubicBezTo>
                    <a:cubicBezTo>
                      <a:pt x="4800" y="92957"/>
                      <a:pt x="6400" y="94647"/>
                      <a:pt x="96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19200" y="94647"/>
                      <a:pt x="19200" y="94647"/>
                      <a:pt x="19200" y="94647"/>
                    </a:cubicBezTo>
                    <a:cubicBezTo>
                      <a:pt x="20800" y="96338"/>
                      <a:pt x="20800" y="96338"/>
                      <a:pt x="20800" y="96338"/>
                    </a:cubicBezTo>
                    <a:cubicBezTo>
                      <a:pt x="14400" y="109859"/>
                      <a:pt x="14400" y="109859"/>
                      <a:pt x="14400" y="109859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32000" y="94647"/>
                      <a:pt x="32000" y="94647"/>
                      <a:pt x="32000" y="94647"/>
                    </a:cubicBezTo>
                    <a:cubicBezTo>
                      <a:pt x="68800" y="94647"/>
                      <a:pt x="68800" y="94647"/>
                      <a:pt x="68800" y="94647"/>
                    </a:cubicBezTo>
                    <a:cubicBezTo>
                      <a:pt x="72000" y="94647"/>
                      <a:pt x="73600" y="92957"/>
                      <a:pt x="73600" y="895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2" name="Shape 2472"/>
              <p:cNvSpPr/>
              <p:nvPr/>
            </p:nvSpPr>
            <p:spPr>
              <a:xfrm>
                <a:off x="7027590" y="5586353"/>
                <a:ext cx="421074" cy="4441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3" name="Shape 2473"/>
              <p:cNvSpPr/>
              <p:nvPr/>
            </p:nvSpPr>
            <p:spPr>
              <a:xfrm>
                <a:off x="7053581" y="2975160"/>
                <a:ext cx="319061" cy="42800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4" name="Shape 2474"/>
              <p:cNvSpPr/>
              <p:nvPr/>
            </p:nvSpPr>
            <p:spPr>
              <a:xfrm>
                <a:off x="4865364" y="3239334"/>
                <a:ext cx="282099" cy="2889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5" name="Shape 2475"/>
              <p:cNvSpPr/>
              <p:nvPr/>
            </p:nvSpPr>
            <p:spPr>
              <a:xfrm>
                <a:off x="4844746" y="4260717"/>
                <a:ext cx="247649" cy="2730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6" name="Shape 2476"/>
              <p:cNvSpPr/>
              <p:nvPr/>
            </p:nvSpPr>
            <p:spPr>
              <a:xfrm>
                <a:off x="8253660" y="4817269"/>
                <a:ext cx="342426" cy="37242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2758" y="20952"/>
                    </a:moveTo>
                    <a:cubicBezTo>
                      <a:pt x="80689" y="19047"/>
                      <a:pt x="80689" y="19047"/>
                      <a:pt x="80689" y="17142"/>
                    </a:cubicBezTo>
                    <a:cubicBezTo>
                      <a:pt x="86896" y="7619"/>
                      <a:pt x="86896" y="7619"/>
                      <a:pt x="86896" y="7619"/>
                    </a:cubicBezTo>
                    <a:cubicBezTo>
                      <a:pt x="88965" y="7619"/>
                      <a:pt x="88965" y="5714"/>
                      <a:pt x="91034" y="7619"/>
                    </a:cubicBezTo>
                    <a:cubicBezTo>
                      <a:pt x="91034" y="7619"/>
                      <a:pt x="91034" y="9523"/>
                      <a:pt x="91034" y="9523"/>
                    </a:cubicBezTo>
                    <a:cubicBezTo>
                      <a:pt x="84827" y="19047"/>
                      <a:pt x="84827" y="19047"/>
                      <a:pt x="84827" y="19047"/>
                    </a:cubicBezTo>
                    <a:cubicBezTo>
                      <a:pt x="84827" y="19047"/>
                      <a:pt x="84827" y="20952"/>
                      <a:pt x="82758" y="20952"/>
                    </a:cubicBezTo>
                    <a:cubicBezTo>
                      <a:pt x="82758" y="20952"/>
                      <a:pt x="82758" y="20952"/>
                      <a:pt x="82758" y="20952"/>
                    </a:cubicBezTo>
                    <a:close/>
                    <a:moveTo>
                      <a:pt x="35172" y="89523"/>
                    </a:moveTo>
                    <a:cubicBezTo>
                      <a:pt x="28965" y="100952"/>
                      <a:pt x="28965" y="100952"/>
                      <a:pt x="28965" y="100952"/>
                    </a:cubicBezTo>
                    <a:cubicBezTo>
                      <a:pt x="28965" y="100952"/>
                      <a:pt x="28965" y="102857"/>
                      <a:pt x="31034" y="102857"/>
                    </a:cubicBezTo>
                    <a:cubicBezTo>
                      <a:pt x="31034" y="102857"/>
                      <a:pt x="31034" y="102857"/>
                      <a:pt x="31034" y="102857"/>
                    </a:cubicBezTo>
                    <a:cubicBezTo>
                      <a:pt x="33103" y="102857"/>
                      <a:pt x="33103" y="102857"/>
                      <a:pt x="33103" y="102857"/>
                    </a:cubicBezTo>
                    <a:cubicBezTo>
                      <a:pt x="39310" y="91428"/>
                      <a:pt x="39310" y="91428"/>
                      <a:pt x="39310" y="91428"/>
                    </a:cubicBezTo>
                    <a:cubicBezTo>
                      <a:pt x="39310" y="91428"/>
                      <a:pt x="39310" y="89523"/>
                      <a:pt x="39310" y="89523"/>
                    </a:cubicBezTo>
                    <a:cubicBezTo>
                      <a:pt x="37241" y="89523"/>
                      <a:pt x="37241" y="89523"/>
                      <a:pt x="35172" y="89523"/>
                    </a:cubicBezTo>
                    <a:close/>
                    <a:moveTo>
                      <a:pt x="99310" y="36190"/>
                    </a:moveTo>
                    <a:cubicBezTo>
                      <a:pt x="101379" y="36190"/>
                      <a:pt x="101379" y="36190"/>
                      <a:pt x="101379" y="36190"/>
                    </a:cubicBezTo>
                    <a:cubicBezTo>
                      <a:pt x="111724" y="30476"/>
                      <a:pt x="111724" y="30476"/>
                      <a:pt x="111724" y="30476"/>
                    </a:cubicBezTo>
                    <a:cubicBezTo>
                      <a:pt x="113793" y="28571"/>
                      <a:pt x="113793" y="28571"/>
                      <a:pt x="111724" y="26666"/>
                    </a:cubicBezTo>
                    <a:cubicBezTo>
                      <a:pt x="111724" y="26666"/>
                      <a:pt x="111724" y="26666"/>
                      <a:pt x="109655" y="26666"/>
                    </a:cubicBezTo>
                    <a:cubicBezTo>
                      <a:pt x="99310" y="32380"/>
                      <a:pt x="99310" y="32380"/>
                      <a:pt x="99310" y="32380"/>
                    </a:cubicBezTo>
                    <a:cubicBezTo>
                      <a:pt x="97241" y="32380"/>
                      <a:pt x="97241" y="34285"/>
                      <a:pt x="99310" y="34285"/>
                    </a:cubicBezTo>
                    <a:cubicBezTo>
                      <a:pt x="99310" y="36190"/>
                      <a:pt x="99310" y="36190"/>
                      <a:pt x="99310" y="36190"/>
                    </a:cubicBezTo>
                    <a:close/>
                    <a:moveTo>
                      <a:pt x="20689" y="74285"/>
                    </a:moveTo>
                    <a:cubicBezTo>
                      <a:pt x="10344" y="80000"/>
                      <a:pt x="10344" y="80000"/>
                      <a:pt x="10344" y="80000"/>
                    </a:cubicBezTo>
                    <a:cubicBezTo>
                      <a:pt x="8275" y="80000"/>
                      <a:pt x="8275" y="81904"/>
                      <a:pt x="8275" y="81904"/>
                    </a:cubicBezTo>
                    <a:cubicBezTo>
                      <a:pt x="8275" y="83809"/>
                      <a:pt x="10344" y="83809"/>
                      <a:pt x="10344" y="83809"/>
                    </a:cubicBezTo>
                    <a:cubicBezTo>
                      <a:pt x="10344" y="83809"/>
                      <a:pt x="10344" y="83809"/>
                      <a:pt x="12413" y="83809"/>
                    </a:cubicBezTo>
                    <a:cubicBezTo>
                      <a:pt x="22758" y="78095"/>
                      <a:pt x="22758" y="78095"/>
                      <a:pt x="22758" y="78095"/>
                    </a:cubicBezTo>
                    <a:cubicBezTo>
                      <a:pt x="22758" y="76190"/>
                      <a:pt x="22758" y="76190"/>
                      <a:pt x="22758" y="74285"/>
                    </a:cubicBezTo>
                    <a:cubicBezTo>
                      <a:pt x="22758" y="74285"/>
                      <a:pt x="20689" y="74285"/>
                      <a:pt x="20689" y="74285"/>
                    </a:cubicBezTo>
                    <a:close/>
                    <a:moveTo>
                      <a:pt x="117931" y="53333"/>
                    </a:moveTo>
                    <a:cubicBezTo>
                      <a:pt x="105517" y="53333"/>
                      <a:pt x="105517" y="53333"/>
                      <a:pt x="105517" y="53333"/>
                    </a:cubicBezTo>
                    <a:cubicBezTo>
                      <a:pt x="105517" y="53333"/>
                      <a:pt x="103448" y="53333"/>
                      <a:pt x="103448" y="55238"/>
                    </a:cubicBezTo>
                    <a:cubicBezTo>
                      <a:pt x="103448" y="55238"/>
                      <a:pt x="105517" y="57142"/>
                      <a:pt x="105517" y="57142"/>
                    </a:cubicBezTo>
                    <a:cubicBezTo>
                      <a:pt x="117931" y="57142"/>
                      <a:pt x="117931" y="57142"/>
                      <a:pt x="117931" y="57142"/>
                    </a:cubicBezTo>
                    <a:cubicBezTo>
                      <a:pt x="120000" y="57142"/>
                      <a:pt x="120000" y="55238"/>
                      <a:pt x="120000" y="55238"/>
                    </a:cubicBezTo>
                    <a:cubicBezTo>
                      <a:pt x="120000" y="53333"/>
                      <a:pt x="120000" y="53333"/>
                      <a:pt x="117931" y="53333"/>
                    </a:cubicBezTo>
                    <a:close/>
                    <a:moveTo>
                      <a:pt x="16551" y="55238"/>
                    </a:moveTo>
                    <a:cubicBezTo>
                      <a:pt x="16551" y="53333"/>
                      <a:pt x="16551" y="53333"/>
                      <a:pt x="14482" y="53333"/>
                    </a:cubicBezTo>
                    <a:cubicBezTo>
                      <a:pt x="2068" y="53333"/>
                      <a:pt x="2068" y="53333"/>
                      <a:pt x="2068" y="53333"/>
                    </a:cubicBezTo>
                    <a:cubicBezTo>
                      <a:pt x="2068" y="53333"/>
                      <a:pt x="0" y="53333"/>
                      <a:pt x="0" y="55238"/>
                    </a:cubicBezTo>
                    <a:cubicBezTo>
                      <a:pt x="0" y="55238"/>
                      <a:pt x="2068" y="57142"/>
                      <a:pt x="2068" y="57142"/>
                    </a:cubicBezTo>
                    <a:cubicBezTo>
                      <a:pt x="14482" y="57142"/>
                      <a:pt x="14482" y="57142"/>
                      <a:pt x="14482" y="57142"/>
                    </a:cubicBezTo>
                    <a:cubicBezTo>
                      <a:pt x="16551" y="57142"/>
                      <a:pt x="16551" y="55238"/>
                      <a:pt x="16551" y="55238"/>
                    </a:cubicBezTo>
                    <a:close/>
                    <a:moveTo>
                      <a:pt x="101379" y="74285"/>
                    </a:moveTo>
                    <a:cubicBezTo>
                      <a:pt x="99310" y="74285"/>
                      <a:pt x="99310" y="74285"/>
                      <a:pt x="99310" y="74285"/>
                    </a:cubicBezTo>
                    <a:cubicBezTo>
                      <a:pt x="97241" y="76190"/>
                      <a:pt x="97241" y="76190"/>
                      <a:pt x="99310" y="78095"/>
                    </a:cubicBezTo>
                    <a:cubicBezTo>
                      <a:pt x="109655" y="83809"/>
                      <a:pt x="109655" y="83809"/>
                      <a:pt x="109655" y="83809"/>
                    </a:cubicBezTo>
                    <a:cubicBezTo>
                      <a:pt x="109655" y="83809"/>
                      <a:pt x="109655" y="83809"/>
                      <a:pt x="111724" y="83809"/>
                    </a:cubicBezTo>
                    <a:cubicBezTo>
                      <a:pt x="111724" y="83809"/>
                      <a:pt x="111724" y="83809"/>
                      <a:pt x="111724" y="81904"/>
                    </a:cubicBezTo>
                    <a:cubicBezTo>
                      <a:pt x="113793" y="81904"/>
                      <a:pt x="113793" y="80000"/>
                      <a:pt x="111724" y="80000"/>
                    </a:cubicBezTo>
                    <a:lnTo>
                      <a:pt x="101379" y="74285"/>
                    </a:lnTo>
                    <a:close/>
                    <a:moveTo>
                      <a:pt x="12413" y="26666"/>
                    </a:moveTo>
                    <a:cubicBezTo>
                      <a:pt x="10344" y="26666"/>
                      <a:pt x="8275" y="26666"/>
                      <a:pt x="8275" y="26666"/>
                    </a:cubicBezTo>
                    <a:cubicBezTo>
                      <a:pt x="8275" y="28571"/>
                      <a:pt x="8275" y="28571"/>
                      <a:pt x="10344" y="30476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0689" y="36190"/>
                      <a:pt x="20689" y="36190"/>
                      <a:pt x="20689" y="36190"/>
                    </a:cubicBezTo>
                    <a:cubicBezTo>
                      <a:pt x="22758" y="36190"/>
                      <a:pt x="22758" y="36190"/>
                      <a:pt x="22758" y="34285"/>
                    </a:cubicBezTo>
                    <a:cubicBezTo>
                      <a:pt x="22758" y="34285"/>
                      <a:pt x="22758" y="32380"/>
                      <a:pt x="22758" y="32380"/>
                    </a:cubicBezTo>
                    <a:lnTo>
                      <a:pt x="12413" y="26666"/>
                    </a:lnTo>
                    <a:close/>
                    <a:moveTo>
                      <a:pt x="84827" y="89523"/>
                    </a:moveTo>
                    <a:cubicBezTo>
                      <a:pt x="84827" y="89523"/>
                      <a:pt x="82758" y="89523"/>
                      <a:pt x="82758" y="89523"/>
                    </a:cubicBezTo>
                    <a:cubicBezTo>
                      <a:pt x="80689" y="89523"/>
                      <a:pt x="80689" y="91428"/>
                      <a:pt x="80689" y="91428"/>
                    </a:cubicBezTo>
                    <a:cubicBezTo>
                      <a:pt x="86896" y="102857"/>
                      <a:pt x="86896" y="102857"/>
                      <a:pt x="86896" y="102857"/>
                    </a:cubicBezTo>
                    <a:cubicBezTo>
                      <a:pt x="88965" y="102857"/>
                      <a:pt x="88965" y="102857"/>
                      <a:pt x="88965" y="102857"/>
                    </a:cubicBezTo>
                    <a:cubicBezTo>
                      <a:pt x="88965" y="102857"/>
                      <a:pt x="91034" y="102857"/>
                      <a:pt x="91034" y="102857"/>
                    </a:cubicBezTo>
                    <a:cubicBezTo>
                      <a:pt x="91034" y="102857"/>
                      <a:pt x="91034" y="100952"/>
                      <a:pt x="91034" y="100952"/>
                    </a:cubicBezTo>
                    <a:lnTo>
                      <a:pt x="84827" y="89523"/>
                    </a:lnTo>
                    <a:close/>
                    <a:moveTo>
                      <a:pt x="35172" y="19047"/>
                    </a:moveTo>
                    <a:cubicBezTo>
                      <a:pt x="37241" y="19047"/>
                      <a:pt x="37241" y="20952"/>
                      <a:pt x="37241" y="20952"/>
                    </a:cubicBezTo>
                    <a:cubicBezTo>
                      <a:pt x="37241" y="20952"/>
                      <a:pt x="39310" y="20952"/>
                      <a:pt x="39310" y="20952"/>
                    </a:cubicBezTo>
                    <a:cubicBezTo>
                      <a:pt x="39310" y="19047"/>
                      <a:pt x="39310" y="19047"/>
                      <a:pt x="39310" y="17142"/>
                    </a:cubicBezTo>
                    <a:cubicBezTo>
                      <a:pt x="33103" y="7619"/>
                      <a:pt x="33103" y="7619"/>
                      <a:pt x="33103" y="7619"/>
                    </a:cubicBezTo>
                    <a:cubicBezTo>
                      <a:pt x="33103" y="7619"/>
                      <a:pt x="31034" y="5714"/>
                      <a:pt x="31034" y="7619"/>
                    </a:cubicBezTo>
                    <a:cubicBezTo>
                      <a:pt x="28965" y="7619"/>
                      <a:pt x="28965" y="9523"/>
                      <a:pt x="28965" y="9523"/>
                    </a:cubicBezTo>
                    <a:lnTo>
                      <a:pt x="35172" y="19047"/>
                    </a:lnTo>
                    <a:close/>
                    <a:moveTo>
                      <a:pt x="60000" y="15238"/>
                    </a:moveTo>
                    <a:cubicBezTo>
                      <a:pt x="62068" y="15238"/>
                      <a:pt x="62068" y="13333"/>
                      <a:pt x="62068" y="13333"/>
                    </a:cubicBezTo>
                    <a:cubicBezTo>
                      <a:pt x="62068" y="1904"/>
                      <a:pt x="62068" y="1904"/>
                      <a:pt x="62068" y="190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60000" y="0"/>
                      <a:pt x="57931" y="0"/>
                      <a:pt x="57931" y="1904"/>
                    </a:cubicBezTo>
                    <a:cubicBezTo>
                      <a:pt x="57931" y="13333"/>
                      <a:pt x="57931" y="13333"/>
                      <a:pt x="57931" y="13333"/>
                    </a:cubicBezTo>
                    <a:cubicBezTo>
                      <a:pt x="57931" y="13333"/>
                      <a:pt x="60000" y="15238"/>
                      <a:pt x="60000" y="15238"/>
                    </a:cubicBezTo>
                    <a:close/>
                    <a:moveTo>
                      <a:pt x="93103" y="55238"/>
                    </a:moveTo>
                    <a:cubicBezTo>
                      <a:pt x="93103" y="62857"/>
                      <a:pt x="91034" y="72380"/>
                      <a:pt x="82758" y="78095"/>
                    </a:cubicBezTo>
                    <a:cubicBezTo>
                      <a:pt x="78620" y="81904"/>
                      <a:pt x="76551" y="87619"/>
                      <a:pt x="76551" y="89523"/>
                    </a:cubicBezTo>
                    <a:cubicBezTo>
                      <a:pt x="78620" y="91428"/>
                      <a:pt x="78620" y="91428"/>
                      <a:pt x="78620" y="93333"/>
                    </a:cubicBezTo>
                    <a:cubicBezTo>
                      <a:pt x="78620" y="95238"/>
                      <a:pt x="78620" y="95238"/>
                      <a:pt x="76551" y="97142"/>
                    </a:cubicBezTo>
                    <a:cubicBezTo>
                      <a:pt x="78620" y="97142"/>
                      <a:pt x="78620" y="97142"/>
                      <a:pt x="78620" y="99047"/>
                    </a:cubicBezTo>
                    <a:cubicBezTo>
                      <a:pt x="78620" y="100952"/>
                      <a:pt x="78620" y="100952"/>
                      <a:pt x="76551" y="100952"/>
                    </a:cubicBezTo>
                    <a:cubicBezTo>
                      <a:pt x="78620" y="102857"/>
                      <a:pt x="78620" y="102857"/>
                      <a:pt x="78620" y="104761"/>
                    </a:cubicBezTo>
                    <a:cubicBezTo>
                      <a:pt x="78620" y="106666"/>
                      <a:pt x="78620" y="106666"/>
                      <a:pt x="76551" y="106666"/>
                    </a:cubicBezTo>
                    <a:cubicBezTo>
                      <a:pt x="78620" y="108571"/>
                      <a:pt x="78620" y="108571"/>
                      <a:pt x="78620" y="110476"/>
                    </a:cubicBezTo>
                    <a:cubicBezTo>
                      <a:pt x="78620" y="112380"/>
                      <a:pt x="76551" y="114285"/>
                      <a:pt x="72413" y="114285"/>
                    </a:cubicBezTo>
                    <a:cubicBezTo>
                      <a:pt x="72413" y="114285"/>
                      <a:pt x="72413" y="116190"/>
                      <a:pt x="72413" y="116190"/>
                    </a:cubicBezTo>
                    <a:cubicBezTo>
                      <a:pt x="72413" y="120000"/>
                      <a:pt x="68275" y="120000"/>
                      <a:pt x="64137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47586" y="120000"/>
                      <a:pt x="47586" y="116190"/>
                    </a:cubicBezTo>
                    <a:cubicBezTo>
                      <a:pt x="47586" y="116190"/>
                      <a:pt x="47586" y="114285"/>
                      <a:pt x="47586" y="114285"/>
                    </a:cubicBezTo>
                    <a:cubicBezTo>
                      <a:pt x="45517" y="114285"/>
                      <a:pt x="43448" y="112380"/>
                      <a:pt x="43448" y="110476"/>
                    </a:cubicBezTo>
                    <a:cubicBezTo>
                      <a:pt x="43448" y="108571"/>
                      <a:pt x="43448" y="108571"/>
                      <a:pt x="45517" y="106666"/>
                    </a:cubicBezTo>
                    <a:cubicBezTo>
                      <a:pt x="43448" y="106666"/>
                      <a:pt x="43448" y="106666"/>
                      <a:pt x="43448" y="104761"/>
                    </a:cubicBezTo>
                    <a:cubicBezTo>
                      <a:pt x="43448" y="102857"/>
                      <a:pt x="43448" y="102857"/>
                      <a:pt x="45517" y="100952"/>
                    </a:cubicBezTo>
                    <a:cubicBezTo>
                      <a:pt x="43448" y="100952"/>
                      <a:pt x="43448" y="100952"/>
                      <a:pt x="43448" y="99047"/>
                    </a:cubicBezTo>
                    <a:cubicBezTo>
                      <a:pt x="43448" y="97142"/>
                      <a:pt x="43448" y="97142"/>
                      <a:pt x="45517" y="97142"/>
                    </a:cubicBezTo>
                    <a:cubicBezTo>
                      <a:pt x="43448" y="95238"/>
                      <a:pt x="43448" y="95238"/>
                      <a:pt x="43448" y="93333"/>
                    </a:cubicBezTo>
                    <a:cubicBezTo>
                      <a:pt x="43448" y="91428"/>
                      <a:pt x="43448" y="91428"/>
                      <a:pt x="45517" y="89523"/>
                    </a:cubicBezTo>
                    <a:cubicBezTo>
                      <a:pt x="45517" y="87619"/>
                      <a:pt x="43448" y="81904"/>
                      <a:pt x="37241" y="78095"/>
                    </a:cubicBezTo>
                    <a:cubicBezTo>
                      <a:pt x="31034" y="72380"/>
                      <a:pt x="26896" y="62857"/>
                      <a:pt x="26896" y="55238"/>
                    </a:cubicBezTo>
                    <a:cubicBezTo>
                      <a:pt x="26896" y="38095"/>
                      <a:pt x="41379" y="24761"/>
                      <a:pt x="60000" y="24761"/>
                    </a:cubicBezTo>
                    <a:cubicBezTo>
                      <a:pt x="78620" y="24761"/>
                      <a:pt x="93103" y="38095"/>
                      <a:pt x="93103" y="55238"/>
                    </a:cubicBezTo>
                    <a:close/>
                    <a:moveTo>
                      <a:pt x="68275" y="116190"/>
                    </a:moveTo>
                    <a:cubicBezTo>
                      <a:pt x="68275" y="116190"/>
                      <a:pt x="66206" y="114285"/>
                      <a:pt x="64137" y="114285"/>
                    </a:cubicBezTo>
                    <a:cubicBezTo>
                      <a:pt x="57931" y="114285"/>
                      <a:pt x="57931" y="114285"/>
                      <a:pt x="57931" y="114285"/>
                    </a:cubicBezTo>
                    <a:cubicBezTo>
                      <a:pt x="53793" y="114285"/>
                      <a:pt x="53793" y="116190"/>
                      <a:pt x="51724" y="116190"/>
                    </a:cubicBezTo>
                    <a:cubicBezTo>
                      <a:pt x="53793" y="116190"/>
                      <a:pt x="53793" y="116190"/>
                      <a:pt x="57931" y="116190"/>
                    </a:cubicBezTo>
                    <a:cubicBezTo>
                      <a:pt x="64137" y="116190"/>
                      <a:pt x="64137" y="116190"/>
                      <a:pt x="64137" y="116190"/>
                    </a:cubicBezTo>
                    <a:cubicBezTo>
                      <a:pt x="66206" y="116190"/>
                      <a:pt x="68275" y="116190"/>
                      <a:pt x="68275" y="116190"/>
                    </a:cubicBezTo>
                    <a:close/>
                    <a:moveTo>
                      <a:pt x="70344" y="108571"/>
                    </a:moveTo>
                    <a:cubicBezTo>
                      <a:pt x="51724" y="108571"/>
                      <a:pt x="51724" y="108571"/>
                      <a:pt x="51724" y="108571"/>
                    </a:cubicBezTo>
                    <a:cubicBezTo>
                      <a:pt x="49655" y="108571"/>
                      <a:pt x="47586" y="110476"/>
                      <a:pt x="47586" y="110476"/>
                    </a:cubicBezTo>
                    <a:cubicBezTo>
                      <a:pt x="47586" y="110476"/>
                      <a:pt x="49655" y="110476"/>
                      <a:pt x="51724" y="110476"/>
                    </a:cubicBezTo>
                    <a:cubicBezTo>
                      <a:pt x="57931" y="110476"/>
                      <a:pt x="57931" y="110476"/>
                      <a:pt x="57931" y="110476"/>
                    </a:cubicBezTo>
                    <a:cubicBezTo>
                      <a:pt x="64137" y="110476"/>
                      <a:pt x="64137" y="110476"/>
                      <a:pt x="64137" y="110476"/>
                    </a:cubicBezTo>
                    <a:cubicBezTo>
                      <a:pt x="70344" y="110476"/>
                      <a:pt x="70344" y="110476"/>
                      <a:pt x="70344" y="110476"/>
                    </a:cubicBezTo>
                    <a:cubicBezTo>
                      <a:pt x="72413" y="110476"/>
                      <a:pt x="72413" y="110476"/>
                      <a:pt x="74482" y="110476"/>
                    </a:cubicBezTo>
                    <a:cubicBezTo>
                      <a:pt x="72413" y="110476"/>
                      <a:pt x="72413" y="108571"/>
                      <a:pt x="70344" y="108571"/>
                    </a:cubicBezTo>
                    <a:close/>
                    <a:moveTo>
                      <a:pt x="70344" y="102857"/>
                    </a:moveTo>
                    <a:cubicBezTo>
                      <a:pt x="51724" y="102857"/>
                      <a:pt x="51724" y="102857"/>
                      <a:pt x="51724" y="102857"/>
                    </a:cubicBezTo>
                    <a:cubicBezTo>
                      <a:pt x="49655" y="102857"/>
                      <a:pt x="47586" y="104761"/>
                      <a:pt x="47586" y="104761"/>
                    </a:cubicBezTo>
                    <a:cubicBezTo>
                      <a:pt x="47586" y="104761"/>
                      <a:pt x="49655" y="104761"/>
                      <a:pt x="51724" y="104761"/>
                    </a:cubicBezTo>
                    <a:cubicBezTo>
                      <a:pt x="70344" y="104761"/>
                      <a:pt x="70344" y="104761"/>
                      <a:pt x="70344" y="104761"/>
                    </a:cubicBezTo>
                    <a:cubicBezTo>
                      <a:pt x="72413" y="104761"/>
                      <a:pt x="72413" y="104761"/>
                      <a:pt x="74482" y="104761"/>
                    </a:cubicBezTo>
                    <a:cubicBezTo>
                      <a:pt x="72413" y="104761"/>
                      <a:pt x="72413" y="102857"/>
                      <a:pt x="70344" y="102857"/>
                    </a:cubicBezTo>
                    <a:close/>
                    <a:moveTo>
                      <a:pt x="70344" y="99047"/>
                    </a:moveTo>
                    <a:cubicBezTo>
                      <a:pt x="51724" y="99047"/>
                      <a:pt x="51724" y="99047"/>
                      <a:pt x="51724" y="99047"/>
                    </a:cubicBezTo>
                    <a:cubicBezTo>
                      <a:pt x="49655" y="99047"/>
                      <a:pt x="47586" y="99047"/>
                      <a:pt x="47586" y="99047"/>
                    </a:cubicBezTo>
                    <a:cubicBezTo>
                      <a:pt x="47586" y="99047"/>
                      <a:pt x="49655" y="99047"/>
                      <a:pt x="51724" y="99047"/>
                    </a:cubicBezTo>
                    <a:cubicBezTo>
                      <a:pt x="70344" y="99047"/>
                      <a:pt x="70344" y="99047"/>
                      <a:pt x="70344" y="99047"/>
                    </a:cubicBezTo>
                    <a:cubicBezTo>
                      <a:pt x="72413" y="99047"/>
                      <a:pt x="72413" y="99047"/>
                      <a:pt x="74482" y="99047"/>
                    </a:cubicBezTo>
                    <a:cubicBezTo>
                      <a:pt x="72413" y="99047"/>
                      <a:pt x="72413" y="99047"/>
                      <a:pt x="70344" y="99047"/>
                    </a:cubicBezTo>
                    <a:close/>
                    <a:moveTo>
                      <a:pt x="70344" y="95238"/>
                    </a:moveTo>
                    <a:cubicBezTo>
                      <a:pt x="72413" y="95238"/>
                      <a:pt x="72413" y="93333"/>
                      <a:pt x="74482" y="93333"/>
                    </a:cubicBezTo>
                    <a:cubicBezTo>
                      <a:pt x="72413" y="93333"/>
                      <a:pt x="72413" y="93333"/>
                      <a:pt x="70344" y="93333"/>
                    </a:cubicBezTo>
                    <a:cubicBezTo>
                      <a:pt x="51724" y="93333"/>
                      <a:pt x="51724" y="93333"/>
                      <a:pt x="51724" y="93333"/>
                    </a:cubicBezTo>
                    <a:cubicBezTo>
                      <a:pt x="49655" y="93333"/>
                      <a:pt x="47586" y="93333"/>
                      <a:pt x="47586" y="93333"/>
                    </a:cubicBezTo>
                    <a:cubicBezTo>
                      <a:pt x="47586" y="93333"/>
                      <a:pt x="49655" y="95238"/>
                      <a:pt x="51724" y="95238"/>
                    </a:cubicBezTo>
                    <a:lnTo>
                      <a:pt x="70344" y="95238"/>
                    </a:lnTo>
                    <a:close/>
                    <a:moveTo>
                      <a:pt x="88965" y="55238"/>
                    </a:moveTo>
                    <a:cubicBezTo>
                      <a:pt x="88965" y="40000"/>
                      <a:pt x="76551" y="28571"/>
                      <a:pt x="60000" y="28571"/>
                    </a:cubicBezTo>
                    <a:cubicBezTo>
                      <a:pt x="45517" y="28571"/>
                      <a:pt x="31034" y="40000"/>
                      <a:pt x="31034" y="55238"/>
                    </a:cubicBezTo>
                    <a:cubicBezTo>
                      <a:pt x="31034" y="62857"/>
                      <a:pt x="35172" y="68571"/>
                      <a:pt x="41379" y="74285"/>
                    </a:cubicBezTo>
                    <a:cubicBezTo>
                      <a:pt x="45517" y="80000"/>
                      <a:pt x="47586" y="83809"/>
                      <a:pt x="49655" y="89523"/>
                    </a:cubicBezTo>
                    <a:cubicBezTo>
                      <a:pt x="51724" y="89523"/>
                      <a:pt x="51724" y="89523"/>
                      <a:pt x="51724" y="89523"/>
                    </a:cubicBezTo>
                    <a:cubicBezTo>
                      <a:pt x="53793" y="89523"/>
                      <a:pt x="53793" y="89523"/>
                      <a:pt x="53793" y="89523"/>
                    </a:cubicBezTo>
                    <a:cubicBezTo>
                      <a:pt x="47586" y="60952"/>
                      <a:pt x="47586" y="60952"/>
                      <a:pt x="47586" y="60952"/>
                    </a:cubicBezTo>
                    <a:cubicBezTo>
                      <a:pt x="47586" y="60952"/>
                      <a:pt x="49655" y="59047"/>
                      <a:pt x="49655" y="59047"/>
                    </a:cubicBezTo>
                    <a:cubicBezTo>
                      <a:pt x="51724" y="59047"/>
                      <a:pt x="51724" y="59047"/>
                      <a:pt x="51724" y="60952"/>
                    </a:cubicBezTo>
                    <a:cubicBezTo>
                      <a:pt x="57931" y="89523"/>
                      <a:pt x="57931" y="89523"/>
                      <a:pt x="57931" y="89523"/>
                    </a:cubicBezTo>
                    <a:cubicBezTo>
                      <a:pt x="64137" y="89523"/>
                      <a:pt x="64137" y="89523"/>
                      <a:pt x="64137" y="89523"/>
                    </a:cubicBezTo>
                    <a:cubicBezTo>
                      <a:pt x="68275" y="60952"/>
                      <a:pt x="68275" y="60952"/>
                      <a:pt x="68275" y="60952"/>
                    </a:cubicBezTo>
                    <a:cubicBezTo>
                      <a:pt x="68275" y="59047"/>
                      <a:pt x="70344" y="59047"/>
                      <a:pt x="72413" y="59047"/>
                    </a:cubicBezTo>
                    <a:cubicBezTo>
                      <a:pt x="72413" y="59047"/>
                      <a:pt x="72413" y="60952"/>
                      <a:pt x="72413" y="60952"/>
                    </a:cubicBezTo>
                    <a:cubicBezTo>
                      <a:pt x="68275" y="89523"/>
                      <a:pt x="68275" y="89523"/>
                      <a:pt x="68275" y="89523"/>
                    </a:cubicBezTo>
                    <a:cubicBezTo>
                      <a:pt x="70344" y="89523"/>
                      <a:pt x="70344" y="89523"/>
                      <a:pt x="70344" y="89523"/>
                    </a:cubicBezTo>
                    <a:cubicBezTo>
                      <a:pt x="72413" y="89523"/>
                      <a:pt x="72413" y="89523"/>
                      <a:pt x="72413" y="89523"/>
                    </a:cubicBezTo>
                    <a:cubicBezTo>
                      <a:pt x="72413" y="83809"/>
                      <a:pt x="76551" y="80000"/>
                      <a:pt x="80689" y="74285"/>
                    </a:cubicBezTo>
                    <a:cubicBezTo>
                      <a:pt x="86896" y="68571"/>
                      <a:pt x="88965" y="62857"/>
                      <a:pt x="88965" y="5523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7" name="Shape 2477"/>
              <p:cNvSpPr/>
              <p:nvPr/>
            </p:nvSpPr>
            <p:spPr>
              <a:xfrm>
                <a:off x="5831876" y="2560043"/>
                <a:ext cx="295419" cy="22200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309" y="0"/>
                    </a:moveTo>
                    <a:cubicBezTo>
                      <a:pt x="99718" y="0"/>
                      <a:pt x="99718" y="0"/>
                      <a:pt x="99718" y="0"/>
                    </a:cubicBezTo>
                    <a:cubicBezTo>
                      <a:pt x="94647" y="0"/>
                      <a:pt x="91267" y="4705"/>
                      <a:pt x="89577" y="11764"/>
                    </a:cubicBezTo>
                    <a:cubicBezTo>
                      <a:pt x="86197" y="23529"/>
                      <a:pt x="86197" y="23529"/>
                      <a:pt x="86197" y="23529"/>
                    </a:cubicBezTo>
                    <a:cubicBezTo>
                      <a:pt x="6760" y="23529"/>
                      <a:pt x="6760" y="23529"/>
                      <a:pt x="6760" y="23529"/>
                    </a:cubicBezTo>
                    <a:cubicBezTo>
                      <a:pt x="3380" y="23529"/>
                      <a:pt x="1690" y="25882"/>
                      <a:pt x="0" y="28235"/>
                    </a:cubicBezTo>
                    <a:cubicBezTo>
                      <a:pt x="0" y="30588"/>
                      <a:pt x="0" y="32941"/>
                      <a:pt x="0" y="37647"/>
                    </a:cubicBezTo>
                    <a:cubicBezTo>
                      <a:pt x="10140" y="72941"/>
                      <a:pt x="10140" y="72941"/>
                      <a:pt x="10140" y="72941"/>
                    </a:cubicBezTo>
                    <a:cubicBezTo>
                      <a:pt x="11830" y="75294"/>
                      <a:pt x="11830" y="75294"/>
                      <a:pt x="13521" y="77647"/>
                    </a:cubicBezTo>
                    <a:cubicBezTo>
                      <a:pt x="13521" y="77647"/>
                      <a:pt x="13521" y="77647"/>
                      <a:pt x="13521" y="80000"/>
                    </a:cubicBezTo>
                    <a:cubicBezTo>
                      <a:pt x="13521" y="89411"/>
                      <a:pt x="13521" y="89411"/>
                      <a:pt x="13521" y="89411"/>
                    </a:cubicBezTo>
                    <a:cubicBezTo>
                      <a:pt x="13521" y="96470"/>
                      <a:pt x="16901" y="101176"/>
                      <a:pt x="20281" y="101176"/>
                    </a:cubicBezTo>
                    <a:cubicBezTo>
                      <a:pt x="77746" y="101176"/>
                      <a:pt x="77746" y="101176"/>
                      <a:pt x="77746" y="101176"/>
                    </a:cubicBezTo>
                    <a:cubicBezTo>
                      <a:pt x="77746" y="101176"/>
                      <a:pt x="79436" y="98823"/>
                      <a:pt x="79436" y="96470"/>
                    </a:cubicBezTo>
                    <a:cubicBezTo>
                      <a:pt x="79436" y="96470"/>
                      <a:pt x="77746" y="94117"/>
                      <a:pt x="77746" y="94117"/>
                    </a:cubicBezTo>
                    <a:cubicBezTo>
                      <a:pt x="20281" y="94117"/>
                      <a:pt x="20281" y="94117"/>
                      <a:pt x="20281" y="94117"/>
                    </a:cubicBezTo>
                    <a:cubicBezTo>
                      <a:pt x="18591" y="94117"/>
                      <a:pt x="18591" y="91764"/>
                      <a:pt x="18591" y="89411"/>
                    </a:cubicBezTo>
                    <a:cubicBezTo>
                      <a:pt x="18591" y="82352"/>
                      <a:pt x="18591" y="82352"/>
                      <a:pt x="18591" y="82352"/>
                    </a:cubicBezTo>
                    <a:cubicBezTo>
                      <a:pt x="18591" y="82352"/>
                      <a:pt x="20281" y="82352"/>
                      <a:pt x="20281" y="82352"/>
                    </a:cubicBezTo>
                    <a:cubicBezTo>
                      <a:pt x="70985" y="82352"/>
                      <a:pt x="70985" y="82352"/>
                      <a:pt x="70985" y="82352"/>
                    </a:cubicBezTo>
                    <a:cubicBezTo>
                      <a:pt x="76056" y="82352"/>
                      <a:pt x="79436" y="77647"/>
                      <a:pt x="81126" y="72941"/>
                    </a:cubicBezTo>
                    <a:cubicBezTo>
                      <a:pt x="91267" y="30588"/>
                      <a:pt x="91267" y="30588"/>
                      <a:pt x="91267" y="30588"/>
                    </a:cubicBezTo>
                    <a:cubicBezTo>
                      <a:pt x="91267" y="30588"/>
                      <a:pt x="91267" y="28235"/>
                      <a:pt x="91267" y="28235"/>
                    </a:cubicBezTo>
                    <a:cubicBezTo>
                      <a:pt x="94647" y="14117"/>
                      <a:pt x="94647" y="14117"/>
                      <a:pt x="94647" y="14117"/>
                    </a:cubicBezTo>
                    <a:cubicBezTo>
                      <a:pt x="94647" y="9411"/>
                      <a:pt x="98028" y="7058"/>
                      <a:pt x="99718" y="7058"/>
                    </a:cubicBezTo>
                    <a:cubicBezTo>
                      <a:pt x="118309" y="7058"/>
                      <a:pt x="118309" y="7058"/>
                      <a:pt x="118309" y="7058"/>
                    </a:cubicBezTo>
                    <a:cubicBezTo>
                      <a:pt x="118309" y="7058"/>
                      <a:pt x="120000" y="7058"/>
                      <a:pt x="120000" y="4705"/>
                    </a:cubicBezTo>
                    <a:cubicBezTo>
                      <a:pt x="120000" y="2352"/>
                      <a:pt x="118309" y="0"/>
                      <a:pt x="118309" y="0"/>
                    </a:cubicBezTo>
                    <a:close/>
                    <a:moveTo>
                      <a:pt x="82816" y="42352"/>
                    </a:moveTo>
                    <a:cubicBezTo>
                      <a:pt x="76056" y="42352"/>
                      <a:pt x="76056" y="42352"/>
                      <a:pt x="76056" y="42352"/>
                    </a:cubicBezTo>
                    <a:cubicBezTo>
                      <a:pt x="77746" y="30588"/>
                      <a:pt x="77746" y="30588"/>
                      <a:pt x="77746" y="30588"/>
                    </a:cubicBezTo>
                    <a:cubicBezTo>
                      <a:pt x="84507" y="30588"/>
                      <a:pt x="84507" y="30588"/>
                      <a:pt x="84507" y="30588"/>
                    </a:cubicBezTo>
                    <a:lnTo>
                      <a:pt x="82816" y="42352"/>
                    </a:lnTo>
                    <a:close/>
                    <a:moveTo>
                      <a:pt x="79436" y="58823"/>
                    </a:moveTo>
                    <a:cubicBezTo>
                      <a:pt x="74366" y="58823"/>
                      <a:pt x="74366" y="58823"/>
                      <a:pt x="74366" y="58823"/>
                    </a:cubicBezTo>
                    <a:cubicBezTo>
                      <a:pt x="76056" y="47058"/>
                      <a:pt x="76056" y="47058"/>
                      <a:pt x="76056" y="47058"/>
                    </a:cubicBezTo>
                    <a:cubicBezTo>
                      <a:pt x="81126" y="47058"/>
                      <a:pt x="81126" y="47058"/>
                      <a:pt x="81126" y="47058"/>
                    </a:cubicBezTo>
                    <a:lnTo>
                      <a:pt x="79436" y="58823"/>
                    </a:lnTo>
                    <a:close/>
                    <a:moveTo>
                      <a:pt x="15211" y="70588"/>
                    </a:moveTo>
                    <a:cubicBezTo>
                      <a:pt x="13521" y="63529"/>
                      <a:pt x="13521" y="63529"/>
                      <a:pt x="13521" y="63529"/>
                    </a:cubicBezTo>
                    <a:cubicBezTo>
                      <a:pt x="18591" y="63529"/>
                      <a:pt x="18591" y="63529"/>
                      <a:pt x="18591" y="63529"/>
                    </a:cubicBezTo>
                    <a:cubicBezTo>
                      <a:pt x="20281" y="75294"/>
                      <a:pt x="20281" y="75294"/>
                      <a:pt x="20281" y="75294"/>
                    </a:cubicBezTo>
                    <a:cubicBezTo>
                      <a:pt x="18591" y="75294"/>
                      <a:pt x="16901" y="72941"/>
                      <a:pt x="15211" y="70588"/>
                    </a:cubicBezTo>
                    <a:close/>
                    <a:moveTo>
                      <a:pt x="59154" y="42352"/>
                    </a:moveTo>
                    <a:cubicBezTo>
                      <a:pt x="47323" y="42352"/>
                      <a:pt x="47323" y="42352"/>
                      <a:pt x="47323" y="42352"/>
                    </a:cubicBezTo>
                    <a:cubicBezTo>
                      <a:pt x="49014" y="30588"/>
                      <a:pt x="49014" y="30588"/>
                      <a:pt x="49014" y="30588"/>
                    </a:cubicBezTo>
                    <a:cubicBezTo>
                      <a:pt x="59154" y="30588"/>
                      <a:pt x="59154" y="30588"/>
                      <a:pt x="59154" y="30588"/>
                    </a:cubicBezTo>
                    <a:lnTo>
                      <a:pt x="59154" y="42352"/>
                    </a:lnTo>
                    <a:close/>
                    <a:moveTo>
                      <a:pt x="62535" y="30588"/>
                    </a:moveTo>
                    <a:cubicBezTo>
                      <a:pt x="74366" y="30588"/>
                      <a:pt x="74366" y="30588"/>
                      <a:pt x="74366" y="30588"/>
                    </a:cubicBezTo>
                    <a:cubicBezTo>
                      <a:pt x="72676" y="42352"/>
                      <a:pt x="72676" y="42352"/>
                      <a:pt x="72676" y="42352"/>
                    </a:cubicBezTo>
                    <a:cubicBezTo>
                      <a:pt x="62535" y="42352"/>
                      <a:pt x="62535" y="42352"/>
                      <a:pt x="62535" y="42352"/>
                    </a:cubicBezTo>
                    <a:lnTo>
                      <a:pt x="62535" y="30588"/>
                    </a:lnTo>
                    <a:close/>
                    <a:moveTo>
                      <a:pt x="47323" y="47058"/>
                    </a:moveTo>
                    <a:cubicBezTo>
                      <a:pt x="59154" y="47058"/>
                      <a:pt x="59154" y="47058"/>
                      <a:pt x="59154" y="47058"/>
                    </a:cubicBezTo>
                    <a:cubicBezTo>
                      <a:pt x="57464" y="58823"/>
                      <a:pt x="57464" y="58823"/>
                      <a:pt x="57464" y="58823"/>
                    </a:cubicBezTo>
                    <a:cubicBezTo>
                      <a:pt x="47323" y="58823"/>
                      <a:pt x="47323" y="58823"/>
                      <a:pt x="47323" y="58823"/>
                    </a:cubicBezTo>
                    <a:lnTo>
                      <a:pt x="47323" y="47058"/>
                    </a:lnTo>
                    <a:close/>
                    <a:moveTo>
                      <a:pt x="43943" y="58823"/>
                    </a:moveTo>
                    <a:cubicBezTo>
                      <a:pt x="35492" y="58823"/>
                      <a:pt x="35492" y="58823"/>
                      <a:pt x="35492" y="58823"/>
                    </a:cubicBezTo>
                    <a:cubicBezTo>
                      <a:pt x="33802" y="47058"/>
                      <a:pt x="33802" y="47058"/>
                      <a:pt x="33802" y="47058"/>
                    </a:cubicBezTo>
                    <a:cubicBezTo>
                      <a:pt x="43943" y="47058"/>
                      <a:pt x="43943" y="47058"/>
                      <a:pt x="43943" y="47058"/>
                    </a:cubicBezTo>
                    <a:lnTo>
                      <a:pt x="43943" y="58823"/>
                    </a:lnTo>
                    <a:close/>
                    <a:moveTo>
                      <a:pt x="43943" y="42352"/>
                    </a:moveTo>
                    <a:cubicBezTo>
                      <a:pt x="33802" y="42352"/>
                      <a:pt x="33802" y="42352"/>
                      <a:pt x="33802" y="42352"/>
                    </a:cubicBezTo>
                    <a:cubicBezTo>
                      <a:pt x="33802" y="30588"/>
                      <a:pt x="33802" y="30588"/>
                      <a:pt x="33802" y="30588"/>
                    </a:cubicBezTo>
                    <a:cubicBezTo>
                      <a:pt x="45633" y="30588"/>
                      <a:pt x="45633" y="30588"/>
                      <a:pt x="45633" y="30588"/>
                    </a:cubicBezTo>
                    <a:lnTo>
                      <a:pt x="43943" y="42352"/>
                    </a:lnTo>
                    <a:close/>
                    <a:moveTo>
                      <a:pt x="30422" y="42352"/>
                    </a:moveTo>
                    <a:cubicBezTo>
                      <a:pt x="20281" y="42352"/>
                      <a:pt x="20281" y="42352"/>
                      <a:pt x="20281" y="42352"/>
                    </a:cubicBezTo>
                    <a:cubicBezTo>
                      <a:pt x="18591" y="30588"/>
                      <a:pt x="18591" y="30588"/>
                      <a:pt x="18591" y="30588"/>
                    </a:cubicBezTo>
                    <a:cubicBezTo>
                      <a:pt x="30422" y="30588"/>
                      <a:pt x="30422" y="30588"/>
                      <a:pt x="30422" y="30588"/>
                    </a:cubicBezTo>
                    <a:lnTo>
                      <a:pt x="30422" y="42352"/>
                    </a:lnTo>
                    <a:close/>
                    <a:moveTo>
                      <a:pt x="30422" y="47058"/>
                    </a:moveTo>
                    <a:cubicBezTo>
                      <a:pt x="32112" y="58823"/>
                      <a:pt x="32112" y="58823"/>
                      <a:pt x="32112" y="58823"/>
                    </a:cubicBezTo>
                    <a:cubicBezTo>
                      <a:pt x="21971" y="58823"/>
                      <a:pt x="21971" y="58823"/>
                      <a:pt x="21971" y="58823"/>
                    </a:cubicBezTo>
                    <a:cubicBezTo>
                      <a:pt x="20281" y="47058"/>
                      <a:pt x="20281" y="47058"/>
                      <a:pt x="20281" y="47058"/>
                    </a:cubicBezTo>
                    <a:lnTo>
                      <a:pt x="30422" y="47058"/>
                    </a:lnTo>
                    <a:close/>
                    <a:moveTo>
                      <a:pt x="18591" y="58823"/>
                    </a:moveTo>
                    <a:cubicBezTo>
                      <a:pt x="11830" y="58823"/>
                      <a:pt x="11830" y="58823"/>
                      <a:pt x="11830" y="58823"/>
                    </a:cubicBezTo>
                    <a:cubicBezTo>
                      <a:pt x="8450" y="47058"/>
                      <a:pt x="8450" y="47058"/>
                      <a:pt x="8450" y="47058"/>
                    </a:cubicBezTo>
                    <a:cubicBezTo>
                      <a:pt x="16901" y="47058"/>
                      <a:pt x="16901" y="47058"/>
                      <a:pt x="16901" y="47058"/>
                    </a:cubicBezTo>
                    <a:lnTo>
                      <a:pt x="18591" y="58823"/>
                    </a:lnTo>
                    <a:close/>
                    <a:moveTo>
                      <a:pt x="21971" y="63529"/>
                    </a:moveTo>
                    <a:cubicBezTo>
                      <a:pt x="32112" y="63529"/>
                      <a:pt x="32112" y="63529"/>
                      <a:pt x="32112" y="63529"/>
                    </a:cubicBezTo>
                    <a:cubicBezTo>
                      <a:pt x="32112" y="75294"/>
                      <a:pt x="32112" y="75294"/>
                      <a:pt x="32112" y="75294"/>
                    </a:cubicBezTo>
                    <a:cubicBezTo>
                      <a:pt x="23661" y="75294"/>
                      <a:pt x="23661" y="75294"/>
                      <a:pt x="23661" y="75294"/>
                    </a:cubicBezTo>
                    <a:lnTo>
                      <a:pt x="21971" y="63529"/>
                    </a:lnTo>
                    <a:close/>
                    <a:moveTo>
                      <a:pt x="35492" y="63529"/>
                    </a:moveTo>
                    <a:cubicBezTo>
                      <a:pt x="43943" y="63529"/>
                      <a:pt x="43943" y="63529"/>
                      <a:pt x="43943" y="63529"/>
                    </a:cubicBezTo>
                    <a:cubicBezTo>
                      <a:pt x="43943" y="75294"/>
                      <a:pt x="43943" y="75294"/>
                      <a:pt x="43943" y="75294"/>
                    </a:cubicBezTo>
                    <a:cubicBezTo>
                      <a:pt x="35492" y="75294"/>
                      <a:pt x="35492" y="75294"/>
                      <a:pt x="35492" y="75294"/>
                    </a:cubicBezTo>
                    <a:lnTo>
                      <a:pt x="35492" y="63529"/>
                    </a:lnTo>
                    <a:close/>
                    <a:moveTo>
                      <a:pt x="47323" y="63529"/>
                    </a:moveTo>
                    <a:cubicBezTo>
                      <a:pt x="57464" y="63529"/>
                      <a:pt x="57464" y="63529"/>
                      <a:pt x="57464" y="63529"/>
                    </a:cubicBezTo>
                    <a:cubicBezTo>
                      <a:pt x="55774" y="75294"/>
                      <a:pt x="55774" y="75294"/>
                      <a:pt x="55774" y="75294"/>
                    </a:cubicBezTo>
                    <a:cubicBezTo>
                      <a:pt x="47323" y="75294"/>
                      <a:pt x="47323" y="75294"/>
                      <a:pt x="47323" y="75294"/>
                    </a:cubicBezTo>
                    <a:lnTo>
                      <a:pt x="47323" y="63529"/>
                    </a:lnTo>
                    <a:close/>
                    <a:moveTo>
                      <a:pt x="60845" y="63529"/>
                    </a:moveTo>
                    <a:cubicBezTo>
                      <a:pt x="69295" y="63529"/>
                      <a:pt x="69295" y="63529"/>
                      <a:pt x="69295" y="63529"/>
                    </a:cubicBezTo>
                    <a:cubicBezTo>
                      <a:pt x="67605" y="75294"/>
                      <a:pt x="67605" y="75294"/>
                      <a:pt x="67605" y="75294"/>
                    </a:cubicBezTo>
                    <a:cubicBezTo>
                      <a:pt x="59154" y="75294"/>
                      <a:pt x="59154" y="75294"/>
                      <a:pt x="59154" y="75294"/>
                    </a:cubicBezTo>
                    <a:lnTo>
                      <a:pt x="60845" y="63529"/>
                    </a:lnTo>
                    <a:close/>
                    <a:moveTo>
                      <a:pt x="60845" y="58823"/>
                    </a:moveTo>
                    <a:cubicBezTo>
                      <a:pt x="62535" y="47058"/>
                      <a:pt x="62535" y="47058"/>
                      <a:pt x="62535" y="47058"/>
                    </a:cubicBezTo>
                    <a:cubicBezTo>
                      <a:pt x="72676" y="47058"/>
                      <a:pt x="72676" y="47058"/>
                      <a:pt x="72676" y="47058"/>
                    </a:cubicBezTo>
                    <a:cubicBezTo>
                      <a:pt x="70985" y="58823"/>
                      <a:pt x="70985" y="58823"/>
                      <a:pt x="70985" y="58823"/>
                    </a:cubicBezTo>
                    <a:lnTo>
                      <a:pt x="60845" y="58823"/>
                    </a:lnTo>
                    <a:close/>
                    <a:moveTo>
                      <a:pt x="6760" y="30588"/>
                    </a:moveTo>
                    <a:cubicBezTo>
                      <a:pt x="6760" y="30588"/>
                      <a:pt x="6760" y="30588"/>
                      <a:pt x="6760" y="30588"/>
                    </a:cubicBezTo>
                    <a:cubicBezTo>
                      <a:pt x="15211" y="30588"/>
                      <a:pt x="15211" y="30588"/>
                      <a:pt x="15211" y="30588"/>
                    </a:cubicBezTo>
                    <a:cubicBezTo>
                      <a:pt x="16901" y="42352"/>
                      <a:pt x="16901" y="42352"/>
                      <a:pt x="16901" y="42352"/>
                    </a:cubicBezTo>
                    <a:cubicBezTo>
                      <a:pt x="6760" y="42352"/>
                      <a:pt x="6760" y="42352"/>
                      <a:pt x="6760" y="42352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2941"/>
                      <a:pt x="5070" y="32941"/>
                      <a:pt x="5070" y="32941"/>
                    </a:cubicBezTo>
                    <a:cubicBezTo>
                      <a:pt x="5070" y="30588"/>
                      <a:pt x="5070" y="30588"/>
                      <a:pt x="6760" y="30588"/>
                    </a:cubicBezTo>
                    <a:close/>
                    <a:moveTo>
                      <a:pt x="70985" y="75294"/>
                    </a:moveTo>
                    <a:cubicBezTo>
                      <a:pt x="70985" y="75294"/>
                      <a:pt x="70985" y="75294"/>
                      <a:pt x="70985" y="75294"/>
                    </a:cubicBezTo>
                    <a:cubicBezTo>
                      <a:pt x="72676" y="63529"/>
                      <a:pt x="72676" y="63529"/>
                      <a:pt x="72676" y="63529"/>
                    </a:cubicBezTo>
                    <a:cubicBezTo>
                      <a:pt x="77746" y="63529"/>
                      <a:pt x="77746" y="63529"/>
                      <a:pt x="77746" y="63529"/>
                    </a:cubicBezTo>
                    <a:cubicBezTo>
                      <a:pt x="76056" y="70588"/>
                      <a:pt x="76056" y="70588"/>
                      <a:pt x="76056" y="70588"/>
                    </a:cubicBezTo>
                    <a:cubicBezTo>
                      <a:pt x="76056" y="72941"/>
                      <a:pt x="72676" y="75294"/>
                      <a:pt x="70985" y="75294"/>
                    </a:cubicBezTo>
                    <a:close/>
                    <a:moveTo>
                      <a:pt x="21971" y="103529"/>
                    </a:moveTo>
                    <a:cubicBezTo>
                      <a:pt x="18591" y="103529"/>
                      <a:pt x="16901" y="108235"/>
                      <a:pt x="16901" y="112941"/>
                    </a:cubicBezTo>
                    <a:cubicBezTo>
                      <a:pt x="16901" y="117647"/>
                      <a:pt x="18591" y="120000"/>
                      <a:pt x="21971" y="120000"/>
                    </a:cubicBezTo>
                    <a:cubicBezTo>
                      <a:pt x="25352" y="120000"/>
                      <a:pt x="28732" y="117647"/>
                      <a:pt x="28732" y="112941"/>
                    </a:cubicBezTo>
                    <a:cubicBezTo>
                      <a:pt x="28732" y="108235"/>
                      <a:pt x="25352" y="103529"/>
                      <a:pt x="21971" y="103529"/>
                    </a:cubicBezTo>
                    <a:close/>
                    <a:moveTo>
                      <a:pt x="21971" y="115294"/>
                    </a:moveTo>
                    <a:cubicBezTo>
                      <a:pt x="21971" y="115294"/>
                      <a:pt x="20281" y="112941"/>
                      <a:pt x="20281" y="112941"/>
                    </a:cubicBezTo>
                    <a:cubicBezTo>
                      <a:pt x="20281" y="110588"/>
                      <a:pt x="21971" y="108235"/>
                      <a:pt x="21971" y="108235"/>
                    </a:cubicBezTo>
                    <a:cubicBezTo>
                      <a:pt x="23661" y="108235"/>
                      <a:pt x="25352" y="110588"/>
                      <a:pt x="25352" y="112941"/>
                    </a:cubicBezTo>
                    <a:cubicBezTo>
                      <a:pt x="25352" y="112941"/>
                      <a:pt x="23661" y="115294"/>
                      <a:pt x="21971" y="115294"/>
                    </a:cubicBezTo>
                    <a:close/>
                    <a:moveTo>
                      <a:pt x="67605" y="103529"/>
                    </a:moveTo>
                    <a:cubicBezTo>
                      <a:pt x="64225" y="103529"/>
                      <a:pt x="62535" y="108235"/>
                      <a:pt x="62535" y="112941"/>
                    </a:cubicBezTo>
                    <a:cubicBezTo>
                      <a:pt x="62535" y="117647"/>
                      <a:pt x="64225" y="120000"/>
                      <a:pt x="67605" y="120000"/>
                    </a:cubicBezTo>
                    <a:cubicBezTo>
                      <a:pt x="70985" y="120000"/>
                      <a:pt x="74366" y="117647"/>
                      <a:pt x="74366" y="112941"/>
                    </a:cubicBezTo>
                    <a:cubicBezTo>
                      <a:pt x="74366" y="108235"/>
                      <a:pt x="70985" y="103529"/>
                      <a:pt x="67605" y="103529"/>
                    </a:cubicBezTo>
                    <a:close/>
                    <a:moveTo>
                      <a:pt x="67605" y="115294"/>
                    </a:moveTo>
                    <a:cubicBezTo>
                      <a:pt x="65915" y="115294"/>
                      <a:pt x="65915" y="112941"/>
                      <a:pt x="65915" y="112941"/>
                    </a:cubicBezTo>
                    <a:cubicBezTo>
                      <a:pt x="65915" y="110588"/>
                      <a:pt x="65915" y="108235"/>
                      <a:pt x="67605" y="108235"/>
                    </a:cubicBezTo>
                    <a:cubicBezTo>
                      <a:pt x="69295" y="108235"/>
                      <a:pt x="70985" y="110588"/>
                      <a:pt x="70985" y="112941"/>
                    </a:cubicBezTo>
                    <a:cubicBezTo>
                      <a:pt x="70985" y="112941"/>
                      <a:pt x="69295" y="115294"/>
                      <a:pt x="67605" y="11529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8" name="Shape 2478"/>
              <p:cNvSpPr/>
              <p:nvPr/>
            </p:nvSpPr>
            <p:spPr>
              <a:xfrm>
                <a:off x="7596359" y="3087540"/>
                <a:ext cx="380570" cy="40142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79" name="Shape 2479"/>
              <p:cNvSpPr/>
              <p:nvPr/>
            </p:nvSpPr>
            <p:spPr>
              <a:xfrm>
                <a:off x="4257860" y="2875583"/>
                <a:ext cx="353066" cy="3351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0" name="Shape 2480"/>
              <p:cNvSpPr/>
              <p:nvPr/>
            </p:nvSpPr>
            <p:spPr>
              <a:xfrm>
                <a:off x="4829880" y="6096357"/>
                <a:ext cx="353066" cy="33511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1" name="Shape 2481"/>
              <p:cNvSpPr/>
              <p:nvPr/>
            </p:nvSpPr>
            <p:spPr>
              <a:xfrm>
                <a:off x="6826410" y="6105312"/>
                <a:ext cx="366351" cy="40905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2" name="Shape 2482"/>
              <p:cNvSpPr/>
              <p:nvPr/>
            </p:nvSpPr>
            <p:spPr>
              <a:xfrm>
                <a:off x="5982725" y="6349082"/>
                <a:ext cx="390810" cy="455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3" name="Shape 2483"/>
              <p:cNvSpPr/>
              <p:nvPr/>
            </p:nvSpPr>
            <p:spPr>
              <a:xfrm>
                <a:off x="8353597" y="3863780"/>
                <a:ext cx="386782" cy="3738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4" name="Shape 2484"/>
              <p:cNvSpPr/>
              <p:nvPr/>
            </p:nvSpPr>
            <p:spPr>
              <a:xfrm>
                <a:off x="4231782" y="4766800"/>
                <a:ext cx="416750" cy="35301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5" name="Shape 2485"/>
              <p:cNvSpPr/>
              <p:nvPr/>
            </p:nvSpPr>
            <p:spPr>
              <a:xfrm>
                <a:off x="7006292" y="4941621"/>
                <a:ext cx="503401" cy="4736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6" name="Shape 2486"/>
              <p:cNvSpPr/>
              <p:nvPr/>
            </p:nvSpPr>
            <p:spPr>
              <a:xfrm>
                <a:off x="7197800" y="4011142"/>
                <a:ext cx="496705" cy="41489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7" name="Shape 2487"/>
              <p:cNvSpPr/>
              <p:nvPr/>
            </p:nvSpPr>
            <p:spPr>
              <a:xfrm>
                <a:off x="5428828" y="1581445"/>
                <a:ext cx="339174" cy="3577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8" name="Shape 2488"/>
              <p:cNvSpPr/>
              <p:nvPr/>
            </p:nvSpPr>
            <p:spPr>
              <a:xfrm>
                <a:off x="6973307" y="3475683"/>
                <a:ext cx="488526" cy="56994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034" y="44117"/>
                    </a:moveTo>
                    <a:cubicBezTo>
                      <a:pt x="91034" y="45882"/>
                      <a:pt x="86896" y="49411"/>
                      <a:pt x="84827" y="49411"/>
                    </a:cubicBezTo>
                    <a:cubicBezTo>
                      <a:pt x="37241" y="65294"/>
                      <a:pt x="37241" y="65294"/>
                      <a:pt x="37241" y="65294"/>
                    </a:cubicBezTo>
                    <a:cubicBezTo>
                      <a:pt x="37241" y="65294"/>
                      <a:pt x="35172" y="65294"/>
                      <a:pt x="35172" y="65294"/>
                    </a:cubicBezTo>
                    <a:cubicBezTo>
                      <a:pt x="31034" y="65294"/>
                      <a:pt x="28965" y="63529"/>
                      <a:pt x="28965" y="61764"/>
                    </a:cubicBezTo>
                    <a:cubicBezTo>
                      <a:pt x="28965" y="58235"/>
                      <a:pt x="33103" y="56470"/>
                      <a:pt x="35172" y="54705"/>
                    </a:cubicBezTo>
                    <a:cubicBezTo>
                      <a:pt x="82758" y="40588"/>
                      <a:pt x="82758" y="40588"/>
                      <a:pt x="82758" y="40588"/>
                    </a:cubicBezTo>
                    <a:cubicBezTo>
                      <a:pt x="86896" y="38823"/>
                      <a:pt x="91034" y="40588"/>
                      <a:pt x="91034" y="44117"/>
                    </a:cubicBezTo>
                    <a:close/>
                    <a:moveTo>
                      <a:pt x="82758" y="28235"/>
                    </a:moveTo>
                    <a:cubicBezTo>
                      <a:pt x="35172" y="42352"/>
                      <a:pt x="35172" y="42352"/>
                      <a:pt x="35172" y="42352"/>
                    </a:cubicBezTo>
                    <a:cubicBezTo>
                      <a:pt x="33103" y="44117"/>
                      <a:pt x="28965" y="45882"/>
                      <a:pt x="28965" y="49411"/>
                    </a:cubicBezTo>
                    <a:cubicBezTo>
                      <a:pt x="28965" y="51176"/>
                      <a:pt x="31034" y="52941"/>
                      <a:pt x="35172" y="52941"/>
                    </a:cubicBezTo>
                    <a:cubicBezTo>
                      <a:pt x="35172" y="52941"/>
                      <a:pt x="37241" y="52941"/>
                      <a:pt x="37241" y="52941"/>
                    </a:cubicBezTo>
                    <a:cubicBezTo>
                      <a:pt x="84827" y="37058"/>
                      <a:pt x="84827" y="37058"/>
                      <a:pt x="84827" y="37058"/>
                    </a:cubicBezTo>
                    <a:cubicBezTo>
                      <a:pt x="86896" y="37058"/>
                      <a:pt x="91034" y="33529"/>
                      <a:pt x="91034" y="31764"/>
                    </a:cubicBezTo>
                    <a:cubicBezTo>
                      <a:pt x="91034" y="28235"/>
                      <a:pt x="86896" y="26470"/>
                      <a:pt x="82758" y="28235"/>
                    </a:cubicBezTo>
                    <a:close/>
                    <a:moveTo>
                      <a:pt x="28965" y="37058"/>
                    </a:moveTo>
                    <a:cubicBezTo>
                      <a:pt x="28965" y="38823"/>
                      <a:pt x="31034" y="40588"/>
                      <a:pt x="35172" y="40588"/>
                    </a:cubicBezTo>
                    <a:cubicBezTo>
                      <a:pt x="35172" y="40588"/>
                      <a:pt x="37241" y="40588"/>
                      <a:pt x="37241" y="40588"/>
                    </a:cubicBezTo>
                    <a:cubicBezTo>
                      <a:pt x="55862" y="33529"/>
                      <a:pt x="55862" y="33529"/>
                      <a:pt x="55862" y="33529"/>
                    </a:cubicBezTo>
                    <a:cubicBezTo>
                      <a:pt x="60000" y="33529"/>
                      <a:pt x="62068" y="30000"/>
                      <a:pt x="62068" y="28235"/>
                    </a:cubicBezTo>
                    <a:cubicBezTo>
                      <a:pt x="62068" y="24705"/>
                      <a:pt x="57931" y="22941"/>
                      <a:pt x="53793" y="24705"/>
                    </a:cubicBezTo>
                    <a:cubicBezTo>
                      <a:pt x="35172" y="30000"/>
                      <a:pt x="35172" y="30000"/>
                      <a:pt x="35172" y="30000"/>
                    </a:cubicBezTo>
                    <a:cubicBezTo>
                      <a:pt x="33103" y="31764"/>
                      <a:pt x="28965" y="33529"/>
                      <a:pt x="28965" y="37058"/>
                    </a:cubicBezTo>
                    <a:close/>
                    <a:moveTo>
                      <a:pt x="78620" y="95294"/>
                    </a:moveTo>
                    <a:cubicBezTo>
                      <a:pt x="78620" y="109411"/>
                      <a:pt x="78620" y="109411"/>
                      <a:pt x="78620" y="109411"/>
                    </a:cubicBezTo>
                    <a:cubicBezTo>
                      <a:pt x="78620" y="112941"/>
                      <a:pt x="74482" y="116470"/>
                      <a:pt x="70344" y="116470"/>
                    </a:cubicBezTo>
                    <a:cubicBezTo>
                      <a:pt x="68275" y="116470"/>
                      <a:pt x="68275" y="116470"/>
                      <a:pt x="68275" y="116470"/>
                    </a:cubicBezTo>
                    <a:cubicBezTo>
                      <a:pt x="68275" y="118235"/>
                      <a:pt x="66206" y="120000"/>
                      <a:pt x="62068" y="120000"/>
                    </a:cubicBezTo>
                    <a:cubicBezTo>
                      <a:pt x="57931" y="120000"/>
                      <a:pt x="57931" y="120000"/>
                      <a:pt x="57931" y="120000"/>
                    </a:cubicBezTo>
                    <a:cubicBezTo>
                      <a:pt x="53793" y="120000"/>
                      <a:pt x="51724" y="118235"/>
                      <a:pt x="51724" y="116470"/>
                    </a:cubicBezTo>
                    <a:cubicBezTo>
                      <a:pt x="49655" y="116470"/>
                      <a:pt x="49655" y="116470"/>
                      <a:pt x="49655" y="116470"/>
                    </a:cubicBezTo>
                    <a:cubicBezTo>
                      <a:pt x="45517" y="116470"/>
                      <a:pt x="41379" y="112941"/>
                      <a:pt x="41379" y="109411"/>
                    </a:cubicBezTo>
                    <a:cubicBezTo>
                      <a:pt x="41379" y="95294"/>
                      <a:pt x="41379" y="95294"/>
                      <a:pt x="41379" y="95294"/>
                    </a:cubicBezTo>
                    <a:cubicBezTo>
                      <a:pt x="41379" y="91764"/>
                      <a:pt x="45517" y="90000"/>
                      <a:pt x="47586" y="88235"/>
                    </a:cubicBezTo>
                    <a:cubicBezTo>
                      <a:pt x="47586" y="88235"/>
                      <a:pt x="47586" y="88235"/>
                      <a:pt x="47586" y="88235"/>
                    </a:cubicBezTo>
                    <a:cubicBezTo>
                      <a:pt x="47586" y="82941"/>
                      <a:pt x="43448" y="77647"/>
                      <a:pt x="41379" y="75882"/>
                    </a:cubicBezTo>
                    <a:cubicBezTo>
                      <a:pt x="37241" y="77647"/>
                      <a:pt x="37241" y="77647"/>
                      <a:pt x="37241" y="77647"/>
                    </a:cubicBezTo>
                    <a:cubicBezTo>
                      <a:pt x="37241" y="77647"/>
                      <a:pt x="35172" y="77647"/>
                      <a:pt x="35172" y="77647"/>
                    </a:cubicBezTo>
                    <a:cubicBezTo>
                      <a:pt x="31034" y="77647"/>
                      <a:pt x="28965" y="75882"/>
                      <a:pt x="28965" y="74117"/>
                    </a:cubicBezTo>
                    <a:cubicBezTo>
                      <a:pt x="28965" y="70588"/>
                      <a:pt x="33103" y="68823"/>
                      <a:pt x="35172" y="67058"/>
                    </a:cubicBezTo>
                    <a:cubicBezTo>
                      <a:pt x="82758" y="52941"/>
                      <a:pt x="82758" y="52941"/>
                      <a:pt x="82758" y="52941"/>
                    </a:cubicBezTo>
                    <a:cubicBezTo>
                      <a:pt x="86896" y="51176"/>
                      <a:pt x="91034" y="52941"/>
                      <a:pt x="91034" y="56470"/>
                    </a:cubicBezTo>
                    <a:cubicBezTo>
                      <a:pt x="91034" y="58235"/>
                      <a:pt x="86896" y="61764"/>
                      <a:pt x="84827" y="63529"/>
                    </a:cubicBezTo>
                    <a:cubicBezTo>
                      <a:pt x="51724" y="72352"/>
                      <a:pt x="51724" y="72352"/>
                      <a:pt x="51724" y="72352"/>
                    </a:cubicBezTo>
                    <a:cubicBezTo>
                      <a:pt x="55862" y="75882"/>
                      <a:pt x="60000" y="81176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88235"/>
                      <a:pt x="60000" y="88235"/>
                      <a:pt x="60000" y="88235"/>
                    </a:cubicBezTo>
                    <a:cubicBezTo>
                      <a:pt x="60000" y="75882"/>
                      <a:pt x="74482" y="67058"/>
                      <a:pt x="76551" y="67058"/>
                    </a:cubicBezTo>
                    <a:cubicBezTo>
                      <a:pt x="78620" y="65294"/>
                      <a:pt x="80689" y="67058"/>
                      <a:pt x="82758" y="68823"/>
                    </a:cubicBezTo>
                    <a:cubicBezTo>
                      <a:pt x="84827" y="70588"/>
                      <a:pt x="84827" y="74117"/>
                      <a:pt x="80689" y="75882"/>
                    </a:cubicBezTo>
                    <a:cubicBezTo>
                      <a:pt x="80689" y="75882"/>
                      <a:pt x="72413" y="81176"/>
                      <a:pt x="72413" y="88235"/>
                    </a:cubicBezTo>
                    <a:cubicBezTo>
                      <a:pt x="72413" y="88235"/>
                      <a:pt x="72413" y="88235"/>
                      <a:pt x="72413" y="88235"/>
                    </a:cubicBezTo>
                    <a:cubicBezTo>
                      <a:pt x="74482" y="90000"/>
                      <a:pt x="78620" y="91764"/>
                      <a:pt x="78620" y="95294"/>
                    </a:cubicBezTo>
                    <a:close/>
                    <a:moveTo>
                      <a:pt x="74482" y="95294"/>
                    </a:moveTo>
                    <a:cubicBezTo>
                      <a:pt x="74482" y="93529"/>
                      <a:pt x="72413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70344" y="91764"/>
                    </a:cubicBezTo>
                    <a:cubicBezTo>
                      <a:pt x="70344" y="91764"/>
                      <a:pt x="70344" y="91764"/>
                      <a:pt x="68275" y="91764"/>
                    </a:cubicBezTo>
                    <a:cubicBezTo>
                      <a:pt x="68275" y="91764"/>
                      <a:pt x="68275" y="91764"/>
                      <a:pt x="68275" y="91764"/>
                    </a:cubicBezTo>
                    <a:cubicBezTo>
                      <a:pt x="62068" y="91764"/>
                      <a:pt x="62068" y="91764"/>
                      <a:pt x="62068" y="91764"/>
                    </a:cubicBezTo>
                    <a:cubicBezTo>
                      <a:pt x="57931" y="91764"/>
                      <a:pt x="57931" y="91764"/>
                      <a:pt x="57931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9655" y="91764"/>
                      <a:pt x="49655" y="91764"/>
                      <a:pt x="49655" y="91764"/>
                    </a:cubicBezTo>
                    <a:cubicBezTo>
                      <a:pt x="47586" y="91764"/>
                      <a:pt x="45517" y="93529"/>
                      <a:pt x="45517" y="95294"/>
                    </a:cubicBezTo>
                    <a:cubicBezTo>
                      <a:pt x="45517" y="109411"/>
                      <a:pt x="45517" y="109411"/>
                      <a:pt x="45517" y="109411"/>
                    </a:cubicBezTo>
                    <a:cubicBezTo>
                      <a:pt x="45517" y="111176"/>
                      <a:pt x="47586" y="112941"/>
                      <a:pt x="49655" y="112941"/>
                    </a:cubicBezTo>
                    <a:cubicBezTo>
                      <a:pt x="51724" y="112941"/>
                      <a:pt x="51724" y="112941"/>
                      <a:pt x="51724" y="112941"/>
                    </a:cubicBezTo>
                    <a:cubicBezTo>
                      <a:pt x="68275" y="112941"/>
                      <a:pt x="68275" y="112941"/>
                      <a:pt x="68275" y="112941"/>
                    </a:cubicBezTo>
                    <a:cubicBezTo>
                      <a:pt x="70344" y="112941"/>
                      <a:pt x="70344" y="112941"/>
                      <a:pt x="70344" y="112941"/>
                    </a:cubicBezTo>
                    <a:cubicBezTo>
                      <a:pt x="72413" y="112941"/>
                      <a:pt x="74482" y="111176"/>
                      <a:pt x="74482" y="109411"/>
                    </a:cubicBezTo>
                    <a:lnTo>
                      <a:pt x="74482" y="95294"/>
                    </a:lnTo>
                    <a:close/>
                    <a:moveTo>
                      <a:pt x="86896" y="7058"/>
                    </a:moveTo>
                    <a:cubicBezTo>
                      <a:pt x="80689" y="15882"/>
                      <a:pt x="80689" y="15882"/>
                      <a:pt x="80689" y="15882"/>
                    </a:cubicBezTo>
                    <a:cubicBezTo>
                      <a:pt x="80689" y="17647"/>
                      <a:pt x="80689" y="17647"/>
                      <a:pt x="82758" y="19411"/>
                    </a:cubicBezTo>
                    <a:cubicBezTo>
                      <a:pt x="82758" y="19411"/>
                      <a:pt x="82758" y="19411"/>
                      <a:pt x="82758" y="19411"/>
                    </a:cubicBezTo>
                    <a:cubicBezTo>
                      <a:pt x="82758" y="19411"/>
                      <a:pt x="84827" y="19411"/>
                      <a:pt x="84827" y="17647"/>
                    </a:cubicBezTo>
                    <a:cubicBezTo>
                      <a:pt x="91034" y="8823"/>
                      <a:pt x="91034" y="8823"/>
                      <a:pt x="91034" y="8823"/>
                    </a:cubicBezTo>
                    <a:cubicBezTo>
                      <a:pt x="91034" y="8823"/>
                      <a:pt x="91034" y="7058"/>
                      <a:pt x="91034" y="7058"/>
                    </a:cubicBezTo>
                    <a:cubicBezTo>
                      <a:pt x="88965" y="7058"/>
                      <a:pt x="86896" y="7058"/>
                      <a:pt x="86896" y="7058"/>
                    </a:cubicBezTo>
                    <a:close/>
                    <a:moveTo>
                      <a:pt x="35172" y="84705"/>
                    </a:moveTo>
                    <a:cubicBezTo>
                      <a:pt x="28965" y="93529"/>
                      <a:pt x="28965" y="93529"/>
                      <a:pt x="28965" y="93529"/>
                    </a:cubicBezTo>
                    <a:cubicBezTo>
                      <a:pt x="28965" y="93529"/>
                      <a:pt x="28965" y="95294"/>
                      <a:pt x="31034" y="95294"/>
                    </a:cubicBezTo>
                    <a:cubicBezTo>
                      <a:pt x="31034" y="95294"/>
                      <a:pt x="31034" y="95294"/>
                      <a:pt x="31034" y="95294"/>
                    </a:cubicBezTo>
                    <a:cubicBezTo>
                      <a:pt x="31034" y="95294"/>
                      <a:pt x="33103" y="95294"/>
                      <a:pt x="33103" y="95294"/>
                    </a:cubicBezTo>
                    <a:cubicBezTo>
                      <a:pt x="39310" y="86470"/>
                      <a:pt x="39310" y="86470"/>
                      <a:pt x="39310" y="86470"/>
                    </a:cubicBezTo>
                    <a:cubicBezTo>
                      <a:pt x="39310" y="84705"/>
                      <a:pt x="39310" y="82941"/>
                      <a:pt x="37241" y="82941"/>
                    </a:cubicBezTo>
                    <a:cubicBezTo>
                      <a:pt x="37241" y="82941"/>
                      <a:pt x="35172" y="82941"/>
                      <a:pt x="35172" y="84705"/>
                    </a:cubicBezTo>
                    <a:close/>
                    <a:moveTo>
                      <a:pt x="99310" y="33529"/>
                    </a:moveTo>
                    <a:cubicBezTo>
                      <a:pt x="99310" y="33529"/>
                      <a:pt x="99310" y="33529"/>
                      <a:pt x="101379" y="33529"/>
                    </a:cubicBezTo>
                    <a:cubicBezTo>
                      <a:pt x="111724" y="28235"/>
                      <a:pt x="111724" y="28235"/>
                      <a:pt x="111724" y="28235"/>
                    </a:cubicBezTo>
                    <a:cubicBezTo>
                      <a:pt x="111724" y="28235"/>
                      <a:pt x="111724" y="26470"/>
                      <a:pt x="111724" y="24705"/>
                    </a:cubicBezTo>
                    <a:cubicBezTo>
                      <a:pt x="111724" y="24705"/>
                      <a:pt x="109655" y="24705"/>
                      <a:pt x="109655" y="24705"/>
                    </a:cubicBezTo>
                    <a:cubicBezTo>
                      <a:pt x="99310" y="30000"/>
                      <a:pt x="99310" y="30000"/>
                      <a:pt x="99310" y="30000"/>
                    </a:cubicBezTo>
                    <a:cubicBezTo>
                      <a:pt x="97241" y="30000"/>
                      <a:pt x="97241" y="31764"/>
                      <a:pt x="97241" y="31764"/>
                    </a:cubicBezTo>
                    <a:cubicBezTo>
                      <a:pt x="97241" y="33529"/>
                      <a:pt x="99310" y="33529"/>
                      <a:pt x="99310" y="33529"/>
                    </a:cubicBezTo>
                    <a:close/>
                    <a:moveTo>
                      <a:pt x="18620" y="68823"/>
                    </a:moveTo>
                    <a:cubicBezTo>
                      <a:pt x="8275" y="74117"/>
                      <a:pt x="8275" y="74117"/>
                      <a:pt x="8275" y="74117"/>
                    </a:cubicBezTo>
                    <a:cubicBezTo>
                      <a:pt x="8275" y="74117"/>
                      <a:pt x="8275" y="75882"/>
                      <a:pt x="8275" y="75882"/>
                    </a:cubicBezTo>
                    <a:cubicBezTo>
                      <a:pt x="8275" y="77647"/>
                      <a:pt x="8275" y="77647"/>
                      <a:pt x="10344" y="77647"/>
                    </a:cubicBezTo>
                    <a:cubicBezTo>
                      <a:pt x="10344" y="77647"/>
                      <a:pt x="10344" y="77647"/>
                      <a:pt x="10344" y="77647"/>
                    </a:cubicBezTo>
                    <a:cubicBezTo>
                      <a:pt x="20689" y="72352"/>
                      <a:pt x="20689" y="72352"/>
                      <a:pt x="20689" y="72352"/>
                    </a:cubicBezTo>
                    <a:cubicBezTo>
                      <a:pt x="22758" y="72352"/>
                      <a:pt x="22758" y="70588"/>
                      <a:pt x="22758" y="70588"/>
                    </a:cubicBezTo>
                    <a:cubicBezTo>
                      <a:pt x="20689" y="68823"/>
                      <a:pt x="20689" y="68823"/>
                      <a:pt x="18620" y="68823"/>
                    </a:cubicBezTo>
                    <a:close/>
                    <a:moveTo>
                      <a:pt x="117931" y="49411"/>
                    </a:moveTo>
                    <a:cubicBezTo>
                      <a:pt x="105517" y="49411"/>
                      <a:pt x="105517" y="49411"/>
                      <a:pt x="105517" y="49411"/>
                    </a:cubicBezTo>
                    <a:cubicBezTo>
                      <a:pt x="105517" y="49411"/>
                      <a:pt x="103448" y="49411"/>
                      <a:pt x="103448" y="51176"/>
                    </a:cubicBezTo>
                    <a:cubicBezTo>
                      <a:pt x="103448" y="52941"/>
                      <a:pt x="105517" y="52941"/>
                      <a:pt x="105517" y="52941"/>
                    </a:cubicBezTo>
                    <a:cubicBezTo>
                      <a:pt x="117931" y="52941"/>
                      <a:pt x="117931" y="52941"/>
                      <a:pt x="117931" y="52941"/>
                    </a:cubicBezTo>
                    <a:cubicBezTo>
                      <a:pt x="120000" y="52941"/>
                      <a:pt x="120000" y="52941"/>
                      <a:pt x="120000" y="51176"/>
                    </a:cubicBezTo>
                    <a:cubicBezTo>
                      <a:pt x="120000" y="49411"/>
                      <a:pt x="120000" y="49411"/>
                      <a:pt x="117931" y="49411"/>
                    </a:cubicBezTo>
                    <a:close/>
                    <a:moveTo>
                      <a:pt x="16551" y="51176"/>
                    </a:moveTo>
                    <a:cubicBezTo>
                      <a:pt x="16551" y="49411"/>
                      <a:pt x="14482" y="49411"/>
                      <a:pt x="14482" y="49411"/>
                    </a:cubicBezTo>
                    <a:cubicBezTo>
                      <a:pt x="2068" y="49411"/>
                      <a:pt x="2068" y="49411"/>
                      <a:pt x="2068" y="49411"/>
                    </a:cubicBezTo>
                    <a:cubicBezTo>
                      <a:pt x="0" y="49411"/>
                      <a:pt x="0" y="49411"/>
                      <a:pt x="0" y="51176"/>
                    </a:cubicBezTo>
                    <a:cubicBezTo>
                      <a:pt x="0" y="52941"/>
                      <a:pt x="0" y="52941"/>
                      <a:pt x="2068" y="52941"/>
                    </a:cubicBezTo>
                    <a:cubicBezTo>
                      <a:pt x="14482" y="52941"/>
                      <a:pt x="14482" y="52941"/>
                      <a:pt x="14482" y="52941"/>
                    </a:cubicBezTo>
                    <a:cubicBezTo>
                      <a:pt x="14482" y="52941"/>
                      <a:pt x="16551" y="52941"/>
                      <a:pt x="16551" y="51176"/>
                    </a:cubicBezTo>
                    <a:close/>
                    <a:moveTo>
                      <a:pt x="101379" y="68823"/>
                    </a:moveTo>
                    <a:cubicBezTo>
                      <a:pt x="99310" y="68823"/>
                      <a:pt x="99310" y="68823"/>
                      <a:pt x="97241" y="70588"/>
                    </a:cubicBezTo>
                    <a:cubicBezTo>
                      <a:pt x="97241" y="70588"/>
                      <a:pt x="97241" y="72352"/>
                      <a:pt x="99310" y="72352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09655" y="77647"/>
                      <a:pt x="109655" y="77647"/>
                      <a:pt x="109655" y="77647"/>
                    </a:cubicBezTo>
                    <a:cubicBezTo>
                      <a:pt x="111724" y="77647"/>
                      <a:pt x="111724" y="77647"/>
                      <a:pt x="111724" y="75882"/>
                    </a:cubicBezTo>
                    <a:cubicBezTo>
                      <a:pt x="111724" y="75882"/>
                      <a:pt x="111724" y="74117"/>
                      <a:pt x="111724" y="74117"/>
                    </a:cubicBezTo>
                    <a:lnTo>
                      <a:pt x="101379" y="68823"/>
                    </a:lnTo>
                    <a:close/>
                    <a:moveTo>
                      <a:pt x="10344" y="24705"/>
                    </a:moveTo>
                    <a:cubicBezTo>
                      <a:pt x="10344" y="24705"/>
                      <a:pt x="8275" y="24705"/>
                      <a:pt x="8275" y="24705"/>
                    </a:cubicBezTo>
                    <a:cubicBezTo>
                      <a:pt x="8275" y="26470"/>
                      <a:pt x="8275" y="28235"/>
                      <a:pt x="8275" y="28235"/>
                    </a:cubicBezTo>
                    <a:cubicBezTo>
                      <a:pt x="18620" y="33529"/>
                      <a:pt x="18620" y="33529"/>
                      <a:pt x="18620" y="33529"/>
                    </a:cubicBezTo>
                    <a:cubicBezTo>
                      <a:pt x="20689" y="33529"/>
                      <a:pt x="20689" y="33529"/>
                      <a:pt x="20689" y="33529"/>
                    </a:cubicBezTo>
                    <a:cubicBezTo>
                      <a:pt x="20689" y="33529"/>
                      <a:pt x="22758" y="33529"/>
                      <a:pt x="22758" y="31764"/>
                    </a:cubicBezTo>
                    <a:cubicBezTo>
                      <a:pt x="22758" y="31764"/>
                      <a:pt x="22758" y="30000"/>
                      <a:pt x="20689" y="30000"/>
                    </a:cubicBezTo>
                    <a:lnTo>
                      <a:pt x="10344" y="24705"/>
                    </a:lnTo>
                    <a:close/>
                    <a:moveTo>
                      <a:pt x="84827" y="84705"/>
                    </a:moveTo>
                    <a:cubicBezTo>
                      <a:pt x="84827" y="82941"/>
                      <a:pt x="82758" y="82941"/>
                      <a:pt x="82758" y="82941"/>
                    </a:cubicBezTo>
                    <a:cubicBezTo>
                      <a:pt x="80689" y="82941"/>
                      <a:pt x="80689" y="84705"/>
                      <a:pt x="80689" y="86470"/>
                    </a:cubicBezTo>
                    <a:cubicBezTo>
                      <a:pt x="86896" y="95294"/>
                      <a:pt x="86896" y="95294"/>
                      <a:pt x="86896" y="95294"/>
                    </a:cubicBezTo>
                    <a:cubicBezTo>
                      <a:pt x="86896" y="95294"/>
                      <a:pt x="88965" y="95294"/>
                      <a:pt x="88965" y="95294"/>
                    </a:cubicBezTo>
                    <a:cubicBezTo>
                      <a:pt x="88965" y="95294"/>
                      <a:pt x="88965" y="95294"/>
                      <a:pt x="91034" y="95294"/>
                    </a:cubicBezTo>
                    <a:cubicBezTo>
                      <a:pt x="91034" y="95294"/>
                      <a:pt x="91034" y="93529"/>
                      <a:pt x="91034" y="93529"/>
                    </a:cubicBezTo>
                    <a:lnTo>
                      <a:pt x="84827" y="84705"/>
                    </a:lnTo>
                    <a:close/>
                    <a:moveTo>
                      <a:pt x="35172" y="17647"/>
                    </a:moveTo>
                    <a:cubicBezTo>
                      <a:pt x="35172" y="19411"/>
                      <a:pt x="37241" y="19411"/>
                      <a:pt x="37241" y="19411"/>
                    </a:cubicBezTo>
                    <a:cubicBezTo>
                      <a:pt x="37241" y="19411"/>
                      <a:pt x="37241" y="19411"/>
                      <a:pt x="37241" y="19411"/>
                    </a:cubicBezTo>
                    <a:cubicBezTo>
                      <a:pt x="39310" y="17647"/>
                      <a:pt x="39310" y="17647"/>
                      <a:pt x="39310" y="15882"/>
                    </a:cubicBezTo>
                    <a:cubicBezTo>
                      <a:pt x="33103" y="7058"/>
                      <a:pt x="33103" y="7058"/>
                      <a:pt x="33103" y="7058"/>
                    </a:cubicBezTo>
                    <a:cubicBezTo>
                      <a:pt x="33103" y="7058"/>
                      <a:pt x="31034" y="7058"/>
                      <a:pt x="31034" y="7058"/>
                    </a:cubicBezTo>
                    <a:cubicBezTo>
                      <a:pt x="28965" y="7058"/>
                      <a:pt x="28965" y="8823"/>
                      <a:pt x="28965" y="8823"/>
                    </a:cubicBezTo>
                    <a:lnTo>
                      <a:pt x="35172" y="17647"/>
                    </a:lnTo>
                    <a:close/>
                    <a:moveTo>
                      <a:pt x="60000" y="14117"/>
                    </a:moveTo>
                    <a:cubicBezTo>
                      <a:pt x="62068" y="14117"/>
                      <a:pt x="62068" y="12352"/>
                      <a:pt x="62068" y="12352"/>
                    </a:cubicBezTo>
                    <a:cubicBezTo>
                      <a:pt x="62068" y="1764"/>
                      <a:pt x="62068" y="1764"/>
                      <a:pt x="62068" y="1764"/>
                    </a:cubicBezTo>
                    <a:cubicBezTo>
                      <a:pt x="62068" y="0"/>
                      <a:pt x="62068" y="0"/>
                      <a:pt x="60000" y="0"/>
                    </a:cubicBezTo>
                    <a:cubicBezTo>
                      <a:pt x="57931" y="0"/>
                      <a:pt x="57931" y="0"/>
                      <a:pt x="57931" y="1764"/>
                    </a:cubicBezTo>
                    <a:cubicBezTo>
                      <a:pt x="57931" y="12352"/>
                      <a:pt x="57931" y="12352"/>
                      <a:pt x="57931" y="12352"/>
                    </a:cubicBezTo>
                    <a:cubicBezTo>
                      <a:pt x="57931" y="12352"/>
                      <a:pt x="57931" y="14117"/>
                      <a:pt x="60000" y="1411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89" name="Shape 2489"/>
              <p:cNvSpPr/>
              <p:nvPr/>
            </p:nvSpPr>
            <p:spPr>
              <a:xfrm>
                <a:off x="4410621" y="5722442"/>
                <a:ext cx="387472" cy="4500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4000"/>
                    </a:moveTo>
                    <a:cubicBezTo>
                      <a:pt x="87096" y="60000"/>
                      <a:pt x="87096" y="60000"/>
                      <a:pt x="87096" y="60000"/>
                    </a:cubicBezTo>
                    <a:cubicBezTo>
                      <a:pt x="100645" y="46285"/>
                      <a:pt x="100645" y="25714"/>
                      <a:pt x="87096" y="13714"/>
                    </a:cubicBezTo>
                    <a:cubicBezTo>
                      <a:pt x="71612" y="0"/>
                      <a:pt x="48387" y="0"/>
                      <a:pt x="32903" y="13714"/>
                    </a:cubicBezTo>
                    <a:cubicBezTo>
                      <a:pt x="19354" y="25714"/>
                      <a:pt x="19354" y="46285"/>
                      <a:pt x="32903" y="60000"/>
                    </a:cubicBezTo>
                    <a:lnTo>
                      <a:pt x="60000" y="84000"/>
                    </a:lnTo>
                    <a:close/>
                    <a:moveTo>
                      <a:pt x="60000" y="13714"/>
                    </a:moveTo>
                    <a:cubicBezTo>
                      <a:pt x="73548" y="13714"/>
                      <a:pt x="85161" y="24000"/>
                      <a:pt x="85161" y="36000"/>
                    </a:cubicBezTo>
                    <a:cubicBezTo>
                      <a:pt x="85161" y="49714"/>
                      <a:pt x="73548" y="58285"/>
                      <a:pt x="60000" y="58285"/>
                    </a:cubicBezTo>
                    <a:cubicBezTo>
                      <a:pt x="46451" y="58285"/>
                      <a:pt x="34838" y="49714"/>
                      <a:pt x="34838" y="36000"/>
                    </a:cubicBezTo>
                    <a:cubicBezTo>
                      <a:pt x="34838" y="24000"/>
                      <a:pt x="46451" y="13714"/>
                      <a:pt x="60000" y="13714"/>
                    </a:cubicBezTo>
                    <a:close/>
                    <a:moveTo>
                      <a:pt x="48387" y="85714"/>
                    </a:moveTo>
                    <a:cubicBezTo>
                      <a:pt x="48387" y="84000"/>
                      <a:pt x="50322" y="84000"/>
                      <a:pt x="52258" y="82285"/>
                    </a:cubicBezTo>
                    <a:cubicBezTo>
                      <a:pt x="58064" y="85714"/>
                      <a:pt x="58064" y="85714"/>
                      <a:pt x="58064" y="85714"/>
                    </a:cubicBezTo>
                    <a:cubicBezTo>
                      <a:pt x="58064" y="87428"/>
                      <a:pt x="58064" y="87428"/>
                      <a:pt x="60000" y="87428"/>
                    </a:cubicBezTo>
                    <a:cubicBezTo>
                      <a:pt x="60000" y="87428"/>
                      <a:pt x="61935" y="87428"/>
                      <a:pt x="61935" y="85714"/>
                    </a:cubicBezTo>
                    <a:cubicBezTo>
                      <a:pt x="65806" y="82285"/>
                      <a:pt x="65806" y="82285"/>
                      <a:pt x="65806" y="82285"/>
                    </a:cubicBezTo>
                    <a:cubicBezTo>
                      <a:pt x="69677" y="84000"/>
                      <a:pt x="71612" y="84000"/>
                      <a:pt x="71612" y="85714"/>
                    </a:cubicBezTo>
                    <a:cubicBezTo>
                      <a:pt x="71612" y="89142"/>
                      <a:pt x="65806" y="90857"/>
                      <a:pt x="60000" y="90857"/>
                    </a:cubicBezTo>
                    <a:cubicBezTo>
                      <a:pt x="54193" y="90857"/>
                      <a:pt x="48387" y="89142"/>
                      <a:pt x="48387" y="85714"/>
                    </a:cubicBezTo>
                    <a:close/>
                    <a:moveTo>
                      <a:pt x="15483" y="90857"/>
                    </a:moveTo>
                    <a:cubicBezTo>
                      <a:pt x="15483" y="99428"/>
                      <a:pt x="34838" y="106285"/>
                      <a:pt x="60000" y="106285"/>
                    </a:cubicBezTo>
                    <a:cubicBezTo>
                      <a:pt x="85161" y="106285"/>
                      <a:pt x="104516" y="99428"/>
                      <a:pt x="104516" y="90857"/>
                    </a:cubicBezTo>
                    <a:cubicBezTo>
                      <a:pt x="104516" y="84000"/>
                      <a:pt x="92903" y="77142"/>
                      <a:pt x="75483" y="75428"/>
                    </a:cubicBezTo>
                    <a:cubicBezTo>
                      <a:pt x="67741" y="80571"/>
                      <a:pt x="67741" y="80571"/>
                      <a:pt x="67741" y="80571"/>
                    </a:cubicBezTo>
                    <a:cubicBezTo>
                      <a:pt x="79354" y="82285"/>
                      <a:pt x="85161" y="84000"/>
                      <a:pt x="85161" y="87428"/>
                    </a:cubicBezTo>
                    <a:cubicBezTo>
                      <a:pt x="85161" y="89142"/>
                      <a:pt x="75483" y="92571"/>
                      <a:pt x="60000" y="92571"/>
                    </a:cubicBezTo>
                    <a:cubicBezTo>
                      <a:pt x="44516" y="92571"/>
                      <a:pt x="34838" y="89142"/>
                      <a:pt x="34838" y="87428"/>
                    </a:cubicBezTo>
                    <a:cubicBezTo>
                      <a:pt x="34838" y="84000"/>
                      <a:pt x="40645" y="82285"/>
                      <a:pt x="50322" y="80571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27096" y="77142"/>
                      <a:pt x="15483" y="84000"/>
                      <a:pt x="15483" y="90857"/>
                    </a:cubicBezTo>
                    <a:close/>
                    <a:moveTo>
                      <a:pt x="30967" y="87428"/>
                    </a:moveTo>
                    <a:cubicBezTo>
                      <a:pt x="30967" y="92571"/>
                      <a:pt x="44516" y="96000"/>
                      <a:pt x="60000" y="96000"/>
                    </a:cubicBezTo>
                    <a:cubicBezTo>
                      <a:pt x="75483" y="96000"/>
                      <a:pt x="89032" y="92571"/>
                      <a:pt x="89032" y="87428"/>
                    </a:cubicBezTo>
                    <a:cubicBezTo>
                      <a:pt x="89032" y="84000"/>
                      <a:pt x="85161" y="80571"/>
                      <a:pt x="81290" y="80571"/>
                    </a:cubicBezTo>
                    <a:cubicBezTo>
                      <a:pt x="92903" y="82285"/>
                      <a:pt x="100645" y="85714"/>
                      <a:pt x="100645" y="90857"/>
                    </a:cubicBezTo>
                    <a:cubicBezTo>
                      <a:pt x="100645" y="96000"/>
                      <a:pt x="83225" y="102857"/>
                      <a:pt x="60000" y="102857"/>
                    </a:cubicBezTo>
                    <a:cubicBezTo>
                      <a:pt x="36774" y="102857"/>
                      <a:pt x="19354" y="96000"/>
                      <a:pt x="19354" y="90857"/>
                    </a:cubicBezTo>
                    <a:cubicBezTo>
                      <a:pt x="19354" y="85714"/>
                      <a:pt x="27096" y="82285"/>
                      <a:pt x="38709" y="80571"/>
                    </a:cubicBezTo>
                    <a:cubicBezTo>
                      <a:pt x="32903" y="80571"/>
                      <a:pt x="30967" y="84000"/>
                      <a:pt x="30967" y="87428"/>
                    </a:cubicBezTo>
                    <a:close/>
                    <a:moveTo>
                      <a:pt x="120000" y="94285"/>
                    </a:moveTo>
                    <a:cubicBezTo>
                      <a:pt x="120000" y="109714"/>
                      <a:pt x="94838" y="120000"/>
                      <a:pt x="60000" y="120000"/>
                    </a:cubicBezTo>
                    <a:cubicBezTo>
                      <a:pt x="25161" y="120000"/>
                      <a:pt x="0" y="109714"/>
                      <a:pt x="0" y="94285"/>
                    </a:cubicBezTo>
                    <a:cubicBezTo>
                      <a:pt x="0" y="84000"/>
                      <a:pt x="15483" y="73714"/>
                      <a:pt x="38709" y="70285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19354" y="77142"/>
                      <a:pt x="5806" y="85714"/>
                      <a:pt x="5806" y="94285"/>
                    </a:cubicBezTo>
                    <a:cubicBezTo>
                      <a:pt x="5806" y="104571"/>
                      <a:pt x="27096" y="114857"/>
                      <a:pt x="60000" y="114857"/>
                    </a:cubicBezTo>
                    <a:cubicBezTo>
                      <a:pt x="92903" y="114857"/>
                      <a:pt x="114193" y="104571"/>
                      <a:pt x="114193" y="94285"/>
                    </a:cubicBezTo>
                    <a:cubicBezTo>
                      <a:pt x="114193" y="85714"/>
                      <a:pt x="98709" y="77142"/>
                      <a:pt x="75483" y="75428"/>
                    </a:cubicBezTo>
                    <a:cubicBezTo>
                      <a:pt x="81290" y="70285"/>
                      <a:pt x="81290" y="70285"/>
                      <a:pt x="81290" y="70285"/>
                    </a:cubicBezTo>
                    <a:cubicBezTo>
                      <a:pt x="104516" y="73714"/>
                      <a:pt x="120000" y="84000"/>
                      <a:pt x="120000" y="9428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0" name="Shape 2490"/>
              <p:cNvSpPr/>
              <p:nvPr/>
            </p:nvSpPr>
            <p:spPr>
              <a:xfrm>
                <a:off x="8282443" y="4255260"/>
                <a:ext cx="400363" cy="4388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047" y="80597"/>
                    </a:moveTo>
                    <a:cubicBezTo>
                      <a:pt x="80000" y="59104"/>
                      <a:pt x="80000" y="59104"/>
                      <a:pt x="80000" y="59104"/>
                    </a:cubicBezTo>
                    <a:cubicBezTo>
                      <a:pt x="99047" y="59104"/>
                      <a:pt x="99047" y="59104"/>
                      <a:pt x="99047" y="59104"/>
                    </a:cubicBezTo>
                    <a:cubicBezTo>
                      <a:pt x="99047" y="0"/>
                      <a:pt x="99047" y="0"/>
                      <a:pt x="99047" y="0"/>
                    </a:cubicBezTo>
                    <a:cubicBezTo>
                      <a:pt x="20952" y="0"/>
                      <a:pt x="20952" y="0"/>
                      <a:pt x="20952" y="0"/>
                    </a:cubicBezTo>
                    <a:cubicBezTo>
                      <a:pt x="20952" y="59104"/>
                      <a:pt x="20952" y="59104"/>
                      <a:pt x="20952" y="59104"/>
                    </a:cubicBezTo>
                    <a:cubicBezTo>
                      <a:pt x="40000" y="59104"/>
                      <a:pt x="40000" y="59104"/>
                      <a:pt x="40000" y="59104"/>
                    </a:cubicBezTo>
                    <a:lnTo>
                      <a:pt x="59047" y="80597"/>
                    </a:lnTo>
                    <a:close/>
                    <a:moveTo>
                      <a:pt x="28571" y="51940"/>
                    </a:moveTo>
                    <a:cubicBezTo>
                      <a:pt x="28571" y="7164"/>
                      <a:pt x="28571" y="7164"/>
                      <a:pt x="28571" y="7164"/>
                    </a:cubicBezTo>
                    <a:cubicBezTo>
                      <a:pt x="91428" y="7164"/>
                      <a:pt x="91428" y="7164"/>
                      <a:pt x="91428" y="7164"/>
                    </a:cubicBezTo>
                    <a:cubicBezTo>
                      <a:pt x="91428" y="51940"/>
                      <a:pt x="91428" y="51940"/>
                      <a:pt x="91428" y="51940"/>
                    </a:cubicBezTo>
                    <a:cubicBezTo>
                      <a:pt x="85714" y="51940"/>
                      <a:pt x="85714" y="51940"/>
                      <a:pt x="85714" y="51940"/>
                    </a:cubicBezTo>
                    <a:cubicBezTo>
                      <a:pt x="32380" y="51940"/>
                      <a:pt x="32380" y="51940"/>
                      <a:pt x="32380" y="51940"/>
                    </a:cubicBezTo>
                    <a:lnTo>
                      <a:pt x="28571" y="51940"/>
                    </a:lnTo>
                    <a:close/>
                    <a:moveTo>
                      <a:pt x="47619" y="84179"/>
                    </a:moveTo>
                    <a:cubicBezTo>
                      <a:pt x="47619" y="82388"/>
                      <a:pt x="51428" y="80597"/>
                      <a:pt x="55238" y="80597"/>
                    </a:cubicBezTo>
                    <a:cubicBezTo>
                      <a:pt x="57142" y="82388"/>
                      <a:pt x="57142" y="82388"/>
                      <a:pt x="57142" y="82388"/>
                    </a:cubicBezTo>
                    <a:cubicBezTo>
                      <a:pt x="57142" y="82388"/>
                      <a:pt x="59047" y="84179"/>
                      <a:pt x="59047" y="84179"/>
                    </a:cubicBezTo>
                    <a:cubicBezTo>
                      <a:pt x="60952" y="84179"/>
                      <a:pt x="60952" y="82388"/>
                      <a:pt x="62857" y="82388"/>
                    </a:cubicBezTo>
                    <a:cubicBezTo>
                      <a:pt x="64761" y="80597"/>
                      <a:pt x="64761" y="80597"/>
                      <a:pt x="64761" y="80597"/>
                    </a:cubicBezTo>
                    <a:cubicBezTo>
                      <a:pt x="68571" y="80597"/>
                      <a:pt x="70476" y="82388"/>
                      <a:pt x="70476" y="84179"/>
                    </a:cubicBezTo>
                    <a:cubicBezTo>
                      <a:pt x="70476" y="87761"/>
                      <a:pt x="64761" y="89552"/>
                      <a:pt x="59047" y="89552"/>
                    </a:cubicBezTo>
                    <a:cubicBezTo>
                      <a:pt x="53333" y="89552"/>
                      <a:pt x="47619" y="87761"/>
                      <a:pt x="47619" y="84179"/>
                    </a:cubicBezTo>
                    <a:close/>
                    <a:moveTo>
                      <a:pt x="15238" y="89552"/>
                    </a:moveTo>
                    <a:cubicBezTo>
                      <a:pt x="15238" y="98507"/>
                      <a:pt x="34285" y="105671"/>
                      <a:pt x="59047" y="105671"/>
                    </a:cubicBezTo>
                    <a:cubicBezTo>
                      <a:pt x="83809" y="105671"/>
                      <a:pt x="102857" y="98507"/>
                      <a:pt x="102857" y="89552"/>
                    </a:cubicBezTo>
                    <a:cubicBezTo>
                      <a:pt x="102857" y="80597"/>
                      <a:pt x="89523" y="75223"/>
                      <a:pt x="70476" y="73432"/>
                    </a:cubicBezTo>
                    <a:cubicBezTo>
                      <a:pt x="64761" y="78805"/>
                      <a:pt x="64761" y="78805"/>
                      <a:pt x="64761" y="78805"/>
                    </a:cubicBezTo>
                    <a:cubicBezTo>
                      <a:pt x="78095" y="80597"/>
                      <a:pt x="83809" y="82388"/>
                      <a:pt x="83809" y="85970"/>
                    </a:cubicBezTo>
                    <a:cubicBezTo>
                      <a:pt x="83809" y="87761"/>
                      <a:pt x="74285" y="91343"/>
                      <a:pt x="59047" y="91343"/>
                    </a:cubicBezTo>
                    <a:cubicBezTo>
                      <a:pt x="43809" y="91343"/>
                      <a:pt x="34285" y="87761"/>
                      <a:pt x="34285" y="85970"/>
                    </a:cubicBezTo>
                    <a:cubicBezTo>
                      <a:pt x="34285" y="82388"/>
                      <a:pt x="41904" y="80597"/>
                      <a:pt x="53333" y="78805"/>
                    </a:cubicBezTo>
                    <a:cubicBezTo>
                      <a:pt x="47619" y="73432"/>
                      <a:pt x="47619" y="73432"/>
                      <a:pt x="47619" y="73432"/>
                    </a:cubicBezTo>
                    <a:cubicBezTo>
                      <a:pt x="28571" y="75223"/>
                      <a:pt x="15238" y="80597"/>
                      <a:pt x="15238" y="89552"/>
                    </a:cubicBezTo>
                    <a:close/>
                    <a:moveTo>
                      <a:pt x="30476" y="85970"/>
                    </a:moveTo>
                    <a:cubicBezTo>
                      <a:pt x="30476" y="91343"/>
                      <a:pt x="45714" y="94925"/>
                      <a:pt x="59047" y="94925"/>
                    </a:cubicBezTo>
                    <a:cubicBezTo>
                      <a:pt x="74285" y="94925"/>
                      <a:pt x="87619" y="91343"/>
                      <a:pt x="87619" y="85970"/>
                    </a:cubicBezTo>
                    <a:cubicBezTo>
                      <a:pt x="87619" y="82388"/>
                      <a:pt x="85714" y="78805"/>
                      <a:pt x="80000" y="78805"/>
                    </a:cubicBezTo>
                    <a:cubicBezTo>
                      <a:pt x="91428" y="80597"/>
                      <a:pt x="99047" y="84179"/>
                      <a:pt x="99047" y="89552"/>
                    </a:cubicBezTo>
                    <a:cubicBezTo>
                      <a:pt x="99047" y="94925"/>
                      <a:pt x="83809" y="102089"/>
                      <a:pt x="59047" y="102089"/>
                    </a:cubicBezTo>
                    <a:cubicBezTo>
                      <a:pt x="36190" y="102089"/>
                      <a:pt x="19047" y="94925"/>
                      <a:pt x="19047" y="89552"/>
                    </a:cubicBezTo>
                    <a:cubicBezTo>
                      <a:pt x="19047" y="84179"/>
                      <a:pt x="26666" y="80597"/>
                      <a:pt x="38095" y="78805"/>
                    </a:cubicBezTo>
                    <a:cubicBezTo>
                      <a:pt x="34285" y="78805"/>
                      <a:pt x="30476" y="82388"/>
                      <a:pt x="30476" y="85970"/>
                    </a:cubicBezTo>
                    <a:close/>
                    <a:moveTo>
                      <a:pt x="120000" y="93134"/>
                    </a:moveTo>
                    <a:cubicBezTo>
                      <a:pt x="120000" y="109253"/>
                      <a:pt x="93333" y="120000"/>
                      <a:pt x="59047" y="120000"/>
                    </a:cubicBezTo>
                    <a:cubicBezTo>
                      <a:pt x="26666" y="120000"/>
                      <a:pt x="0" y="109253"/>
                      <a:pt x="0" y="93134"/>
                    </a:cubicBezTo>
                    <a:cubicBezTo>
                      <a:pt x="0" y="80597"/>
                      <a:pt x="17142" y="71641"/>
                      <a:pt x="41904" y="68059"/>
                    </a:cubicBezTo>
                    <a:cubicBezTo>
                      <a:pt x="47619" y="71641"/>
                      <a:pt x="47619" y="71641"/>
                      <a:pt x="47619" y="71641"/>
                    </a:cubicBezTo>
                    <a:cubicBezTo>
                      <a:pt x="20952" y="75223"/>
                      <a:pt x="5714" y="84179"/>
                      <a:pt x="5714" y="93134"/>
                    </a:cubicBezTo>
                    <a:cubicBezTo>
                      <a:pt x="5714" y="103880"/>
                      <a:pt x="26666" y="114626"/>
                      <a:pt x="59047" y="114626"/>
                    </a:cubicBezTo>
                    <a:cubicBezTo>
                      <a:pt x="91428" y="114626"/>
                      <a:pt x="114285" y="103880"/>
                      <a:pt x="114285" y="93134"/>
                    </a:cubicBezTo>
                    <a:cubicBezTo>
                      <a:pt x="114285" y="84179"/>
                      <a:pt x="97142" y="75223"/>
                      <a:pt x="72380" y="71641"/>
                    </a:cubicBezTo>
                    <a:cubicBezTo>
                      <a:pt x="76190" y="68059"/>
                      <a:pt x="76190" y="68059"/>
                      <a:pt x="76190" y="68059"/>
                    </a:cubicBezTo>
                    <a:cubicBezTo>
                      <a:pt x="100952" y="71641"/>
                      <a:pt x="120000" y="80597"/>
                      <a:pt x="120000" y="931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1" name="Shape 2491"/>
              <p:cNvSpPr/>
              <p:nvPr/>
            </p:nvSpPr>
            <p:spPr>
              <a:xfrm>
                <a:off x="3916117" y="2413025"/>
                <a:ext cx="315664" cy="34601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9047" y="80597"/>
                    </a:moveTo>
                    <a:cubicBezTo>
                      <a:pt x="80000" y="59104"/>
                      <a:pt x="80000" y="59104"/>
                      <a:pt x="80000" y="59104"/>
                    </a:cubicBezTo>
                    <a:cubicBezTo>
                      <a:pt x="99047" y="59104"/>
                      <a:pt x="99047" y="59104"/>
                      <a:pt x="99047" y="59104"/>
                    </a:cubicBezTo>
                    <a:cubicBezTo>
                      <a:pt x="99047" y="0"/>
                      <a:pt x="99047" y="0"/>
                      <a:pt x="99047" y="0"/>
                    </a:cubicBezTo>
                    <a:cubicBezTo>
                      <a:pt x="20952" y="0"/>
                      <a:pt x="20952" y="0"/>
                      <a:pt x="20952" y="0"/>
                    </a:cubicBezTo>
                    <a:cubicBezTo>
                      <a:pt x="20952" y="59104"/>
                      <a:pt x="20952" y="59104"/>
                      <a:pt x="20952" y="59104"/>
                    </a:cubicBezTo>
                    <a:cubicBezTo>
                      <a:pt x="40000" y="59104"/>
                      <a:pt x="40000" y="59104"/>
                      <a:pt x="40000" y="59104"/>
                    </a:cubicBezTo>
                    <a:lnTo>
                      <a:pt x="59047" y="80597"/>
                    </a:lnTo>
                    <a:close/>
                    <a:moveTo>
                      <a:pt x="28571" y="51940"/>
                    </a:moveTo>
                    <a:cubicBezTo>
                      <a:pt x="28571" y="7164"/>
                      <a:pt x="28571" y="7164"/>
                      <a:pt x="28571" y="7164"/>
                    </a:cubicBezTo>
                    <a:cubicBezTo>
                      <a:pt x="91428" y="7164"/>
                      <a:pt x="91428" y="7164"/>
                      <a:pt x="91428" y="7164"/>
                    </a:cubicBezTo>
                    <a:cubicBezTo>
                      <a:pt x="91428" y="51940"/>
                      <a:pt x="91428" y="51940"/>
                      <a:pt x="91428" y="51940"/>
                    </a:cubicBezTo>
                    <a:cubicBezTo>
                      <a:pt x="85714" y="51940"/>
                      <a:pt x="85714" y="51940"/>
                      <a:pt x="85714" y="51940"/>
                    </a:cubicBezTo>
                    <a:cubicBezTo>
                      <a:pt x="32380" y="51940"/>
                      <a:pt x="32380" y="51940"/>
                      <a:pt x="32380" y="51940"/>
                    </a:cubicBezTo>
                    <a:lnTo>
                      <a:pt x="28571" y="51940"/>
                    </a:lnTo>
                    <a:close/>
                    <a:moveTo>
                      <a:pt x="47619" y="84179"/>
                    </a:moveTo>
                    <a:cubicBezTo>
                      <a:pt x="47619" y="82388"/>
                      <a:pt x="51428" y="80597"/>
                      <a:pt x="55238" y="80597"/>
                    </a:cubicBezTo>
                    <a:cubicBezTo>
                      <a:pt x="57142" y="82388"/>
                      <a:pt x="57142" y="82388"/>
                      <a:pt x="57142" y="82388"/>
                    </a:cubicBezTo>
                    <a:cubicBezTo>
                      <a:pt x="57142" y="82388"/>
                      <a:pt x="59047" y="84179"/>
                      <a:pt x="59047" y="84179"/>
                    </a:cubicBezTo>
                    <a:cubicBezTo>
                      <a:pt x="60952" y="84179"/>
                      <a:pt x="60952" y="82388"/>
                      <a:pt x="62857" y="82388"/>
                    </a:cubicBezTo>
                    <a:cubicBezTo>
                      <a:pt x="64761" y="80597"/>
                      <a:pt x="64761" y="80597"/>
                      <a:pt x="64761" y="80597"/>
                    </a:cubicBezTo>
                    <a:cubicBezTo>
                      <a:pt x="68571" y="80597"/>
                      <a:pt x="70476" y="82388"/>
                      <a:pt x="70476" y="84179"/>
                    </a:cubicBezTo>
                    <a:cubicBezTo>
                      <a:pt x="70476" y="87761"/>
                      <a:pt x="64761" y="89552"/>
                      <a:pt x="59047" y="89552"/>
                    </a:cubicBezTo>
                    <a:cubicBezTo>
                      <a:pt x="53333" y="89552"/>
                      <a:pt x="47619" y="87761"/>
                      <a:pt x="47619" y="84179"/>
                    </a:cubicBezTo>
                    <a:close/>
                    <a:moveTo>
                      <a:pt x="15238" y="89552"/>
                    </a:moveTo>
                    <a:cubicBezTo>
                      <a:pt x="15238" y="98507"/>
                      <a:pt x="34285" y="105671"/>
                      <a:pt x="59047" y="105671"/>
                    </a:cubicBezTo>
                    <a:cubicBezTo>
                      <a:pt x="83809" y="105671"/>
                      <a:pt x="102857" y="98507"/>
                      <a:pt x="102857" y="89552"/>
                    </a:cubicBezTo>
                    <a:cubicBezTo>
                      <a:pt x="102857" y="80597"/>
                      <a:pt x="89523" y="75223"/>
                      <a:pt x="70476" y="73432"/>
                    </a:cubicBezTo>
                    <a:cubicBezTo>
                      <a:pt x="64761" y="78805"/>
                      <a:pt x="64761" y="78805"/>
                      <a:pt x="64761" y="78805"/>
                    </a:cubicBezTo>
                    <a:cubicBezTo>
                      <a:pt x="78095" y="80597"/>
                      <a:pt x="83809" y="82388"/>
                      <a:pt x="83809" y="85970"/>
                    </a:cubicBezTo>
                    <a:cubicBezTo>
                      <a:pt x="83809" y="87761"/>
                      <a:pt x="74285" y="91343"/>
                      <a:pt x="59047" y="91343"/>
                    </a:cubicBezTo>
                    <a:cubicBezTo>
                      <a:pt x="43809" y="91343"/>
                      <a:pt x="34285" y="87761"/>
                      <a:pt x="34285" y="85970"/>
                    </a:cubicBezTo>
                    <a:cubicBezTo>
                      <a:pt x="34285" y="82388"/>
                      <a:pt x="41904" y="80597"/>
                      <a:pt x="53333" y="78805"/>
                    </a:cubicBezTo>
                    <a:cubicBezTo>
                      <a:pt x="47619" y="73432"/>
                      <a:pt x="47619" y="73432"/>
                      <a:pt x="47619" y="73432"/>
                    </a:cubicBezTo>
                    <a:cubicBezTo>
                      <a:pt x="28571" y="75223"/>
                      <a:pt x="15238" y="80597"/>
                      <a:pt x="15238" y="89552"/>
                    </a:cubicBezTo>
                    <a:close/>
                    <a:moveTo>
                      <a:pt x="30476" y="85970"/>
                    </a:moveTo>
                    <a:cubicBezTo>
                      <a:pt x="30476" y="91343"/>
                      <a:pt x="45714" y="94925"/>
                      <a:pt x="59047" y="94925"/>
                    </a:cubicBezTo>
                    <a:cubicBezTo>
                      <a:pt x="74285" y="94925"/>
                      <a:pt x="87619" y="91343"/>
                      <a:pt x="87619" y="85970"/>
                    </a:cubicBezTo>
                    <a:cubicBezTo>
                      <a:pt x="87619" y="82388"/>
                      <a:pt x="85714" y="78805"/>
                      <a:pt x="80000" y="78805"/>
                    </a:cubicBezTo>
                    <a:cubicBezTo>
                      <a:pt x="91428" y="80597"/>
                      <a:pt x="99047" y="84179"/>
                      <a:pt x="99047" y="89552"/>
                    </a:cubicBezTo>
                    <a:cubicBezTo>
                      <a:pt x="99047" y="94925"/>
                      <a:pt x="83809" y="102089"/>
                      <a:pt x="59047" y="102089"/>
                    </a:cubicBezTo>
                    <a:cubicBezTo>
                      <a:pt x="36190" y="102089"/>
                      <a:pt x="19047" y="94925"/>
                      <a:pt x="19047" y="89552"/>
                    </a:cubicBezTo>
                    <a:cubicBezTo>
                      <a:pt x="19047" y="84179"/>
                      <a:pt x="26666" y="80597"/>
                      <a:pt x="38095" y="78805"/>
                    </a:cubicBezTo>
                    <a:cubicBezTo>
                      <a:pt x="34285" y="78805"/>
                      <a:pt x="30476" y="82388"/>
                      <a:pt x="30476" y="85970"/>
                    </a:cubicBezTo>
                    <a:close/>
                    <a:moveTo>
                      <a:pt x="120000" y="93134"/>
                    </a:moveTo>
                    <a:cubicBezTo>
                      <a:pt x="120000" y="109253"/>
                      <a:pt x="93333" y="120000"/>
                      <a:pt x="59047" y="120000"/>
                    </a:cubicBezTo>
                    <a:cubicBezTo>
                      <a:pt x="26666" y="120000"/>
                      <a:pt x="0" y="109253"/>
                      <a:pt x="0" y="93134"/>
                    </a:cubicBezTo>
                    <a:cubicBezTo>
                      <a:pt x="0" y="80597"/>
                      <a:pt x="17142" y="71641"/>
                      <a:pt x="41904" y="68059"/>
                    </a:cubicBezTo>
                    <a:cubicBezTo>
                      <a:pt x="47619" y="71641"/>
                      <a:pt x="47619" y="71641"/>
                      <a:pt x="47619" y="71641"/>
                    </a:cubicBezTo>
                    <a:cubicBezTo>
                      <a:pt x="20952" y="75223"/>
                      <a:pt x="5714" y="84179"/>
                      <a:pt x="5714" y="93134"/>
                    </a:cubicBezTo>
                    <a:cubicBezTo>
                      <a:pt x="5714" y="103880"/>
                      <a:pt x="26666" y="114626"/>
                      <a:pt x="59047" y="114626"/>
                    </a:cubicBezTo>
                    <a:cubicBezTo>
                      <a:pt x="91428" y="114626"/>
                      <a:pt x="114285" y="103880"/>
                      <a:pt x="114285" y="93134"/>
                    </a:cubicBezTo>
                    <a:cubicBezTo>
                      <a:pt x="114285" y="84179"/>
                      <a:pt x="97142" y="75223"/>
                      <a:pt x="72380" y="71641"/>
                    </a:cubicBezTo>
                    <a:cubicBezTo>
                      <a:pt x="76190" y="68059"/>
                      <a:pt x="76190" y="68059"/>
                      <a:pt x="76190" y="68059"/>
                    </a:cubicBezTo>
                    <a:cubicBezTo>
                      <a:pt x="100952" y="71641"/>
                      <a:pt x="120000" y="80597"/>
                      <a:pt x="120000" y="931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2" name="Shape 2492"/>
              <p:cNvSpPr/>
              <p:nvPr/>
            </p:nvSpPr>
            <p:spPr>
              <a:xfrm>
                <a:off x="5761237" y="3485094"/>
                <a:ext cx="301289" cy="30128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3" name="Shape 2493"/>
              <p:cNvSpPr/>
              <p:nvPr/>
            </p:nvSpPr>
            <p:spPr>
              <a:xfrm>
                <a:off x="6044339" y="5512058"/>
                <a:ext cx="368224" cy="30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6000"/>
                    </a:moveTo>
                    <a:cubicBezTo>
                      <a:pt x="120000" y="28000"/>
                      <a:pt x="118333" y="30000"/>
                      <a:pt x="118333" y="30000"/>
                    </a:cubicBezTo>
                    <a:cubicBezTo>
                      <a:pt x="100000" y="30000"/>
                      <a:pt x="100000" y="30000"/>
                      <a:pt x="100000" y="30000"/>
                    </a:cubicBezTo>
                    <a:cubicBezTo>
                      <a:pt x="98333" y="30000"/>
                      <a:pt x="95000" y="32000"/>
                      <a:pt x="95000" y="34000"/>
                    </a:cubicBezTo>
                    <a:cubicBezTo>
                      <a:pt x="81666" y="82000"/>
                      <a:pt x="81666" y="82000"/>
                      <a:pt x="81666" y="82000"/>
                    </a:cubicBezTo>
                    <a:cubicBezTo>
                      <a:pt x="81666" y="86000"/>
                      <a:pt x="76666" y="90000"/>
                      <a:pt x="73333" y="90000"/>
                    </a:cubicBezTo>
                    <a:cubicBezTo>
                      <a:pt x="23333" y="90000"/>
                      <a:pt x="23333" y="90000"/>
                      <a:pt x="23333" y="90000"/>
                    </a:cubicBezTo>
                    <a:cubicBezTo>
                      <a:pt x="21666" y="90000"/>
                      <a:pt x="21666" y="90000"/>
                      <a:pt x="20000" y="90000"/>
                    </a:cubicBezTo>
                    <a:cubicBezTo>
                      <a:pt x="20000" y="94000"/>
                      <a:pt x="20000" y="94000"/>
                      <a:pt x="20000" y="94000"/>
                    </a:cubicBezTo>
                    <a:cubicBezTo>
                      <a:pt x="20000" y="94000"/>
                      <a:pt x="21666" y="96000"/>
                      <a:pt x="23333" y="96000"/>
                    </a:cubicBezTo>
                    <a:cubicBezTo>
                      <a:pt x="78333" y="96000"/>
                      <a:pt x="78333" y="96000"/>
                      <a:pt x="78333" y="96000"/>
                    </a:cubicBezTo>
                    <a:cubicBezTo>
                      <a:pt x="80000" y="96000"/>
                      <a:pt x="80000" y="98000"/>
                      <a:pt x="80000" y="100000"/>
                    </a:cubicBezTo>
                    <a:cubicBezTo>
                      <a:pt x="80000" y="100000"/>
                      <a:pt x="80000" y="102000"/>
                      <a:pt x="78333" y="102000"/>
                    </a:cubicBezTo>
                    <a:cubicBezTo>
                      <a:pt x="23333" y="102000"/>
                      <a:pt x="23333" y="102000"/>
                      <a:pt x="23333" y="102000"/>
                    </a:cubicBezTo>
                    <a:cubicBezTo>
                      <a:pt x="18333" y="102000"/>
                      <a:pt x="15000" y="98000"/>
                      <a:pt x="15000" y="94000"/>
                    </a:cubicBezTo>
                    <a:cubicBezTo>
                      <a:pt x="15000" y="88000"/>
                      <a:pt x="15000" y="88000"/>
                      <a:pt x="15000" y="88000"/>
                    </a:cubicBezTo>
                    <a:cubicBezTo>
                      <a:pt x="15000" y="86000"/>
                      <a:pt x="15000" y="86000"/>
                      <a:pt x="15000" y="86000"/>
                    </a:cubicBezTo>
                    <a:cubicBezTo>
                      <a:pt x="15000" y="84000"/>
                      <a:pt x="13333" y="84000"/>
                      <a:pt x="13333" y="82000"/>
                    </a:cubicBezTo>
                    <a:cubicBezTo>
                      <a:pt x="0" y="48000"/>
                      <a:pt x="0" y="48000"/>
                      <a:pt x="0" y="48000"/>
                    </a:cubicBezTo>
                    <a:cubicBezTo>
                      <a:pt x="0" y="46000"/>
                      <a:pt x="0" y="44000"/>
                      <a:pt x="1666" y="44000"/>
                    </a:cubicBezTo>
                    <a:cubicBezTo>
                      <a:pt x="3333" y="42000"/>
                      <a:pt x="5000" y="44000"/>
                      <a:pt x="5000" y="44000"/>
                    </a:cubicBezTo>
                    <a:cubicBezTo>
                      <a:pt x="18333" y="80000"/>
                      <a:pt x="18333" y="80000"/>
                      <a:pt x="18333" y="80000"/>
                    </a:cubicBezTo>
                    <a:cubicBezTo>
                      <a:pt x="18333" y="82000"/>
                      <a:pt x="21666" y="84000"/>
                      <a:pt x="23333" y="84000"/>
                    </a:cubicBezTo>
                    <a:cubicBezTo>
                      <a:pt x="73333" y="84000"/>
                      <a:pt x="73333" y="84000"/>
                      <a:pt x="73333" y="84000"/>
                    </a:cubicBezTo>
                    <a:cubicBezTo>
                      <a:pt x="75000" y="84000"/>
                      <a:pt x="76666" y="82000"/>
                      <a:pt x="78333" y="80000"/>
                    </a:cubicBezTo>
                    <a:cubicBezTo>
                      <a:pt x="90000" y="32000"/>
                      <a:pt x="90000" y="32000"/>
                      <a:pt x="90000" y="32000"/>
                    </a:cubicBezTo>
                    <a:cubicBezTo>
                      <a:pt x="91666" y="26000"/>
                      <a:pt x="95000" y="24000"/>
                      <a:pt x="100000" y="24000"/>
                    </a:cubicBezTo>
                    <a:cubicBezTo>
                      <a:pt x="118333" y="24000"/>
                      <a:pt x="118333" y="24000"/>
                      <a:pt x="118333" y="24000"/>
                    </a:cubicBezTo>
                    <a:cubicBezTo>
                      <a:pt x="118333" y="24000"/>
                      <a:pt x="120000" y="24000"/>
                      <a:pt x="120000" y="26000"/>
                    </a:cubicBezTo>
                    <a:close/>
                    <a:moveTo>
                      <a:pt x="30000" y="112000"/>
                    </a:moveTo>
                    <a:cubicBezTo>
                      <a:pt x="30000" y="116000"/>
                      <a:pt x="28333" y="120000"/>
                      <a:pt x="25000" y="120000"/>
                    </a:cubicBezTo>
                    <a:cubicBezTo>
                      <a:pt x="21666" y="120000"/>
                      <a:pt x="18333" y="116000"/>
                      <a:pt x="18333" y="112000"/>
                    </a:cubicBezTo>
                    <a:cubicBezTo>
                      <a:pt x="18333" y="108000"/>
                      <a:pt x="21666" y="104000"/>
                      <a:pt x="25000" y="104000"/>
                    </a:cubicBezTo>
                    <a:cubicBezTo>
                      <a:pt x="28333" y="104000"/>
                      <a:pt x="30000" y="108000"/>
                      <a:pt x="30000" y="112000"/>
                    </a:cubicBezTo>
                    <a:close/>
                    <a:moveTo>
                      <a:pt x="26666" y="112000"/>
                    </a:moveTo>
                    <a:cubicBezTo>
                      <a:pt x="26666" y="110000"/>
                      <a:pt x="26666" y="108000"/>
                      <a:pt x="25000" y="108000"/>
                    </a:cubicBezTo>
                    <a:cubicBezTo>
                      <a:pt x="23333" y="108000"/>
                      <a:pt x="21666" y="110000"/>
                      <a:pt x="21666" y="112000"/>
                    </a:cubicBezTo>
                    <a:cubicBezTo>
                      <a:pt x="21666" y="114000"/>
                      <a:pt x="23333" y="116000"/>
                      <a:pt x="25000" y="116000"/>
                    </a:cubicBezTo>
                    <a:cubicBezTo>
                      <a:pt x="26666" y="116000"/>
                      <a:pt x="26666" y="114000"/>
                      <a:pt x="26666" y="112000"/>
                    </a:cubicBezTo>
                    <a:close/>
                    <a:moveTo>
                      <a:pt x="75000" y="112000"/>
                    </a:moveTo>
                    <a:cubicBezTo>
                      <a:pt x="75000" y="116000"/>
                      <a:pt x="73333" y="120000"/>
                      <a:pt x="70000" y="120000"/>
                    </a:cubicBezTo>
                    <a:cubicBezTo>
                      <a:pt x="66666" y="120000"/>
                      <a:pt x="63333" y="116000"/>
                      <a:pt x="63333" y="112000"/>
                    </a:cubicBezTo>
                    <a:cubicBezTo>
                      <a:pt x="63333" y="108000"/>
                      <a:pt x="66666" y="104000"/>
                      <a:pt x="70000" y="104000"/>
                    </a:cubicBezTo>
                    <a:cubicBezTo>
                      <a:pt x="73333" y="104000"/>
                      <a:pt x="75000" y="108000"/>
                      <a:pt x="75000" y="112000"/>
                    </a:cubicBezTo>
                    <a:close/>
                    <a:moveTo>
                      <a:pt x="71666" y="112000"/>
                    </a:moveTo>
                    <a:cubicBezTo>
                      <a:pt x="71666" y="110000"/>
                      <a:pt x="71666" y="108000"/>
                      <a:pt x="70000" y="108000"/>
                    </a:cubicBezTo>
                    <a:cubicBezTo>
                      <a:pt x="68333" y="108000"/>
                      <a:pt x="66666" y="110000"/>
                      <a:pt x="66666" y="112000"/>
                    </a:cubicBezTo>
                    <a:cubicBezTo>
                      <a:pt x="66666" y="114000"/>
                      <a:pt x="68333" y="116000"/>
                      <a:pt x="70000" y="116000"/>
                    </a:cubicBezTo>
                    <a:cubicBezTo>
                      <a:pt x="71666" y="116000"/>
                      <a:pt x="71666" y="114000"/>
                      <a:pt x="71666" y="112000"/>
                    </a:cubicBezTo>
                    <a:close/>
                    <a:moveTo>
                      <a:pt x="76666" y="70000"/>
                    </a:moveTo>
                    <a:cubicBezTo>
                      <a:pt x="76666" y="68000"/>
                      <a:pt x="75000" y="68000"/>
                      <a:pt x="75000" y="68000"/>
                    </a:cubicBezTo>
                    <a:cubicBezTo>
                      <a:pt x="20000" y="68000"/>
                      <a:pt x="20000" y="68000"/>
                      <a:pt x="20000" y="68000"/>
                    </a:cubicBezTo>
                    <a:cubicBezTo>
                      <a:pt x="18333" y="68000"/>
                      <a:pt x="18333" y="68000"/>
                      <a:pt x="18333" y="70000"/>
                    </a:cubicBezTo>
                    <a:cubicBezTo>
                      <a:pt x="18333" y="70000"/>
                      <a:pt x="18333" y="72000"/>
                      <a:pt x="20000" y="72000"/>
                    </a:cubicBezTo>
                    <a:cubicBezTo>
                      <a:pt x="75000" y="72000"/>
                      <a:pt x="75000" y="72000"/>
                      <a:pt x="75000" y="72000"/>
                    </a:cubicBezTo>
                    <a:cubicBezTo>
                      <a:pt x="75000" y="72000"/>
                      <a:pt x="76666" y="70000"/>
                      <a:pt x="76666" y="70000"/>
                    </a:cubicBezTo>
                    <a:close/>
                    <a:moveTo>
                      <a:pt x="21666" y="76000"/>
                    </a:moveTo>
                    <a:cubicBezTo>
                      <a:pt x="21666" y="76000"/>
                      <a:pt x="20000" y="78000"/>
                      <a:pt x="20000" y="78000"/>
                    </a:cubicBezTo>
                    <a:cubicBezTo>
                      <a:pt x="20000" y="80000"/>
                      <a:pt x="21666" y="80000"/>
                      <a:pt x="21666" y="80000"/>
                    </a:cubicBezTo>
                    <a:cubicBezTo>
                      <a:pt x="71666" y="80000"/>
                      <a:pt x="71666" y="80000"/>
                      <a:pt x="71666" y="80000"/>
                    </a:cubicBezTo>
                    <a:cubicBezTo>
                      <a:pt x="73333" y="80000"/>
                      <a:pt x="73333" y="80000"/>
                      <a:pt x="73333" y="78000"/>
                    </a:cubicBezTo>
                    <a:cubicBezTo>
                      <a:pt x="73333" y="78000"/>
                      <a:pt x="73333" y="76000"/>
                      <a:pt x="71666" y="76000"/>
                    </a:cubicBezTo>
                    <a:lnTo>
                      <a:pt x="21666" y="76000"/>
                    </a:lnTo>
                    <a:close/>
                    <a:moveTo>
                      <a:pt x="21666" y="56000"/>
                    </a:moveTo>
                    <a:cubicBezTo>
                      <a:pt x="23333" y="56000"/>
                      <a:pt x="26666" y="54000"/>
                      <a:pt x="26666" y="50000"/>
                    </a:cubicBezTo>
                    <a:cubicBezTo>
                      <a:pt x="26666" y="48000"/>
                      <a:pt x="26666" y="48000"/>
                      <a:pt x="26666" y="46000"/>
                    </a:cubicBezTo>
                    <a:cubicBezTo>
                      <a:pt x="43333" y="26000"/>
                      <a:pt x="43333" y="26000"/>
                      <a:pt x="43333" y="26000"/>
                    </a:cubicBezTo>
                    <a:cubicBezTo>
                      <a:pt x="45000" y="26000"/>
                      <a:pt x="45000" y="28000"/>
                      <a:pt x="46666" y="28000"/>
                    </a:cubicBezTo>
                    <a:cubicBezTo>
                      <a:pt x="46666" y="28000"/>
                      <a:pt x="48333" y="26000"/>
                      <a:pt x="48333" y="26000"/>
                    </a:cubicBezTo>
                    <a:cubicBezTo>
                      <a:pt x="55000" y="34000"/>
                      <a:pt x="55000" y="34000"/>
                      <a:pt x="55000" y="34000"/>
                    </a:cubicBezTo>
                    <a:cubicBezTo>
                      <a:pt x="55000" y="36000"/>
                      <a:pt x="55000" y="36000"/>
                      <a:pt x="55000" y="38000"/>
                    </a:cubicBezTo>
                    <a:cubicBezTo>
                      <a:pt x="55000" y="40000"/>
                      <a:pt x="56666" y="44000"/>
                      <a:pt x="60000" y="44000"/>
                    </a:cubicBezTo>
                    <a:cubicBezTo>
                      <a:pt x="63333" y="44000"/>
                      <a:pt x="65000" y="40000"/>
                      <a:pt x="65000" y="38000"/>
                    </a:cubicBezTo>
                    <a:cubicBezTo>
                      <a:pt x="65000" y="36000"/>
                      <a:pt x="65000" y="36000"/>
                      <a:pt x="65000" y="34000"/>
                    </a:cubicBezTo>
                    <a:cubicBezTo>
                      <a:pt x="83333" y="12000"/>
                      <a:pt x="83333" y="12000"/>
                      <a:pt x="83333" y="12000"/>
                    </a:cubicBezTo>
                    <a:cubicBezTo>
                      <a:pt x="83333" y="14000"/>
                      <a:pt x="85000" y="14000"/>
                      <a:pt x="85000" y="14000"/>
                    </a:cubicBezTo>
                    <a:cubicBezTo>
                      <a:pt x="88333" y="14000"/>
                      <a:pt x="90000" y="10000"/>
                      <a:pt x="90000" y="8000"/>
                    </a:cubicBezTo>
                    <a:cubicBezTo>
                      <a:pt x="90000" y="4000"/>
                      <a:pt x="88333" y="0"/>
                      <a:pt x="85000" y="0"/>
                    </a:cubicBezTo>
                    <a:cubicBezTo>
                      <a:pt x="83333" y="0"/>
                      <a:pt x="80000" y="4000"/>
                      <a:pt x="80000" y="8000"/>
                    </a:cubicBezTo>
                    <a:cubicBezTo>
                      <a:pt x="80000" y="8000"/>
                      <a:pt x="80000" y="10000"/>
                      <a:pt x="81666" y="10000"/>
                    </a:cubicBezTo>
                    <a:cubicBezTo>
                      <a:pt x="63333" y="32000"/>
                      <a:pt x="63333" y="32000"/>
                      <a:pt x="63333" y="32000"/>
                    </a:cubicBezTo>
                    <a:cubicBezTo>
                      <a:pt x="61666" y="32000"/>
                      <a:pt x="61666" y="30000"/>
                      <a:pt x="60000" y="30000"/>
                    </a:cubicBezTo>
                    <a:cubicBezTo>
                      <a:pt x="60000" y="30000"/>
                      <a:pt x="58333" y="32000"/>
                      <a:pt x="58333" y="32000"/>
                    </a:cubicBezTo>
                    <a:cubicBezTo>
                      <a:pt x="51666" y="24000"/>
                      <a:pt x="51666" y="24000"/>
                      <a:pt x="51666" y="24000"/>
                    </a:cubicBezTo>
                    <a:cubicBezTo>
                      <a:pt x="51666" y="22000"/>
                      <a:pt x="51666" y="22000"/>
                      <a:pt x="51666" y="20000"/>
                    </a:cubicBezTo>
                    <a:cubicBezTo>
                      <a:pt x="51666" y="18000"/>
                      <a:pt x="50000" y="14000"/>
                      <a:pt x="46666" y="14000"/>
                    </a:cubicBezTo>
                    <a:cubicBezTo>
                      <a:pt x="43333" y="14000"/>
                      <a:pt x="41666" y="18000"/>
                      <a:pt x="41666" y="20000"/>
                    </a:cubicBezTo>
                    <a:cubicBezTo>
                      <a:pt x="41666" y="22000"/>
                      <a:pt x="41666" y="22000"/>
                      <a:pt x="41666" y="22000"/>
                    </a:cubicBezTo>
                    <a:cubicBezTo>
                      <a:pt x="23333" y="44000"/>
                      <a:pt x="23333" y="44000"/>
                      <a:pt x="23333" y="44000"/>
                    </a:cubicBezTo>
                    <a:cubicBezTo>
                      <a:pt x="23333" y="44000"/>
                      <a:pt x="21666" y="44000"/>
                      <a:pt x="21666" y="44000"/>
                    </a:cubicBezTo>
                    <a:cubicBezTo>
                      <a:pt x="18333" y="44000"/>
                      <a:pt x="16666" y="46000"/>
                      <a:pt x="16666" y="50000"/>
                    </a:cubicBezTo>
                    <a:cubicBezTo>
                      <a:pt x="16666" y="54000"/>
                      <a:pt x="18333" y="56000"/>
                      <a:pt x="21666" y="56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4" name="Shape 2494"/>
              <p:cNvSpPr/>
              <p:nvPr/>
            </p:nvSpPr>
            <p:spPr>
              <a:xfrm>
                <a:off x="6461246" y="6320200"/>
                <a:ext cx="315804" cy="42363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6923" y="24000"/>
                    </a:moveTo>
                    <a:cubicBezTo>
                      <a:pt x="36923" y="25714"/>
                      <a:pt x="36923" y="25714"/>
                      <a:pt x="36923" y="25714"/>
                    </a:cubicBezTo>
                    <a:cubicBezTo>
                      <a:pt x="30000" y="30857"/>
                      <a:pt x="30000" y="30857"/>
                      <a:pt x="30000" y="30857"/>
                    </a:cubicBezTo>
                    <a:cubicBezTo>
                      <a:pt x="30000" y="32571"/>
                      <a:pt x="30000" y="32571"/>
                      <a:pt x="27692" y="32571"/>
                    </a:cubicBezTo>
                    <a:cubicBezTo>
                      <a:pt x="27692" y="32571"/>
                      <a:pt x="27692" y="32571"/>
                      <a:pt x="27692" y="32571"/>
                    </a:cubicBezTo>
                    <a:cubicBezTo>
                      <a:pt x="25384" y="30857"/>
                      <a:pt x="25384" y="30857"/>
                      <a:pt x="27692" y="29142"/>
                    </a:cubicBezTo>
                    <a:cubicBezTo>
                      <a:pt x="25384" y="29142"/>
                      <a:pt x="25384" y="29142"/>
                      <a:pt x="25384" y="29142"/>
                    </a:cubicBezTo>
                    <a:cubicBezTo>
                      <a:pt x="25384" y="29142"/>
                      <a:pt x="23076" y="29142"/>
                      <a:pt x="23076" y="27428"/>
                    </a:cubicBezTo>
                    <a:cubicBezTo>
                      <a:pt x="23076" y="27428"/>
                      <a:pt x="23076" y="25714"/>
                      <a:pt x="25384" y="25714"/>
                    </a:cubicBezTo>
                    <a:cubicBezTo>
                      <a:pt x="34615" y="24000"/>
                      <a:pt x="34615" y="24000"/>
                      <a:pt x="34615" y="24000"/>
                    </a:cubicBezTo>
                    <a:cubicBezTo>
                      <a:pt x="34615" y="24000"/>
                      <a:pt x="36923" y="24000"/>
                      <a:pt x="36923" y="24000"/>
                    </a:cubicBezTo>
                    <a:close/>
                    <a:moveTo>
                      <a:pt x="117692" y="85714"/>
                    </a:moveTo>
                    <a:cubicBezTo>
                      <a:pt x="106153" y="92571"/>
                      <a:pt x="106153" y="92571"/>
                      <a:pt x="106153" y="92571"/>
                    </a:cubicBezTo>
                    <a:cubicBezTo>
                      <a:pt x="110769" y="94285"/>
                      <a:pt x="113076" y="96000"/>
                      <a:pt x="113076" y="99428"/>
                    </a:cubicBezTo>
                    <a:cubicBezTo>
                      <a:pt x="113076" y="101142"/>
                      <a:pt x="113076" y="101142"/>
                      <a:pt x="113076" y="102857"/>
                    </a:cubicBezTo>
                    <a:cubicBezTo>
                      <a:pt x="113076" y="102857"/>
                      <a:pt x="113076" y="102857"/>
                      <a:pt x="113076" y="102857"/>
                    </a:cubicBezTo>
                    <a:cubicBezTo>
                      <a:pt x="115384" y="102857"/>
                      <a:pt x="117692" y="102857"/>
                      <a:pt x="117692" y="104571"/>
                    </a:cubicBezTo>
                    <a:cubicBezTo>
                      <a:pt x="117692" y="118285"/>
                      <a:pt x="117692" y="118285"/>
                      <a:pt x="117692" y="118285"/>
                    </a:cubicBezTo>
                    <a:cubicBezTo>
                      <a:pt x="117692" y="118285"/>
                      <a:pt x="115384" y="120000"/>
                      <a:pt x="113076" y="120000"/>
                    </a:cubicBezTo>
                    <a:cubicBezTo>
                      <a:pt x="2307" y="120000"/>
                      <a:pt x="2307" y="120000"/>
                      <a:pt x="2307" y="120000"/>
                    </a:cubicBezTo>
                    <a:cubicBezTo>
                      <a:pt x="0" y="120000"/>
                      <a:pt x="0" y="118285"/>
                      <a:pt x="0" y="118285"/>
                    </a:cubicBezTo>
                    <a:cubicBezTo>
                      <a:pt x="0" y="104571"/>
                      <a:pt x="0" y="104571"/>
                      <a:pt x="0" y="104571"/>
                    </a:cubicBezTo>
                    <a:cubicBezTo>
                      <a:pt x="0" y="102857"/>
                      <a:pt x="0" y="102857"/>
                      <a:pt x="2307" y="102857"/>
                    </a:cubicBezTo>
                    <a:cubicBezTo>
                      <a:pt x="2307" y="102857"/>
                      <a:pt x="2307" y="102857"/>
                      <a:pt x="2307" y="102857"/>
                    </a:cubicBezTo>
                    <a:cubicBezTo>
                      <a:pt x="2307" y="101142"/>
                      <a:pt x="2307" y="101142"/>
                      <a:pt x="2307" y="99428"/>
                    </a:cubicBezTo>
                    <a:cubicBezTo>
                      <a:pt x="2307" y="97714"/>
                      <a:pt x="4615" y="94285"/>
                      <a:pt x="6923" y="92571"/>
                    </a:cubicBezTo>
                    <a:cubicBezTo>
                      <a:pt x="6923" y="90857"/>
                      <a:pt x="4615" y="84000"/>
                      <a:pt x="9230" y="77142"/>
                    </a:cubicBezTo>
                    <a:cubicBezTo>
                      <a:pt x="11538" y="73714"/>
                      <a:pt x="18461" y="70285"/>
                      <a:pt x="25384" y="66857"/>
                    </a:cubicBezTo>
                    <a:cubicBezTo>
                      <a:pt x="30000" y="63428"/>
                      <a:pt x="36923" y="60000"/>
                      <a:pt x="41538" y="56571"/>
                    </a:cubicBezTo>
                    <a:cubicBezTo>
                      <a:pt x="43846" y="53142"/>
                      <a:pt x="43846" y="49714"/>
                      <a:pt x="43846" y="46285"/>
                    </a:cubicBezTo>
                    <a:cubicBezTo>
                      <a:pt x="43846" y="46285"/>
                      <a:pt x="43846" y="46285"/>
                      <a:pt x="43846" y="46285"/>
                    </a:cubicBezTo>
                    <a:cubicBezTo>
                      <a:pt x="41538" y="46285"/>
                      <a:pt x="39230" y="46285"/>
                      <a:pt x="36923" y="46285"/>
                    </a:cubicBezTo>
                    <a:cubicBezTo>
                      <a:pt x="36923" y="46285"/>
                      <a:pt x="34615" y="48000"/>
                      <a:pt x="34615" y="51428"/>
                    </a:cubicBezTo>
                    <a:cubicBezTo>
                      <a:pt x="32307" y="53142"/>
                      <a:pt x="32307" y="54857"/>
                      <a:pt x="30000" y="54857"/>
                    </a:cubicBezTo>
                    <a:cubicBezTo>
                      <a:pt x="30000" y="56571"/>
                      <a:pt x="27692" y="58285"/>
                      <a:pt x="23076" y="58285"/>
                    </a:cubicBezTo>
                    <a:cubicBezTo>
                      <a:pt x="23076" y="58285"/>
                      <a:pt x="23076" y="58285"/>
                      <a:pt x="23076" y="58285"/>
                    </a:cubicBezTo>
                    <a:cubicBezTo>
                      <a:pt x="20769" y="58285"/>
                      <a:pt x="18461" y="56571"/>
                      <a:pt x="16153" y="54857"/>
                    </a:cubicBezTo>
                    <a:cubicBezTo>
                      <a:pt x="13846" y="54857"/>
                      <a:pt x="13846" y="54857"/>
                      <a:pt x="11538" y="53142"/>
                    </a:cubicBezTo>
                    <a:cubicBezTo>
                      <a:pt x="9230" y="53142"/>
                      <a:pt x="4615" y="51428"/>
                      <a:pt x="4615" y="48000"/>
                    </a:cubicBezTo>
                    <a:cubicBezTo>
                      <a:pt x="4615" y="46285"/>
                      <a:pt x="4615" y="46285"/>
                      <a:pt x="4615" y="46285"/>
                    </a:cubicBezTo>
                    <a:cubicBezTo>
                      <a:pt x="4615" y="42857"/>
                      <a:pt x="4615" y="39428"/>
                      <a:pt x="9230" y="34285"/>
                    </a:cubicBezTo>
                    <a:cubicBezTo>
                      <a:pt x="16153" y="29142"/>
                      <a:pt x="18461" y="25714"/>
                      <a:pt x="18461" y="24000"/>
                    </a:cubicBezTo>
                    <a:cubicBezTo>
                      <a:pt x="18461" y="22285"/>
                      <a:pt x="18461" y="22285"/>
                      <a:pt x="18461" y="22285"/>
                    </a:cubicBezTo>
                    <a:cubicBezTo>
                      <a:pt x="18461" y="22285"/>
                      <a:pt x="20769" y="20571"/>
                      <a:pt x="32307" y="10285"/>
                    </a:cubicBezTo>
                    <a:cubicBezTo>
                      <a:pt x="32307" y="10285"/>
                      <a:pt x="32307" y="8571"/>
                      <a:pt x="30000" y="8571"/>
                    </a:cubicBezTo>
                    <a:cubicBezTo>
                      <a:pt x="30000" y="6857"/>
                      <a:pt x="27692" y="3428"/>
                      <a:pt x="27692" y="3428"/>
                    </a:cubicBezTo>
                    <a:cubicBezTo>
                      <a:pt x="27692" y="1714"/>
                      <a:pt x="27692" y="1714"/>
                      <a:pt x="27692" y="1714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27692" y="0"/>
                      <a:pt x="27692" y="0"/>
                      <a:pt x="27692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0000" y="0"/>
                      <a:pt x="30000" y="0"/>
                      <a:pt x="30000" y="0"/>
                    </a:cubicBezTo>
                    <a:cubicBezTo>
                      <a:pt x="32307" y="0"/>
                      <a:pt x="32307" y="0"/>
                      <a:pt x="32307" y="0"/>
                    </a:cubicBezTo>
                    <a:cubicBezTo>
                      <a:pt x="34615" y="0"/>
                      <a:pt x="41538" y="1714"/>
                      <a:pt x="46153" y="3428"/>
                    </a:cubicBezTo>
                    <a:cubicBezTo>
                      <a:pt x="48461" y="3428"/>
                      <a:pt x="53076" y="3428"/>
                      <a:pt x="55384" y="3428"/>
                    </a:cubicBezTo>
                    <a:cubicBezTo>
                      <a:pt x="69230" y="3428"/>
                      <a:pt x="85384" y="6857"/>
                      <a:pt x="99230" y="22285"/>
                    </a:cubicBezTo>
                    <a:cubicBezTo>
                      <a:pt x="110769" y="37714"/>
                      <a:pt x="108461" y="51428"/>
                      <a:pt x="108461" y="61714"/>
                    </a:cubicBezTo>
                    <a:cubicBezTo>
                      <a:pt x="108461" y="66857"/>
                      <a:pt x="106153" y="70285"/>
                      <a:pt x="108461" y="72000"/>
                    </a:cubicBezTo>
                    <a:cubicBezTo>
                      <a:pt x="110769" y="77142"/>
                      <a:pt x="117692" y="80571"/>
                      <a:pt x="117692" y="80571"/>
                    </a:cubicBezTo>
                    <a:cubicBezTo>
                      <a:pt x="120000" y="82285"/>
                      <a:pt x="120000" y="82285"/>
                      <a:pt x="120000" y="82285"/>
                    </a:cubicBezTo>
                    <a:cubicBezTo>
                      <a:pt x="120000" y="84000"/>
                      <a:pt x="120000" y="84000"/>
                      <a:pt x="117692" y="85714"/>
                    </a:cubicBezTo>
                    <a:close/>
                    <a:moveTo>
                      <a:pt x="4615" y="106285"/>
                    </a:moveTo>
                    <a:cubicBezTo>
                      <a:pt x="4615" y="116571"/>
                      <a:pt x="4615" y="116571"/>
                      <a:pt x="4615" y="116571"/>
                    </a:cubicBezTo>
                    <a:cubicBezTo>
                      <a:pt x="110769" y="116571"/>
                      <a:pt x="110769" y="116571"/>
                      <a:pt x="110769" y="116571"/>
                    </a:cubicBezTo>
                    <a:cubicBezTo>
                      <a:pt x="110769" y="106285"/>
                      <a:pt x="110769" y="106285"/>
                      <a:pt x="110769" y="106285"/>
                    </a:cubicBezTo>
                    <a:cubicBezTo>
                      <a:pt x="101538" y="106285"/>
                      <a:pt x="101538" y="106285"/>
                      <a:pt x="101538" y="106285"/>
                    </a:cubicBezTo>
                    <a:cubicBezTo>
                      <a:pt x="13846" y="106285"/>
                      <a:pt x="13846" y="106285"/>
                      <a:pt x="13846" y="106285"/>
                    </a:cubicBezTo>
                    <a:lnTo>
                      <a:pt x="4615" y="106285"/>
                    </a:lnTo>
                    <a:close/>
                    <a:moveTo>
                      <a:pt x="108461" y="99428"/>
                    </a:moveTo>
                    <a:cubicBezTo>
                      <a:pt x="108461" y="97714"/>
                      <a:pt x="106153" y="96000"/>
                      <a:pt x="101538" y="96000"/>
                    </a:cubicBezTo>
                    <a:cubicBezTo>
                      <a:pt x="13846" y="96000"/>
                      <a:pt x="13846" y="96000"/>
                      <a:pt x="13846" y="96000"/>
                    </a:cubicBezTo>
                    <a:cubicBezTo>
                      <a:pt x="9230" y="96000"/>
                      <a:pt x="6923" y="97714"/>
                      <a:pt x="6923" y="99428"/>
                    </a:cubicBezTo>
                    <a:cubicBezTo>
                      <a:pt x="6923" y="101142"/>
                      <a:pt x="9230" y="102857"/>
                      <a:pt x="13846" y="102857"/>
                    </a:cubicBezTo>
                    <a:cubicBezTo>
                      <a:pt x="101538" y="102857"/>
                      <a:pt x="101538" y="102857"/>
                      <a:pt x="101538" y="102857"/>
                    </a:cubicBezTo>
                    <a:cubicBezTo>
                      <a:pt x="106153" y="102857"/>
                      <a:pt x="108461" y="101142"/>
                      <a:pt x="108461" y="99428"/>
                    </a:cubicBezTo>
                    <a:close/>
                    <a:moveTo>
                      <a:pt x="46153" y="58285"/>
                    </a:moveTo>
                    <a:cubicBezTo>
                      <a:pt x="41538" y="61714"/>
                      <a:pt x="34615" y="66857"/>
                      <a:pt x="27692" y="70285"/>
                    </a:cubicBezTo>
                    <a:cubicBezTo>
                      <a:pt x="23076" y="73714"/>
                      <a:pt x="16153" y="77142"/>
                      <a:pt x="16153" y="78857"/>
                    </a:cubicBezTo>
                    <a:cubicBezTo>
                      <a:pt x="9230" y="85714"/>
                      <a:pt x="13846" y="92571"/>
                      <a:pt x="13846" y="92571"/>
                    </a:cubicBezTo>
                    <a:cubicBezTo>
                      <a:pt x="13846" y="92571"/>
                      <a:pt x="13846" y="92571"/>
                      <a:pt x="13846" y="92571"/>
                    </a:cubicBezTo>
                    <a:cubicBezTo>
                      <a:pt x="18461" y="92571"/>
                      <a:pt x="18461" y="92571"/>
                      <a:pt x="18461" y="92571"/>
                    </a:cubicBezTo>
                    <a:cubicBezTo>
                      <a:pt x="18461" y="90857"/>
                      <a:pt x="18461" y="84000"/>
                      <a:pt x="23076" y="78857"/>
                    </a:cubicBezTo>
                    <a:cubicBezTo>
                      <a:pt x="30000" y="75428"/>
                      <a:pt x="34615" y="72000"/>
                      <a:pt x="34615" y="72000"/>
                    </a:cubicBezTo>
                    <a:cubicBezTo>
                      <a:pt x="36923" y="72000"/>
                      <a:pt x="36923" y="72000"/>
                      <a:pt x="39230" y="73714"/>
                    </a:cubicBezTo>
                    <a:cubicBezTo>
                      <a:pt x="39230" y="73714"/>
                      <a:pt x="39230" y="75428"/>
                      <a:pt x="36923" y="75428"/>
                    </a:cubicBezTo>
                    <a:cubicBezTo>
                      <a:pt x="36923" y="75428"/>
                      <a:pt x="32307" y="78857"/>
                      <a:pt x="27692" y="82285"/>
                    </a:cubicBezTo>
                    <a:cubicBezTo>
                      <a:pt x="23076" y="85714"/>
                      <a:pt x="23076" y="92571"/>
                      <a:pt x="23076" y="92571"/>
                    </a:cubicBezTo>
                    <a:cubicBezTo>
                      <a:pt x="23076" y="92571"/>
                      <a:pt x="23076" y="92571"/>
                      <a:pt x="23076" y="92571"/>
                    </a:cubicBezTo>
                    <a:cubicBezTo>
                      <a:pt x="94615" y="92571"/>
                      <a:pt x="94615" y="92571"/>
                      <a:pt x="94615" y="92571"/>
                    </a:cubicBezTo>
                    <a:cubicBezTo>
                      <a:pt x="94615" y="90857"/>
                      <a:pt x="90000" y="84000"/>
                      <a:pt x="90000" y="77142"/>
                    </a:cubicBezTo>
                    <a:cubicBezTo>
                      <a:pt x="90000" y="75428"/>
                      <a:pt x="90000" y="72000"/>
                      <a:pt x="92307" y="68571"/>
                    </a:cubicBezTo>
                    <a:cubicBezTo>
                      <a:pt x="92307" y="60000"/>
                      <a:pt x="96923" y="44571"/>
                      <a:pt x="90000" y="29142"/>
                    </a:cubicBezTo>
                    <a:cubicBezTo>
                      <a:pt x="80769" y="12000"/>
                      <a:pt x="60000" y="10285"/>
                      <a:pt x="53076" y="10285"/>
                    </a:cubicBezTo>
                    <a:cubicBezTo>
                      <a:pt x="53076" y="10285"/>
                      <a:pt x="50769" y="12000"/>
                      <a:pt x="50769" y="12000"/>
                    </a:cubicBezTo>
                    <a:cubicBezTo>
                      <a:pt x="50769" y="12000"/>
                      <a:pt x="50769" y="10285"/>
                      <a:pt x="50769" y="10285"/>
                    </a:cubicBezTo>
                    <a:cubicBezTo>
                      <a:pt x="50769" y="10285"/>
                      <a:pt x="48461" y="10285"/>
                      <a:pt x="48461" y="10285"/>
                    </a:cubicBezTo>
                    <a:cubicBezTo>
                      <a:pt x="48461" y="10285"/>
                      <a:pt x="48461" y="10285"/>
                      <a:pt x="48461" y="10285"/>
                    </a:cubicBezTo>
                    <a:cubicBezTo>
                      <a:pt x="46153" y="10285"/>
                      <a:pt x="46153" y="8571"/>
                      <a:pt x="46153" y="8571"/>
                    </a:cubicBezTo>
                    <a:cubicBezTo>
                      <a:pt x="43846" y="8571"/>
                      <a:pt x="43846" y="8571"/>
                      <a:pt x="43846" y="8571"/>
                    </a:cubicBezTo>
                    <a:cubicBezTo>
                      <a:pt x="43846" y="8571"/>
                      <a:pt x="41538" y="8571"/>
                      <a:pt x="41538" y="6857"/>
                    </a:cubicBezTo>
                    <a:cubicBezTo>
                      <a:pt x="41538" y="6857"/>
                      <a:pt x="41538" y="6857"/>
                      <a:pt x="41538" y="6857"/>
                    </a:cubicBezTo>
                    <a:cubicBezTo>
                      <a:pt x="39230" y="6857"/>
                      <a:pt x="39230" y="5142"/>
                      <a:pt x="36923" y="5142"/>
                    </a:cubicBezTo>
                    <a:cubicBezTo>
                      <a:pt x="41538" y="12000"/>
                      <a:pt x="41538" y="12000"/>
                      <a:pt x="41538" y="12000"/>
                    </a:cubicBezTo>
                    <a:cubicBezTo>
                      <a:pt x="43846" y="12000"/>
                      <a:pt x="43846" y="12000"/>
                      <a:pt x="43846" y="12000"/>
                    </a:cubicBezTo>
                    <a:cubicBezTo>
                      <a:pt x="43846" y="13714"/>
                      <a:pt x="41538" y="13714"/>
                      <a:pt x="41538" y="13714"/>
                    </a:cubicBezTo>
                    <a:cubicBezTo>
                      <a:pt x="41538" y="13714"/>
                      <a:pt x="41538" y="13714"/>
                      <a:pt x="41538" y="13714"/>
                    </a:cubicBezTo>
                    <a:cubicBezTo>
                      <a:pt x="39230" y="13714"/>
                      <a:pt x="39230" y="13714"/>
                      <a:pt x="39230" y="13714"/>
                    </a:cubicBezTo>
                    <a:cubicBezTo>
                      <a:pt x="39230" y="13714"/>
                      <a:pt x="39230" y="13714"/>
                      <a:pt x="36923" y="12000"/>
                    </a:cubicBezTo>
                    <a:cubicBezTo>
                      <a:pt x="32307" y="17142"/>
                      <a:pt x="25384" y="22285"/>
                      <a:pt x="25384" y="24000"/>
                    </a:cubicBezTo>
                    <a:cubicBezTo>
                      <a:pt x="25384" y="24000"/>
                      <a:pt x="25384" y="24000"/>
                      <a:pt x="25384" y="24000"/>
                    </a:cubicBezTo>
                    <a:cubicBezTo>
                      <a:pt x="23076" y="25714"/>
                      <a:pt x="23076" y="30857"/>
                      <a:pt x="13846" y="37714"/>
                    </a:cubicBezTo>
                    <a:cubicBezTo>
                      <a:pt x="9230" y="41142"/>
                      <a:pt x="9230" y="44571"/>
                      <a:pt x="9230" y="46285"/>
                    </a:cubicBezTo>
                    <a:cubicBezTo>
                      <a:pt x="9230" y="48000"/>
                      <a:pt x="9230" y="48000"/>
                      <a:pt x="9230" y="48000"/>
                    </a:cubicBezTo>
                    <a:cubicBezTo>
                      <a:pt x="9230" y="48000"/>
                      <a:pt x="11538" y="49714"/>
                      <a:pt x="13846" y="49714"/>
                    </a:cubicBezTo>
                    <a:cubicBezTo>
                      <a:pt x="16153" y="51428"/>
                      <a:pt x="18461" y="51428"/>
                      <a:pt x="20769" y="53142"/>
                    </a:cubicBezTo>
                    <a:cubicBezTo>
                      <a:pt x="20769" y="53142"/>
                      <a:pt x="23076" y="53142"/>
                      <a:pt x="23076" y="53142"/>
                    </a:cubicBezTo>
                    <a:cubicBezTo>
                      <a:pt x="25384" y="53142"/>
                      <a:pt x="25384" y="53142"/>
                      <a:pt x="25384" y="53142"/>
                    </a:cubicBezTo>
                    <a:cubicBezTo>
                      <a:pt x="27692" y="51428"/>
                      <a:pt x="27692" y="51428"/>
                      <a:pt x="27692" y="49714"/>
                    </a:cubicBezTo>
                    <a:cubicBezTo>
                      <a:pt x="30000" y="46285"/>
                      <a:pt x="32307" y="41142"/>
                      <a:pt x="36923" y="42857"/>
                    </a:cubicBezTo>
                    <a:cubicBezTo>
                      <a:pt x="41538" y="42857"/>
                      <a:pt x="43846" y="42857"/>
                      <a:pt x="46153" y="42857"/>
                    </a:cubicBezTo>
                    <a:cubicBezTo>
                      <a:pt x="46153" y="42857"/>
                      <a:pt x="46153" y="41142"/>
                      <a:pt x="46153" y="41142"/>
                    </a:cubicBezTo>
                    <a:cubicBezTo>
                      <a:pt x="48461" y="41142"/>
                      <a:pt x="48461" y="41142"/>
                      <a:pt x="48461" y="42857"/>
                    </a:cubicBezTo>
                    <a:cubicBezTo>
                      <a:pt x="60000" y="41142"/>
                      <a:pt x="62307" y="32571"/>
                      <a:pt x="64615" y="32571"/>
                    </a:cubicBezTo>
                    <a:cubicBezTo>
                      <a:pt x="64615" y="30857"/>
                      <a:pt x="64615" y="30857"/>
                      <a:pt x="66923" y="30857"/>
                    </a:cubicBezTo>
                    <a:cubicBezTo>
                      <a:pt x="66923" y="30857"/>
                      <a:pt x="69230" y="32571"/>
                      <a:pt x="69230" y="32571"/>
                    </a:cubicBezTo>
                    <a:cubicBezTo>
                      <a:pt x="66923" y="32571"/>
                      <a:pt x="64615" y="42857"/>
                      <a:pt x="50769" y="46285"/>
                    </a:cubicBezTo>
                    <a:cubicBezTo>
                      <a:pt x="50769" y="49714"/>
                      <a:pt x="48461" y="54857"/>
                      <a:pt x="46153" y="58285"/>
                    </a:cubicBezTo>
                    <a:close/>
                    <a:moveTo>
                      <a:pt x="101538" y="61714"/>
                    </a:moveTo>
                    <a:cubicBezTo>
                      <a:pt x="103846" y="51428"/>
                      <a:pt x="103846" y="37714"/>
                      <a:pt x="92307" y="24000"/>
                    </a:cubicBezTo>
                    <a:cubicBezTo>
                      <a:pt x="85384" y="13714"/>
                      <a:pt x="73846" y="10285"/>
                      <a:pt x="64615" y="8571"/>
                    </a:cubicBezTo>
                    <a:cubicBezTo>
                      <a:pt x="76153" y="10285"/>
                      <a:pt x="87692" y="15428"/>
                      <a:pt x="92307" y="27428"/>
                    </a:cubicBezTo>
                    <a:cubicBezTo>
                      <a:pt x="101538" y="44571"/>
                      <a:pt x="96923" y="60000"/>
                      <a:pt x="96923" y="70285"/>
                    </a:cubicBezTo>
                    <a:cubicBezTo>
                      <a:pt x="94615" y="72000"/>
                      <a:pt x="94615" y="75428"/>
                      <a:pt x="94615" y="77142"/>
                    </a:cubicBezTo>
                    <a:cubicBezTo>
                      <a:pt x="94615" y="82285"/>
                      <a:pt x="96923" y="87428"/>
                      <a:pt x="99230" y="90857"/>
                    </a:cubicBezTo>
                    <a:cubicBezTo>
                      <a:pt x="113076" y="82285"/>
                      <a:pt x="113076" y="82285"/>
                      <a:pt x="113076" y="82285"/>
                    </a:cubicBezTo>
                    <a:cubicBezTo>
                      <a:pt x="110769" y="80571"/>
                      <a:pt x="106153" y="77142"/>
                      <a:pt x="103846" y="73714"/>
                    </a:cubicBezTo>
                    <a:cubicBezTo>
                      <a:pt x="101538" y="70285"/>
                      <a:pt x="101538" y="66857"/>
                      <a:pt x="101538" y="6171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5" name="Shape 2495"/>
              <p:cNvSpPr/>
              <p:nvPr/>
            </p:nvSpPr>
            <p:spPr>
              <a:xfrm>
                <a:off x="5182946" y="6402039"/>
                <a:ext cx="354914" cy="34308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2857" y="19672"/>
                    </a:moveTo>
                    <a:cubicBezTo>
                      <a:pt x="22857" y="19672"/>
                      <a:pt x="24761" y="19672"/>
                      <a:pt x="24761" y="19672"/>
                    </a:cubicBezTo>
                    <a:cubicBezTo>
                      <a:pt x="26666" y="21639"/>
                      <a:pt x="26666" y="21639"/>
                      <a:pt x="24761" y="23606"/>
                    </a:cubicBezTo>
                    <a:cubicBezTo>
                      <a:pt x="15238" y="33442"/>
                      <a:pt x="15238" y="47213"/>
                      <a:pt x="24761" y="57049"/>
                    </a:cubicBezTo>
                    <a:cubicBezTo>
                      <a:pt x="26666" y="59016"/>
                      <a:pt x="26666" y="59016"/>
                      <a:pt x="24761" y="60983"/>
                    </a:cubicBezTo>
                    <a:cubicBezTo>
                      <a:pt x="24761" y="60983"/>
                      <a:pt x="24761" y="60983"/>
                      <a:pt x="24761" y="60983"/>
                    </a:cubicBezTo>
                    <a:cubicBezTo>
                      <a:pt x="22857" y="60983"/>
                      <a:pt x="22857" y="60983"/>
                      <a:pt x="22857" y="60983"/>
                    </a:cubicBezTo>
                    <a:cubicBezTo>
                      <a:pt x="11428" y="49180"/>
                      <a:pt x="11428" y="31475"/>
                      <a:pt x="22857" y="19672"/>
                    </a:cubicBezTo>
                    <a:close/>
                    <a:moveTo>
                      <a:pt x="116190" y="116065"/>
                    </a:moveTo>
                    <a:cubicBezTo>
                      <a:pt x="112380" y="118032"/>
                      <a:pt x="110476" y="120000"/>
                      <a:pt x="106666" y="120000"/>
                    </a:cubicBezTo>
                    <a:cubicBezTo>
                      <a:pt x="102857" y="120000"/>
                      <a:pt x="99047" y="118032"/>
                      <a:pt x="97142" y="116065"/>
                    </a:cubicBezTo>
                    <a:cubicBezTo>
                      <a:pt x="72380" y="92459"/>
                      <a:pt x="72380" y="92459"/>
                      <a:pt x="72380" y="92459"/>
                    </a:cubicBezTo>
                    <a:cubicBezTo>
                      <a:pt x="70476" y="88524"/>
                      <a:pt x="68571" y="84590"/>
                      <a:pt x="68571" y="82622"/>
                    </a:cubicBezTo>
                    <a:cubicBezTo>
                      <a:pt x="60952" y="74754"/>
                      <a:pt x="60952" y="74754"/>
                      <a:pt x="60952" y="74754"/>
                    </a:cubicBezTo>
                    <a:cubicBezTo>
                      <a:pt x="55238" y="78688"/>
                      <a:pt x="49523" y="80655"/>
                      <a:pt x="41904" y="80655"/>
                    </a:cubicBezTo>
                    <a:cubicBezTo>
                      <a:pt x="32380" y="80655"/>
                      <a:pt x="22857" y="74754"/>
                      <a:pt x="15238" y="68852"/>
                    </a:cubicBezTo>
                    <a:cubicBezTo>
                      <a:pt x="0" y="53114"/>
                      <a:pt x="0" y="27540"/>
                      <a:pt x="15238" y="11803"/>
                    </a:cubicBezTo>
                    <a:cubicBezTo>
                      <a:pt x="22857" y="5901"/>
                      <a:pt x="32380" y="0"/>
                      <a:pt x="41904" y="0"/>
                    </a:cubicBezTo>
                    <a:cubicBezTo>
                      <a:pt x="53333" y="0"/>
                      <a:pt x="62857" y="5901"/>
                      <a:pt x="68571" y="11803"/>
                    </a:cubicBezTo>
                    <a:cubicBezTo>
                      <a:pt x="81904" y="25573"/>
                      <a:pt x="83809" y="45245"/>
                      <a:pt x="74285" y="60983"/>
                    </a:cubicBezTo>
                    <a:cubicBezTo>
                      <a:pt x="81904" y="68852"/>
                      <a:pt x="81904" y="68852"/>
                      <a:pt x="81904" y="68852"/>
                    </a:cubicBezTo>
                    <a:cubicBezTo>
                      <a:pt x="85714" y="68852"/>
                      <a:pt x="89523" y="68852"/>
                      <a:pt x="91428" y="72786"/>
                    </a:cubicBezTo>
                    <a:cubicBezTo>
                      <a:pt x="114285" y="96393"/>
                      <a:pt x="114285" y="96393"/>
                      <a:pt x="114285" y="96393"/>
                    </a:cubicBezTo>
                    <a:cubicBezTo>
                      <a:pt x="120000" y="102295"/>
                      <a:pt x="120000" y="110163"/>
                      <a:pt x="116190" y="116065"/>
                    </a:cubicBezTo>
                    <a:close/>
                    <a:moveTo>
                      <a:pt x="19047" y="15737"/>
                    </a:moveTo>
                    <a:cubicBezTo>
                      <a:pt x="13333" y="23606"/>
                      <a:pt x="9523" y="31475"/>
                      <a:pt x="9523" y="41311"/>
                    </a:cubicBezTo>
                    <a:cubicBezTo>
                      <a:pt x="9523" y="49180"/>
                      <a:pt x="13333" y="57049"/>
                      <a:pt x="19047" y="64918"/>
                    </a:cubicBezTo>
                    <a:cubicBezTo>
                      <a:pt x="24761" y="70819"/>
                      <a:pt x="34285" y="74754"/>
                      <a:pt x="41904" y="74754"/>
                    </a:cubicBezTo>
                    <a:cubicBezTo>
                      <a:pt x="51428" y="74754"/>
                      <a:pt x="59047" y="70819"/>
                      <a:pt x="64761" y="64918"/>
                    </a:cubicBezTo>
                    <a:cubicBezTo>
                      <a:pt x="70476" y="57049"/>
                      <a:pt x="74285" y="49180"/>
                      <a:pt x="74285" y="41311"/>
                    </a:cubicBezTo>
                    <a:cubicBezTo>
                      <a:pt x="74285" y="31475"/>
                      <a:pt x="70476" y="23606"/>
                      <a:pt x="64761" y="15737"/>
                    </a:cubicBezTo>
                    <a:cubicBezTo>
                      <a:pt x="59047" y="9836"/>
                      <a:pt x="51428" y="5901"/>
                      <a:pt x="41904" y="5901"/>
                    </a:cubicBezTo>
                    <a:cubicBezTo>
                      <a:pt x="34285" y="5901"/>
                      <a:pt x="24761" y="9836"/>
                      <a:pt x="19047" y="15737"/>
                    </a:cubicBezTo>
                    <a:close/>
                    <a:moveTo>
                      <a:pt x="68571" y="66885"/>
                    </a:moveTo>
                    <a:cubicBezTo>
                      <a:pt x="66666" y="66885"/>
                      <a:pt x="66666" y="68852"/>
                      <a:pt x="64761" y="68852"/>
                    </a:cubicBezTo>
                    <a:cubicBezTo>
                      <a:pt x="72380" y="76721"/>
                      <a:pt x="72380" y="76721"/>
                      <a:pt x="72380" y="76721"/>
                    </a:cubicBezTo>
                    <a:cubicBezTo>
                      <a:pt x="72380" y="74754"/>
                      <a:pt x="72380" y="74754"/>
                      <a:pt x="74285" y="72786"/>
                    </a:cubicBezTo>
                    <a:cubicBezTo>
                      <a:pt x="74285" y="72786"/>
                      <a:pt x="76190" y="70819"/>
                      <a:pt x="76190" y="70819"/>
                    </a:cubicBezTo>
                    <a:cubicBezTo>
                      <a:pt x="70476" y="64918"/>
                      <a:pt x="70476" y="64918"/>
                      <a:pt x="70476" y="64918"/>
                    </a:cubicBezTo>
                    <a:cubicBezTo>
                      <a:pt x="68571" y="64918"/>
                      <a:pt x="68571" y="66885"/>
                      <a:pt x="68571" y="66885"/>
                    </a:cubicBezTo>
                    <a:close/>
                    <a:moveTo>
                      <a:pt x="78095" y="86557"/>
                    </a:moveTo>
                    <a:cubicBezTo>
                      <a:pt x="100952" y="112131"/>
                      <a:pt x="100952" y="112131"/>
                      <a:pt x="100952" y="112131"/>
                    </a:cubicBezTo>
                    <a:cubicBezTo>
                      <a:pt x="102857" y="114098"/>
                      <a:pt x="108571" y="114098"/>
                      <a:pt x="110476" y="112131"/>
                    </a:cubicBezTo>
                    <a:cubicBezTo>
                      <a:pt x="112380" y="110163"/>
                      <a:pt x="114285" y="108196"/>
                      <a:pt x="114285" y="106229"/>
                    </a:cubicBezTo>
                    <a:cubicBezTo>
                      <a:pt x="114285" y="104262"/>
                      <a:pt x="112380" y="102295"/>
                      <a:pt x="110476" y="100327"/>
                    </a:cubicBezTo>
                    <a:cubicBezTo>
                      <a:pt x="87619" y="76721"/>
                      <a:pt x="87619" y="76721"/>
                      <a:pt x="87619" y="76721"/>
                    </a:cubicBezTo>
                    <a:cubicBezTo>
                      <a:pt x="85714" y="74754"/>
                      <a:pt x="83809" y="74754"/>
                      <a:pt x="81904" y="74754"/>
                    </a:cubicBezTo>
                    <a:cubicBezTo>
                      <a:pt x="81904" y="74754"/>
                      <a:pt x="80000" y="74754"/>
                      <a:pt x="80000" y="74754"/>
                    </a:cubicBezTo>
                    <a:cubicBezTo>
                      <a:pt x="80000" y="74754"/>
                      <a:pt x="80000" y="74754"/>
                      <a:pt x="78095" y="74754"/>
                    </a:cubicBezTo>
                    <a:cubicBezTo>
                      <a:pt x="78095" y="74754"/>
                      <a:pt x="78095" y="74754"/>
                      <a:pt x="76190" y="76721"/>
                    </a:cubicBezTo>
                    <a:cubicBezTo>
                      <a:pt x="76190" y="76721"/>
                      <a:pt x="76190" y="76721"/>
                      <a:pt x="76190" y="78688"/>
                    </a:cubicBezTo>
                    <a:cubicBezTo>
                      <a:pt x="74285" y="78688"/>
                      <a:pt x="74285" y="78688"/>
                      <a:pt x="74285" y="78688"/>
                    </a:cubicBezTo>
                    <a:cubicBezTo>
                      <a:pt x="74285" y="82622"/>
                      <a:pt x="74285" y="84590"/>
                      <a:pt x="78095" y="8655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6" name="Shape 2496"/>
              <p:cNvSpPr/>
              <p:nvPr/>
            </p:nvSpPr>
            <p:spPr>
              <a:xfrm>
                <a:off x="7515450" y="3586494"/>
                <a:ext cx="304249" cy="35340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0000" y="84000"/>
                    </a:moveTo>
                    <a:cubicBezTo>
                      <a:pt x="87096" y="60000"/>
                      <a:pt x="87096" y="60000"/>
                      <a:pt x="87096" y="60000"/>
                    </a:cubicBezTo>
                    <a:cubicBezTo>
                      <a:pt x="100645" y="46285"/>
                      <a:pt x="100645" y="25714"/>
                      <a:pt x="87096" y="13714"/>
                    </a:cubicBezTo>
                    <a:cubicBezTo>
                      <a:pt x="71612" y="0"/>
                      <a:pt x="48387" y="0"/>
                      <a:pt x="32903" y="13714"/>
                    </a:cubicBezTo>
                    <a:cubicBezTo>
                      <a:pt x="19354" y="25714"/>
                      <a:pt x="19354" y="46285"/>
                      <a:pt x="32903" y="60000"/>
                    </a:cubicBezTo>
                    <a:lnTo>
                      <a:pt x="60000" y="84000"/>
                    </a:lnTo>
                    <a:close/>
                    <a:moveTo>
                      <a:pt x="60000" y="13714"/>
                    </a:moveTo>
                    <a:cubicBezTo>
                      <a:pt x="73548" y="13714"/>
                      <a:pt x="85161" y="24000"/>
                      <a:pt x="85161" y="36000"/>
                    </a:cubicBezTo>
                    <a:cubicBezTo>
                      <a:pt x="85161" y="49714"/>
                      <a:pt x="73548" y="58285"/>
                      <a:pt x="60000" y="58285"/>
                    </a:cubicBezTo>
                    <a:cubicBezTo>
                      <a:pt x="46451" y="58285"/>
                      <a:pt x="34838" y="49714"/>
                      <a:pt x="34838" y="36000"/>
                    </a:cubicBezTo>
                    <a:cubicBezTo>
                      <a:pt x="34838" y="24000"/>
                      <a:pt x="46451" y="13714"/>
                      <a:pt x="60000" y="13714"/>
                    </a:cubicBezTo>
                    <a:close/>
                    <a:moveTo>
                      <a:pt x="48387" y="85714"/>
                    </a:moveTo>
                    <a:cubicBezTo>
                      <a:pt x="48387" y="84000"/>
                      <a:pt x="50322" y="84000"/>
                      <a:pt x="52258" y="82285"/>
                    </a:cubicBezTo>
                    <a:cubicBezTo>
                      <a:pt x="58064" y="85714"/>
                      <a:pt x="58064" y="85714"/>
                      <a:pt x="58064" y="85714"/>
                    </a:cubicBezTo>
                    <a:cubicBezTo>
                      <a:pt x="58064" y="87428"/>
                      <a:pt x="58064" y="87428"/>
                      <a:pt x="60000" y="87428"/>
                    </a:cubicBezTo>
                    <a:cubicBezTo>
                      <a:pt x="60000" y="87428"/>
                      <a:pt x="61935" y="87428"/>
                      <a:pt x="61935" y="85714"/>
                    </a:cubicBezTo>
                    <a:cubicBezTo>
                      <a:pt x="65806" y="82285"/>
                      <a:pt x="65806" y="82285"/>
                      <a:pt x="65806" y="82285"/>
                    </a:cubicBezTo>
                    <a:cubicBezTo>
                      <a:pt x="69677" y="84000"/>
                      <a:pt x="71612" y="84000"/>
                      <a:pt x="71612" y="85714"/>
                    </a:cubicBezTo>
                    <a:cubicBezTo>
                      <a:pt x="71612" y="89142"/>
                      <a:pt x="65806" y="90857"/>
                      <a:pt x="60000" y="90857"/>
                    </a:cubicBezTo>
                    <a:cubicBezTo>
                      <a:pt x="54193" y="90857"/>
                      <a:pt x="48387" y="89142"/>
                      <a:pt x="48387" y="85714"/>
                    </a:cubicBezTo>
                    <a:close/>
                    <a:moveTo>
                      <a:pt x="15483" y="90857"/>
                    </a:moveTo>
                    <a:cubicBezTo>
                      <a:pt x="15483" y="99428"/>
                      <a:pt x="34838" y="106285"/>
                      <a:pt x="60000" y="106285"/>
                    </a:cubicBezTo>
                    <a:cubicBezTo>
                      <a:pt x="85161" y="106285"/>
                      <a:pt x="104516" y="99428"/>
                      <a:pt x="104516" y="90857"/>
                    </a:cubicBezTo>
                    <a:cubicBezTo>
                      <a:pt x="104516" y="84000"/>
                      <a:pt x="92903" y="77142"/>
                      <a:pt x="75483" y="75428"/>
                    </a:cubicBezTo>
                    <a:cubicBezTo>
                      <a:pt x="67741" y="80571"/>
                      <a:pt x="67741" y="80571"/>
                      <a:pt x="67741" y="80571"/>
                    </a:cubicBezTo>
                    <a:cubicBezTo>
                      <a:pt x="79354" y="82285"/>
                      <a:pt x="85161" y="84000"/>
                      <a:pt x="85161" y="87428"/>
                    </a:cubicBezTo>
                    <a:cubicBezTo>
                      <a:pt x="85161" y="89142"/>
                      <a:pt x="75483" y="92571"/>
                      <a:pt x="60000" y="92571"/>
                    </a:cubicBezTo>
                    <a:cubicBezTo>
                      <a:pt x="44516" y="92571"/>
                      <a:pt x="34838" y="89142"/>
                      <a:pt x="34838" y="87428"/>
                    </a:cubicBezTo>
                    <a:cubicBezTo>
                      <a:pt x="34838" y="84000"/>
                      <a:pt x="40645" y="82285"/>
                      <a:pt x="50322" y="80571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27096" y="77142"/>
                      <a:pt x="15483" y="84000"/>
                      <a:pt x="15483" y="90857"/>
                    </a:cubicBezTo>
                    <a:close/>
                    <a:moveTo>
                      <a:pt x="30967" y="87428"/>
                    </a:moveTo>
                    <a:cubicBezTo>
                      <a:pt x="30967" y="92571"/>
                      <a:pt x="44516" y="96000"/>
                      <a:pt x="60000" y="96000"/>
                    </a:cubicBezTo>
                    <a:cubicBezTo>
                      <a:pt x="75483" y="96000"/>
                      <a:pt x="89032" y="92571"/>
                      <a:pt x="89032" y="87428"/>
                    </a:cubicBezTo>
                    <a:cubicBezTo>
                      <a:pt x="89032" y="84000"/>
                      <a:pt x="85161" y="80571"/>
                      <a:pt x="81290" y="80571"/>
                    </a:cubicBezTo>
                    <a:cubicBezTo>
                      <a:pt x="92903" y="82285"/>
                      <a:pt x="100645" y="85714"/>
                      <a:pt x="100645" y="90857"/>
                    </a:cubicBezTo>
                    <a:cubicBezTo>
                      <a:pt x="100645" y="96000"/>
                      <a:pt x="83225" y="102857"/>
                      <a:pt x="60000" y="102857"/>
                    </a:cubicBezTo>
                    <a:cubicBezTo>
                      <a:pt x="36774" y="102857"/>
                      <a:pt x="19354" y="96000"/>
                      <a:pt x="19354" y="90857"/>
                    </a:cubicBezTo>
                    <a:cubicBezTo>
                      <a:pt x="19354" y="85714"/>
                      <a:pt x="27096" y="82285"/>
                      <a:pt x="38709" y="80571"/>
                    </a:cubicBezTo>
                    <a:cubicBezTo>
                      <a:pt x="32903" y="80571"/>
                      <a:pt x="30967" y="84000"/>
                      <a:pt x="30967" y="87428"/>
                    </a:cubicBezTo>
                    <a:close/>
                    <a:moveTo>
                      <a:pt x="120000" y="94285"/>
                    </a:moveTo>
                    <a:cubicBezTo>
                      <a:pt x="120000" y="109714"/>
                      <a:pt x="94838" y="120000"/>
                      <a:pt x="60000" y="120000"/>
                    </a:cubicBezTo>
                    <a:cubicBezTo>
                      <a:pt x="25161" y="120000"/>
                      <a:pt x="0" y="109714"/>
                      <a:pt x="0" y="94285"/>
                    </a:cubicBezTo>
                    <a:cubicBezTo>
                      <a:pt x="0" y="84000"/>
                      <a:pt x="15483" y="73714"/>
                      <a:pt x="38709" y="70285"/>
                    </a:cubicBezTo>
                    <a:cubicBezTo>
                      <a:pt x="44516" y="75428"/>
                      <a:pt x="44516" y="75428"/>
                      <a:pt x="44516" y="75428"/>
                    </a:cubicBezTo>
                    <a:cubicBezTo>
                      <a:pt x="19354" y="77142"/>
                      <a:pt x="5806" y="85714"/>
                      <a:pt x="5806" y="94285"/>
                    </a:cubicBezTo>
                    <a:cubicBezTo>
                      <a:pt x="5806" y="104571"/>
                      <a:pt x="27096" y="114857"/>
                      <a:pt x="60000" y="114857"/>
                    </a:cubicBezTo>
                    <a:cubicBezTo>
                      <a:pt x="92903" y="114857"/>
                      <a:pt x="114193" y="104571"/>
                      <a:pt x="114193" y="94285"/>
                    </a:cubicBezTo>
                    <a:cubicBezTo>
                      <a:pt x="114193" y="85714"/>
                      <a:pt x="98709" y="77142"/>
                      <a:pt x="75483" y="75428"/>
                    </a:cubicBezTo>
                    <a:cubicBezTo>
                      <a:pt x="81290" y="70285"/>
                      <a:pt x="81290" y="70285"/>
                      <a:pt x="81290" y="70285"/>
                    </a:cubicBezTo>
                    <a:cubicBezTo>
                      <a:pt x="104516" y="73714"/>
                      <a:pt x="120000" y="84000"/>
                      <a:pt x="120000" y="94285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7" name="Shape 2497"/>
              <p:cNvSpPr/>
              <p:nvPr/>
            </p:nvSpPr>
            <p:spPr>
              <a:xfrm>
                <a:off x="6782300" y="5458516"/>
                <a:ext cx="332791" cy="33279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3225" y="17419"/>
                    </a:moveTo>
                    <a:cubicBezTo>
                      <a:pt x="83225" y="17419"/>
                      <a:pt x="83225" y="17419"/>
                      <a:pt x="83225" y="15483"/>
                    </a:cubicBezTo>
                    <a:cubicBezTo>
                      <a:pt x="87096" y="7741"/>
                      <a:pt x="87096" y="7741"/>
                      <a:pt x="87096" y="7741"/>
                    </a:cubicBezTo>
                    <a:cubicBezTo>
                      <a:pt x="87096" y="7741"/>
                      <a:pt x="89032" y="7741"/>
                      <a:pt x="89032" y="7741"/>
                    </a:cubicBezTo>
                    <a:cubicBezTo>
                      <a:pt x="90967" y="7741"/>
                      <a:pt x="90967" y="9677"/>
                      <a:pt x="90967" y="9677"/>
                    </a:cubicBezTo>
                    <a:cubicBezTo>
                      <a:pt x="87096" y="17419"/>
                      <a:pt x="87096" y="17419"/>
                      <a:pt x="87096" y="17419"/>
                    </a:cubicBezTo>
                    <a:cubicBezTo>
                      <a:pt x="85161" y="17419"/>
                      <a:pt x="85161" y="19354"/>
                      <a:pt x="85161" y="19354"/>
                    </a:cubicBezTo>
                    <a:cubicBezTo>
                      <a:pt x="83225" y="19354"/>
                      <a:pt x="83225" y="17419"/>
                      <a:pt x="83225" y="17419"/>
                    </a:cubicBezTo>
                    <a:close/>
                    <a:moveTo>
                      <a:pt x="32903" y="100645"/>
                    </a:moveTo>
                    <a:cubicBezTo>
                      <a:pt x="29032" y="108387"/>
                      <a:pt x="29032" y="108387"/>
                      <a:pt x="29032" y="108387"/>
                    </a:cubicBezTo>
                    <a:cubicBezTo>
                      <a:pt x="29032" y="110322"/>
                      <a:pt x="29032" y="110322"/>
                      <a:pt x="29032" y="112258"/>
                    </a:cubicBezTo>
                    <a:cubicBezTo>
                      <a:pt x="30967" y="112258"/>
                      <a:pt x="30967" y="112258"/>
                      <a:pt x="30967" y="112258"/>
                    </a:cubicBezTo>
                    <a:cubicBezTo>
                      <a:pt x="30967" y="112258"/>
                      <a:pt x="32903" y="110322"/>
                      <a:pt x="32903" y="110322"/>
                    </a:cubicBezTo>
                    <a:cubicBezTo>
                      <a:pt x="36774" y="102580"/>
                      <a:pt x="36774" y="102580"/>
                      <a:pt x="36774" y="102580"/>
                    </a:cubicBezTo>
                    <a:cubicBezTo>
                      <a:pt x="36774" y="102580"/>
                      <a:pt x="36774" y="100645"/>
                      <a:pt x="36774" y="100645"/>
                    </a:cubicBezTo>
                    <a:cubicBezTo>
                      <a:pt x="34838" y="100645"/>
                      <a:pt x="34838" y="100645"/>
                      <a:pt x="32903" y="100645"/>
                    </a:cubicBezTo>
                    <a:close/>
                    <a:moveTo>
                      <a:pt x="102580" y="36774"/>
                    </a:moveTo>
                    <a:cubicBezTo>
                      <a:pt x="102580" y="36774"/>
                      <a:pt x="102580" y="36774"/>
                      <a:pt x="104516" y="36774"/>
                    </a:cubicBezTo>
                    <a:cubicBezTo>
                      <a:pt x="110322" y="32903"/>
                      <a:pt x="110322" y="32903"/>
                      <a:pt x="110322" y="32903"/>
                    </a:cubicBezTo>
                    <a:cubicBezTo>
                      <a:pt x="112258" y="30967"/>
                      <a:pt x="112258" y="30967"/>
                      <a:pt x="112258" y="29032"/>
                    </a:cubicBezTo>
                    <a:cubicBezTo>
                      <a:pt x="110322" y="29032"/>
                      <a:pt x="110322" y="27096"/>
                      <a:pt x="108387" y="29032"/>
                    </a:cubicBezTo>
                    <a:cubicBezTo>
                      <a:pt x="102580" y="32903"/>
                      <a:pt x="102580" y="32903"/>
                      <a:pt x="102580" y="32903"/>
                    </a:cubicBezTo>
                    <a:cubicBezTo>
                      <a:pt x="100645" y="32903"/>
                      <a:pt x="100645" y="34838"/>
                      <a:pt x="100645" y="34838"/>
                    </a:cubicBezTo>
                    <a:cubicBezTo>
                      <a:pt x="100645" y="36774"/>
                      <a:pt x="102580" y="36774"/>
                      <a:pt x="102580" y="36774"/>
                    </a:cubicBezTo>
                    <a:close/>
                    <a:moveTo>
                      <a:pt x="15483" y="83225"/>
                    </a:moveTo>
                    <a:cubicBezTo>
                      <a:pt x="7741" y="87096"/>
                      <a:pt x="7741" y="87096"/>
                      <a:pt x="7741" y="87096"/>
                    </a:cubicBezTo>
                    <a:cubicBezTo>
                      <a:pt x="7741" y="87096"/>
                      <a:pt x="7741" y="89032"/>
                      <a:pt x="7741" y="89032"/>
                    </a:cubicBezTo>
                    <a:cubicBezTo>
                      <a:pt x="7741" y="89032"/>
                      <a:pt x="9677" y="90967"/>
                      <a:pt x="9677" y="90967"/>
                    </a:cubicBezTo>
                    <a:cubicBezTo>
                      <a:pt x="9677" y="90967"/>
                      <a:pt x="9677" y="90967"/>
                      <a:pt x="9677" y="90967"/>
                    </a:cubicBezTo>
                    <a:cubicBezTo>
                      <a:pt x="17419" y="85161"/>
                      <a:pt x="17419" y="85161"/>
                      <a:pt x="17419" y="85161"/>
                    </a:cubicBezTo>
                    <a:cubicBezTo>
                      <a:pt x="19354" y="85161"/>
                      <a:pt x="19354" y="83225"/>
                      <a:pt x="19354" y="83225"/>
                    </a:cubicBezTo>
                    <a:cubicBezTo>
                      <a:pt x="17419" y="81290"/>
                      <a:pt x="17419" y="81290"/>
                      <a:pt x="15483" y="83225"/>
                    </a:cubicBezTo>
                    <a:close/>
                    <a:moveTo>
                      <a:pt x="118064" y="58064"/>
                    </a:moveTo>
                    <a:cubicBezTo>
                      <a:pt x="108387" y="58064"/>
                      <a:pt x="108387" y="58064"/>
                      <a:pt x="108387" y="58064"/>
                    </a:cubicBezTo>
                    <a:cubicBezTo>
                      <a:pt x="108387" y="58064"/>
                      <a:pt x="106451" y="58064"/>
                      <a:pt x="106451" y="60000"/>
                    </a:cubicBezTo>
                    <a:cubicBezTo>
                      <a:pt x="106451" y="60000"/>
                      <a:pt x="108387" y="61935"/>
                      <a:pt x="108387" y="61935"/>
                    </a:cubicBezTo>
                    <a:cubicBezTo>
                      <a:pt x="118064" y="61935"/>
                      <a:pt x="118064" y="61935"/>
                      <a:pt x="118064" y="61935"/>
                    </a:cubicBezTo>
                    <a:cubicBezTo>
                      <a:pt x="118064" y="61935"/>
                      <a:pt x="120000" y="60000"/>
                      <a:pt x="120000" y="60000"/>
                    </a:cubicBezTo>
                    <a:cubicBezTo>
                      <a:pt x="120000" y="58064"/>
                      <a:pt x="118064" y="58064"/>
                      <a:pt x="118064" y="58064"/>
                    </a:cubicBezTo>
                    <a:close/>
                    <a:moveTo>
                      <a:pt x="11612" y="60000"/>
                    </a:moveTo>
                    <a:cubicBezTo>
                      <a:pt x="11612" y="58064"/>
                      <a:pt x="11612" y="58064"/>
                      <a:pt x="9677" y="58064"/>
                    </a:cubicBezTo>
                    <a:cubicBezTo>
                      <a:pt x="1935" y="58064"/>
                      <a:pt x="1935" y="58064"/>
                      <a:pt x="1935" y="58064"/>
                    </a:cubicBezTo>
                    <a:cubicBezTo>
                      <a:pt x="0" y="58064"/>
                      <a:pt x="0" y="58064"/>
                      <a:pt x="0" y="60000"/>
                    </a:cubicBezTo>
                    <a:cubicBezTo>
                      <a:pt x="0" y="60000"/>
                      <a:pt x="0" y="61935"/>
                      <a:pt x="1935" y="61935"/>
                    </a:cubicBezTo>
                    <a:cubicBezTo>
                      <a:pt x="9677" y="61935"/>
                      <a:pt x="9677" y="61935"/>
                      <a:pt x="9677" y="61935"/>
                    </a:cubicBezTo>
                    <a:cubicBezTo>
                      <a:pt x="11612" y="61935"/>
                      <a:pt x="11612" y="60000"/>
                      <a:pt x="11612" y="60000"/>
                    </a:cubicBezTo>
                    <a:close/>
                    <a:moveTo>
                      <a:pt x="104516" y="83225"/>
                    </a:moveTo>
                    <a:cubicBezTo>
                      <a:pt x="102580" y="81290"/>
                      <a:pt x="100645" y="81290"/>
                      <a:pt x="100645" y="83225"/>
                    </a:cubicBezTo>
                    <a:cubicBezTo>
                      <a:pt x="100645" y="83225"/>
                      <a:pt x="100645" y="85161"/>
                      <a:pt x="102580" y="85161"/>
                    </a:cubicBezTo>
                    <a:cubicBezTo>
                      <a:pt x="108387" y="90967"/>
                      <a:pt x="108387" y="90967"/>
                      <a:pt x="108387" y="90967"/>
                    </a:cubicBezTo>
                    <a:cubicBezTo>
                      <a:pt x="110322" y="90967"/>
                      <a:pt x="110322" y="90967"/>
                      <a:pt x="110322" y="90967"/>
                    </a:cubicBezTo>
                    <a:cubicBezTo>
                      <a:pt x="110322" y="90967"/>
                      <a:pt x="112258" y="89032"/>
                      <a:pt x="112258" y="89032"/>
                    </a:cubicBezTo>
                    <a:cubicBezTo>
                      <a:pt x="112258" y="89032"/>
                      <a:pt x="112258" y="87096"/>
                      <a:pt x="110322" y="87096"/>
                    </a:cubicBezTo>
                    <a:lnTo>
                      <a:pt x="104516" y="83225"/>
                    </a:lnTo>
                    <a:close/>
                    <a:moveTo>
                      <a:pt x="15483" y="36774"/>
                    </a:moveTo>
                    <a:cubicBezTo>
                      <a:pt x="15483" y="36774"/>
                      <a:pt x="17419" y="36774"/>
                      <a:pt x="17419" y="36774"/>
                    </a:cubicBezTo>
                    <a:cubicBezTo>
                      <a:pt x="17419" y="36774"/>
                      <a:pt x="17419" y="36774"/>
                      <a:pt x="19354" y="34838"/>
                    </a:cubicBezTo>
                    <a:cubicBezTo>
                      <a:pt x="19354" y="34838"/>
                      <a:pt x="19354" y="32903"/>
                      <a:pt x="17419" y="32903"/>
                    </a:cubicBezTo>
                    <a:cubicBezTo>
                      <a:pt x="9677" y="29032"/>
                      <a:pt x="9677" y="29032"/>
                      <a:pt x="9677" y="29032"/>
                    </a:cubicBezTo>
                    <a:cubicBezTo>
                      <a:pt x="9677" y="27096"/>
                      <a:pt x="7741" y="29032"/>
                      <a:pt x="7741" y="29032"/>
                    </a:cubicBezTo>
                    <a:cubicBezTo>
                      <a:pt x="7741" y="30967"/>
                      <a:pt x="7741" y="30967"/>
                      <a:pt x="7741" y="32903"/>
                    </a:cubicBezTo>
                    <a:lnTo>
                      <a:pt x="15483" y="36774"/>
                    </a:lnTo>
                    <a:close/>
                    <a:moveTo>
                      <a:pt x="87096" y="100645"/>
                    </a:moveTo>
                    <a:cubicBezTo>
                      <a:pt x="85161" y="100645"/>
                      <a:pt x="85161" y="100645"/>
                      <a:pt x="83225" y="100645"/>
                    </a:cubicBezTo>
                    <a:cubicBezTo>
                      <a:pt x="83225" y="100645"/>
                      <a:pt x="83225" y="102580"/>
                      <a:pt x="83225" y="102580"/>
                    </a:cubicBezTo>
                    <a:cubicBezTo>
                      <a:pt x="87096" y="110322"/>
                      <a:pt x="87096" y="110322"/>
                      <a:pt x="87096" y="110322"/>
                    </a:cubicBezTo>
                    <a:cubicBezTo>
                      <a:pt x="87096" y="110322"/>
                      <a:pt x="89032" y="112258"/>
                      <a:pt x="89032" y="112258"/>
                    </a:cubicBezTo>
                    <a:cubicBezTo>
                      <a:pt x="89032" y="112258"/>
                      <a:pt x="89032" y="112258"/>
                      <a:pt x="89032" y="112258"/>
                    </a:cubicBezTo>
                    <a:cubicBezTo>
                      <a:pt x="90967" y="110322"/>
                      <a:pt x="90967" y="110322"/>
                      <a:pt x="90967" y="108387"/>
                    </a:cubicBezTo>
                    <a:lnTo>
                      <a:pt x="87096" y="100645"/>
                    </a:lnTo>
                    <a:close/>
                    <a:moveTo>
                      <a:pt x="60000" y="106451"/>
                    </a:moveTo>
                    <a:cubicBezTo>
                      <a:pt x="58064" y="106451"/>
                      <a:pt x="58064" y="108387"/>
                      <a:pt x="58064" y="108387"/>
                    </a:cubicBezTo>
                    <a:cubicBezTo>
                      <a:pt x="58064" y="118064"/>
                      <a:pt x="58064" y="118064"/>
                      <a:pt x="58064" y="118064"/>
                    </a:cubicBezTo>
                    <a:cubicBezTo>
                      <a:pt x="58064" y="118064"/>
                      <a:pt x="58064" y="120000"/>
                      <a:pt x="60000" y="120000"/>
                    </a:cubicBezTo>
                    <a:cubicBezTo>
                      <a:pt x="60000" y="120000"/>
                      <a:pt x="61935" y="118064"/>
                      <a:pt x="61935" y="118064"/>
                    </a:cubicBezTo>
                    <a:cubicBezTo>
                      <a:pt x="61935" y="108387"/>
                      <a:pt x="61935" y="108387"/>
                      <a:pt x="61935" y="108387"/>
                    </a:cubicBezTo>
                    <a:cubicBezTo>
                      <a:pt x="61935" y="108387"/>
                      <a:pt x="60000" y="106451"/>
                      <a:pt x="60000" y="106451"/>
                    </a:cubicBezTo>
                    <a:close/>
                    <a:moveTo>
                      <a:pt x="32903" y="17419"/>
                    </a:moveTo>
                    <a:cubicBezTo>
                      <a:pt x="32903" y="17419"/>
                      <a:pt x="34838" y="19354"/>
                      <a:pt x="34838" y="19354"/>
                    </a:cubicBezTo>
                    <a:cubicBezTo>
                      <a:pt x="34838" y="19354"/>
                      <a:pt x="34838" y="17419"/>
                      <a:pt x="36774" y="17419"/>
                    </a:cubicBezTo>
                    <a:cubicBezTo>
                      <a:pt x="36774" y="17419"/>
                      <a:pt x="36774" y="17419"/>
                      <a:pt x="36774" y="15483"/>
                    </a:cubicBezTo>
                    <a:cubicBezTo>
                      <a:pt x="32903" y="7741"/>
                      <a:pt x="32903" y="7741"/>
                      <a:pt x="32903" y="7741"/>
                    </a:cubicBezTo>
                    <a:cubicBezTo>
                      <a:pt x="30967" y="7741"/>
                      <a:pt x="30967" y="7741"/>
                      <a:pt x="29032" y="7741"/>
                    </a:cubicBezTo>
                    <a:cubicBezTo>
                      <a:pt x="29032" y="7741"/>
                      <a:pt x="29032" y="9677"/>
                      <a:pt x="29032" y="9677"/>
                    </a:cubicBezTo>
                    <a:lnTo>
                      <a:pt x="32903" y="17419"/>
                    </a:lnTo>
                    <a:close/>
                    <a:moveTo>
                      <a:pt x="60000" y="11612"/>
                    </a:moveTo>
                    <a:cubicBezTo>
                      <a:pt x="60000" y="11612"/>
                      <a:pt x="61935" y="11612"/>
                      <a:pt x="61935" y="9677"/>
                    </a:cubicBezTo>
                    <a:cubicBezTo>
                      <a:pt x="61935" y="1935"/>
                      <a:pt x="61935" y="1935"/>
                      <a:pt x="61935" y="1935"/>
                    </a:cubicBezTo>
                    <a:cubicBezTo>
                      <a:pt x="61935" y="0"/>
                      <a:pt x="60000" y="0"/>
                      <a:pt x="60000" y="0"/>
                    </a:cubicBezTo>
                    <a:cubicBezTo>
                      <a:pt x="58064" y="0"/>
                      <a:pt x="58064" y="0"/>
                      <a:pt x="58064" y="1935"/>
                    </a:cubicBezTo>
                    <a:cubicBezTo>
                      <a:pt x="58064" y="9677"/>
                      <a:pt x="58064" y="9677"/>
                      <a:pt x="58064" y="9677"/>
                    </a:cubicBezTo>
                    <a:cubicBezTo>
                      <a:pt x="58064" y="11612"/>
                      <a:pt x="58064" y="11612"/>
                      <a:pt x="60000" y="11612"/>
                    </a:cubicBezTo>
                    <a:close/>
                    <a:moveTo>
                      <a:pt x="102580" y="58064"/>
                    </a:moveTo>
                    <a:cubicBezTo>
                      <a:pt x="61935" y="102580"/>
                      <a:pt x="61935" y="102580"/>
                      <a:pt x="61935" y="102580"/>
                    </a:cubicBezTo>
                    <a:cubicBezTo>
                      <a:pt x="61935" y="102580"/>
                      <a:pt x="60000" y="102580"/>
                      <a:pt x="60000" y="102580"/>
                    </a:cubicBezTo>
                    <a:cubicBezTo>
                      <a:pt x="58064" y="102580"/>
                      <a:pt x="58064" y="102580"/>
                      <a:pt x="56129" y="102580"/>
                    </a:cubicBezTo>
                    <a:cubicBezTo>
                      <a:pt x="17419" y="58064"/>
                      <a:pt x="17419" y="58064"/>
                      <a:pt x="17419" y="58064"/>
                    </a:cubicBezTo>
                    <a:cubicBezTo>
                      <a:pt x="15483" y="56129"/>
                      <a:pt x="15483" y="54193"/>
                      <a:pt x="17419" y="52258"/>
                    </a:cubicBezTo>
                    <a:cubicBezTo>
                      <a:pt x="27096" y="36774"/>
                      <a:pt x="27096" y="36774"/>
                      <a:pt x="27096" y="36774"/>
                    </a:cubicBezTo>
                    <a:cubicBezTo>
                      <a:pt x="27096" y="36774"/>
                      <a:pt x="29032" y="34838"/>
                      <a:pt x="29032" y="34838"/>
                    </a:cubicBezTo>
                    <a:cubicBezTo>
                      <a:pt x="89032" y="34838"/>
                      <a:pt x="89032" y="34838"/>
                      <a:pt x="89032" y="34838"/>
                    </a:cubicBezTo>
                    <a:cubicBezTo>
                      <a:pt x="90967" y="34838"/>
                      <a:pt x="92903" y="36774"/>
                      <a:pt x="92903" y="36774"/>
                    </a:cubicBezTo>
                    <a:cubicBezTo>
                      <a:pt x="102580" y="52258"/>
                      <a:pt x="102580" y="52258"/>
                      <a:pt x="102580" y="52258"/>
                    </a:cubicBezTo>
                    <a:cubicBezTo>
                      <a:pt x="104516" y="54193"/>
                      <a:pt x="104516" y="56129"/>
                      <a:pt x="102580" y="58064"/>
                    </a:cubicBezTo>
                    <a:close/>
                    <a:moveTo>
                      <a:pt x="89032" y="42580"/>
                    </a:moveTo>
                    <a:cubicBezTo>
                      <a:pt x="79354" y="52258"/>
                      <a:pt x="79354" y="52258"/>
                      <a:pt x="79354" y="52258"/>
                    </a:cubicBezTo>
                    <a:cubicBezTo>
                      <a:pt x="96774" y="52258"/>
                      <a:pt x="96774" y="52258"/>
                      <a:pt x="96774" y="52258"/>
                    </a:cubicBezTo>
                    <a:lnTo>
                      <a:pt x="89032" y="42580"/>
                    </a:lnTo>
                    <a:close/>
                    <a:moveTo>
                      <a:pt x="85161" y="40645"/>
                    </a:moveTo>
                    <a:cubicBezTo>
                      <a:pt x="63870" y="40645"/>
                      <a:pt x="63870" y="40645"/>
                      <a:pt x="63870" y="40645"/>
                    </a:cubicBezTo>
                    <a:cubicBezTo>
                      <a:pt x="75483" y="52258"/>
                      <a:pt x="75483" y="52258"/>
                      <a:pt x="75483" y="52258"/>
                    </a:cubicBezTo>
                    <a:lnTo>
                      <a:pt x="85161" y="40645"/>
                    </a:lnTo>
                    <a:close/>
                    <a:moveTo>
                      <a:pt x="48387" y="56129"/>
                    </a:moveTo>
                    <a:cubicBezTo>
                      <a:pt x="60000" y="92903"/>
                      <a:pt x="60000" y="92903"/>
                      <a:pt x="60000" y="92903"/>
                    </a:cubicBezTo>
                    <a:cubicBezTo>
                      <a:pt x="71612" y="56129"/>
                      <a:pt x="71612" y="56129"/>
                      <a:pt x="71612" y="56129"/>
                    </a:cubicBezTo>
                    <a:lnTo>
                      <a:pt x="48387" y="56129"/>
                    </a:lnTo>
                    <a:close/>
                    <a:moveTo>
                      <a:pt x="69677" y="52258"/>
                    </a:moveTo>
                    <a:cubicBezTo>
                      <a:pt x="60000" y="42580"/>
                      <a:pt x="60000" y="42580"/>
                      <a:pt x="60000" y="42580"/>
                    </a:cubicBezTo>
                    <a:cubicBezTo>
                      <a:pt x="50322" y="52258"/>
                      <a:pt x="50322" y="52258"/>
                      <a:pt x="50322" y="52258"/>
                    </a:cubicBezTo>
                    <a:lnTo>
                      <a:pt x="69677" y="52258"/>
                    </a:lnTo>
                    <a:close/>
                    <a:moveTo>
                      <a:pt x="54193" y="40645"/>
                    </a:moveTo>
                    <a:cubicBezTo>
                      <a:pt x="34838" y="40645"/>
                      <a:pt x="34838" y="40645"/>
                      <a:pt x="34838" y="40645"/>
                    </a:cubicBezTo>
                    <a:cubicBezTo>
                      <a:pt x="44516" y="52258"/>
                      <a:pt x="44516" y="52258"/>
                      <a:pt x="44516" y="52258"/>
                    </a:cubicBezTo>
                    <a:lnTo>
                      <a:pt x="54193" y="40645"/>
                    </a:lnTo>
                    <a:close/>
                    <a:moveTo>
                      <a:pt x="23225" y="52258"/>
                    </a:moveTo>
                    <a:cubicBezTo>
                      <a:pt x="40645" y="52258"/>
                      <a:pt x="40645" y="52258"/>
                      <a:pt x="40645" y="52258"/>
                    </a:cubicBezTo>
                    <a:cubicBezTo>
                      <a:pt x="30967" y="42580"/>
                      <a:pt x="30967" y="42580"/>
                      <a:pt x="30967" y="42580"/>
                    </a:cubicBezTo>
                    <a:lnTo>
                      <a:pt x="23225" y="52258"/>
                    </a:lnTo>
                    <a:close/>
                    <a:moveTo>
                      <a:pt x="54193" y="90967"/>
                    </a:moveTo>
                    <a:cubicBezTo>
                      <a:pt x="42580" y="56129"/>
                      <a:pt x="42580" y="56129"/>
                      <a:pt x="42580" y="56129"/>
                    </a:cubicBezTo>
                    <a:cubicBezTo>
                      <a:pt x="23225" y="56129"/>
                      <a:pt x="23225" y="56129"/>
                      <a:pt x="23225" y="56129"/>
                    </a:cubicBezTo>
                    <a:lnTo>
                      <a:pt x="54193" y="90967"/>
                    </a:lnTo>
                    <a:close/>
                    <a:moveTo>
                      <a:pt x="63870" y="90967"/>
                    </a:moveTo>
                    <a:cubicBezTo>
                      <a:pt x="94838" y="56129"/>
                      <a:pt x="94838" y="56129"/>
                      <a:pt x="94838" y="56129"/>
                    </a:cubicBezTo>
                    <a:cubicBezTo>
                      <a:pt x="75483" y="56129"/>
                      <a:pt x="75483" y="56129"/>
                      <a:pt x="75483" y="56129"/>
                    </a:cubicBezTo>
                    <a:lnTo>
                      <a:pt x="63870" y="90967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8" name="Shape 2498"/>
              <p:cNvSpPr/>
              <p:nvPr/>
            </p:nvSpPr>
            <p:spPr>
              <a:xfrm>
                <a:off x="5244371" y="5950414"/>
                <a:ext cx="316776" cy="29803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5882" y="0"/>
                    </a:moveTo>
                    <a:cubicBezTo>
                      <a:pt x="54705" y="0"/>
                      <a:pt x="54705" y="0"/>
                      <a:pt x="54705" y="0"/>
                    </a:cubicBezTo>
                    <a:cubicBezTo>
                      <a:pt x="47647" y="0"/>
                      <a:pt x="42352" y="3582"/>
                      <a:pt x="40588" y="8955"/>
                    </a:cubicBezTo>
                    <a:cubicBezTo>
                      <a:pt x="33529" y="8955"/>
                      <a:pt x="33529" y="8955"/>
                      <a:pt x="33529" y="8955"/>
                    </a:cubicBezTo>
                    <a:cubicBezTo>
                      <a:pt x="26470" y="8955"/>
                      <a:pt x="22941" y="14328"/>
                      <a:pt x="21176" y="19701"/>
                    </a:cubicBezTo>
                    <a:cubicBezTo>
                      <a:pt x="12352" y="19701"/>
                      <a:pt x="12352" y="19701"/>
                      <a:pt x="12352" y="19701"/>
                    </a:cubicBezTo>
                    <a:cubicBezTo>
                      <a:pt x="5294" y="19701"/>
                      <a:pt x="0" y="25074"/>
                      <a:pt x="0" y="34029"/>
                    </a:cubicBezTo>
                    <a:cubicBezTo>
                      <a:pt x="0" y="107462"/>
                      <a:pt x="0" y="107462"/>
                      <a:pt x="0" y="107462"/>
                    </a:cubicBezTo>
                    <a:cubicBezTo>
                      <a:pt x="0" y="114626"/>
                      <a:pt x="5294" y="120000"/>
                      <a:pt x="12352" y="120000"/>
                    </a:cubicBezTo>
                    <a:cubicBezTo>
                      <a:pt x="44117" y="120000"/>
                      <a:pt x="44117" y="120000"/>
                      <a:pt x="44117" y="120000"/>
                    </a:cubicBezTo>
                    <a:cubicBezTo>
                      <a:pt x="51176" y="120000"/>
                      <a:pt x="58235" y="118208"/>
                      <a:pt x="61764" y="114626"/>
                    </a:cubicBezTo>
                    <a:cubicBezTo>
                      <a:pt x="67058" y="111044"/>
                      <a:pt x="67058" y="111044"/>
                      <a:pt x="67058" y="111044"/>
                    </a:cubicBezTo>
                    <a:cubicBezTo>
                      <a:pt x="72352" y="111044"/>
                      <a:pt x="79411" y="107462"/>
                      <a:pt x="82941" y="105671"/>
                    </a:cubicBezTo>
                    <a:cubicBezTo>
                      <a:pt x="84705" y="102089"/>
                      <a:pt x="84705" y="102089"/>
                      <a:pt x="84705" y="102089"/>
                    </a:cubicBezTo>
                    <a:cubicBezTo>
                      <a:pt x="86470" y="100298"/>
                      <a:pt x="86470" y="100298"/>
                      <a:pt x="86470" y="100298"/>
                    </a:cubicBezTo>
                    <a:cubicBezTo>
                      <a:pt x="93529" y="100298"/>
                      <a:pt x="100588" y="98507"/>
                      <a:pt x="104117" y="94925"/>
                    </a:cubicBezTo>
                    <a:cubicBezTo>
                      <a:pt x="109411" y="89552"/>
                      <a:pt x="109411" y="89552"/>
                      <a:pt x="109411" y="89552"/>
                    </a:cubicBezTo>
                    <a:cubicBezTo>
                      <a:pt x="112941" y="84179"/>
                      <a:pt x="112941" y="84179"/>
                      <a:pt x="112941" y="84179"/>
                    </a:cubicBezTo>
                    <a:cubicBezTo>
                      <a:pt x="116470" y="82388"/>
                      <a:pt x="120000" y="73432"/>
                      <a:pt x="120000" y="68059"/>
                    </a:cubicBezTo>
                    <a:cubicBezTo>
                      <a:pt x="120000" y="12537"/>
                      <a:pt x="120000" y="12537"/>
                      <a:pt x="120000" y="12537"/>
                    </a:cubicBezTo>
                    <a:cubicBezTo>
                      <a:pt x="120000" y="5373"/>
                      <a:pt x="112941" y="0"/>
                      <a:pt x="105882" y="0"/>
                    </a:cubicBezTo>
                    <a:close/>
                    <a:moveTo>
                      <a:pt x="91764" y="94925"/>
                    </a:moveTo>
                    <a:cubicBezTo>
                      <a:pt x="91764" y="93134"/>
                      <a:pt x="91764" y="93134"/>
                      <a:pt x="91764" y="93134"/>
                    </a:cubicBezTo>
                    <a:cubicBezTo>
                      <a:pt x="91764" y="93134"/>
                      <a:pt x="91764" y="91343"/>
                      <a:pt x="91764" y="91343"/>
                    </a:cubicBezTo>
                    <a:cubicBezTo>
                      <a:pt x="91764" y="80597"/>
                      <a:pt x="91764" y="80597"/>
                      <a:pt x="91764" y="80597"/>
                    </a:cubicBezTo>
                    <a:cubicBezTo>
                      <a:pt x="102352" y="80597"/>
                      <a:pt x="102352" y="80597"/>
                      <a:pt x="102352" y="80597"/>
                    </a:cubicBezTo>
                    <a:cubicBezTo>
                      <a:pt x="104117" y="80597"/>
                      <a:pt x="104117" y="80597"/>
                      <a:pt x="104117" y="78805"/>
                    </a:cubicBezTo>
                    <a:cubicBezTo>
                      <a:pt x="104117" y="78805"/>
                      <a:pt x="104117" y="77014"/>
                      <a:pt x="102352" y="77014"/>
                    </a:cubicBezTo>
                    <a:cubicBezTo>
                      <a:pt x="91764" y="77014"/>
                      <a:pt x="91764" y="77014"/>
                      <a:pt x="91764" y="77014"/>
                    </a:cubicBezTo>
                    <a:cubicBezTo>
                      <a:pt x="93529" y="75223"/>
                      <a:pt x="95294" y="73432"/>
                      <a:pt x="98823" y="73432"/>
                    </a:cubicBezTo>
                    <a:cubicBezTo>
                      <a:pt x="112941" y="73432"/>
                      <a:pt x="112941" y="73432"/>
                      <a:pt x="112941" y="73432"/>
                    </a:cubicBezTo>
                    <a:cubicBezTo>
                      <a:pt x="112941" y="77014"/>
                      <a:pt x="111176" y="80597"/>
                      <a:pt x="109411" y="80597"/>
                    </a:cubicBezTo>
                    <a:cubicBezTo>
                      <a:pt x="98823" y="91343"/>
                      <a:pt x="98823" y="91343"/>
                      <a:pt x="98823" y="91343"/>
                    </a:cubicBezTo>
                    <a:cubicBezTo>
                      <a:pt x="98823" y="93134"/>
                      <a:pt x="95294" y="93134"/>
                      <a:pt x="91764" y="94925"/>
                    </a:cubicBezTo>
                    <a:close/>
                    <a:moveTo>
                      <a:pt x="98823" y="69850"/>
                    </a:moveTo>
                    <a:cubicBezTo>
                      <a:pt x="93529" y="69850"/>
                      <a:pt x="90000" y="73432"/>
                      <a:pt x="88235" y="77014"/>
                    </a:cubicBezTo>
                    <a:cubicBezTo>
                      <a:pt x="58235" y="77014"/>
                      <a:pt x="58235" y="77014"/>
                      <a:pt x="58235" y="77014"/>
                    </a:cubicBezTo>
                    <a:cubicBezTo>
                      <a:pt x="56470" y="77014"/>
                      <a:pt x="56470" y="78805"/>
                      <a:pt x="56470" y="78805"/>
                    </a:cubicBezTo>
                    <a:cubicBezTo>
                      <a:pt x="56470" y="80597"/>
                      <a:pt x="56470" y="80597"/>
                      <a:pt x="58235" y="80597"/>
                    </a:cubicBezTo>
                    <a:cubicBezTo>
                      <a:pt x="88235" y="80597"/>
                      <a:pt x="88235" y="80597"/>
                      <a:pt x="88235" y="80597"/>
                    </a:cubicBezTo>
                    <a:cubicBezTo>
                      <a:pt x="88235" y="91343"/>
                      <a:pt x="88235" y="91343"/>
                      <a:pt x="88235" y="91343"/>
                    </a:cubicBezTo>
                    <a:cubicBezTo>
                      <a:pt x="84705" y="94925"/>
                      <a:pt x="84705" y="94925"/>
                      <a:pt x="84705" y="94925"/>
                    </a:cubicBezTo>
                    <a:cubicBezTo>
                      <a:pt x="54705" y="94925"/>
                      <a:pt x="54705" y="94925"/>
                      <a:pt x="54705" y="94925"/>
                    </a:cubicBezTo>
                    <a:cubicBezTo>
                      <a:pt x="49411" y="94925"/>
                      <a:pt x="45882" y="91343"/>
                      <a:pt x="45882" y="87761"/>
                    </a:cubicBezTo>
                    <a:cubicBezTo>
                      <a:pt x="45882" y="12537"/>
                      <a:pt x="45882" y="12537"/>
                      <a:pt x="45882" y="12537"/>
                    </a:cubicBezTo>
                    <a:cubicBezTo>
                      <a:pt x="45882" y="8955"/>
                      <a:pt x="49411" y="5373"/>
                      <a:pt x="54705" y="5373"/>
                    </a:cubicBezTo>
                    <a:cubicBezTo>
                      <a:pt x="105882" y="5373"/>
                      <a:pt x="105882" y="5373"/>
                      <a:pt x="105882" y="5373"/>
                    </a:cubicBezTo>
                    <a:cubicBezTo>
                      <a:pt x="111176" y="5373"/>
                      <a:pt x="114705" y="8955"/>
                      <a:pt x="114705" y="12537"/>
                    </a:cubicBezTo>
                    <a:cubicBezTo>
                      <a:pt x="114705" y="68059"/>
                      <a:pt x="114705" y="68059"/>
                      <a:pt x="114705" y="68059"/>
                    </a:cubicBezTo>
                    <a:cubicBezTo>
                      <a:pt x="114705" y="68059"/>
                      <a:pt x="114705" y="69850"/>
                      <a:pt x="114705" y="69850"/>
                    </a:cubicBezTo>
                    <a:lnTo>
                      <a:pt x="98823" y="69850"/>
                    </a:lnTo>
                    <a:close/>
                    <a:moveTo>
                      <a:pt x="21176" y="39402"/>
                    </a:moveTo>
                    <a:cubicBezTo>
                      <a:pt x="17647" y="39402"/>
                      <a:pt x="17647" y="39402"/>
                      <a:pt x="17647" y="39402"/>
                    </a:cubicBezTo>
                    <a:cubicBezTo>
                      <a:pt x="15882" y="39402"/>
                      <a:pt x="15882" y="41194"/>
                      <a:pt x="15882" y="41194"/>
                    </a:cubicBezTo>
                    <a:cubicBezTo>
                      <a:pt x="15882" y="42985"/>
                      <a:pt x="15882" y="42985"/>
                      <a:pt x="17647" y="42985"/>
                    </a:cubicBezTo>
                    <a:cubicBezTo>
                      <a:pt x="21176" y="42985"/>
                      <a:pt x="21176" y="42985"/>
                      <a:pt x="21176" y="42985"/>
                    </a:cubicBezTo>
                    <a:cubicBezTo>
                      <a:pt x="21176" y="53731"/>
                      <a:pt x="21176" y="53731"/>
                      <a:pt x="21176" y="53731"/>
                    </a:cubicBezTo>
                    <a:cubicBezTo>
                      <a:pt x="17647" y="53731"/>
                      <a:pt x="17647" y="53731"/>
                      <a:pt x="17647" y="53731"/>
                    </a:cubicBezTo>
                    <a:cubicBezTo>
                      <a:pt x="15882" y="53731"/>
                      <a:pt x="15882" y="55522"/>
                      <a:pt x="15882" y="55522"/>
                    </a:cubicBezTo>
                    <a:cubicBezTo>
                      <a:pt x="15882" y="57313"/>
                      <a:pt x="15882" y="57313"/>
                      <a:pt x="17647" y="57313"/>
                    </a:cubicBezTo>
                    <a:cubicBezTo>
                      <a:pt x="21176" y="57313"/>
                      <a:pt x="21176" y="57313"/>
                      <a:pt x="21176" y="57313"/>
                    </a:cubicBezTo>
                    <a:cubicBezTo>
                      <a:pt x="21176" y="68059"/>
                      <a:pt x="21176" y="68059"/>
                      <a:pt x="21176" y="68059"/>
                    </a:cubicBezTo>
                    <a:cubicBezTo>
                      <a:pt x="17647" y="68059"/>
                      <a:pt x="17647" y="68059"/>
                      <a:pt x="17647" y="68059"/>
                    </a:cubicBezTo>
                    <a:cubicBezTo>
                      <a:pt x="15882" y="68059"/>
                      <a:pt x="15882" y="69850"/>
                      <a:pt x="15882" y="69850"/>
                    </a:cubicBezTo>
                    <a:cubicBezTo>
                      <a:pt x="15882" y="71641"/>
                      <a:pt x="15882" y="71641"/>
                      <a:pt x="17647" y="71641"/>
                    </a:cubicBezTo>
                    <a:cubicBezTo>
                      <a:pt x="21176" y="71641"/>
                      <a:pt x="21176" y="71641"/>
                      <a:pt x="21176" y="71641"/>
                    </a:cubicBezTo>
                    <a:cubicBezTo>
                      <a:pt x="21176" y="82388"/>
                      <a:pt x="21176" y="82388"/>
                      <a:pt x="21176" y="82388"/>
                    </a:cubicBezTo>
                    <a:cubicBezTo>
                      <a:pt x="17647" y="82388"/>
                      <a:pt x="17647" y="82388"/>
                      <a:pt x="17647" y="82388"/>
                    </a:cubicBezTo>
                    <a:cubicBezTo>
                      <a:pt x="15882" y="82388"/>
                      <a:pt x="15882" y="84179"/>
                      <a:pt x="15882" y="84179"/>
                    </a:cubicBezTo>
                    <a:cubicBezTo>
                      <a:pt x="15882" y="85970"/>
                      <a:pt x="15882" y="85970"/>
                      <a:pt x="17647" y="85970"/>
                    </a:cubicBezTo>
                    <a:cubicBezTo>
                      <a:pt x="21176" y="85970"/>
                      <a:pt x="21176" y="85970"/>
                      <a:pt x="21176" y="85970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21176" y="96716"/>
                      <a:pt x="21176" y="96716"/>
                      <a:pt x="21176" y="96716"/>
                    </a:cubicBezTo>
                    <a:cubicBezTo>
                      <a:pt x="17647" y="96716"/>
                      <a:pt x="17647" y="96716"/>
                      <a:pt x="17647" y="96716"/>
                    </a:cubicBezTo>
                    <a:cubicBezTo>
                      <a:pt x="15882" y="96716"/>
                      <a:pt x="15882" y="98507"/>
                      <a:pt x="15882" y="98507"/>
                    </a:cubicBezTo>
                    <a:cubicBezTo>
                      <a:pt x="15882" y="100298"/>
                      <a:pt x="15882" y="100298"/>
                      <a:pt x="17647" y="100298"/>
                    </a:cubicBezTo>
                    <a:cubicBezTo>
                      <a:pt x="22941" y="100298"/>
                      <a:pt x="22941" y="100298"/>
                      <a:pt x="22941" y="100298"/>
                    </a:cubicBezTo>
                    <a:cubicBezTo>
                      <a:pt x="24705" y="105671"/>
                      <a:pt x="28235" y="109253"/>
                      <a:pt x="33529" y="109253"/>
                    </a:cubicBezTo>
                    <a:cubicBezTo>
                      <a:pt x="47647" y="109253"/>
                      <a:pt x="47647" y="109253"/>
                      <a:pt x="47647" y="109253"/>
                    </a:cubicBezTo>
                    <a:cubicBezTo>
                      <a:pt x="47647" y="114626"/>
                      <a:pt x="47647" y="114626"/>
                      <a:pt x="47647" y="114626"/>
                    </a:cubicBezTo>
                    <a:cubicBezTo>
                      <a:pt x="45882" y="114626"/>
                      <a:pt x="45882" y="114626"/>
                      <a:pt x="44117" y="114626"/>
                    </a:cubicBezTo>
                    <a:cubicBezTo>
                      <a:pt x="12352" y="114626"/>
                      <a:pt x="12352" y="114626"/>
                      <a:pt x="12352" y="114626"/>
                    </a:cubicBezTo>
                    <a:cubicBezTo>
                      <a:pt x="8823" y="114626"/>
                      <a:pt x="5294" y="111044"/>
                      <a:pt x="5294" y="107462"/>
                    </a:cubicBezTo>
                    <a:cubicBezTo>
                      <a:pt x="5294" y="34029"/>
                      <a:pt x="5294" y="34029"/>
                      <a:pt x="5294" y="34029"/>
                    </a:cubicBezTo>
                    <a:cubicBezTo>
                      <a:pt x="5294" y="28656"/>
                      <a:pt x="8823" y="25074"/>
                      <a:pt x="12352" y="25074"/>
                    </a:cubicBezTo>
                    <a:cubicBezTo>
                      <a:pt x="21176" y="25074"/>
                      <a:pt x="21176" y="25074"/>
                      <a:pt x="21176" y="25074"/>
                    </a:cubicBezTo>
                    <a:lnTo>
                      <a:pt x="21176" y="39402"/>
                    </a:lnTo>
                    <a:close/>
                    <a:moveTo>
                      <a:pt x="51176" y="114626"/>
                    </a:moveTo>
                    <a:cubicBezTo>
                      <a:pt x="51176" y="109253"/>
                      <a:pt x="51176" y="109253"/>
                      <a:pt x="51176" y="109253"/>
                    </a:cubicBezTo>
                    <a:cubicBezTo>
                      <a:pt x="60000" y="109253"/>
                      <a:pt x="60000" y="109253"/>
                      <a:pt x="60000" y="109253"/>
                    </a:cubicBezTo>
                    <a:cubicBezTo>
                      <a:pt x="58235" y="111044"/>
                      <a:pt x="58235" y="111044"/>
                      <a:pt x="58235" y="111044"/>
                    </a:cubicBezTo>
                    <a:cubicBezTo>
                      <a:pt x="56470" y="112835"/>
                      <a:pt x="54705" y="112835"/>
                      <a:pt x="51176" y="114626"/>
                    </a:cubicBezTo>
                    <a:close/>
                    <a:moveTo>
                      <a:pt x="33529" y="105671"/>
                    </a:moveTo>
                    <a:cubicBezTo>
                      <a:pt x="28235" y="105671"/>
                      <a:pt x="24705" y="102089"/>
                      <a:pt x="24705" y="96716"/>
                    </a:cubicBezTo>
                    <a:cubicBezTo>
                      <a:pt x="24705" y="23283"/>
                      <a:pt x="24705" y="23283"/>
                      <a:pt x="24705" y="23283"/>
                    </a:cubicBezTo>
                    <a:cubicBezTo>
                      <a:pt x="24705" y="17910"/>
                      <a:pt x="28235" y="14328"/>
                      <a:pt x="33529" y="14328"/>
                    </a:cubicBezTo>
                    <a:cubicBezTo>
                      <a:pt x="42352" y="14328"/>
                      <a:pt x="42352" y="14328"/>
                      <a:pt x="42352" y="14328"/>
                    </a:cubicBezTo>
                    <a:cubicBezTo>
                      <a:pt x="42352" y="30447"/>
                      <a:pt x="42352" y="30447"/>
                      <a:pt x="42352" y="30447"/>
                    </a:cubicBezTo>
                    <a:cubicBezTo>
                      <a:pt x="37058" y="30447"/>
                      <a:pt x="37058" y="30447"/>
                      <a:pt x="37058" y="30447"/>
                    </a:cubicBezTo>
                    <a:cubicBezTo>
                      <a:pt x="37058" y="30447"/>
                      <a:pt x="35294" y="30447"/>
                      <a:pt x="35294" y="32238"/>
                    </a:cubicBezTo>
                    <a:cubicBezTo>
                      <a:pt x="35294" y="32238"/>
                      <a:pt x="37058" y="34029"/>
                      <a:pt x="37058" y="34029"/>
                    </a:cubicBezTo>
                    <a:cubicBezTo>
                      <a:pt x="42352" y="34029"/>
                      <a:pt x="42352" y="34029"/>
                      <a:pt x="42352" y="34029"/>
                    </a:cubicBezTo>
                    <a:cubicBezTo>
                      <a:pt x="42352" y="44776"/>
                      <a:pt x="42352" y="44776"/>
                      <a:pt x="42352" y="44776"/>
                    </a:cubicBezTo>
                    <a:cubicBezTo>
                      <a:pt x="37058" y="44776"/>
                      <a:pt x="37058" y="44776"/>
                      <a:pt x="37058" y="44776"/>
                    </a:cubicBezTo>
                    <a:cubicBezTo>
                      <a:pt x="37058" y="44776"/>
                      <a:pt x="35294" y="44776"/>
                      <a:pt x="35294" y="46567"/>
                    </a:cubicBezTo>
                    <a:cubicBezTo>
                      <a:pt x="35294" y="46567"/>
                      <a:pt x="37058" y="48358"/>
                      <a:pt x="37058" y="48358"/>
                    </a:cubicBezTo>
                    <a:cubicBezTo>
                      <a:pt x="42352" y="48358"/>
                      <a:pt x="42352" y="48358"/>
                      <a:pt x="42352" y="48358"/>
                    </a:cubicBezTo>
                    <a:cubicBezTo>
                      <a:pt x="42352" y="59104"/>
                      <a:pt x="42352" y="59104"/>
                      <a:pt x="42352" y="59104"/>
                    </a:cubicBezTo>
                    <a:cubicBezTo>
                      <a:pt x="37058" y="59104"/>
                      <a:pt x="37058" y="59104"/>
                      <a:pt x="37058" y="59104"/>
                    </a:cubicBezTo>
                    <a:cubicBezTo>
                      <a:pt x="37058" y="59104"/>
                      <a:pt x="35294" y="59104"/>
                      <a:pt x="35294" y="60895"/>
                    </a:cubicBezTo>
                    <a:cubicBezTo>
                      <a:pt x="35294" y="60895"/>
                      <a:pt x="37058" y="62686"/>
                      <a:pt x="37058" y="62686"/>
                    </a:cubicBezTo>
                    <a:cubicBezTo>
                      <a:pt x="42352" y="62686"/>
                      <a:pt x="42352" y="62686"/>
                      <a:pt x="42352" y="62686"/>
                    </a:cubicBezTo>
                    <a:cubicBezTo>
                      <a:pt x="42352" y="73432"/>
                      <a:pt x="42352" y="73432"/>
                      <a:pt x="42352" y="73432"/>
                    </a:cubicBezTo>
                    <a:cubicBezTo>
                      <a:pt x="37058" y="73432"/>
                      <a:pt x="37058" y="73432"/>
                      <a:pt x="37058" y="73432"/>
                    </a:cubicBezTo>
                    <a:cubicBezTo>
                      <a:pt x="37058" y="73432"/>
                      <a:pt x="35294" y="73432"/>
                      <a:pt x="35294" y="75223"/>
                    </a:cubicBezTo>
                    <a:cubicBezTo>
                      <a:pt x="35294" y="75223"/>
                      <a:pt x="37058" y="77014"/>
                      <a:pt x="37058" y="77014"/>
                    </a:cubicBezTo>
                    <a:cubicBezTo>
                      <a:pt x="42352" y="77014"/>
                      <a:pt x="42352" y="77014"/>
                      <a:pt x="42352" y="77014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42352" y="87761"/>
                      <a:pt x="42352" y="87761"/>
                      <a:pt x="42352" y="87761"/>
                    </a:cubicBezTo>
                    <a:cubicBezTo>
                      <a:pt x="37058" y="87761"/>
                      <a:pt x="37058" y="87761"/>
                      <a:pt x="37058" y="87761"/>
                    </a:cubicBezTo>
                    <a:cubicBezTo>
                      <a:pt x="37058" y="87761"/>
                      <a:pt x="35294" y="87761"/>
                      <a:pt x="35294" y="89552"/>
                    </a:cubicBezTo>
                    <a:cubicBezTo>
                      <a:pt x="35294" y="89552"/>
                      <a:pt x="37058" y="91343"/>
                      <a:pt x="37058" y="91343"/>
                    </a:cubicBezTo>
                    <a:cubicBezTo>
                      <a:pt x="42352" y="91343"/>
                      <a:pt x="42352" y="91343"/>
                      <a:pt x="42352" y="91343"/>
                    </a:cubicBezTo>
                    <a:cubicBezTo>
                      <a:pt x="44117" y="94925"/>
                      <a:pt x="49411" y="98507"/>
                      <a:pt x="54705" y="98507"/>
                    </a:cubicBezTo>
                    <a:cubicBezTo>
                      <a:pt x="67058" y="98507"/>
                      <a:pt x="67058" y="98507"/>
                      <a:pt x="67058" y="98507"/>
                    </a:cubicBezTo>
                    <a:cubicBezTo>
                      <a:pt x="67058" y="102089"/>
                      <a:pt x="67058" y="102089"/>
                      <a:pt x="67058" y="102089"/>
                    </a:cubicBezTo>
                    <a:cubicBezTo>
                      <a:pt x="65294" y="105671"/>
                      <a:pt x="65294" y="105671"/>
                      <a:pt x="65294" y="105671"/>
                    </a:cubicBezTo>
                    <a:lnTo>
                      <a:pt x="33529" y="105671"/>
                    </a:lnTo>
                    <a:close/>
                    <a:moveTo>
                      <a:pt x="70588" y="103880"/>
                    </a:moveTo>
                    <a:cubicBezTo>
                      <a:pt x="70588" y="103880"/>
                      <a:pt x="70588" y="103880"/>
                      <a:pt x="70588" y="103880"/>
                    </a:cubicBezTo>
                    <a:cubicBezTo>
                      <a:pt x="72352" y="102089"/>
                      <a:pt x="72352" y="102089"/>
                      <a:pt x="70588" y="102089"/>
                    </a:cubicBezTo>
                    <a:cubicBezTo>
                      <a:pt x="70588" y="98507"/>
                      <a:pt x="70588" y="98507"/>
                      <a:pt x="70588" y="98507"/>
                    </a:cubicBezTo>
                    <a:cubicBezTo>
                      <a:pt x="81176" y="98507"/>
                      <a:pt x="81176" y="98507"/>
                      <a:pt x="81176" y="98507"/>
                    </a:cubicBezTo>
                    <a:cubicBezTo>
                      <a:pt x="79411" y="100298"/>
                      <a:pt x="79411" y="100298"/>
                      <a:pt x="79411" y="100298"/>
                    </a:cubicBezTo>
                    <a:cubicBezTo>
                      <a:pt x="77647" y="102089"/>
                      <a:pt x="74117" y="103880"/>
                      <a:pt x="70588" y="103880"/>
                    </a:cubicBezTo>
                    <a:close/>
                    <a:moveTo>
                      <a:pt x="104117" y="21492"/>
                    </a:moveTo>
                    <a:cubicBezTo>
                      <a:pt x="104117" y="21492"/>
                      <a:pt x="104117" y="23283"/>
                      <a:pt x="102352" y="23283"/>
                    </a:cubicBezTo>
                    <a:cubicBezTo>
                      <a:pt x="58235" y="23283"/>
                      <a:pt x="58235" y="23283"/>
                      <a:pt x="58235" y="23283"/>
                    </a:cubicBezTo>
                    <a:cubicBezTo>
                      <a:pt x="56470" y="23283"/>
                      <a:pt x="56470" y="21492"/>
                      <a:pt x="56470" y="21492"/>
                    </a:cubicBezTo>
                    <a:cubicBezTo>
                      <a:pt x="56470" y="19701"/>
                      <a:pt x="56470" y="19701"/>
                      <a:pt x="58235" y="19701"/>
                    </a:cubicBezTo>
                    <a:cubicBezTo>
                      <a:pt x="102352" y="19701"/>
                      <a:pt x="102352" y="19701"/>
                      <a:pt x="102352" y="19701"/>
                    </a:cubicBezTo>
                    <a:cubicBezTo>
                      <a:pt x="104117" y="19701"/>
                      <a:pt x="104117" y="19701"/>
                      <a:pt x="104117" y="21492"/>
                    </a:cubicBezTo>
                    <a:close/>
                    <a:moveTo>
                      <a:pt x="104117" y="35820"/>
                    </a:moveTo>
                    <a:cubicBezTo>
                      <a:pt x="104117" y="37611"/>
                      <a:pt x="104117" y="37611"/>
                      <a:pt x="102352" y="37611"/>
                    </a:cubicBezTo>
                    <a:cubicBezTo>
                      <a:pt x="58235" y="37611"/>
                      <a:pt x="58235" y="37611"/>
                      <a:pt x="58235" y="37611"/>
                    </a:cubicBezTo>
                    <a:cubicBezTo>
                      <a:pt x="56470" y="37611"/>
                      <a:pt x="56470" y="37611"/>
                      <a:pt x="56470" y="35820"/>
                    </a:cubicBezTo>
                    <a:cubicBezTo>
                      <a:pt x="56470" y="34029"/>
                      <a:pt x="56470" y="34029"/>
                      <a:pt x="58235" y="34029"/>
                    </a:cubicBezTo>
                    <a:cubicBezTo>
                      <a:pt x="102352" y="34029"/>
                      <a:pt x="102352" y="34029"/>
                      <a:pt x="102352" y="34029"/>
                    </a:cubicBezTo>
                    <a:cubicBezTo>
                      <a:pt x="104117" y="34029"/>
                      <a:pt x="104117" y="34029"/>
                      <a:pt x="104117" y="35820"/>
                    </a:cubicBezTo>
                    <a:close/>
                    <a:moveTo>
                      <a:pt x="104117" y="50149"/>
                    </a:moveTo>
                    <a:cubicBezTo>
                      <a:pt x="104117" y="51940"/>
                      <a:pt x="104117" y="51940"/>
                      <a:pt x="102352" y="51940"/>
                    </a:cubicBezTo>
                    <a:cubicBezTo>
                      <a:pt x="58235" y="51940"/>
                      <a:pt x="58235" y="51940"/>
                      <a:pt x="58235" y="51940"/>
                    </a:cubicBezTo>
                    <a:cubicBezTo>
                      <a:pt x="56470" y="51940"/>
                      <a:pt x="56470" y="51940"/>
                      <a:pt x="56470" y="50149"/>
                    </a:cubicBezTo>
                    <a:cubicBezTo>
                      <a:pt x="56470" y="48358"/>
                      <a:pt x="56470" y="48358"/>
                      <a:pt x="58235" y="48358"/>
                    </a:cubicBezTo>
                    <a:cubicBezTo>
                      <a:pt x="102352" y="48358"/>
                      <a:pt x="102352" y="48358"/>
                      <a:pt x="102352" y="48358"/>
                    </a:cubicBezTo>
                    <a:cubicBezTo>
                      <a:pt x="104117" y="48358"/>
                      <a:pt x="104117" y="48358"/>
                      <a:pt x="104117" y="50149"/>
                    </a:cubicBezTo>
                    <a:close/>
                    <a:moveTo>
                      <a:pt x="104117" y="64477"/>
                    </a:moveTo>
                    <a:cubicBezTo>
                      <a:pt x="104117" y="66268"/>
                      <a:pt x="104117" y="66268"/>
                      <a:pt x="102352" y="66268"/>
                    </a:cubicBezTo>
                    <a:cubicBezTo>
                      <a:pt x="58235" y="66268"/>
                      <a:pt x="58235" y="66268"/>
                      <a:pt x="58235" y="66268"/>
                    </a:cubicBezTo>
                    <a:cubicBezTo>
                      <a:pt x="56470" y="66268"/>
                      <a:pt x="56470" y="66268"/>
                      <a:pt x="56470" y="64477"/>
                    </a:cubicBezTo>
                    <a:cubicBezTo>
                      <a:pt x="56470" y="64477"/>
                      <a:pt x="56470" y="62686"/>
                      <a:pt x="58235" y="62686"/>
                    </a:cubicBezTo>
                    <a:cubicBezTo>
                      <a:pt x="102352" y="62686"/>
                      <a:pt x="102352" y="62686"/>
                      <a:pt x="102352" y="62686"/>
                    </a:cubicBezTo>
                    <a:cubicBezTo>
                      <a:pt x="104117" y="62686"/>
                      <a:pt x="104117" y="64477"/>
                      <a:pt x="104117" y="6447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499" name="Shape 2499"/>
              <p:cNvSpPr/>
              <p:nvPr/>
            </p:nvSpPr>
            <p:spPr>
              <a:xfrm>
                <a:off x="6663667" y="4253053"/>
                <a:ext cx="530567" cy="43051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9459" y="0"/>
                    </a:moveTo>
                    <a:cubicBezTo>
                      <a:pt x="42162" y="0"/>
                      <a:pt x="42162" y="0"/>
                      <a:pt x="42162" y="0"/>
                    </a:cubicBezTo>
                    <a:cubicBezTo>
                      <a:pt x="35675" y="0"/>
                      <a:pt x="30810" y="6000"/>
                      <a:pt x="30810" y="14000"/>
                    </a:cubicBezTo>
                    <a:cubicBezTo>
                      <a:pt x="30810" y="106000"/>
                      <a:pt x="30810" y="106000"/>
                      <a:pt x="30810" y="106000"/>
                    </a:cubicBezTo>
                    <a:cubicBezTo>
                      <a:pt x="30810" y="112000"/>
                      <a:pt x="35675" y="120000"/>
                      <a:pt x="42162" y="120000"/>
                    </a:cubicBezTo>
                    <a:cubicBezTo>
                      <a:pt x="79459" y="120000"/>
                      <a:pt x="79459" y="120000"/>
                      <a:pt x="79459" y="120000"/>
                    </a:cubicBezTo>
                    <a:cubicBezTo>
                      <a:pt x="85945" y="120000"/>
                      <a:pt x="90810" y="112000"/>
                      <a:pt x="90810" y="106000"/>
                    </a:cubicBezTo>
                    <a:cubicBezTo>
                      <a:pt x="90810" y="14000"/>
                      <a:pt x="90810" y="14000"/>
                      <a:pt x="90810" y="14000"/>
                    </a:cubicBezTo>
                    <a:cubicBezTo>
                      <a:pt x="90810" y="6000"/>
                      <a:pt x="85945" y="0"/>
                      <a:pt x="79459" y="0"/>
                    </a:cubicBezTo>
                    <a:close/>
                    <a:moveTo>
                      <a:pt x="85945" y="14000"/>
                    </a:moveTo>
                    <a:cubicBezTo>
                      <a:pt x="85945" y="106000"/>
                      <a:pt x="85945" y="106000"/>
                      <a:pt x="85945" y="106000"/>
                    </a:cubicBezTo>
                    <a:cubicBezTo>
                      <a:pt x="85945" y="110000"/>
                      <a:pt x="82702" y="114000"/>
                      <a:pt x="79459" y="114000"/>
                    </a:cubicBezTo>
                    <a:cubicBezTo>
                      <a:pt x="42162" y="114000"/>
                      <a:pt x="42162" y="114000"/>
                      <a:pt x="42162" y="114000"/>
                    </a:cubicBezTo>
                    <a:cubicBezTo>
                      <a:pt x="38918" y="114000"/>
                      <a:pt x="35675" y="110000"/>
                      <a:pt x="35675" y="106000"/>
                    </a:cubicBezTo>
                    <a:cubicBezTo>
                      <a:pt x="35675" y="14000"/>
                      <a:pt x="35675" y="14000"/>
                      <a:pt x="35675" y="14000"/>
                    </a:cubicBezTo>
                    <a:cubicBezTo>
                      <a:pt x="35675" y="10000"/>
                      <a:pt x="38918" y="6000"/>
                      <a:pt x="42162" y="6000"/>
                    </a:cubicBezTo>
                    <a:cubicBezTo>
                      <a:pt x="79459" y="6000"/>
                      <a:pt x="79459" y="6000"/>
                      <a:pt x="79459" y="6000"/>
                    </a:cubicBezTo>
                    <a:cubicBezTo>
                      <a:pt x="82702" y="6000"/>
                      <a:pt x="85945" y="10000"/>
                      <a:pt x="85945" y="14000"/>
                    </a:cubicBezTo>
                    <a:close/>
                    <a:moveTo>
                      <a:pt x="81081" y="12000"/>
                    </a:moveTo>
                    <a:cubicBezTo>
                      <a:pt x="40540" y="12000"/>
                      <a:pt x="40540" y="12000"/>
                      <a:pt x="40540" y="12000"/>
                    </a:cubicBezTo>
                    <a:cubicBezTo>
                      <a:pt x="38918" y="12000"/>
                      <a:pt x="38918" y="12000"/>
                      <a:pt x="38918" y="14000"/>
                    </a:cubicBezTo>
                    <a:cubicBezTo>
                      <a:pt x="38918" y="100000"/>
                      <a:pt x="38918" y="100000"/>
                      <a:pt x="38918" y="100000"/>
                    </a:cubicBezTo>
                    <a:cubicBezTo>
                      <a:pt x="38918" y="102000"/>
                      <a:pt x="38918" y="102000"/>
                      <a:pt x="40540" y="102000"/>
                    </a:cubicBezTo>
                    <a:cubicBezTo>
                      <a:pt x="81081" y="102000"/>
                      <a:pt x="81081" y="102000"/>
                      <a:pt x="81081" y="102000"/>
                    </a:cubicBezTo>
                    <a:cubicBezTo>
                      <a:pt x="81081" y="102000"/>
                      <a:pt x="82702" y="102000"/>
                      <a:pt x="82702" y="100000"/>
                    </a:cubicBezTo>
                    <a:cubicBezTo>
                      <a:pt x="82702" y="14000"/>
                      <a:pt x="82702" y="14000"/>
                      <a:pt x="82702" y="14000"/>
                    </a:cubicBezTo>
                    <a:cubicBezTo>
                      <a:pt x="82702" y="12000"/>
                      <a:pt x="81081" y="12000"/>
                      <a:pt x="81081" y="12000"/>
                    </a:cubicBezTo>
                    <a:close/>
                    <a:moveTo>
                      <a:pt x="79459" y="98000"/>
                    </a:moveTo>
                    <a:cubicBezTo>
                      <a:pt x="42162" y="98000"/>
                      <a:pt x="42162" y="98000"/>
                      <a:pt x="42162" y="98000"/>
                    </a:cubicBezTo>
                    <a:cubicBezTo>
                      <a:pt x="42162" y="16000"/>
                      <a:pt x="42162" y="16000"/>
                      <a:pt x="42162" y="16000"/>
                    </a:cubicBezTo>
                    <a:cubicBezTo>
                      <a:pt x="79459" y="16000"/>
                      <a:pt x="79459" y="16000"/>
                      <a:pt x="79459" y="16000"/>
                    </a:cubicBezTo>
                    <a:lnTo>
                      <a:pt x="79459" y="98000"/>
                    </a:lnTo>
                    <a:close/>
                    <a:moveTo>
                      <a:pt x="63243" y="108000"/>
                    </a:moveTo>
                    <a:cubicBezTo>
                      <a:pt x="63243" y="110000"/>
                      <a:pt x="61621" y="112000"/>
                      <a:pt x="60000" y="112000"/>
                    </a:cubicBezTo>
                    <a:cubicBezTo>
                      <a:pt x="58378" y="112000"/>
                      <a:pt x="56756" y="110000"/>
                      <a:pt x="56756" y="108000"/>
                    </a:cubicBezTo>
                    <a:cubicBezTo>
                      <a:pt x="56756" y="106000"/>
                      <a:pt x="58378" y="104000"/>
                      <a:pt x="60000" y="104000"/>
                    </a:cubicBezTo>
                    <a:cubicBezTo>
                      <a:pt x="61621" y="104000"/>
                      <a:pt x="63243" y="106000"/>
                      <a:pt x="63243" y="108000"/>
                    </a:cubicBezTo>
                    <a:close/>
                    <a:moveTo>
                      <a:pt x="120000" y="46000"/>
                    </a:moveTo>
                    <a:cubicBezTo>
                      <a:pt x="120000" y="60000"/>
                      <a:pt x="116756" y="72000"/>
                      <a:pt x="110270" y="82000"/>
                    </a:cubicBezTo>
                    <a:cubicBezTo>
                      <a:pt x="110270" y="82000"/>
                      <a:pt x="108648" y="82000"/>
                      <a:pt x="108648" y="82000"/>
                    </a:cubicBezTo>
                    <a:cubicBezTo>
                      <a:pt x="108648" y="82000"/>
                      <a:pt x="108648" y="82000"/>
                      <a:pt x="108648" y="82000"/>
                    </a:cubicBezTo>
                    <a:cubicBezTo>
                      <a:pt x="107027" y="80000"/>
                      <a:pt x="107027" y="80000"/>
                      <a:pt x="107027" y="78000"/>
                    </a:cubicBezTo>
                    <a:cubicBezTo>
                      <a:pt x="113513" y="70000"/>
                      <a:pt x="116756" y="58000"/>
                      <a:pt x="116756" y="46000"/>
                    </a:cubicBezTo>
                    <a:cubicBezTo>
                      <a:pt x="116756" y="34000"/>
                      <a:pt x="113513" y="24000"/>
                      <a:pt x="107027" y="14000"/>
                    </a:cubicBezTo>
                    <a:cubicBezTo>
                      <a:pt x="107027" y="14000"/>
                      <a:pt x="107027" y="12000"/>
                      <a:pt x="108648" y="12000"/>
                    </a:cubicBezTo>
                    <a:cubicBezTo>
                      <a:pt x="108648" y="10000"/>
                      <a:pt x="110270" y="12000"/>
                      <a:pt x="110270" y="12000"/>
                    </a:cubicBezTo>
                    <a:cubicBezTo>
                      <a:pt x="116756" y="22000"/>
                      <a:pt x="120000" y="34000"/>
                      <a:pt x="120000" y="46000"/>
                    </a:cubicBezTo>
                    <a:close/>
                    <a:moveTo>
                      <a:pt x="111891" y="46000"/>
                    </a:moveTo>
                    <a:cubicBezTo>
                      <a:pt x="111891" y="56000"/>
                      <a:pt x="108648" y="66000"/>
                      <a:pt x="105405" y="72000"/>
                    </a:cubicBezTo>
                    <a:cubicBezTo>
                      <a:pt x="103783" y="74000"/>
                      <a:pt x="103783" y="74000"/>
                      <a:pt x="103783" y="74000"/>
                    </a:cubicBezTo>
                    <a:cubicBezTo>
                      <a:pt x="103783" y="74000"/>
                      <a:pt x="102162" y="74000"/>
                      <a:pt x="102162" y="74000"/>
                    </a:cubicBezTo>
                    <a:cubicBezTo>
                      <a:pt x="102162" y="72000"/>
                      <a:pt x="102162" y="72000"/>
                      <a:pt x="102162" y="70000"/>
                    </a:cubicBezTo>
                    <a:cubicBezTo>
                      <a:pt x="107027" y="64000"/>
                      <a:pt x="108648" y="56000"/>
                      <a:pt x="108648" y="46000"/>
                    </a:cubicBezTo>
                    <a:cubicBezTo>
                      <a:pt x="108648" y="38000"/>
                      <a:pt x="107027" y="30000"/>
                      <a:pt x="102162" y="22000"/>
                    </a:cubicBezTo>
                    <a:cubicBezTo>
                      <a:pt x="102162" y="22000"/>
                      <a:pt x="102162" y="20000"/>
                      <a:pt x="102162" y="20000"/>
                    </a:cubicBezTo>
                    <a:cubicBezTo>
                      <a:pt x="103783" y="20000"/>
                      <a:pt x="103783" y="20000"/>
                      <a:pt x="105405" y="20000"/>
                    </a:cubicBezTo>
                    <a:cubicBezTo>
                      <a:pt x="108648" y="28000"/>
                      <a:pt x="111891" y="38000"/>
                      <a:pt x="111891" y="46000"/>
                    </a:cubicBezTo>
                    <a:close/>
                    <a:moveTo>
                      <a:pt x="103783" y="46000"/>
                    </a:moveTo>
                    <a:cubicBezTo>
                      <a:pt x="103783" y="52000"/>
                      <a:pt x="102162" y="58000"/>
                      <a:pt x="98918" y="64000"/>
                    </a:cubicBezTo>
                    <a:cubicBezTo>
                      <a:pt x="98918" y="64000"/>
                      <a:pt x="98918" y="66000"/>
                      <a:pt x="97297" y="66000"/>
                    </a:cubicBezTo>
                    <a:cubicBezTo>
                      <a:pt x="97297" y="66000"/>
                      <a:pt x="97297" y="66000"/>
                      <a:pt x="97297" y="66000"/>
                    </a:cubicBezTo>
                    <a:cubicBezTo>
                      <a:pt x="95675" y="64000"/>
                      <a:pt x="95675" y="64000"/>
                      <a:pt x="97297" y="62000"/>
                    </a:cubicBezTo>
                    <a:cubicBezTo>
                      <a:pt x="98918" y="58000"/>
                      <a:pt x="100540" y="52000"/>
                      <a:pt x="100540" y="46000"/>
                    </a:cubicBezTo>
                    <a:cubicBezTo>
                      <a:pt x="100540" y="42000"/>
                      <a:pt x="98918" y="36000"/>
                      <a:pt x="97297" y="30000"/>
                    </a:cubicBezTo>
                    <a:cubicBezTo>
                      <a:pt x="95675" y="30000"/>
                      <a:pt x="95675" y="28000"/>
                      <a:pt x="97297" y="28000"/>
                    </a:cubicBezTo>
                    <a:cubicBezTo>
                      <a:pt x="97297" y="28000"/>
                      <a:pt x="98918" y="28000"/>
                      <a:pt x="98918" y="28000"/>
                    </a:cubicBezTo>
                    <a:cubicBezTo>
                      <a:pt x="102162" y="34000"/>
                      <a:pt x="103783" y="40000"/>
                      <a:pt x="103783" y="46000"/>
                    </a:cubicBezTo>
                    <a:close/>
                    <a:moveTo>
                      <a:pt x="12972" y="78000"/>
                    </a:moveTo>
                    <a:cubicBezTo>
                      <a:pt x="14594" y="80000"/>
                      <a:pt x="12972" y="80000"/>
                      <a:pt x="12972" y="82000"/>
                    </a:cubicBezTo>
                    <a:cubicBezTo>
                      <a:pt x="12972" y="82000"/>
                      <a:pt x="12972" y="82000"/>
                      <a:pt x="11351" y="82000"/>
                    </a:cubicBezTo>
                    <a:cubicBezTo>
                      <a:pt x="11351" y="82000"/>
                      <a:pt x="11351" y="82000"/>
                      <a:pt x="11351" y="82000"/>
                    </a:cubicBezTo>
                    <a:cubicBezTo>
                      <a:pt x="4864" y="72000"/>
                      <a:pt x="0" y="60000"/>
                      <a:pt x="0" y="46000"/>
                    </a:cubicBezTo>
                    <a:cubicBezTo>
                      <a:pt x="0" y="34000"/>
                      <a:pt x="4864" y="22000"/>
                      <a:pt x="11351" y="12000"/>
                    </a:cubicBezTo>
                    <a:cubicBezTo>
                      <a:pt x="11351" y="12000"/>
                      <a:pt x="12972" y="10000"/>
                      <a:pt x="12972" y="12000"/>
                    </a:cubicBezTo>
                    <a:cubicBezTo>
                      <a:pt x="12972" y="12000"/>
                      <a:pt x="14594" y="14000"/>
                      <a:pt x="12972" y="14000"/>
                    </a:cubicBezTo>
                    <a:cubicBezTo>
                      <a:pt x="8108" y="24000"/>
                      <a:pt x="3243" y="34000"/>
                      <a:pt x="3243" y="46000"/>
                    </a:cubicBezTo>
                    <a:cubicBezTo>
                      <a:pt x="3243" y="58000"/>
                      <a:pt x="8108" y="70000"/>
                      <a:pt x="12972" y="78000"/>
                    </a:cubicBezTo>
                    <a:close/>
                    <a:moveTo>
                      <a:pt x="19459" y="70000"/>
                    </a:moveTo>
                    <a:cubicBezTo>
                      <a:pt x="19459" y="72000"/>
                      <a:pt x="19459" y="72000"/>
                      <a:pt x="17837" y="74000"/>
                    </a:cubicBezTo>
                    <a:cubicBezTo>
                      <a:pt x="17837" y="74000"/>
                      <a:pt x="17837" y="74000"/>
                      <a:pt x="17837" y="74000"/>
                    </a:cubicBezTo>
                    <a:cubicBezTo>
                      <a:pt x="16216" y="74000"/>
                      <a:pt x="16216" y="74000"/>
                      <a:pt x="16216" y="72000"/>
                    </a:cubicBezTo>
                    <a:cubicBezTo>
                      <a:pt x="11351" y="66000"/>
                      <a:pt x="9729" y="56000"/>
                      <a:pt x="9729" y="46000"/>
                    </a:cubicBezTo>
                    <a:cubicBezTo>
                      <a:pt x="9729" y="38000"/>
                      <a:pt x="11351" y="28000"/>
                      <a:pt x="16216" y="20000"/>
                    </a:cubicBezTo>
                    <a:cubicBezTo>
                      <a:pt x="16216" y="20000"/>
                      <a:pt x="17837" y="20000"/>
                      <a:pt x="17837" y="20000"/>
                    </a:cubicBezTo>
                    <a:cubicBezTo>
                      <a:pt x="19459" y="20000"/>
                      <a:pt x="19459" y="22000"/>
                      <a:pt x="19459" y="22000"/>
                    </a:cubicBezTo>
                    <a:cubicBezTo>
                      <a:pt x="14594" y="30000"/>
                      <a:pt x="12972" y="38000"/>
                      <a:pt x="12972" y="46000"/>
                    </a:cubicBezTo>
                    <a:cubicBezTo>
                      <a:pt x="12972" y="56000"/>
                      <a:pt x="14594" y="64000"/>
                      <a:pt x="19459" y="70000"/>
                    </a:cubicBezTo>
                    <a:close/>
                    <a:moveTo>
                      <a:pt x="24324" y="30000"/>
                    </a:moveTo>
                    <a:cubicBezTo>
                      <a:pt x="22702" y="36000"/>
                      <a:pt x="21081" y="42000"/>
                      <a:pt x="21081" y="46000"/>
                    </a:cubicBezTo>
                    <a:cubicBezTo>
                      <a:pt x="21081" y="52000"/>
                      <a:pt x="22702" y="58000"/>
                      <a:pt x="24324" y="62000"/>
                    </a:cubicBezTo>
                    <a:cubicBezTo>
                      <a:pt x="24324" y="64000"/>
                      <a:pt x="24324" y="64000"/>
                      <a:pt x="24324" y="66000"/>
                    </a:cubicBezTo>
                    <a:cubicBezTo>
                      <a:pt x="24324" y="66000"/>
                      <a:pt x="22702" y="66000"/>
                      <a:pt x="22702" y="66000"/>
                    </a:cubicBezTo>
                    <a:cubicBezTo>
                      <a:pt x="22702" y="66000"/>
                      <a:pt x="22702" y="64000"/>
                      <a:pt x="21081" y="64000"/>
                    </a:cubicBezTo>
                    <a:cubicBezTo>
                      <a:pt x="19459" y="58000"/>
                      <a:pt x="17837" y="52000"/>
                      <a:pt x="17837" y="46000"/>
                    </a:cubicBezTo>
                    <a:cubicBezTo>
                      <a:pt x="17837" y="40000"/>
                      <a:pt x="19459" y="34000"/>
                      <a:pt x="21081" y="28000"/>
                    </a:cubicBezTo>
                    <a:cubicBezTo>
                      <a:pt x="22702" y="28000"/>
                      <a:pt x="22702" y="28000"/>
                      <a:pt x="24324" y="28000"/>
                    </a:cubicBezTo>
                    <a:cubicBezTo>
                      <a:pt x="24324" y="28000"/>
                      <a:pt x="24324" y="30000"/>
                      <a:pt x="24324" y="3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0" name="Shape 2500"/>
              <p:cNvSpPr/>
              <p:nvPr/>
            </p:nvSpPr>
            <p:spPr>
              <a:xfrm>
                <a:off x="5577325" y="4290526"/>
                <a:ext cx="182020" cy="1820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61714" y="0"/>
                    </a:moveTo>
                    <a:cubicBezTo>
                      <a:pt x="27428" y="0"/>
                      <a:pt x="0" y="27428"/>
                      <a:pt x="0" y="61714"/>
                    </a:cubicBezTo>
                    <a:cubicBezTo>
                      <a:pt x="0" y="92571"/>
                      <a:pt x="27428" y="120000"/>
                      <a:pt x="61714" y="120000"/>
                    </a:cubicBezTo>
                    <a:cubicBezTo>
                      <a:pt x="96000" y="120000"/>
                      <a:pt x="120000" y="92571"/>
                      <a:pt x="120000" y="61714"/>
                    </a:cubicBezTo>
                    <a:cubicBezTo>
                      <a:pt x="120000" y="27428"/>
                      <a:pt x="96000" y="0"/>
                      <a:pt x="61714" y="0"/>
                    </a:cubicBezTo>
                    <a:close/>
                    <a:moveTo>
                      <a:pt x="61714" y="109714"/>
                    </a:moveTo>
                    <a:cubicBezTo>
                      <a:pt x="34285" y="109714"/>
                      <a:pt x="10285" y="89142"/>
                      <a:pt x="10285" y="61714"/>
                    </a:cubicBezTo>
                    <a:cubicBezTo>
                      <a:pt x="10285" y="34285"/>
                      <a:pt x="34285" y="10285"/>
                      <a:pt x="61714" y="10285"/>
                    </a:cubicBezTo>
                    <a:cubicBezTo>
                      <a:pt x="89142" y="10285"/>
                      <a:pt x="109714" y="34285"/>
                      <a:pt x="109714" y="61714"/>
                    </a:cubicBezTo>
                    <a:cubicBezTo>
                      <a:pt x="109714" y="89142"/>
                      <a:pt x="89142" y="109714"/>
                      <a:pt x="61714" y="109714"/>
                    </a:cubicBezTo>
                    <a:close/>
                    <a:moveTo>
                      <a:pt x="92571" y="41142"/>
                    </a:moveTo>
                    <a:cubicBezTo>
                      <a:pt x="96000" y="44571"/>
                      <a:pt x="96000" y="44571"/>
                      <a:pt x="92571" y="48000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4857" y="78857"/>
                      <a:pt x="54857" y="78857"/>
                      <a:pt x="54857" y="78857"/>
                    </a:cubicBezTo>
                    <a:cubicBezTo>
                      <a:pt x="51428" y="78857"/>
                      <a:pt x="51428" y="78857"/>
                      <a:pt x="51428" y="78857"/>
                    </a:cubicBezTo>
                    <a:cubicBezTo>
                      <a:pt x="30857" y="61714"/>
                      <a:pt x="30857" y="61714"/>
                      <a:pt x="30857" y="61714"/>
                    </a:cubicBezTo>
                    <a:cubicBezTo>
                      <a:pt x="27428" y="61714"/>
                      <a:pt x="27428" y="58285"/>
                      <a:pt x="30857" y="54857"/>
                    </a:cubicBezTo>
                    <a:cubicBezTo>
                      <a:pt x="30857" y="54857"/>
                      <a:pt x="34285" y="54857"/>
                      <a:pt x="34285" y="54857"/>
                    </a:cubicBezTo>
                    <a:cubicBezTo>
                      <a:pt x="54857" y="72000"/>
                      <a:pt x="54857" y="72000"/>
                      <a:pt x="54857" y="72000"/>
                    </a:cubicBezTo>
                    <a:cubicBezTo>
                      <a:pt x="89142" y="41142"/>
                      <a:pt x="89142" y="41142"/>
                      <a:pt x="89142" y="41142"/>
                    </a:cubicBezTo>
                    <a:cubicBezTo>
                      <a:pt x="89142" y="41142"/>
                      <a:pt x="92571" y="41142"/>
                      <a:pt x="92571" y="4114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1" name="Shape 2501"/>
              <p:cNvSpPr/>
              <p:nvPr/>
            </p:nvSpPr>
            <p:spPr>
              <a:xfrm>
                <a:off x="4864251" y="5497816"/>
                <a:ext cx="509067" cy="5369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2580" y="59076"/>
                    </a:moveTo>
                    <a:cubicBezTo>
                      <a:pt x="29032" y="59076"/>
                      <a:pt x="21290" y="68307"/>
                      <a:pt x="21290" y="79384"/>
                    </a:cubicBezTo>
                    <a:cubicBezTo>
                      <a:pt x="21290" y="90461"/>
                      <a:pt x="29032" y="99692"/>
                      <a:pt x="42580" y="99692"/>
                    </a:cubicBezTo>
                    <a:cubicBezTo>
                      <a:pt x="54193" y="99692"/>
                      <a:pt x="63870" y="90461"/>
                      <a:pt x="63870" y="79384"/>
                    </a:cubicBezTo>
                    <a:cubicBezTo>
                      <a:pt x="63870" y="68307"/>
                      <a:pt x="54193" y="59076"/>
                      <a:pt x="42580" y="59076"/>
                    </a:cubicBezTo>
                    <a:close/>
                    <a:moveTo>
                      <a:pt x="42580" y="96000"/>
                    </a:moveTo>
                    <a:cubicBezTo>
                      <a:pt x="32903" y="96000"/>
                      <a:pt x="25161" y="88615"/>
                      <a:pt x="25161" y="79384"/>
                    </a:cubicBezTo>
                    <a:cubicBezTo>
                      <a:pt x="25161" y="70153"/>
                      <a:pt x="32903" y="62769"/>
                      <a:pt x="42580" y="62769"/>
                    </a:cubicBezTo>
                    <a:cubicBezTo>
                      <a:pt x="52258" y="62769"/>
                      <a:pt x="60000" y="70153"/>
                      <a:pt x="60000" y="79384"/>
                    </a:cubicBezTo>
                    <a:cubicBezTo>
                      <a:pt x="60000" y="88615"/>
                      <a:pt x="52258" y="96000"/>
                      <a:pt x="42580" y="96000"/>
                    </a:cubicBezTo>
                    <a:close/>
                    <a:moveTo>
                      <a:pt x="50322" y="79384"/>
                    </a:moveTo>
                    <a:cubicBezTo>
                      <a:pt x="50322" y="83076"/>
                      <a:pt x="46451" y="86769"/>
                      <a:pt x="42580" y="86769"/>
                    </a:cubicBezTo>
                    <a:cubicBezTo>
                      <a:pt x="36774" y="86769"/>
                      <a:pt x="32903" y="83076"/>
                      <a:pt x="32903" y="79384"/>
                    </a:cubicBezTo>
                    <a:cubicBezTo>
                      <a:pt x="32903" y="73846"/>
                      <a:pt x="36774" y="70153"/>
                      <a:pt x="42580" y="70153"/>
                    </a:cubicBezTo>
                    <a:cubicBezTo>
                      <a:pt x="46451" y="70153"/>
                      <a:pt x="50322" y="73846"/>
                      <a:pt x="50322" y="79384"/>
                    </a:cubicBezTo>
                    <a:close/>
                    <a:moveTo>
                      <a:pt x="90967" y="12923"/>
                    </a:moveTo>
                    <a:cubicBezTo>
                      <a:pt x="83225" y="12923"/>
                      <a:pt x="77419" y="18461"/>
                      <a:pt x="77419" y="25846"/>
                    </a:cubicBezTo>
                    <a:cubicBezTo>
                      <a:pt x="77419" y="33230"/>
                      <a:pt x="83225" y="38769"/>
                      <a:pt x="90967" y="38769"/>
                    </a:cubicBezTo>
                    <a:cubicBezTo>
                      <a:pt x="98709" y="38769"/>
                      <a:pt x="104516" y="33230"/>
                      <a:pt x="104516" y="25846"/>
                    </a:cubicBezTo>
                    <a:cubicBezTo>
                      <a:pt x="104516" y="18461"/>
                      <a:pt x="98709" y="12923"/>
                      <a:pt x="90967" y="12923"/>
                    </a:cubicBezTo>
                    <a:close/>
                    <a:moveTo>
                      <a:pt x="90967" y="35076"/>
                    </a:moveTo>
                    <a:cubicBezTo>
                      <a:pt x="85161" y="35076"/>
                      <a:pt x="81290" y="31384"/>
                      <a:pt x="81290" y="25846"/>
                    </a:cubicBezTo>
                    <a:cubicBezTo>
                      <a:pt x="81290" y="22153"/>
                      <a:pt x="85161" y="16615"/>
                      <a:pt x="90967" y="16615"/>
                    </a:cubicBezTo>
                    <a:cubicBezTo>
                      <a:pt x="94838" y="16615"/>
                      <a:pt x="100645" y="22153"/>
                      <a:pt x="100645" y="25846"/>
                    </a:cubicBezTo>
                    <a:cubicBezTo>
                      <a:pt x="100645" y="31384"/>
                      <a:pt x="94838" y="35076"/>
                      <a:pt x="90967" y="35076"/>
                    </a:cubicBezTo>
                    <a:close/>
                    <a:moveTo>
                      <a:pt x="83225" y="72000"/>
                    </a:moveTo>
                    <a:cubicBezTo>
                      <a:pt x="83225" y="70153"/>
                      <a:pt x="81290" y="70153"/>
                      <a:pt x="81290" y="70153"/>
                    </a:cubicBezTo>
                    <a:cubicBezTo>
                      <a:pt x="81290" y="70153"/>
                      <a:pt x="81290" y="70153"/>
                      <a:pt x="79354" y="70153"/>
                    </a:cubicBezTo>
                    <a:cubicBezTo>
                      <a:pt x="79354" y="70153"/>
                      <a:pt x="79354" y="70153"/>
                      <a:pt x="79354" y="70153"/>
                    </a:cubicBezTo>
                    <a:cubicBezTo>
                      <a:pt x="77419" y="70153"/>
                      <a:pt x="77419" y="70153"/>
                      <a:pt x="77419" y="68307"/>
                    </a:cubicBezTo>
                    <a:cubicBezTo>
                      <a:pt x="75483" y="66461"/>
                      <a:pt x="77419" y="66461"/>
                      <a:pt x="77419" y="64615"/>
                    </a:cubicBezTo>
                    <a:cubicBezTo>
                      <a:pt x="79354" y="64615"/>
                      <a:pt x="79354" y="64615"/>
                      <a:pt x="81290" y="62769"/>
                    </a:cubicBezTo>
                    <a:cubicBezTo>
                      <a:pt x="81290" y="60923"/>
                      <a:pt x="81290" y="60923"/>
                      <a:pt x="79354" y="59076"/>
                    </a:cubicBezTo>
                    <a:cubicBezTo>
                      <a:pt x="77419" y="57230"/>
                      <a:pt x="75483" y="53538"/>
                      <a:pt x="73548" y="51692"/>
                    </a:cubicBezTo>
                    <a:cubicBezTo>
                      <a:pt x="73548" y="49846"/>
                      <a:pt x="71612" y="49846"/>
                      <a:pt x="69677" y="49846"/>
                    </a:cubicBezTo>
                    <a:cubicBezTo>
                      <a:pt x="69677" y="49846"/>
                      <a:pt x="69677" y="49846"/>
                      <a:pt x="69677" y="49846"/>
                    </a:cubicBezTo>
                    <a:cubicBezTo>
                      <a:pt x="69677" y="49846"/>
                      <a:pt x="67741" y="49846"/>
                      <a:pt x="67741" y="51692"/>
                    </a:cubicBezTo>
                    <a:cubicBezTo>
                      <a:pt x="67741" y="51692"/>
                      <a:pt x="65806" y="51692"/>
                      <a:pt x="65806" y="51692"/>
                    </a:cubicBezTo>
                    <a:cubicBezTo>
                      <a:pt x="63870" y="51692"/>
                      <a:pt x="63870" y="51692"/>
                      <a:pt x="63870" y="51692"/>
                    </a:cubicBezTo>
                    <a:cubicBezTo>
                      <a:pt x="61935" y="49846"/>
                      <a:pt x="61935" y="49846"/>
                      <a:pt x="61935" y="48000"/>
                    </a:cubicBezTo>
                    <a:cubicBezTo>
                      <a:pt x="63870" y="46153"/>
                      <a:pt x="63870" y="46153"/>
                      <a:pt x="63870" y="44307"/>
                    </a:cubicBezTo>
                    <a:cubicBezTo>
                      <a:pt x="61935" y="44307"/>
                      <a:pt x="61935" y="42461"/>
                      <a:pt x="61935" y="42461"/>
                    </a:cubicBezTo>
                    <a:cubicBezTo>
                      <a:pt x="58064" y="40615"/>
                      <a:pt x="54193" y="40615"/>
                      <a:pt x="50322" y="38769"/>
                    </a:cubicBezTo>
                    <a:cubicBezTo>
                      <a:pt x="50322" y="38769"/>
                      <a:pt x="50322" y="38769"/>
                      <a:pt x="50322" y="38769"/>
                    </a:cubicBezTo>
                    <a:cubicBezTo>
                      <a:pt x="48387" y="38769"/>
                      <a:pt x="48387" y="38769"/>
                      <a:pt x="46451" y="40615"/>
                    </a:cubicBezTo>
                    <a:cubicBezTo>
                      <a:pt x="46451" y="40615"/>
                      <a:pt x="46451" y="40615"/>
                      <a:pt x="46451" y="42461"/>
                    </a:cubicBezTo>
                    <a:cubicBezTo>
                      <a:pt x="46451" y="44307"/>
                      <a:pt x="44516" y="44307"/>
                      <a:pt x="42580" y="44307"/>
                    </a:cubicBezTo>
                    <a:cubicBezTo>
                      <a:pt x="40645" y="44307"/>
                      <a:pt x="38709" y="44307"/>
                      <a:pt x="38709" y="42461"/>
                    </a:cubicBezTo>
                    <a:cubicBezTo>
                      <a:pt x="38709" y="40615"/>
                      <a:pt x="38709" y="40615"/>
                      <a:pt x="38709" y="40615"/>
                    </a:cubicBezTo>
                    <a:cubicBezTo>
                      <a:pt x="36774" y="38769"/>
                      <a:pt x="36774" y="38769"/>
                      <a:pt x="34838" y="38769"/>
                    </a:cubicBezTo>
                    <a:cubicBezTo>
                      <a:pt x="34838" y="38769"/>
                      <a:pt x="34838" y="38769"/>
                      <a:pt x="34838" y="38769"/>
                    </a:cubicBezTo>
                    <a:cubicBezTo>
                      <a:pt x="30967" y="40615"/>
                      <a:pt x="27096" y="40615"/>
                      <a:pt x="23225" y="42461"/>
                    </a:cubicBezTo>
                    <a:cubicBezTo>
                      <a:pt x="23225" y="42461"/>
                      <a:pt x="23225" y="44307"/>
                      <a:pt x="21290" y="44307"/>
                    </a:cubicBezTo>
                    <a:cubicBezTo>
                      <a:pt x="21290" y="46153"/>
                      <a:pt x="21290" y="46153"/>
                      <a:pt x="23225" y="48000"/>
                    </a:cubicBezTo>
                    <a:cubicBezTo>
                      <a:pt x="23225" y="49846"/>
                      <a:pt x="23225" y="49846"/>
                      <a:pt x="21290" y="51692"/>
                    </a:cubicBezTo>
                    <a:cubicBezTo>
                      <a:pt x="21290" y="51692"/>
                      <a:pt x="21290" y="51692"/>
                      <a:pt x="19354" y="51692"/>
                    </a:cubicBezTo>
                    <a:cubicBezTo>
                      <a:pt x="19354" y="51692"/>
                      <a:pt x="17419" y="51692"/>
                      <a:pt x="17419" y="51692"/>
                    </a:cubicBezTo>
                    <a:cubicBezTo>
                      <a:pt x="17419" y="49846"/>
                      <a:pt x="15483" y="49846"/>
                      <a:pt x="15483" y="49846"/>
                    </a:cubicBezTo>
                    <a:cubicBezTo>
                      <a:pt x="15483" y="49846"/>
                      <a:pt x="15483" y="49846"/>
                      <a:pt x="15483" y="49846"/>
                    </a:cubicBezTo>
                    <a:cubicBezTo>
                      <a:pt x="13548" y="49846"/>
                      <a:pt x="11612" y="49846"/>
                      <a:pt x="11612" y="51692"/>
                    </a:cubicBezTo>
                    <a:cubicBezTo>
                      <a:pt x="9677" y="53538"/>
                      <a:pt x="7741" y="57230"/>
                      <a:pt x="5806" y="59076"/>
                    </a:cubicBezTo>
                    <a:cubicBezTo>
                      <a:pt x="3870" y="60923"/>
                      <a:pt x="3870" y="60923"/>
                      <a:pt x="3870" y="62769"/>
                    </a:cubicBezTo>
                    <a:cubicBezTo>
                      <a:pt x="5806" y="64615"/>
                      <a:pt x="5806" y="64615"/>
                      <a:pt x="7741" y="64615"/>
                    </a:cubicBezTo>
                    <a:cubicBezTo>
                      <a:pt x="7741" y="66461"/>
                      <a:pt x="9677" y="66461"/>
                      <a:pt x="7741" y="68307"/>
                    </a:cubicBezTo>
                    <a:cubicBezTo>
                      <a:pt x="7741" y="70153"/>
                      <a:pt x="7741" y="70153"/>
                      <a:pt x="5806" y="70153"/>
                    </a:cubicBezTo>
                    <a:cubicBezTo>
                      <a:pt x="5806" y="70153"/>
                      <a:pt x="5806" y="70153"/>
                      <a:pt x="5806" y="70153"/>
                    </a:cubicBezTo>
                    <a:cubicBezTo>
                      <a:pt x="3870" y="70153"/>
                      <a:pt x="3870" y="70153"/>
                      <a:pt x="3870" y="70153"/>
                    </a:cubicBezTo>
                    <a:cubicBezTo>
                      <a:pt x="3870" y="70153"/>
                      <a:pt x="1935" y="70153"/>
                      <a:pt x="1935" y="72000"/>
                    </a:cubicBezTo>
                    <a:cubicBezTo>
                      <a:pt x="1935" y="72000"/>
                      <a:pt x="0" y="72000"/>
                      <a:pt x="0" y="73846"/>
                    </a:cubicBezTo>
                    <a:cubicBezTo>
                      <a:pt x="0" y="75692"/>
                      <a:pt x="0" y="77538"/>
                      <a:pt x="0" y="79384"/>
                    </a:cubicBezTo>
                    <a:cubicBezTo>
                      <a:pt x="0" y="81230"/>
                      <a:pt x="0" y="83076"/>
                      <a:pt x="0" y="84923"/>
                    </a:cubicBezTo>
                    <a:cubicBezTo>
                      <a:pt x="0" y="84923"/>
                      <a:pt x="1935" y="86769"/>
                      <a:pt x="1935" y="86769"/>
                    </a:cubicBezTo>
                    <a:cubicBezTo>
                      <a:pt x="1935" y="86769"/>
                      <a:pt x="3870" y="88615"/>
                      <a:pt x="3870" y="88615"/>
                    </a:cubicBezTo>
                    <a:cubicBezTo>
                      <a:pt x="3870" y="88615"/>
                      <a:pt x="3870" y="88615"/>
                      <a:pt x="5806" y="86769"/>
                    </a:cubicBezTo>
                    <a:cubicBezTo>
                      <a:pt x="5806" y="86769"/>
                      <a:pt x="5806" y="86769"/>
                      <a:pt x="5806" y="86769"/>
                    </a:cubicBezTo>
                    <a:cubicBezTo>
                      <a:pt x="7741" y="86769"/>
                      <a:pt x="7741" y="88615"/>
                      <a:pt x="7741" y="90461"/>
                    </a:cubicBezTo>
                    <a:cubicBezTo>
                      <a:pt x="9677" y="90461"/>
                      <a:pt x="7741" y="92307"/>
                      <a:pt x="7741" y="94153"/>
                    </a:cubicBezTo>
                    <a:cubicBezTo>
                      <a:pt x="5806" y="94153"/>
                      <a:pt x="5806" y="94153"/>
                      <a:pt x="3870" y="96000"/>
                    </a:cubicBezTo>
                    <a:cubicBezTo>
                      <a:pt x="3870" y="96000"/>
                      <a:pt x="3870" y="97846"/>
                      <a:pt x="5806" y="97846"/>
                    </a:cubicBezTo>
                    <a:cubicBezTo>
                      <a:pt x="7741" y="101538"/>
                      <a:pt x="9677" y="105230"/>
                      <a:pt x="11612" y="107076"/>
                    </a:cubicBezTo>
                    <a:cubicBezTo>
                      <a:pt x="11612" y="107076"/>
                      <a:pt x="13548" y="108923"/>
                      <a:pt x="15483" y="108923"/>
                    </a:cubicBezTo>
                    <a:cubicBezTo>
                      <a:pt x="15483" y="108923"/>
                      <a:pt x="15483" y="108923"/>
                      <a:pt x="15483" y="108923"/>
                    </a:cubicBezTo>
                    <a:cubicBezTo>
                      <a:pt x="15483" y="108923"/>
                      <a:pt x="17419" y="107076"/>
                      <a:pt x="17419" y="107076"/>
                    </a:cubicBezTo>
                    <a:cubicBezTo>
                      <a:pt x="17419" y="107076"/>
                      <a:pt x="19354" y="105230"/>
                      <a:pt x="19354" y="105230"/>
                    </a:cubicBezTo>
                    <a:cubicBezTo>
                      <a:pt x="21290" y="105230"/>
                      <a:pt x="21290" y="107076"/>
                      <a:pt x="21290" y="107076"/>
                    </a:cubicBezTo>
                    <a:cubicBezTo>
                      <a:pt x="23225" y="107076"/>
                      <a:pt x="23225" y="108923"/>
                      <a:pt x="23225" y="110769"/>
                    </a:cubicBezTo>
                    <a:cubicBezTo>
                      <a:pt x="21290" y="110769"/>
                      <a:pt x="21290" y="112615"/>
                      <a:pt x="21290" y="112615"/>
                    </a:cubicBezTo>
                    <a:cubicBezTo>
                      <a:pt x="23225" y="114461"/>
                      <a:pt x="23225" y="114461"/>
                      <a:pt x="23225" y="116307"/>
                    </a:cubicBezTo>
                    <a:cubicBezTo>
                      <a:pt x="27096" y="118153"/>
                      <a:pt x="30967" y="118153"/>
                      <a:pt x="34838" y="120000"/>
                    </a:cubicBezTo>
                    <a:cubicBezTo>
                      <a:pt x="34838" y="120000"/>
                      <a:pt x="34838" y="120000"/>
                      <a:pt x="34838" y="120000"/>
                    </a:cubicBezTo>
                    <a:cubicBezTo>
                      <a:pt x="36774" y="120000"/>
                      <a:pt x="36774" y="118153"/>
                      <a:pt x="38709" y="118153"/>
                    </a:cubicBezTo>
                    <a:cubicBezTo>
                      <a:pt x="38709" y="118153"/>
                      <a:pt x="38709" y="116307"/>
                      <a:pt x="38709" y="116307"/>
                    </a:cubicBezTo>
                    <a:cubicBezTo>
                      <a:pt x="38709" y="114461"/>
                      <a:pt x="40645" y="112615"/>
                      <a:pt x="42580" y="112615"/>
                    </a:cubicBezTo>
                    <a:cubicBezTo>
                      <a:pt x="44516" y="112615"/>
                      <a:pt x="46451" y="114461"/>
                      <a:pt x="46451" y="116307"/>
                    </a:cubicBezTo>
                    <a:cubicBezTo>
                      <a:pt x="46451" y="116307"/>
                      <a:pt x="46451" y="118153"/>
                      <a:pt x="46451" y="118153"/>
                    </a:cubicBezTo>
                    <a:cubicBezTo>
                      <a:pt x="48387" y="118153"/>
                      <a:pt x="48387" y="120000"/>
                      <a:pt x="50322" y="120000"/>
                    </a:cubicBezTo>
                    <a:cubicBezTo>
                      <a:pt x="50322" y="120000"/>
                      <a:pt x="50322" y="120000"/>
                      <a:pt x="50322" y="120000"/>
                    </a:cubicBezTo>
                    <a:cubicBezTo>
                      <a:pt x="54193" y="118153"/>
                      <a:pt x="58064" y="118153"/>
                      <a:pt x="61935" y="116307"/>
                    </a:cubicBezTo>
                    <a:cubicBezTo>
                      <a:pt x="61935" y="114461"/>
                      <a:pt x="61935" y="114461"/>
                      <a:pt x="63870" y="112615"/>
                    </a:cubicBezTo>
                    <a:cubicBezTo>
                      <a:pt x="63870" y="112615"/>
                      <a:pt x="63870" y="110769"/>
                      <a:pt x="61935" y="110769"/>
                    </a:cubicBezTo>
                    <a:cubicBezTo>
                      <a:pt x="61935" y="108923"/>
                      <a:pt x="61935" y="107076"/>
                      <a:pt x="63870" y="107076"/>
                    </a:cubicBezTo>
                    <a:cubicBezTo>
                      <a:pt x="63870" y="107076"/>
                      <a:pt x="63870" y="105230"/>
                      <a:pt x="65806" y="105230"/>
                    </a:cubicBezTo>
                    <a:cubicBezTo>
                      <a:pt x="65806" y="105230"/>
                      <a:pt x="67741" y="107076"/>
                      <a:pt x="67741" y="107076"/>
                    </a:cubicBezTo>
                    <a:cubicBezTo>
                      <a:pt x="67741" y="107076"/>
                      <a:pt x="69677" y="108923"/>
                      <a:pt x="69677" y="108923"/>
                    </a:cubicBezTo>
                    <a:cubicBezTo>
                      <a:pt x="69677" y="108923"/>
                      <a:pt x="69677" y="108923"/>
                      <a:pt x="69677" y="108923"/>
                    </a:cubicBezTo>
                    <a:cubicBezTo>
                      <a:pt x="71612" y="108923"/>
                      <a:pt x="73548" y="107076"/>
                      <a:pt x="73548" y="107076"/>
                    </a:cubicBezTo>
                    <a:cubicBezTo>
                      <a:pt x="75483" y="105230"/>
                      <a:pt x="77419" y="101538"/>
                      <a:pt x="79354" y="97846"/>
                    </a:cubicBezTo>
                    <a:cubicBezTo>
                      <a:pt x="81290" y="97846"/>
                      <a:pt x="81290" y="96000"/>
                      <a:pt x="81290" y="96000"/>
                    </a:cubicBezTo>
                    <a:cubicBezTo>
                      <a:pt x="79354" y="94153"/>
                      <a:pt x="79354" y="94153"/>
                      <a:pt x="77419" y="94153"/>
                    </a:cubicBezTo>
                    <a:cubicBezTo>
                      <a:pt x="77419" y="92307"/>
                      <a:pt x="75483" y="90461"/>
                      <a:pt x="77419" y="90461"/>
                    </a:cubicBezTo>
                    <a:cubicBezTo>
                      <a:pt x="77419" y="88615"/>
                      <a:pt x="77419" y="86769"/>
                      <a:pt x="79354" y="86769"/>
                    </a:cubicBezTo>
                    <a:cubicBezTo>
                      <a:pt x="79354" y="86769"/>
                      <a:pt x="79354" y="86769"/>
                      <a:pt x="79354" y="86769"/>
                    </a:cubicBezTo>
                    <a:cubicBezTo>
                      <a:pt x="81290" y="88615"/>
                      <a:pt x="81290" y="88615"/>
                      <a:pt x="81290" y="88615"/>
                    </a:cubicBezTo>
                    <a:cubicBezTo>
                      <a:pt x="81290" y="88615"/>
                      <a:pt x="83225" y="86769"/>
                      <a:pt x="83225" y="86769"/>
                    </a:cubicBezTo>
                    <a:cubicBezTo>
                      <a:pt x="83225" y="86769"/>
                      <a:pt x="85161" y="84923"/>
                      <a:pt x="85161" y="84923"/>
                    </a:cubicBezTo>
                    <a:cubicBezTo>
                      <a:pt x="85161" y="83076"/>
                      <a:pt x="85161" y="81230"/>
                      <a:pt x="85161" y="79384"/>
                    </a:cubicBezTo>
                    <a:cubicBezTo>
                      <a:pt x="85161" y="77538"/>
                      <a:pt x="85161" y="75692"/>
                      <a:pt x="85161" y="73846"/>
                    </a:cubicBezTo>
                    <a:cubicBezTo>
                      <a:pt x="85161" y="72000"/>
                      <a:pt x="83225" y="72000"/>
                      <a:pt x="83225" y="72000"/>
                    </a:cubicBezTo>
                    <a:close/>
                    <a:moveTo>
                      <a:pt x="71612" y="88615"/>
                    </a:moveTo>
                    <a:cubicBezTo>
                      <a:pt x="69677" y="92307"/>
                      <a:pt x="71612" y="96000"/>
                      <a:pt x="73548" y="97846"/>
                    </a:cubicBezTo>
                    <a:cubicBezTo>
                      <a:pt x="73548" y="99692"/>
                      <a:pt x="71612" y="99692"/>
                      <a:pt x="69677" y="101538"/>
                    </a:cubicBezTo>
                    <a:cubicBezTo>
                      <a:pt x="67741" y="99692"/>
                      <a:pt x="63870" y="99692"/>
                      <a:pt x="60000" y="101538"/>
                    </a:cubicBezTo>
                    <a:cubicBezTo>
                      <a:pt x="56129" y="105230"/>
                      <a:pt x="56129" y="108923"/>
                      <a:pt x="56129" y="110769"/>
                    </a:cubicBezTo>
                    <a:cubicBezTo>
                      <a:pt x="54193" y="112615"/>
                      <a:pt x="52258" y="112615"/>
                      <a:pt x="50322" y="112615"/>
                    </a:cubicBezTo>
                    <a:cubicBezTo>
                      <a:pt x="50322" y="110769"/>
                      <a:pt x="46451" y="107076"/>
                      <a:pt x="42580" y="107076"/>
                    </a:cubicBezTo>
                    <a:cubicBezTo>
                      <a:pt x="38709" y="107076"/>
                      <a:pt x="34838" y="110769"/>
                      <a:pt x="34838" y="112615"/>
                    </a:cubicBezTo>
                    <a:cubicBezTo>
                      <a:pt x="32903" y="112615"/>
                      <a:pt x="30967" y="112615"/>
                      <a:pt x="29032" y="110769"/>
                    </a:cubicBezTo>
                    <a:cubicBezTo>
                      <a:pt x="29032" y="108923"/>
                      <a:pt x="29032" y="105230"/>
                      <a:pt x="25161" y="101538"/>
                    </a:cubicBezTo>
                    <a:cubicBezTo>
                      <a:pt x="21290" y="99692"/>
                      <a:pt x="17419" y="99692"/>
                      <a:pt x="15483" y="101538"/>
                    </a:cubicBezTo>
                    <a:cubicBezTo>
                      <a:pt x="13548" y="99692"/>
                      <a:pt x="11612" y="99692"/>
                      <a:pt x="11612" y="97846"/>
                    </a:cubicBezTo>
                    <a:cubicBezTo>
                      <a:pt x="13548" y="96000"/>
                      <a:pt x="15483" y="92307"/>
                      <a:pt x="13548" y="88615"/>
                    </a:cubicBezTo>
                    <a:cubicBezTo>
                      <a:pt x="13548" y="84923"/>
                      <a:pt x="9677" y="81230"/>
                      <a:pt x="5806" y="81230"/>
                    </a:cubicBezTo>
                    <a:cubicBezTo>
                      <a:pt x="5806" y="81230"/>
                      <a:pt x="5806" y="79384"/>
                      <a:pt x="5806" y="79384"/>
                    </a:cubicBezTo>
                    <a:cubicBezTo>
                      <a:pt x="5806" y="77538"/>
                      <a:pt x="5806" y="77538"/>
                      <a:pt x="5806" y="75692"/>
                    </a:cubicBezTo>
                    <a:cubicBezTo>
                      <a:pt x="9677" y="75692"/>
                      <a:pt x="13548" y="73846"/>
                      <a:pt x="13548" y="70153"/>
                    </a:cubicBezTo>
                    <a:cubicBezTo>
                      <a:pt x="15483" y="66461"/>
                      <a:pt x="13548" y="62769"/>
                      <a:pt x="11612" y="60923"/>
                    </a:cubicBezTo>
                    <a:cubicBezTo>
                      <a:pt x="11612" y="59076"/>
                      <a:pt x="13548" y="57230"/>
                      <a:pt x="15483" y="55384"/>
                    </a:cubicBezTo>
                    <a:cubicBezTo>
                      <a:pt x="17419" y="59076"/>
                      <a:pt x="21290" y="59076"/>
                      <a:pt x="25161" y="55384"/>
                    </a:cubicBezTo>
                    <a:cubicBezTo>
                      <a:pt x="29032" y="53538"/>
                      <a:pt x="29032" y="49846"/>
                      <a:pt x="29032" y="46153"/>
                    </a:cubicBezTo>
                    <a:cubicBezTo>
                      <a:pt x="30967" y="46153"/>
                      <a:pt x="32903" y="46153"/>
                      <a:pt x="34838" y="44307"/>
                    </a:cubicBezTo>
                    <a:cubicBezTo>
                      <a:pt x="34838" y="48000"/>
                      <a:pt x="38709" y="49846"/>
                      <a:pt x="42580" y="49846"/>
                    </a:cubicBezTo>
                    <a:cubicBezTo>
                      <a:pt x="46451" y="49846"/>
                      <a:pt x="50322" y="48000"/>
                      <a:pt x="50322" y="44307"/>
                    </a:cubicBezTo>
                    <a:cubicBezTo>
                      <a:pt x="52258" y="46153"/>
                      <a:pt x="54193" y="46153"/>
                      <a:pt x="56129" y="46153"/>
                    </a:cubicBezTo>
                    <a:cubicBezTo>
                      <a:pt x="56129" y="49846"/>
                      <a:pt x="56129" y="53538"/>
                      <a:pt x="60000" y="55384"/>
                    </a:cubicBezTo>
                    <a:cubicBezTo>
                      <a:pt x="63870" y="59076"/>
                      <a:pt x="67741" y="59076"/>
                      <a:pt x="69677" y="55384"/>
                    </a:cubicBezTo>
                    <a:cubicBezTo>
                      <a:pt x="71612" y="57230"/>
                      <a:pt x="73548" y="59076"/>
                      <a:pt x="73548" y="60923"/>
                    </a:cubicBezTo>
                    <a:cubicBezTo>
                      <a:pt x="71612" y="62769"/>
                      <a:pt x="69677" y="66461"/>
                      <a:pt x="71612" y="70153"/>
                    </a:cubicBezTo>
                    <a:cubicBezTo>
                      <a:pt x="71612" y="73846"/>
                      <a:pt x="75483" y="75692"/>
                      <a:pt x="79354" y="75692"/>
                    </a:cubicBezTo>
                    <a:cubicBezTo>
                      <a:pt x="79354" y="77538"/>
                      <a:pt x="79354" y="77538"/>
                      <a:pt x="79354" y="79384"/>
                    </a:cubicBezTo>
                    <a:cubicBezTo>
                      <a:pt x="79354" y="79384"/>
                      <a:pt x="79354" y="81230"/>
                      <a:pt x="79354" y="81230"/>
                    </a:cubicBezTo>
                    <a:cubicBezTo>
                      <a:pt x="75483" y="81230"/>
                      <a:pt x="71612" y="84923"/>
                      <a:pt x="71612" y="88615"/>
                    </a:cubicBezTo>
                    <a:close/>
                    <a:moveTo>
                      <a:pt x="118064" y="22153"/>
                    </a:moveTo>
                    <a:cubicBezTo>
                      <a:pt x="118064" y="22153"/>
                      <a:pt x="118064" y="20307"/>
                      <a:pt x="118064" y="20307"/>
                    </a:cubicBezTo>
                    <a:cubicBezTo>
                      <a:pt x="116129" y="20307"/>
                      <a:pt x="116129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20307"/>
                      <a:pt x="114193" y="20307"/>
                      <a:pt x="114193" y="20307"/>
                    </a:cubicBezTo>
                    <a:cubicBezTo>
                      <a:pt x="114193" y="18461"/>
                      <a:pt x="114193" y="18461"/>
                      <a:pt x="114193" y="18461"/>
                    </a:cubicBezTo>
                    <a:cubicBezTo>
                      <a:pt x="114193" y="18461"/>
                      <a:pt x="116129" y="18461"/>
                      <a:pt x="116129" y="16615"/>
                    </a:cubicBezTo>
                    <a:cubicBezTo>
                      <a:pt x="116129" y="16615"/>
                      <a:pt x="116129" y="14769"/>
                      <a:pt x="116129" y="12923"/>
                    </a:cubicBezTo>
                    <a:cubicBezTo>
                      <a:pt x="114193" y="11076"/>
                      <a:pt x="112258" y="9230"/>
                      <a:pt x="110322" y="7384"/>
                    </a:cubicBezTo>
                    <a:cubicBezTo>
                      <a:pt x="110322" y="7384"/>
                      <a:pt x="110322" y="7384"/>
                      <a:pt x="108387" y="7384"/>
                    </a:cubicBezTo>
                    <a:cubicBezTo>
                      <a:pt x="108387" y="7384"/>
                      <a:pt x="108387" y="7384"/>
                      <a:pt x="108387" y="7384"/>
                    </a:cubicBezTo>
                    <a:cubicBezTo>
                      <a:pt x="106451" y="7384"/>
                      <a:pt x="106451" y="7384"/>
                      <a:pt x="106451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4516" y="7384"/>
                      <a:pt x="104516" y="7384"/>
                    </a:cubicBezTo>
                    <a:cubicBezTo>
                      <a:pt x="104516" y="7384"/>
                      <a:pt x="106451" y="5538"/>
                      <a:pt x="104516" y="3692"/>
                    </a:cubicBezTo>
                    <a:cubicBezTo>
                      <a:pt x="104516" y="3692"/>
                      <a:pt x="104516" y="1846"/>
                      <a:pt x="102580" y="1846"/>
                    </a:cubicBezTo>
                    <a:cubicBezTo>
                      <a:pt x="100645" y="1846"/>
                      <a:pt x="98709" y="0"/>
                      <a:pt x="96774" y="0"/>
                    </a:cubicBezTo>
                    <a:cubicBezTo>
                      <a:pt x="94838" y="0"/>
                      <a:pt x="94838" y="0"/>
                      <a:pt x="94838" y="0"/>
                    </a:cubicBezTo>
                    <a:cubicBezTo>
                      <a:pt x="94838" y="0"/>
                      <a:pt x="92903" y="0"/>
                      <a:pt x="92903" y="0"/>
                    </a:cubicBezTo>
                    <a:cubicBezTo>
                      <a:pt x="92903" y="1846"/>
                      <a:pt x="90967" y="1846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3692"/>
                      <a:pt x="90967" y="3692"/>
                      <a:pt x="90967" y="3692"/>
                    </a:cubicBezTo>
                    <a:cubicBezTo>
                      <a:pt x="90967" y="1846"/>
                      <a:pt x="89032" y="1846"/>
                      <a:pt x="89032" y="0"/>
                    </a:cubicBezTo>
                    <a:cubicBezTo>
                      <a:pt x="89032" y="0"/>
                      <a:pt x="87096" y="0"/>
                      <a:pt x="87096" y="0"/>
                    </a:cubicBezTo>
                    <a:cubicBezTo>
                      <a:pt x="87096" y="0"/>
                      <a:pt x="87096" y="0"/>
                      <a:pt x="85161" y="0"/>
                    </a:cubicBezTo>
                    <a:cubicBezTo>
                      <a:pt x="83225" y="0"/>
                      <a:pt x="81290" y="1846"/>
                      <a:pt x="79354" y="1846"/>
                    </a:cubicBezTo>
                    <a:cubicBezTo>
                      <a:pt x="77419" y="1846"/>
                      <a:pt x="77419" y="3692"/>
                      <a:pt x="77419" y="3692"/>
                    </a:cubicBezTo>
                    <a:cubicBezTo>
                      <a:pt x="77419" y="5538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7419" y="7384"/>
                    </a:cubicBezTo>
                    <a:cubicBezTo>
                      <a:pt x="77419" y="7384"/>
                      <a:pt x="77419" y="7384"/>
                      <a:pt x="75483" y="7384"/>
                    </a:cubicBezTo>
                    <a:cubicBezTo>
                      <a:pt x="75483" y="7384"/>
                      <a:pt x="75483" y="7384"/>
                      <a:pt x="73548" y="7384"/>
                    </a:cubicBezTo>
                    <a:cubicBezTo>
                      <a:pt x="73548" y="7384"/>
                      <a:pt x="73548" y="7384"/>
                      <a:pt x="73548" y="7384"/>
                    </a:cubicBezTo>
                    <a:cubicBezTo>
                      <a:pt x="71612" y="7384"/>
                      <a:pt x="71612" y="7384"/>
                      <a:pt x="71612" y="7384"/>
                    </a:cubicBezTo>
                    <a:cubicBezTo>
                      <a:pt x="69677" y="9230"/>
                      <a:pt x="67741" y="11076"/>
                      <a:pt x="65806" y="12923"/>
                    </a:cubicBezTo>
                    <a:cubicBezTo>
                      <a:pt x="65806" y="14769"/>
                      <a:pt x="65806" y="16615"/>
                      <a:pt x="65806" y="16615"/>
                    </a:cubicBezTo>
                    <a:cubicBezTo>
                      <a:pt x="65806" y="18461"/>
                      <a:pt x="67741" y="18461"/>
                      <a:pt x="67741" y="18461"/>
                    </a:cubicBezTo>
                    <a:cubicBezTo>
                      <a:pt x="67741" y="18461"/>
                      <a:pt x="67741" y="18461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7741" y="20307"/>
                      <a:pt x="67741" y="20307"/>
                      <a:pt x="67741" y="20307"/>
                    </a:cubicBezTo>
                    <a:cubicBezTo>
                      <a:pt x="65806" y="20307"/>
                      <a:pt x="65806" y="20307"/>
                      <a:pt x="65806" y="20307"/>
                    </a:cubicBezTo>
                    <a:cubicBezTo>
                      <a:pt x="63870" y="20307"/>
                      <a:pt x="63870" y="22153"/>
                      <a:pt x="63870" y="22153"/>
                    </a:cubicBezTo>
                    <a:cubicBezTo>
                      <a:pt x="63870" y="24000"/>
                      <a:pt x="63870" y="25846"/>
                      <a:pt x="63870" y="25846"/>
                    </a:cubicBezTo>
                    <a:cubicBezTo>
                      <a:pt x="63870" y="27692"/>
                      <a:pt x="63870" y="29538"/>
                      <a:pt x="63870" y="29538"/>
                    </a:cubicBezTo>
                    <a:cubicBezTo>
                      <a:pt x="63870" y="31384"/>
                      <a:pt x="63870" y="31384"/>
                      <a:pt x="63870" y="33230"/>
                    </a:cubicBezTo>
                    <a:cubicBezTo>
                      <a:pt x="65806" y="33230"/>
                      <a:pt x="65806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3230"/>
                      <a:pt x="67741" y="33230"/>
                      <a:pt x="67741" y="33230"/>
                    </a:cubicBezTo>
                    <a:cubicBezTo>
                      <a:pt x="67741" y="35076"/>
                      <a:pt x="65806" y="35076"/>
                      <a:pt x="65806" y="36923"/>
                    </a:cubicBezTo>
                    <a:cubicBezTo>
                      <a:pt x="65806" y="36923"/>
                      <a:pt x="65806" y="38769"/>
                      <a:pt x="65806" y="38769"/>
                    </a:cubicBezTo>
                    <a:cubicBezTo>
                      <a:pt x="67741" y="40615"/>
                      <a:pt x="69677" y="42461"/>
                      <a:pt x="71612" y="44307"/>
                    </a:cubicBezTo>
                    <a:cubicBezTo>
                      <a:pt x="71612" y="46153"/>
                      <a:pt x="71612" y="46153"/>
                      <a:pt x="73548" y="46153"/>
                    </a:cubicBezTo>
                    <a:cubicBezTo>
                      <a:pt x="73548" y="46153"/>
                      <a:pt x="73548" y="46153"/>
                      <a:pt x="73548" y="46153"/>
                    </a:cubicBezTo>
                    <a:cubicBezTo>
                      <a:pt x="75483" y="46153"/>
                      <a:pt x="75483" y="46153"/>
                      <a:pt x="75483" y="44307"/>
                    </a:cubicBezTo>
                    <a:cubicBezTo>
                      <a:pt x="77419" y="44307"/>
                      <a:pt x="77419" y="44307"/>
                      <a:pt x="77419" y="44307"/>
                    </a:cubicBezTo>
                    <a:cubicBezTo>
                      <a:pt x="77419" y="44307"/>
                      <a:pt x="77419" y="44307"/>
                      <a:pt x="77419" y="46153"/>
                    </a:cubicBezTo>
                    <a:cubicBezTo>
                      <a:pt x="77419" y="46153"/>
                      <a:pt x="77419" y="48000"/>
                      <a:pt x="77419" y="48000"/>
                    </a:cubicBezTo>
                    <a:cubicBezTo>
                      <a:pt x="77419" y="49846"/>
                      <a:pt x="77419" y="49846"/>
                      <a:pt x="79354" y="49846"/>
                    </a:cubicBezTo>
                    <a:cubicBezTo>
                      <a:pt x="81290" y="51692"/>
                      <a:pt x="83225" y="51692"/>
                      <a:pt x="85161" y="53538"/>
                    </a:cubicBezTo>
                    <a:cubicBezTo>
                      <a:pt x="87096" y="53538"/>
                      <a:pt x="87096" y="53538"/>
                      <a:pt x="87096" y="53538"/>
                    </a:cubicBezTo>
                    <a:cubicBezTo>
                      <a:pt x="87096" y="53538"/>
                      <a:pt x="89032" y="51692"/>
                      <a:pt x="89032" y="51692"/>
                    </a:cubicBezTo>
                    <a:cubicBezTo>
                      <a:pt x="89032" y="51692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0967" y="49846"/>
                      <a:pt x="90967" y="49846"/>
                    </a:cubicBezTo>
                    <a:cubicBezTo>
                      <a:pt x="90967" y="49846"/>
                      <a:pt x="92903" y="51692"/>
                      <a:pt x="92903" y="51692"/>
                    </a:cubicBezTo>
                    <a:cubicBezTo>
                      <a:pt x="92903" y="51692"/>
                      <a:pt x="94838" y="53538"/>
                      <a:pt x="94838" y="53538"/>
                    </a:cubicBezTo>
                    <a:cubicBezTo>
                      <a:pt x="94838" y="53538"/>
                      <a:pt x="94838" y="53538"/>
                      <a:pt x="96774" y="53538"/>
                    </a:cubicBezTo>
                    <a:cubicBezTo>
                      <a:pt x="98709" y="51692"/>
                      <a:pt x="100645" y="51692"/>
                      <a:pt x="102580" y="49846"/>
                    </a:cubicBezTo>
                    <a:cubicBezTo>
                      <a:pt x="104516" y="49846"/>
                      <a:pt x="104516" y="49846"/>
                      <a:pt x="104516" y="48000"/>
                    </a:cubicBezTo>
                    <a:cubicBezTo>
                      <a:pt x="106451" y="48000"/>
                      <a:pt x="104516" y="46153"/>
                      <a:pt x="104516" y="46153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4516" y="44307"/>
                    </a:cubicBezTo>
                    <a:cubicBezTo>
                      <a:pt x="104516" y="44307"/>
                      <a:pt x="104516" y="44307"/>
                      <a:pt x="106451" y="44307"/>
                    </a:cubicBezTo>
                    <a:cubicBezTo>
                      <a:pt x="106451" y="46153"/>
                      <a:pt x="106451" y="46153"/>
                      <a:pt x="108387" y="46153"/>
                    </a:cubicBezTo>
                    <a:cubicBezTo>
                      <a:pt x="108387" y="46153"/>
                      <a:pt x="108387" y="46153"/>
                      <a:pt x="108387" y="46153"/>
                    </a:cubicBezTo>
                    <a:cubicBezTo>
                      <a:pt x="110322" y="46153"/>
                      <a:pt x="110322" y="46153"/>
                      <a:pt x="110322" y="44307"/>
                    </a:cubicBezTo>
                    <a:cubicBezTo>
                      <a:pt x="112258" y="42461"/>
                      <a:pt x="114193" y="40615"/>
                      <a:pt x="116129" y="38769"/>
                    </a:cubicBezTo>
                    <a:cubicBezTo>
                      <a:pt x="116129" y="38769"/>
                      <a:pt x="116129" y="36923"/>
                      <a:pt x="116129" y="36923"/>
                    </a:cubicBezTo>
                    <a:cubicBezTo>
                      <a:pt x="116129" y="35076"/>
                      <a:pt x="114193" y="35076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4193" y="33230"/>
                      <a:pt x="114193" y="33230"/>
                      <a:pt x="114193" y="33230"/>
                    </a:cubicBezTo>
                    <a:cubicBezTo>
                      <a:pt x="116129" y="33230"/>
                      <a:pt x="116129" y="33230"/>
                      <a:pt x="116129" y="33230"/>
                    </a:cubicBezTo>
                    <a:cubicBezTo>
                      <a:pt x="118064" y="31384"/>
                      <a:pt x="118064" y="31384"/>
                      <a:pt x="118064" y="29538"/>
                    </a:cubicBezTo>
                    <a:cubicBezTo>
                      <a:pt x="118064" y="29538"/>
                      <a:pt x="120000" y="27692"/>
                      <a:pt x="120000" y="25846"/>
                    </a:cubicBezTo>
                    <a:cubicBezTo>
                      <a:pt x="120000" y="25846"/>
                      <a:pt x="118064" y="24000"/>
                      <a:pt x="118064" y="22153"/>
                    </a:cubicBezTo>
                    <a:close/>
                    <a:moveTo>
                      <a:pt x="112258" y="27692"/>
                    </a:moveTo>
                    <a:cubicBezTo>
                      <a:pt x="110322" y="27692"/>
                      <a:pt x="108387" y="29538"/>
                      <a:pt x="108387" y="31384"/>
                    </a:cubicBezTo>
                    <a:cubicBezTo>
                      <a:pt x="106451" y="33230"/>
                      <a:pt x="108387" y="36923"/>
                      <a:pt x="110322" y="38769"/>
                    </a:cubicBezTo>
                    <a:cubicBezTo>
                      <a:pt x="108387" y="38769"/>
                      <a:pt x="108387" y="38769"/>
                      <a:pt x="108387" y="40615"/>
                    </a:cubicBezTo>
                    <a:cubicBezTo>
                      <a:pt x="106451" y="38769"/>
                      <a:pt x="102580" y="38769"/>
                      <a:pt x="100645" y="40615"/>
                    </a:cubicBezTo>
                    <a:cubicBezTo>
                      <a:pt x="98709" y="42461"/>
                      <a:pt x="98709" y="44307"/>
                      <a:pt x="98709" y="46153"/>
                    </a:cubicBezTo>
                    <a:cubicBezTo>
                      <a:pt x="98709" y="46153"/>
                      <a:pt x="96774" y="46153"/>
                      <a:pt x="96774" y="46153"/>
                    </a:cubicBezTo>
                    <a:cubicBezTo>
                      <a:pt x="94838" y="44307"/>
                      <a:pt x="92903" y="44307"/>
                      <a:pt x="90967" y="44307"/>
                    </a:cubicBezTo>
                    <a:cubicBezTo>
                      <a:pt x="89032" y="44307"/>
                      <a:pt x="87096" y="44307"/>
                      <a:pt x="85161" y="46153"/>
                    </a:cubicBezTo>
                    <a:cubicBezTo>
                      <a:pt x="85161" y="46153"/>
                      <a:pt x="83225" y="46153"/>
                      <a:pt x="83225" y="46153"/>
                    </a:cubicBezTo>
                    <a:cubicBezTo>
                      <a:pt x="83225" y="44307"/>
                      <a:pt x="83225" y="42461"/>
                      <a:pt x="81290" y="40615"/>
                    </a:cubicBezTo>
                    <a:cubicBezTo>
                      <a:pt x="79354" y="38769"/>
                      <a:pt x="75483" y="38769"/>
                      <a:pt x="73548" y="40615"/>
                    </a:cubicBezTo>
                    <a:cubicBezTo>
                      <a:pt x="73548" y="38769"/>
                      <a:pt x="73548" y="38769"/>
                      <a:pt x="71612" y="38769"/>
                    </a:cubicBezTo>
                    <a:cubicBezTo>
                      <a:pt x="73548" y="36923"/>
                      <a:pt x="75483" y="33230"/>
                      <a:pt x="73548" y="31384"/>
                    </a:cubicBezTo>
                    <a:cubicBezTo>
                      <a:pt x="73548" y="29538"/>
                      <a:pt x="71612" y="27692"/>
                      <a:pt x="69677" y="27692"/>
                    </a:cubicBezTo>
                    <a:cubicBezTo>
                      <a:pt x="69677" y="27692"/>
                      <a:pt x="69677" y="27692"/>
                      <a:pt x="69677" y="25846"/>
                    </a:cubicBezTo>
                    <a:cubicBezTo>
                      <a:pt x="69677" y="25846"/>
                      <a:pt x="69677" y="25846"/>
                      <a:pt x="69677" y="25846"/>
                    </a:cubicBezTo>
                    <a:cubicBezTo>
                      <a:pt x="71612" y="25846"/>
                      <a:pt x="73548" y="24000"/>
                      <a:pt x="73548" y="20307"/>
                    </a:cubicBezTo>
                    <a:cubicBezTo>
                      <a:pt x="75483" y="18461"/>
                      <a:pt x="73548" y="16615"/>
                      <a:pt x="71612" y="14769"/>
                    </a:cubicBezTo>
                    <a:cubicBezTo>
                      <a:pt x="73548" y="14769"/>
                      <a:pt x="73548" y="12923"/>
                      <a:pt x="73548" y="12923"/>
                    </a:cubicBezTo>
                    <a:cubicBezTo>
                      <a:pt x="75483" y="14769"/>
                      <a:pt x="79354" y="14769"/>
                      <a:pt x="81290" y="12923"/>
                    </a:cubicBezTo>
                    <a:cubicBezTo>
                      <a:pt x="83225" y="11076"/>
                      <a:pt x="83225" y="9230"/>
                      <a:pt x="83225" y="7384"/>
                    </a:cubicBezTo>
                    <a:cubicBezTo>
                      <a:pt x="83225" y="5538"/>
                      <a:pt x="85161" y="5538"/>
                      <a:pt x="85161" y="5538"/>
                    </a:cubicBezTo>
                    <a:cubicBezTo>
                      <a:pt x="87096" y="7384"/>
                      <a:pt x="89032" y="9230"/>
                      <a:pt x="90967" y="9230"/>
                    </a:cubicBezTo>
                    <a:cubicBezTo>
                      <a:pt x="92903" y="9230"/>
                      <a:pt x="94838" y="7384"/>
                      <a:pt x="96774" y="5538"/>
                    </a:cubicBezTo>
                    <a:cubicBezTo>
                      <a:pt x="96774" y="5538"/>
                      <a:pt x="98709" y="5538"/>
                      <a:pt x="98709" y="7384"/>
                    </a:cubicBezTo>
                    <a:cubicBezTo>
                      <a:pt x="98709" y="9230"/>
                      <a:pt x="98709" y="11076"/>
                      <a:pt x="100645" y="12923"/>
                    </a:cubicBezTo>
                    <a:cubicBezTo>
                      <a:pt x="102580" y="14769"/>
                      <a:pt x="106451" y="14769"/>
                      <a:pt x="108387" y="12923"/>
                    </a:cubicBezTo>
                    <a:cubicBezTo>
                      <a:pt x="108387" y="12923"/>
                      <a:pt x="108387" y="14769"/>
                      <a:pt x="110322" y="14769"/>
                    </a:cubicBezTo>
                    <a:cubicBezTo>
                      <a:pt x="108387" y="16615"/>
                      <a:pt x="106451" y="18461"/>
                      <a:pt x="108387" y="20307"/>
                    </a:cubicBezTo>
                    <a:cubicBezTo>
                      <a:pt x="108387" y="24000"/>
                      <a:pt x="110322" y="25846"/>
                      <a:pt x="112258" y="25846"/>
                    </a:cubicBezTo>
                    <a:cubicBezTo>
                      <a:pt x="112258" y="25846"/>
                      <a:pt x="114193" y="25846"/>
                      <a:pt x="114193" y="25846"/>
                    </a:cubicBezTo>
                    <a:cubicBezTo>
                      <a:pt x="114193" y="27692"/>
                      <a:pt x="112258" y="27692"/>
                      <a:pt x="112258" y="27692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2" name="Shape 2502"/>
              <p:cNvSpPr/>
              <p:nvPr/>
            </p:nvSpPr>
            <p:spPr>
              <a:xfrm>
                <a:off x="7948289" y="3894150"/>
                <a:ext cx="326658" cy="33462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3" name="Shape 2503"/>
              <p:cNvSpPr/>
              <p:nvPr/>
            </p:nvSpPr>
            <p:spPr>
              <a:xfrm>
                <a:off x="4592948" y="5273553"/>
                <a:ext cx="357956" cy="39467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0909" y="9863"/>
                    </a:moveTo>
                    <a:cubicBezTo>
                      <a:pt x="70909" y="3287"/>
                      <a:pt x="67272" y="0"/>
                      <a:pt x="60000" y="0"/>
                    </a:cubicBezTo>
                    <a:cubicBezTo>
                      <a:pt x="58181" y="0"/>
                      <a:pt x="58181" y="0"/>
                      <a:pt x="58181" y="0"/>
                    </a:cubicBezTo>
                    <a:cubicBezTo>
                      <a:pt x="52727" y="0"/>
                      <a:pt x="47272" y="3287"/>
                      <a:pt x="47272" y="9863"/>
                    </a:cubicBezTo>
                    <a:cubicBezTo>
                      <a:pt x="47272" y="11506"/>
                      <a:pt x="47272" y="11506"/>
                      <a:pt x="47272" y="11506"/>
                    </a:cubicBezTo>
                    <a:cubicBezTo>
                      <a:pt x="70909" y="11506"/>
                      <a:pt x="70909" y="11506"/>
                      <a:pt x="70909" y="11506"/>
                    </a:cubicBezTo>
                    <a:lnTo>
                      <a:pt x="70909" y="9863"/>
                    </a:lnTo>
                    <a:close/>
                    <a:moveTo>
                      <a:pt x="50909" y="8219"/>
                    </a:moveTo>
                    <a:cubicBezTo>
                      <a:pt x="50909" y="4931"/>
                      <a:pt x="54545" y="1643"/>
                      <a:pt x="58181" y="1643"/>
                    </a:cubicBezTo>
                    <a:cubicBezTo>
                      <a:pt x="60000" y="1643"/>
                      <a:pt x="60000" y="1643"/>
                      <a:pt x="60000" y="1643"/>
                    </a:cubicBezTo>
                    <a:cubicBezTo>
                      <a:pt x="63636" y="1643"/>
                      <a:pt x="67272" y="4931"/>
                      <a:pt x="69090" y="8219"/>
                    </a:cubicBezTo>
                    <a:lnTo>
                      <a:pt x="50909" y="8219"/>
                    </a:lnTo>
                    <a:close/>
                    <a:moveTo>
                      <a:pt x="112727" y="49315"/>
                    </a:moveTo>
                    <a:cubicBezTo>
                      <a:pt x="109090" y="37808"/>
                      <a:pt x="101818" y="27945"/>
                      <a:pt x="90909" y="21369"/>
                    </a:cubicBezTo>
                    <a:cubicBezTo>
                      <a:pt x="90909" y="19726"/>
                      <a:pt x="90909" y="19726"/>
                      <a:pt x="90909" y="19726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0000" y="24657"/>
                      <a:pt x="100000" y="24657"/>
                      <a:pt x="100000" y="24657"/>
                    </a:cubicBezTo>
                    <a:cubicBezTo>
                      <a:pt x="103636" y="21369"/>
                      <a:pt x="101818" y="16438"/>
                      <a:pt x="98181" y="13150"/>
                    </a:cubicBezTo>
                    <a:cubicBezTo>
                      <a:pt x="92727" y="9863"/>
                      <a:pt x="92727" y="9863"/>
                      <a:pt x="92727" y="9863"/>
                    </a:cubicBezTo>
                    <a:cubicBezTo>
                      <a:pt x="89090" y="8219"/>
                      <a:pt x="83636" y="9863"/>
                      <a:pt x="81818" y="13150"/>
                    </a:cubicBezTo>
                    <a:cubicBezTo>
                      <a:pt x="80000" y="13150"/>
                      <a:pt x="80000" y="13150"/>
                      <a:pt x="80000" y="13150"/>
                    </a:cubicBezTo>
                    <a:cubicBezTo>
                      <a:pt x="89090" y="18082"/>
                      <a:pt x="89090" y="18082"/>
                      <a:pt x="89090" y="18082"/>
                    </a:cubicBezTo>
                    <a:cubicBezTo>
                      <a:pt x="89090" y="19726"/>
                      <a:pt x="89090" y="19726"/>
                      <a:pt x="89090" y="19726"/>
                    </a:cubicBezTo>
                    <a:cubicBezTo>
                      <a:pt x="80000" y="14794"/>
                      <a:pt x="70909" y="11506"/>
                      <a:pt x="60000" y="11506"/>
                    </a:cubicBezTo>
                    <a:cubicBezTo>
                      <a:pt x="49090" y="11506"/>
                      <a:pt x="38181" y="14794"/>
                      <a:pt x="30909" y="19726"/>
                    </a:cubicBezTo>
                    <a:cubicBezTo>
                      <a:pt x="30909" y="19726"/>
                      <a:pt x="30909" y="19726"/>
                      <a:pt x="30909" y="19726"/>
                    </a:cubicBezTo>
                    <a:cubicBezTo>
                      <a:pt x="30909" y="18082"/>
                      <a:pt x="30909" y="18082"/>
                      <a:pt x="30909" y="18082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8181" y="13150"/>
                      <a:pt x="38181" y="13150"/>
                      <a:pt x="38181" y="13150"/>
                    </a:cubicBezTo>
                    <a:cubicBezTo>
                      <a:pt x="36363" y="9863"/>
                      <a:pt x="30909" y="8219"/>
                      <a:pt x="25454" y="9863"/>
                    </a:cubicBezTo>
                    <a:cubicBezTo>
                      <a:pt x="20000" y="13150"/>
                      <a:pt x="20000" y="13150"/>
                      <a:pt x="20000" y="13150"/>
                    </a:cubicBezTo>
                    <a:cubicBezTo>
                      <a:pt x="16363" y="16438"/>
                      <a:pt x="16363" y="21369"/>
                      <a:pt x="18181" y="24657"/>
                    </a:cubicBezTo>
                    <a:cubicBezTo>
                      <a:pt x="20000" y="24657"/>
                      <a:pt x="20000" y="24657"/>
                      <a:pt x="20000" y="24657"/>
                    </a:cubicBezTo>
                    <a:cubicBezTo>
                      <a:pt x="27272" y="19726"/>
                      <a:pt x="27272" y="19726"/>
                      <a:pt x="27272" y="19726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27272" y="21369"/>
                      <a:pt x="27272" y="21369"/>
                      <a:pt x="27272" y="21369"/>
                    </a:cubicBezTo>
                    <a:cubicBezTo>
                      <a:pt x="18181" y="27945"/>
                      <a:pt x="9090" y="37808"/>
                      <a:pt x="7272" y="49315"/>
                    </a:cubicBezTo>
                    <a:cubicBezTo>
                      <a:pt x="3636" y="50958"/>
                      <a:pt x="0" y="54246"/>
                      <a:pt x="0" y="57534"/>
                    </a:cubicBezTo>
                    <a:cubicBezTo>
                      <a:pt x="0" y="62465"/>
                      <a:pt x="0" y="62465"/>
                      <a:pt x="0" y="62465"/>
                    </a:cubicBezTo>
                    <a:cubicBezTo>
                      <a:pt x="0" y="67397"/>
                      <a:pt x="3636" y="70684"/>
                      <a:pt x="7272" y="70684"/>
                    </a:cubicBezTo>
                    <a:cubicBezTo>
                      <a:pt x="9090" y="82191"/>
                      <a:pt x="16363" y="92054"/>
                      <a:pt x="25454" y="98630"/>
                    </a:cubicBezTo>
                    <a:cubicBezTo>
                      <a:pt x="25454" y="98630"/>
                      <a:pt x="25454" y="98630"/>
                      <a:pt x="25454" y="98630"/>
                    </a:cubicBezTo>
                    <a:cubicBezTo>
                      <a:pt x="18181" y="110136"/>
                      <a:pt x="18181" y="110136"/>
                      <a:pt x="18181" y="110136"/>
                    </a:cubicBezTo>
                    <a:cubicBezTo>
                      <a:pt x="20000" y="111780"/>
                      <a:pt x="20000" y="111780"/>
                      <a:pt x="20000" y="111780"/>
                    </a:cubicBezTo>
                    <a:cubicBezTo>
                      <a:pt x="16363" y="116712"/>
                      <a:pt x="16363" y="116712"/>
                      <a:pt x="16363" y="116712"/>
                    </a:cubicBezTo>
                    <a:cubicBezTo>
                      <a:pt x="21818" y="119999"/>
                      <a:pt x="21818" y="119999"/>
                      <a:pt x="21818" y="119999"/>
                    </a:cubicBezTo>
                    <a:cubicBezTo>
                      <a:pt x="25454" y="115068"/>
                      <a:pt x="25454" y="115068"/>
                      <a:pt x="25454" y="115068"/>
                    </a:cubicBezTo>
                    <a:cubicBezTo>
                      <a:pt x="27272" y="115068"/>
                      <a:pt x="27272" y="115068"/>
                      <a:pt x="27272" y="115068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36363" y="103561"/>
                      <a:pt x="36363" y="103561"/>
                      <a:pt x="36363" y="103561"/>
                    </a:cubicBezTo>
                    <a:cubicBezTo>
                      <a:pt x="43636" y="106849"/>
                      <a:pt x="50909" y="108493"/>
                      <a:pt x="60000" y="108493"/>
                    </a:cubicBezTo>
                    <a:cubicBezTo>
                      <a:pt x="67272" y="108493"/>
                      <a:pt x="76363" y="106849"/>
                      <a:pt x="83636" y="103561"/>
                    </a:cubicBezTo>
                    <a:cubicBezTo>
                      <a:pt x="90909" y="115068"/>
                      <a:pt x="90909" y="115068"/>
                      <a:pt x="90909" y="115068"/>
                    </a:cubicBezTo>
                    <a:cubicBezTo>
                      <a:pt x="94545" y="115068"/>
                      <a:pt x="94545" y="115068"/>
                      <a:pt x="94545" y="115068"/>
                    </a:cubicBezTo>
                    <a:cubicBezTo>
                      <a:pt x="98181" y="119999"/>
                      <a:pt x="98181" y="119999"/>
                      <a:pt x="98181" y="119999"/>
                    </a:cubicBezTo>
                    <a:cubicBezTo>
                      <a:pt x="103636" y="116712"/>
                      <a:pt x="103636" y="116712"/>
                      <a:pt x="103636" y="116712"/>
                    </a:cubicBezTo>
                    <a:cubicBezTo>
                      <a:pt x="100000" y="111780"/>
                      <a:pt x="100000" y="111780"/>
                      <a:pt x="100000" y="111780"/>
                    </a:cubicBezTo>
                    <a:cubicBezTo>
                      <a:pt x="101818" y="110136"/>
                      <a:pt x="101818" y="110136"/>
                      <a:pt x="101818" y="110136"/>
                    </a:cubicBezTo>
                    <a:cubicBezTo>
                      <a:pt x="92727" y="98630"/>
                      <a:pt x="92727" y="98630"/>
                      <a:pt x="92727" y="98630"/>
                    </a:cubicBezTo>
                    <a:cubicBezTo>
                      <a:pt x="103636" y="92054"/>
                      <a:pt x="109090" y="82191"/>
                      <a:pt x="112727" y="70684"/>
                    </a:cubicBezTo>
                    <a:cubicBezTo>
                      <a:pt x="116363" y="70684"/>
                      <a:pt x="120000" y="67397"/>
                      <a:pt x="120000" y="62465"/>
                    </a:cubicBezTo>
                    <a:cubicBezTo>
                      <a:pt x="120000" y="57534"/>
                      <a:pt x="120000" y="57534"/>
                      <a:pt x="120000" y="57534"/>
                    </a:cubicBezTo>
                    <a:cubicBezTo>
                      <a:pt x="120000" y="54246"/>
                      <a:pt x="116363" y="50958"/>
                      <a:pt x="112727" y="49315"/>
                    </a:cubicBezTo>
                    <a:close/>
                    <a:moveTo>
                      <a:pt x="3636" y="62465"/>
                    </a:moveTo>
                    <a:cubicBezTo>
                      <a:pt x="3636" y="57534"/>
                      <a:pt x="3636" y="57534"/>
                      <a:pt x="3636" y="57534"/>
                    </a:cubicBezTo>
                    <a:cubicBezTo>
                      <a:pt x="3636" y="55890"/>
                      <a:pt x="3636" y="54246"/>
                      <a:pt x="5454" y="52602"/>
                    </a:cubicBezTo>
                    <a:cubicBezTo>
                      <a:pt x="5454" y="55890"/>
                      <a:pt x="5454" y="57534"/>
                      <a:pt x="5454" y="60821"/>
                    </a:cubicBezTo>
                    <a:cubicBezTo>
                      <a:pt x="5454" y="62465"/>
                      <a:pt x="5454" y="65753"/>
                      <a:pt x="5454" y="67397"/>
                    </a:cubicBezTo>
                    <a:cubicBezTo>
                      <a:pt x="3636" y="67397"/>
                      <a:pt x="3636" y="65753"/>
                      <a:pt x="3636" y="62465"/>
                    </a:cubicBezTo>
                    <a:close/>
                    <a:moveTo>
                      <a:pt x="85454" y="13150"/>
                    </a:moveTo>
                    <a:cubicBezTo>
                      <a:pt x="87272" y="11506"/>
                      <a:pt x="89090" y="11506"/>
                      <a:pt x="90909" y="13150"/>
                    </a:cubicBezTo>
                    <a:cubicBezTo>
                      <a:pt x="96363" y="16438"/>
                      <a:pt x="96363" y="16438"/>
                      <a:pt x="96363" y="16438"/>
                    </a:cubicBezTo>
                    <a:cubicBezTo>
                      <a:pt x="98181" y="16438"/>
                      <a:pt x="100000" y="19726"/>
                      <a:pt x="98181" y="21369"/>
                    </a:cubicBezTo>
                    <a:lnTo>
                      <a:pt x="85454" y="13150"/>
                    </a:lnTo>
                    <a:close/>
                    <a:moveTo>
                      <a:pt x="20000" y="21369"/>
                    </a:moveTo>
                    <a:cubicBezTo>
                      <a:pt x="20000" y="19726"/>
                      <a:pt x="20000" y="16438"/>
                      <a:pt x="21818" y="16438"/>
                    </a:cubicBezTo>
                    <a:cubicBezTo>
                      <a:pt x="27272" y="13150"/>
                      <a:pt x="27272" y="13150"/>
                      <a:pt x="27272" y="13150"/>
                    </a:cubicBezTo>
                    <a:cubicBezTo>
                      <a:pt x="29090" y="11506"/>
                      <a:pt x="29090" y="11506"/>
                      <a:pt x="30909" y="11506"/>
                    </a:cubicBezTo>
                    <a:cubicBezTo>
                      <a:pt x="32727" y="11506"/>
                      <a:pt x="32727" y="13150"/>
                      <a:pt x="34545" y="13150"/>
                    </a:cubicBezTo>
                    <a:lnTo>
                      <a:pt x="20000" y="21369"/>
                    </a:lnTo>
                    <a:close/>
                    <a:moveTo>
                      <a:pt x="27272" y="111780"/>
                    </a:moveTo>
                    <a:cubicBezTo>
                      <a:pt x="21818" y="108493"/>
                      <a:pt x="21818" y="108493"/>
                      <a:pt x="21818" y="108493"/>
                    </a:cubicBezTo>
                    <a:cubicBezTo>
                      <a:pt x="27272" y="101917"/>
                      <a:pt x="27272" y="101917"/>
                      <a:pt x="27272" y="101917"/>
                    </a:cubicBezTo>
                    <a:cubicBezTo>
                      <a:pt x="30909" y="105205"/>
                      <a:pt x="30909" y="105205"/>
                      <a:pt x="30909" y="105205"/>
                    </a:cubicBezTo>
                    <a:lnTo>
                      <a:pt x="27272" y="111780"/>
                    </a:lnTo>
                    <a:close/>
                    <a:moveTo>
                      <a:pt x="96363" y="108493"/>
                    </a:moveTo>
                    <a:cubicBezTo>
                      <a:pt x="92727" y="111780"/>
                      <a:pt x="92727" y="111780"/>
                      <a:pt x="92727" y="111780"/>
                    </a:cubicBezTo>
                    <a:cubicBezTo>
                      <a:pt x="87272" y="105205"/>
                      <a:pt x="87272" y="105205"/>
                      <a:pt x="87272" y="105205"/>
                    </a:cubicBezTo>
                    <a:cubicBezTo>
                      <a:pt x="90909" y="101917"/>
                      <a:pt x="90909" y="101917"/>
                      <a:pt x="90909" y="101917"/>
                    </a:cubicBezTo>
                    <a:lnTo>
                      <a:pt x="96363" y="108493"/>
                    </a:lnTo>
                    <a:close/>
                    <a:moveTo>
                      <a:pt x="60000" y="105205"/>
                    </a:moveTo>
                    <a:cubicBezTo>
                      <a:pt x="32727" y="105205"/>
                      <a:pt x="10909" y="85479"/>
                      <a:pt x="10909" y="60821"/>
                    </a:cubicBezTo>
                    <a:cubicBezTo>
                      <a:pt x="10909" y="36164"/>
                      <a:pt x="32727" y="16438"/>
                      <a:pt x="60000" y="16438"/>
                    </a:cubicBezTo>
                    <a:cubicBezTo>
                      <a:pt x="87272" y="16438"/>
                      <a:pt x="109090" y="36164"/>
                      <a:pt x="109090" y="60821"/>
                    </a:cubicBezTo>
                    <a:cubicBezTo>
                      <a:pt x="109090" y="85479"/>
                      <a:pt x="87272" y="105205"/>
                      <a:pt x="60000" y="105205"/>
                    </a:cubicBezTo>
                    <a:close/>
                    <a:moveTo>
                      <a:pt x="116363" y="62465"/>
                    </a:moveTo>
                    <a:cubicBezTo>
                      <a:pt x="116363" y="65753"/>
                      <a:pt x="114545" y="67397"/>
                      <a:pt x="112727" y="67397"/>
                    </a:cubicBezTo>
                    <a:cubicBezTo>
                      <a:pt x="112727" y="65753"/>
                      <a:pt x="112727" y="62465"/>
                      <a:pt x="112727" y="60821"/>
                    </a:cubicBezTo>
                    <a:cubicBezTo>
                      <a:pt x="112727" y="57534"/>
                      <a:pt x="112727" y="55890"/>
                      <a:pt x="112727" y="52602"/>
                    </a:cubicBezTo>
                    <a:cubicBezTo>
                      <a:pt x="114545" y="54246"/>
                      <a:pt x="116363" y="55890"/>
                      <a:pt x="116363" y="57534"/>
                    </a:cubicBezTo>
                    <a:lnTo>
                      <a:pt x="116363" y="62465"/>
                    </a:lnTo>
                    <a:close/>
                    <a:moveTo>
                      <a:pt x="60000" y="19726"/>
                    </a:moveTo>
                    <a:cubicBezTo>
                      <a:pt x="34545" y="19726"/>
                      <a:pt x="14545" y="37808"/>
                      <a:pt x="14545" y="60821"/>
                    </a:cubicBezTo>
                    <a:cubicBezTo>
                      <a:pt x="14545" y="82191"/>
                      <a:pt x="34545" y="100273"/>
                      <a:pt x="60000" y="100273"/>
                    </a:cubicBezTo>
                    <a:cubicBezTo>
                      <a:pt x="83636" y="100273"/>
                      <a:pt x="103636" y="82191"/>
                      <a:pt x="103636" y="60821"/>
                    </a:cubicBezTo>
                    <a:cubicBezTo>
                      <a:pt x="103636" y="37808"/>
                      <a:pt x="83636" y="19726"/>
                      <a:pt x="60000" y="19726"/>
                    </a:cubicBezTo>
                    <a:close/>
                    <a:moveTo>
                      <a:pt x="60000" y="98630"/>
                    </a:moveTo>
                    <a:cubicBezTo>
                      <a:pt x="36363" y="98630"/>
                      <a:pt x="18181" y="80547"/>
                      <a:pt x="18181" y="60821"/>
                    </a:cubicBezTo>
                    <a:cubicBezTo>
                      <a:pt x="18181" y="39452"/>
                      <a:pt x="36363" y="23013"/>
                      <a:pt x="60000" y="23013"/>
                    </a:cubicBezTo>
                    <a:cubicBezTo>
                      <a:pt x="81818" y="23013"/>
                      <a:pt x="101818" y="39452"/>
                      <a:pt x="101818" y="60821"/>
                    </a:cubicBezTo>
                    <a:cubicBezTo>
                      <a:pt x="101818" y="80547"/>
                      <a:pt x="81818" y="98630"/>
                      <a:pt x="60000" y="98630"/>
                    </a:cubicBezTo>
                    <a:close/>
                    <a:moveTo>
                      <a:pt x="65454" y="57534"/>
                    </a:moveTo>
                    <a:cubicBezTo>
                      <a:pt x="89090" y="57534"/>
                      <a:pt x="89090" y="57534"/>
                      <a:pt x="89090" y="57534"/>
                    </a:cubicBezTo>
                    <a:cubicBezTo>
                      <a:pt x="89090" y="62465"/>
                      <a:pt x="89090" y="62465"/>
                      <a:pt x="89090" y="62465"/>
                    </a:cubicBezTo>
                    <a:cubicBezTo>
                      <a:pt x="65454" y="62465"/>
                      <a:pt x="65454" y="62465"/>
                      <a:pt x="65454" y="62465"/>
                    </a:cubicBezTo>
                    <a:cubicBezTo>
                      <a:pt x="63636" y="65753"/>
                      <a:pt x="61818" y="65753"/>
                      <a:pt x="58181" y="65753"/>
                    </a:cubicBezTo>
                    <a:cubicBezTo>
                      <a:pt x="54545" y="65753"/>
                      <a:pt x="50909" y="64109"/>
                      <a:pt x="50909" y="59178"/>
                    </a:cubicBezTo>
                    <a:cubicBezTo>
                      <a:pt x="50909" y="55890"/>
                      <a:pt x="52727" y="54246"/>
                      <a:pt x="56363" y="52602"/>
                    </a:cubicBezTo>
                    <a:cubicBezTo>
                      <a:pt x="56363" y="26301"/>
                      <a:pt x="56363" y="26301"/>
                      <a:pt x="56363" y="26301"/>
                    </a:cubicBezTo>
                    <a:cubicBezTo>
                      <a:pt x="61818" y="26301"/>
                      <a:pt x="61818" y="26301"/>
                      <a:pt x="61818" y="26301"/>
                    </a:cubicBezTo>
                    <a:cubicBezTo>
                      <a:pt x="61818" y="52602"/>
                      <a:pt x="61818" y="52602"/>
                      <a:pt x="61818" y="52602"/>
                    </a:cubicBezTo>
                    <a:cubicBezTo>
                      <a:pt x="63636" y="54246"/>
                      <a:pt x="65454" y="55890"/>
                      <a:pt x="65454" y="57534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4" name="Shape 2504"/>
              <p:cNvSpPr/>
              <p:nvPr/>
            </p:nvSpPr>
            <p:spPr>
              <a:xfrm>
                <a:off x="4059023" y="5187458"/>
                <a:ext cx="380903" cy="3615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2394"/>
                    </a:moveTo>
                    <a:cubicBezTo>
                      <a:pt x="120000" y="47323"/>
                      <a:pt x="120000" y="47323"/>
                      <a:pt x="120000" y="47323"/>
                    </a:cubicBezTo>
                    <a:cubicBezTo>
                      <a:pt x="120000" y="45633"/>
                      <a:pt x="120000" y="45633"/>
                      <a:pt x="120000" y="45633"/>
                    </a:cubicBezTo>
                    <a:cubicBezTo>
                      <a:pt x="120000" y="45633"/>
                      <a:pt x="120000" y="43943"/>
                      <a:pt x="120000" y="43943"/>
                    </a:cubicBezTo>
                    <a:cubicBezTo>
                      <a:pt x="112000" y="23661"/>
                      <a:pt x="112000" y="23661"/>
                      <a:pt x="112000" y="23661"/>
                    </a:cubicBezTo>
                    <a:cubicBezTo>
                      <a:pt x="112000" y="23661"/>
                      <a:pt x="110400" y="23661"/>
                      <a:pt x="110400" y="23661"/>
                    </a:cubicBezTo>
                    <a:cubicBezTo>
                      <a:pt x="112000" y="21971"/>
                      <a:pt x="112000" y="20281"/>
                      <a:pt x="112000" y="18591"/>
                    </a:cubicBezTo>
                    <a:cubicBezTo>
                      <a:pt x="112000" y="8450"/>
                      <a:pt x="112000" y="8450"/>
                      <a:pt x="112000" y="8450"/>
                    </a:cubicBezTo>
                    <a:cubicBezTo>
                      <a:pt x="112000" y="3380"/>
                      <a:pt x="107200" y="0"/>
                      <a:pt x="102400" y="0"/>
                    </a:cubicBezTo>
                    <a:cubicBezTo>
                      <a:pt x="17600" y="0"/>
                      <a:pt x="17600" y="0"/>
                      <a:pt x="17600" y="0"/>
                    </a:cubicBezTo>
                    <a:cubicBezTo>
                      <a:pt x="12800" y="0"/>
                      <a:pt x="8000" y="3380"/>
                      <a:pt x="8000" y="8450"/>
                    </a:cubicBezTo>
                    <a:cubicBezTo>
                      <a:pt x="8000" y="18591"/>
                      <a:pt x="8000" y="18591"/>
                      <a:pt x="8000" y="18591"/>
                    </a:cubicBezTo>
                    <a:cubicBezTo>
                      <a:pt x="8000" y="20281"/>
                      <a:pt x="8000" y="21971"/>
                      <a:pt x="9600" y="23661"/>
                    </a:cubicBezTo>
                    <a:cubicBezTo>
                      <a:pt x="9600" y="23661"/>
                      <a:pt x="9600" y="23661"/>
                      <a:pt x="8000" y="23661"/>
                    </a:cubicBezTo>
                    <a:cubicBezTo>
                      <a:pt x="1600" y="43943"/>
                      <a:pt x="1600" y="43943"/>
                      <a:pt x="1600" y="43943"/>
                    </a:cubicBezTo>
                    <a:cubicBezTo>
                      <a:pt x="0" y="43943"/>
                      <a:pt x="0" y="45633"/>
                      <a:pt x="0" y="45633"/>
                    </a:cubicBezTo>
                    <a:cubicBezTo>
                      <a:pt x="0" y="45633"/>
                      <a:pt x="0" y="45633"/>
                      <a:pt x="0" y="47323"/>
                    </a:cubicBezTo>
                    <a:cubicBezTo>
                      <a:pt x="0" y="52394"/>
                      <a:pt x="0" y="52394"/>
                      <a:pt x="0" y="52394"/>
                    </a:cubicBezTo>
                    <a:cubicBezTo>
                      <a:pt x="0" y="55774"/>
                      <a:pt x="3200" y="60845"/>
                      <a:pt x="8000" y="60845"/>
                    </a:cubicBezTo>
                    <a:cubicBezTo>
                      <a:pt x="8000" y="103098"/>
                      <a:pt x="8000" y="103098"/>
                      <a:pt x="8000" y="103098"/>
                    </a:cubicBezTo>
                    <a:cubicBezTo>
                      <a:pt x="4800" y="103098"/>
                      <a:pt x="1600" y="106478"/>
                      <a:pt x="1600" y="109859"/>
                    </a:cubicBezTo>
                    <a:cubicBezTo>
                      <a:pt x="1600" y="113239"/>
                      <a:pt x="1600" y="113239"/>
                      <a:pt x="1600" y="113239"/>
                    </a:cubicBezTo>
                    <a:cubicBezTo>
                      <a:pt x="1600" y="116619"/>
                      <a:pt x="4800" y="120000"/>
                      <a:pt x="9600" y="120000"/>
                    </a:cubicBezTo>
                    <a:cubicBezTo>
                      <a:pt x="112000" y="120000"/>
                      <a:pt x="112000" y="120000"/>
                      <a:pt x="112000" y="120000"/>
                    </a:cubicBezTo>
                    <a:cubicBezTo>
                      <a:pt x="115200" y="120000"/>
                      <a:pt x="118400" y="116619"/>
                      <a:pt x="118400" y="113239"/>
                    </a:cubicBezTo>
                    <a:cubicBezTo>
                      <a:pt x="118400" y="109859"/>
                      <a:pt x="118400" y="109859"/>
                      <a:pt x="118400" y="109859"/>
                    </a:cubicBezTo>
                    <a:cubicBezTo>
                      <a:pt x="118400" y="106478"/>
                      <a:pt x="115200" y="103098"/>
                      <a:pt x="112000" y="103098"/>
                    </a:cubicBezTo>
                    <a:cubicBezTo>
                      <a:pt x="112000" y="60845"/>
                      <a:pt x="112000" y="60845"/>
                      <a:pt x="112000" y="60845"/>
                    </a:cubicBezTo>
                    <a:cubicBezTo>
                      <a:pt x="116800" y="60845"/>
                      <a:pt x="120000" y="55774"/>
                      <a:pt x="120000" y="52394"/>
                    </a:cubicBezTo>
                    <a:close/>
                    <a:moveTo>
                      <a:pt x="6400" y="43943"/>
                    </a:moveTo>
                    <a:cubicBezTo>
                      <a:pt x="12800" y="27042"/>
                      <a:pt x="12800" y="27042"/>
                      <a:pt x="12800" y="27042"/>
                    </a:cubicBezTo>
                    <a:cubicBezTo>
                      <a:pt x="107200" y="27042"/>
                      <a:pt x="107200" y="27042"/>
                      <a:pt x="107200" y="27042"/>
                    </a:cubicBezTo>
                    <a:cubicBezTo>
                      <a:pt x="113600" y="43943"/>
                      <a:pt x="113600" y="43943"/>
                      <a:pt x="113600" y="43943"/>
                    </a:cubicBezTo>
                    <a:lnTo>
                      <a:pt x="6400" y="43943"/>
                    </a:lnTo>
                    <a:close/>
                    <a:moveTo>
                      <a:pt x="99200" y="52394"/>
                    </a:moveTo>
                    <a:cubicBezTo>
                      <a:pt x="99200" y="54084"/>
                      <a:pt x="96000" y="55774"/>
                      <a:pt x="92800" y="55774"/>
                    </a:cubicBezTo>
                    <a:cubicBezTo>
                      <a:pt x="91200" y="55774"/>
                      <a:pt x="91200" y="55774"/>
                      <a:pt x="91200" y="55774"/>
                    </a:cubicBezTo>
                    <a:cubicBezTo>
                      <a:pt x="88000" y="55774"/>
                      <a:pt x="86400" y="54084"/>
                      <a:pt x="86400" y="52394"/>
                    </a:cubicBezTo>
                    <a:cubicBezTo>
                      <a:pt x="86400" y="47323"/>
                      <a:pt x="86400" y="47323"/>
                      <a:pt x="86400" y="47323"/>
                    </a:cubicBezTo>
                    <a:cubicBezTo>
                      <a:pt x="99200" y="47323"/>
                      <a:pt x="99200" y="47323"/>
                      <a:pt x="99200" y="47323"/>
                    </a:cubicBezTo>
                    <a:lnTo>
                      <a:pt x="99200" y="52394"/>
                    </a:lnTo>
                    <a:close/>
                    <a:moveTo>
                      <a:pt x="83200" y="52394"/>
                    </a:moveTo>
                    <a:cubicBezTo>
                      <a:pt x="83200" y="54084"/>
                      <a:pt x="80000" y="55774"/>
                      <a:pt x="76800" y="55774"/>
                    </a:cubicBezTo>
                    <a:cubicBezTo>
                      <a:pt x="75200" y="55774"/>
                      <a:pt x="75200" y="55774"/>
                      <a:pt x="75200" y="55774"/>
                    </a:cubicBezTo>
                    <a:cubicBezTo>
                      <a:pt x="72000" y="55774"/>
                      <a:pt x="70400" y="54084"/>
                      <a:pt x="70400" y="52394"/>
                    </a:cubicBezTo>
                    <a:cubicBezTo>
                      <a:pt x="70400" y="47323"/>
                      <a:pt x="70400" y="47323"/>
                      <a:pt x="70400" y="47323"/>
                    </a:cubicBezTo>
                    <a:cubicBezTo>
                      <a:pt x="83200" y="47323"/>
                      <a:pt x="83200" y="47323"/>
                      <a:pt x="83200" y="47323"/>
                    </a:cubicBezTo>
                    <a:lnTo>
                      <a:pt x="83200" y="52394"/>
                    </a:lnTo>
                    <a:close/>
                    <a:moveTo>
                      <a:pt x="67200" y="52394"/>
                    </a:moveTo>
                    <a:cubicBezTo>
                      <a:pt x="67200" y="54084"/>
                      <a:pt x="64000" y="55774"/>
                      <a:pt x="60800" y="55774"/>
                    </a:cubicBezTo>
                    <a:cubicBezTo>
                      <a:pt x="59200" y="55774"/>
                      <a:pt x="59200" y="55774"/>
                      <a:pt x="59200" y="55774"/>
                    </a:cubicBezTo>
                    <a:cubicBezTo>
                      <a:pt x="56000" y="55774"/>
                      <a:pt x="54400" y="54084"/>
                      <a:pt x="54400" y="52394"/>
                    </a:cubicBezTo>
                    <a:cubicBezTo>
                      <a:pt x="54400" y="47323"/>
                      <a:pt x="54400" y="47323"/>
                      <a:pt x="54400" y="47323"/>
                    </a:cubicBezTo>
                    <a:cubicBezTo>
                      <a:pt x="67200" y="47323"/>
                      <a:pt x="67200" y="47323"/>
                      <a:pt x="67200" y="47323"/>
                    </a:cubicBezTo>
                    <a:lnTo>
                      <a:pt x="67200" y="52394"/>
                    </a:lnTo>
                    <a:close/>
                    <a:moveTo>
                      <a:pt x="51200" y="52394"/>
                    </a:moveTo>
                    <a:cubicBezTo>
                      <a:pt x="51200" y="54084"/>
                      <a:pt x="48000" y="55774"/>
                      <a:pt x="44800" y="55774"/>
                    </a:cubicBezTo>
                    <a:cubicBezTo>
                      <a:pt x="43200" y="55774"/>
                      <a:pt x="43200" y="55774"/>
                      <a:pt x="43200" y="55774"/>
                    </a:cubicBezTo>
                    <a:cubicBezTo>
                      <a:pt x="40000" y="55774"/>
                      <a:pt x="36800" y="54084"/>
                      <a:pt x="36800" y="52394"/>
                    </a:cubicBezTo>
                    <a:cubicBezTo>
                      <a:pt x="36800" y="47323"/>
                      <a:pt x="36800" y="47323"/>
                      <a:pt x="36800" y="47323"/>
                    </a:cubicBezTo>
                    <a:cubicBezTo>
                      <a:pt x="51200" y="47323"/>
                      <a:pt x="51200" y="47323"/>
                      <a:pt x="51200" y="47323"/>
                    </a:cubicBezTo>
                    <a:lnTo>
                      <a:pt x="51200" y="52394"/>
                    </a:lnTo>
                    <a:close/>
                    <a:moveTo>
                      <a:pt x="33600" y="47323"/>
                    </a:moveTo>
                    <a:cubicBezTo>
                      <a:pt x="33600" y="52394"/>
                      <a:pt x="33600" y="52394"/>
                      <a:pt x="33600" y="52394"/>
                    </a:cubicBezTo>
                    <a:cubicBezTo>
                      <a:pt x="33600" y="54084"/>
                      <a:pt x="32000" y="55774"/>
                      <a:pt x="28800" y="55774"/>
                    </a:cubicBezTo>
                    <a:cubicBezTo>
                      <a:pt x="27200" y="55774"/>
                      <a:pt x="27200" y="55774"/>
                      <a:pt x="27200" y="55774"/>
                    </a:cubicBezTo>
                    <a:cubicBezTo>
                      <a:pt x="24000" y="55774"/>
                      <a:pt x="20800" y="54084"/>
                      <a:pt x="20800" y="52394"/>
                    </a:cubicBezTo>
                    <a:cubicBezTo>
                      <a:pt x="20800" y="47323"/>
                      <a:pt x="20800" y="47323"/>
                      <a:pt x="20800" y="47323"/>
                    </a:cubicBezTo>
                    <a:lnTo>
                      <a:pt x="33600" y="47323"/>
                    </a:lnTo>
                    <a:close/>
                    <a:moveTo>
                      <a:pt x="19200" y="55774"/>
                    </a:moveTo>
                    <a:cubicBezTo>
                      <a:pt x="20800" y="59154"/>
                      <a:pt x="24000" y="59154"/>
                      <a:pt x="27200" y="59154"/>
                    </a:cubicBezTo>
                    <a:cubicBezTo>
                      <a:pt x="28800" y="59154"/>
                      <a:pt x="28800" y="59154"/>
                      <a:pt x="28800" y="59154"/>
                    </a:cubicBezTo>
                    <a:cubicBezTo>
                      <a:pt x="32000" y="59154"/>
                      <a:pt x="33600" y="59154"/>
                      <a:pt x="35200" y="55774"/>
                    </a:cubicBezTo>
                    <a:cubicBezTo>
                      <a:pt x="36800" y="59154"/>
                      <a:pt x="40000" y="59154"/>
                      <a:pt x="43200" y="59154"/>
                    </a:cubicBezTo>
                    <a:cubicBezTo>
                      <a:pt x="44800" y="59154"/>
                      <a:pt x="44800" y="59154"/>
                      <a:pt x="44800" y="59154"/>
                    </a:cubicBezTo>
                    <a:cubicBezTo>
                      <a:pt x="48000" y="59154"/>
                      <a:pt x="51200" y="59154"/>
                      <a:pt x="52800" y="55774"/>
                    </a:cubicBezTo>
                    <a:cubicBezTo>
                      <a:pt x="54400" y="59154"/>
                      <a:pt x="56000" y="59154"/>
                      <a:pt x="59200" y="59154"/>
                    </a:cubicBezTo>
                    <a:cubicBezTo>
                      <a:pt x="60800" y="59154"/>
                      <a:pt x="60800" y="59154"/>
                      <a:pt x="60800" y="59154"/>
                    </a:cubicBezTo>
                    <a:cubicBezTo>
                      <a:pt x="64000" y="59154"/>
                      <a:pt x="67200" y="59154"/>
                      <a:pt x="68800" y="55774"/>
                    </a:cubicBezTo>
                    <a:cubicBezTo>
                      <a:pt x="70400" y="59154"/>
                      <a:pt x="72000" y="59154"/>
                      <a:pt x="75200" y="59154"/>
                    </a:cubicBezTo>
                    <a:cubicBezTo>
                      <a:pt x="76800" y="59154"/>
                      <a:pt x="76800" y="59154"/>
                      <a:pt x="76800" y="59154"/>
                    </a:cubicBezTo>
                    <a:cubicBezTo>
                      <a:pt x="80000" y="59154"/>
                      <a:pt x="83200" y="59154"/>
                      <a:pt x="84800" y="55774"/>
                    </a:cubicBezTo>
                    <a:cubicBezTo>
                      <a:pt x="86400" y="59154"/>
                      <a:pt x="88000" y="59154"/>
                      <a:pt x="91200" y="59154"/>
                    </a:cubicBezTo>
                    <a:cubicBezTo>
                      <a:pt x="92800" y="59154"/>
                      <a:pt x="92800" y="59154"/>
                      <a:pt x="92800" y="59154"/>
                    </a:cubicBezTo>
                    <a:cubicBezTo>
                      <a:pt x="96000" y="59154"/>
                      <a:pt x="99200" y="59154"/>
                      <a:pt x="100800" y="55774"/>
                    </a:cubicBezTo>
                    <a:cubicBezTo>
                      <a:pt x="102400" y="59154"/>
                      <a:pt x="104000" y="59154"/>
                      <a:pt x="107200" y="59154"/>
                    </a:cubicBezTo>
                    <a:cubicBezTo>
                      <a:pt x="107200" y="104788"/>
                      <a:pt x="107200" y="104788"/>
                      <a:pt x="107200" y="104788"/>
                    </a:cubicBezTo>
                    <a:cubicBezTo>
                      <a:pt x="48000" y="104788"/>
                      <a:pt x="48000" y="104788"/>
                      <a:pt x="48000" y="104788"/>
                    </a:cubicBezTo>
                    <a:cubicBezTo>
                      <a:pt x="48000" y="69295"/>
                      <a:pt x="48000" y="69295"/>
                      <a:pt x="48000" y="69295"/>
                    </a:cubicBezTo>
                    <a:cubicBezTo>
                      <a:pt x="48000" y="67605"/>
                      <a:pt x="48000" y="67605"/>
                      <a:pt x="46400" y="67605"/>
                    </a:cubicBezTo>
                    <a:cubicBezTo>
                      <a:pt x="22400" y="67605"/>
                      <a:pt x="22400" y="67605"/>
                      <a:pt x="22400" y="67605"/>
                    </a:cubicBezTo>
                    <a:cubicBezTo>
                      <a:pt x="20800" y="67605"/>
                      <a:pt x="20800" y="67605"/>
                      <a:pt x="20800" y="69295"/>
                    </a:cubicBezTo>
                    <a:cubicBezTo>
                      <a:pt x="20800" y="104788"/>
                      <a:pt x="20800" y="104788"/>
                      <a:pt x="20800" y="104788"/>
                    </a:cubicBezTo>
                    <a:cubicBezTo>
                      <a:pt x="12800" y="104788"/>
                      <a:pt x="12800" y="104788"/>
                      <a:pt x="12800" y="104788"/>
                    </a:cubicBezTo>
                    <a:cubicBezTo>
                      <a:pt x="12800" y="59154"/>
                      <a:pt x="12800" y="59154"/>
                      <a:pt x="12800" y="59154"/>
                    </a:cubicBezTo>
                    <a:cubicBezTo>
                      <a:pt x="16000" y="59154"/>
                      <a:pt x="17600" y="59154"/>
                      <a:pt x="19200" y="55774"/>
                    </a:cubicBezTo>
                    <a:close/>
                    <a:moveTo>
                      <a:pt x="24000" y="104788"/>
                    </a:moveTo>
                    <a:cubicBezTo>
                      <a:pt x="24000" y="70985"/>
                      <a:pt x="24000" y="70985"/>
                      <a:pt x="24000" y="70985"/>
                    </a:cubicBezTo>
                    <a:cubicBezTo>
                      <a:pt x="44800" y="70985"/>
                      <a:pt x="44800" y="70985"/>
                      <a:pt x="44800" y="70985"/>
                    </a:cubicBezTo>
                    <a:cubicBezTo>
                      <a:pt x="44800" y="104788"/>
                      <a:pt x="44800" y="104788"/>
                      <a:pt x="44800" y="104788"/>
                    </a:cubicBezTo>
                    <a:lnTo>
                      <a:pt x="24000" y="104788"/>
                    </a:lnTo>
                    <a:close/>
                    <a:moveTo>
                      <a:pt x="108800" y="55774"/>
                    </a:moveTo>
                    <a:cubicBezTo>
                      <a:pt x="107200" y="55774"/>
                      <a:pt x="107200" y="55774"/>
                      <a:pt x="107200" y="55774"/>
                    </a:cubicBezTo>
                    <a:cubicBezTo>
                      <a:pt x="104000" y="55774"/>
                      <a:pt x="102400" y="54084"/>
                      <a:pt x="102400" y="52394"/>
                    </a:cubicBezTo>
                    <a:cubicBezTo>
                      <a:pt x="102400" y="47323"/>
                      <a:pt x="102400" y="47323"/>
                      <a:pt x="102400" y="47323"/>
                    </a:cubicBezTo>
                    <a:cubicBezTo>
                      <a:pt x="115200" y="47323"/>
                      <a:pt x="115200" y="47323"/>
                      <a:pt x="115200" y="47323"/>
                    </a:cubicBezTo>
                    <a:cubicBezTo>
                      <a:pt x="115200" y="52394"/>
                      <a:pt x="115200" y="52394"/>
                      <a:pt x="115200" y="52394"/>
                    </a:cubicBezTo>
                    <a:cubicBezTo>
                      <a:pt x="115200" y="54084"/>
                      <a:pt x="112000" y="55774"/>
                      <a:pt x="108800" y="55774"/>
                    </a:cubicBezTo>
                    <a:close/>
                    <a:moveTo>
                      <a:pt x="107200" y="18591"/>
                    </a:moveTo>
                    <a:cubicBezTo>
                      <a:pt x="107200" y="21971"/>
                      <a:pt x="105600" y="23661"/>
                      <a:pt x="102400" y="23661"/>
                    </a:cubicBezTo>
                    <a:cubicBezTo>
                      <a:pt x="17600" y="23661"/>
                      <a:pt x="17600" y="23661"/>
                      <a:pt x="17600" y="23661"/>
                    </a:cubicBezTo>
                    <a:cubicBezTo>
                      <a:pt x="14400" y="23661"/>
                      <a:pt x="12800" y="21971"/>
                      <a:pt x="12800" y="18591"/>
                    </a:cubicBezTo>
                    <a:cubicBezTo>
                      <a:pt x="12800" y="8450"/>
                      <a:pt x="12800" y="8450"/>
                      <a:pt x="12800" y="8450"/>
                    </a:cubicBezTo>
                    <a:cubicBezTo>
                      <a:pt x="12800" y="6760"/>
                      <a:pt x="14400" y="5070"/>
                      <a:pt x="17600" y="5070"/>
                    </a:cubicBezTo>
                    <a:cubicBezTo>
                      <a:pt x="102400" y="5070"/>
                      <a:pt x="102400" y="5070"/>
                      <a:pt x="102400" y="5070"/>
                    </a:cubicBezTo>
                    <a:cubicBezTo>
                      <a:pt x="105600" y="5070"/>
                      <a:pt x="107200" y="6760"/>
                      <a:pt x="107200" y="8450"/>
                    </a:cubicBezTo>
                    <a:lnTo>
                      <a:pt x="107200" y="18591"/>
                    </a:lnTo>
                    <a:close/>
                    <a:moveTo>
                      <a:pt x="4800" y="47323"/>
                    </a:moveTo>
                    <a:cubicBezTo>
                      <a:pt x="17600" y="47323"/>
                      <a:pt x="17600" y="47323"/>
                      <a:pt x="17600" y="47323"/>
                    </a:cubicBezTo>
                    <a:cubicBezTo>
                      <a:pt x="17600" y="52394"/>
                      <a:pt x="17600" y="52394"/>
                      <a:pt x="17600" y="52394"/>
                    </a:cubicBezTo>
                    <a:cubicBezTo>
                      <a:pt x="17600" y="54084"/>
                      <a:pt x="16000" y="55774"/>
                      <a:pt x="12800" y="55774"/>
                    </a:cubicBezTo>
                    <a:cubicBezTo>
                      <a:pt x="11200" y="55774"/>
                      <a:pt x="11200" y="55774"/>
                      <a:pt x="11200" y="55774"/>
                    </a:cubicBezTo>
                    <a:cubicBezTo>
                      <a:pt x="8000" y="55774"/>
                      <a:pt x="4800" y="54084"/>
                      <a:pt x="4800" y="52394"/>
                    </a:cubicBezTo>
                    <a:lnTo>
                      <a:pt x="4800" y="47323"/>
                    </a:lnTo>
                    <a:close/>
                    <a:moveTo>
                      <a:pt x="6400" y="113239"/>
                    </a:moveTo>
                    <a:cubicBezTo>
                      <a:pt x="6400" y="109859"/>
                      <a:pt x="6400" y="109859"/>
                      <a:pt x="6400" y="109859"/>
                    </a:cubicBezTo>
                    <a:cubicBezTo>
                      <a:pt x="6400" y="109859"/>
                      <a:pt x="8000" y="108169"/>
                      <a:pt x="9600" y="108169"/>
                    </a:cubicBezTo>
                    <a:cubicBezTo>
                      <a:pt x="22400" y="108169"/>
                      <a:pt x="22400" y="108169"/>
                      <a:pt x="22400" y="108169"/>
                    </a:cubicBezTo>
                    <a:cubicBezTo>
                      <a:pt x="46400" y="108169"/>
                      <a:pt x="46400" y="108169"/>
                      <a:pt x="46400" y="108169"/>
                    </a:cubicBezTo>
                    <a:cubicBezTo>
                      <a:pt x="112000" y="108169"/>
                      <a:pt x="112000" y="108169"/>
                      <a:pt x="112000" y="108169"/>
                    </a:cubicBezTo>
                    <a:cubicBezTo>
                      <a:pt x="112000" y="108169"/>
                      <a:pt x="113600" y="109859"/>
                      <a:pt x="113600" y="109859"/>
                    </a:cubicBezTo>
                    <a:cubicBezTo>
                      <a:pt x="113600" y="113239"/>
                      <a:pt x="113600" y="113239"/>
                      <a:pt x="113600" y="113239"/>
                    </a:cubicBezTo>
                    <a:cubicBezTo>
                      <a:pt x="113600" y="114929"/>
                      <a:pt x="112000" y="114929"/>
                      <a:pt x="112000" y="114929"/>
                    </a:cubicBezTo>
                    <a:cubicBezTo>
                      <a:pt x="9600" y="114929"/>
                      <a:pt x="9600" y="114929"/>
                      <a:pt x="9600" y="114929"/>
                    </a:cubicBezTo>
                    <a:cubicBezTo>
                      <a:pt x="8000" y="114929"/>
                      <a:pt x="6400" y="114929"/>
                      <a:pt x="6400" y="113239"/>
                    </a:cubicBezTo>
                    <a:close/>
                    <a:moveTo>
                      <a:pt x="62400" y="96338"/>
                    </a:moveTo>
                    <a:cubicBezTo>
                      <a:pt x="97600" y="96338"/>
                      <a:pt x="97600" y="96338"/>
                      <a:pt x="97600" y="96338"/>
                    </a:cubicBezTo>
                    <a:cubicBezTo>
                      <a:pt x="99200" y="96338"/>
                      <a:pt x="99200" y="94647"/>
                      <a:pt x="99200" y="94647"/>
                    </a:cubicBezTo>
                    <a:cubicBezTo>
                      <a:pt x="99200" y="69295"/>
                      <a:pt x="99200" y="69295"/>
                      <a:pt x="99200" y="69295"/>
                    </a:cubicBezTo>
                    <a:cubicBezTo>
                      <a:pt x="99200" y="67605"/>
                      <a:pt x="99200" y="67605"/>
                      <a:pt x="97600" y="67605"/>
                    </a:cubicBezTo>
                    <a:cubicBezTo>
                      <a:pt x="62400" y="67605"/>
                      <a:pt x="62400" y="67605"/>
                      <a:pt x="62400" y="67605"/>
                    </a:cubicBezTo>
                    <a:cubicBezTo>
                      <a:pt x="60800" y="67605"/>
                      <a:pt x="60800" y="67605"/>
                      <a:pt x="60800" y="69295"/>
                    </a:cubicBezTo>
                    <a:cubicBezTo>
                      <a:pt x="60800" y="94647"/>
                      <a:pt x="60800" y="94647"/>
                      <a:pt x="60800" y="94647"/>
                    </a:cubicBezTo>
                    <a:cubicBezTo>
                      <a:pt x="60800" y="94647"/>
                      <a:pt x="60800" y="96338"/>
                      <a:pt x="62400" y="96338"/>
                    </a:cubicBezTo>
                    <a:close/>
                    <a:moveTo>
                      <a:pt x="64000" y="70985"/>
                    </a:moveTo>
                    <a:cubicBezTo>
                      <a:pt x="96000" y="70985"/>
                      <a:pt x="96000" y="70985"/>
                      <a:pt x="96000" y="70985"/>
                    </a:cubicBezTo>
                    <a:cubicBezTo>
                      <a:pt x="96000" y="92957"/>
                      <a:pt x="96000" y="92957"/>
                      <a:pt x="96000" y="92957"/>
                    </a:cubicBezTo>
                    <a:cubicBezTo>
                      <a:pt x="64000" y="92957"/>
                      <a:pt x="64000" y="92957"/>
                      <a:pt x="64000" y="92957"/>
                    </a:cubicBezTo>
                    <a:lnTo>
                      <a:pt x="64000" y="70985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5" name="Shape 2505"/>
              <p:cNvSpPr/>
              <p:nvPr/>
            </p:nvSpPr>
            <p:spPr>
              <a:xfrm>
                <a:off x="7896925" y="4698910"/>
                <a:ext cx="465660" cy="39444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27540"/>
                    </a:moveTo>
                    <a:cubicBezTo>
                      <a:pt x="120000" y="29508"/>
                      <a:pt x="118333" y="31475"/>
                      <a:pt x="116666" y="31475"/>
                    </a:cubicBezTo>
                    <a:cubicBezTo>
                      <a:pt x="98333" y="31475"/>
                      <a:pt x="98333" y="31475"/>
                      <a:pt x="98333" y="31475"/>
                    </a:cubicBezTo>
                    <a:cubicBezTo>
                      <a:pt x="96666" y="31475"/>
                      <a:pt x="95000" y="33442"/>
                      <a:pt x="93333" y="35409"/>
                    </a:cubicBezTo>
                    <a:cubicBezTo>
                      <a:pt x="81666" y="82622"/>
                      <a:pt x="81666" y="82622"/>
                      <a:pt x="81666" y="82622"/>
                    </a:cubicBezTo>
                    <a:cubicBezTo>
                      <a:pt x="80000" y="86557"/>
                      <a:pt x="76666" y="90491"/>
                      <a:pt x="71666" y="90491"/>
                    </a:cubicBezTo>
                    <a:cubicBezTo>
                      <a:pt x="21666" y="90491"/>
                      <a:pt x="21666" y="90491"/>
                      <a:pt x="21666" y="90491"/>
                    </a:cubicBezTo>
                    <a:cubicBezTo>
                      <a:pt x="21666" y="90491"/>
                      <a:pt x="20000" y="90491"/>
                      <a:pt x="20000" y="90491"/>
                    </a:cubicBezTo>
                    <a:cubicBezTo>
                      <a:pt x="20000" y="94426"/>
                      <a:pt x="20000" y="94426"/>
                      <a:pt x="20000" y="94426"/>
                    </a:cubicBezTo>
                    <a:cubicBezTo>
                      <a:pt x="20000" y="96393"/>
                      <a:pt x="20000" y="96393"/>
                      <a:pt x="21666" y="96393"/>
                    </a:cubicBezTo>
                    <a:cubicBezTo>
                      <a:pt x="78333" y="96393"/>
                      <a:pt x="78333" y="96393"/>
                      <a:pt x="78333" y="96393"/>
                    </a:cubicBezTo>
                    <a:cubicBezTo>
                      <a:pt x="78333" y="96393"/>
                      <a:pt x="80000" y="98360"/>
                      <a:pt x="80000" y="100327"/>
                    </a:cubicBezTo>
                    <a:cubicBezTo>
                      <a:pt x="80000" y="102295"/>
                      <a:pt x="78333" y="102295"/>
                      <a:pt x="78333" y="102295"/>
                    </a:cubicBezTo>
                    <a:cubicBezTo>
                      <a:pt x="21666" y="102295"/>
                      <a:pt x="21666" y="102295"/>
                      <a:pt x="21666" y="102295"/>
                    </a:cubicBezTo>
                    <a:cubicBezTo>
                      <a:pt x="18333" y="102295"/>
                      <a:pt x="15000" y="98360"/>
                      <a:pt x="15000" y="94426"/>
                    </a:cubicBezTo>
                    <a:cubicBezTo>
                      <a:pt x="15000" y="88524"/>
                      <a:pt x="15000" y="88524"/>
                      <a:pt x="15000" y="88524"/>
                    </a:cubicBezTo>
                    <a:cubicBezTo>
                      <a:pt x="15000" y="88524"/>
                      <a:pt x="15000" y="86557"/>
                      <a:pt x="15000" y="86557"/>
                    </a:cubicBezTo>
                    <a:cubicBezTo>
                      <a:pt x="13333" y="86557"/>
                      <a:pt x="13333" y="84590"/>
                      <a:pt x="11666" y="82622"/>
                    </a:cubicBezTo>
                    <a:cubicBezTo>
                      <a:pt x="0" y="49180"/>
                      <a:pt x="0" y="49180"/>
                      <a:pt x="0" y="49180"/>
                    </a:cubicBezTo>
                    <a:cubicBezTo>
                      <a:pt x="0" y="47213"/>
                      <a:pt x="0" y="45245"/>
                      <a:pt x="1666" y="45245"/>
                    </a:cubicBezTo>
                    <a:cubicBezTo>
                      <a:pt x="1666" y="43278"/>
                      <a:pt x="3333" y="45245"/>
                      <a:pt x="5000" y="47213"/>
                    </a:cubicBezTo>
                    <a:cubicBezTo>
                      <a:pt x="16666" y="80655"/>
                      <a:pt x="16666" y="80655"/>
                      <a:pt x="16666" y="80655"/>
                    </a:cubicBezTo>
                    <a:cubicBezTo>
                      <a:pt x="18333" y="82622"/>
                      <a:pt x="20000" y="84590"/>
                      <a:pt x="21666" y="84590"/>
                    </a:cubicBezTo>
                    <a:cubicBezTo>
                      <a:pt x="71666" y="84590"/>
                      <a:pt x="71666" y="84590"/>
                      <a:pt x="71666" y="84590"/>
                    </a:cubicBezTo>
                    <a:cubicBezTo>
                      <a:pt x="73333" y="84590"/>
                      <a:pt x="76666" y="82622"/>
                      <a:pt x="76666" y="80655"/>
                    </a:cubicBezTo>
                    <a:cubicBezTo>
                      <a:pt x="90000" y="33442"/>
                      <a:pt x="90000" y="33442"/>
                      <a:pt x="90000" y="33442"/>
                    </a:cubicBezTo>
                    <a:cubicBezTo>
                      <a:pt x="90000" y="29508"/>
                      <a:pt x="95000" y="25573"/>
                      <a:pt x="98333" y="25573"/>
                    </a:cubicBezTo>
                    <a:cubicBezTo>
                      <a:pt x="116666" y="25573"/>
                      <a:pt x="116666" y="25573"/>
                      <a:pt x="116666" y="25573"/>
                    </a:cubicBezTo>
                    <a:cubicBezTo>
                      <a:pt x="118333" y="25573"/>
                      <a:pt x="120000" y="25573"/>
                      <a:pt x="120000" y="27540"/>
                    </a:cubicBezTo>
                    <a:close/>
                    <a:moveTo>
                      <a:pt x="30000" y="112131"/>
                    </a:moveTo>
                    <a:cubicBezTo>
                      <a:pt x="30000" y="116065"/>
                      <a:pt x="26666" y="120000"/>
                      <a:pt x="23333" y="120000"/>
                    </a:cubicBezTo>
                    <a:cubicBezTo>
                      <a:pt x="20000" y="120000"/>
                      <a:pt x="18333" y="116065"/>
                      <a:pt x="18333" y="112131"/>
                    </a:cubicBezTo>
                    <a:cubicBezTo>
                      <a:pt x="18333" y="108196"/>
                      <a:pt x="20000" y="104262"/>
                      <a:pt x="23333" y="104262"/>
                    </a:cubicBezTo>
                    <a:cubicBezTo>
                      <a:pt x="26666" y="104262"/>
                      <a:pt x="30000" y="108196"/>
                      <a:pt x="30000" y="112131"/>
                    </a:cubicBezTo>
                    <a:close/>
                    <a:moveTo>
                      <a:pt x="26666" y="112131"/>
                    </a:moveTo>
                    <a:cubicBezTo>
                      <a:pt x="26666" y="110163"/>
                      <a:pt x="25000" y="108196"/>
                      <a:pt x="23333" y="108196"/>
                    </a:cubicBezTo>
                    <a:cubicBezTo>
                      <a:pt x="23333" y="108196"/>
                      <a:pt x="21666" y="110163"/>
                      <a:pt x="21666" y="112131"/>
                    </a:cubicBezTo>
                    <a:cubicBezTo>
                      <a:pt x="21666" y="114098"/>
                      <a:pt x="23333" y="116065"/>
                      <a:pt x="23333" y="116065"/>
                    </a:cubicBezTo>
                    <a:cubicBezTo>
                      <a:pt x="25000" y="116065"/>
                      <a:pt x="26666" y="114098"/>
                      <a:pt x="26666" y="112131"/>
                    </a:cubicBezTo>
                    <a:close/>
                    <a:moveTo>
                      <a:pt x="75000" y="112131"/>
                    </a:moveTo>
                    <a:cubicBezTo>
                      <a:pt x="75000" y="116065"/>
                      <a:pt x="71666" y="120000"/>
                      <a:pt x="68333" y="120000"/>
                    </a:cubicBezTo>
                    <a:cubicBezTo>
                      <a:pt x="65000" y="120000"/>
                      <a:pt x="63333" y="116065"/>
                      <a:pt x="63333" y="112131"/>
                    </a:cubicBezTo>
                    <a:cubicBezTo>
                      <a:pt x="63333" y="108196"/>
                      <a:pt x="65000" y="104262"/>
                      <a:pt x="68333" y="104262"/>
                    </a:cubicBezTo>
                    <a:cubicBezTo>
                      <a:pt x="71666" y="104262"/>
                      <a:pt x="75000" y="108196"/>
                      <a:pt x="75000" y="112131"/>
                    </a:cubicBezTo>
                    <a:close/>
                    <a:moveTo>
                      <a:pt x="71666" y="112131"/>
                    </a:moveTo>
                    <a:cubicBezTo>
                      <a:pt x="71666" y="110163"/>
                      <a:pt x="70000" y="108196"/>
                      <a:pt x="68333" y="108196"/>
                    </a:cubicBezTo>
                    <a:cubicBezTo>
                      <a:pt x="66666" y="108196"/>
                      <a:pt x="66666" y="110163"/>
                      <a:pt x="66666" y="112131"/>
                    </a:cubicBezTo>
                    <a:cubicBezTo>
                      <a:pt x="66666" y="114098"/>
                      <a:pt x="66666" y="116065"/>
                      <a:pt x="68333" y="116065"/>
                    </a:cubicBezTo>
                    <a:cubicBezTo>
                      <a:pt x="70000" y="116065"/>
                      <a:pt x="71666" y="114098"/>
                      <a:pt x="71666" y="112131"/>
                    </a:cubicBezTo>
                    <a:close/>
                    <a:moveTo>
                      <a:pt x="20000" y="72786"/>
                    </a:moveTo>
                    <a:cubicBezTo>
                      <a:pt x="73333" y="72786"/>
                      <a:pt x="73333" y="72786"/>
                      <a:pt x="73333" y="72786"/>
                    </a:cubicBezTo>
                    <a:cubicBezTo>
                      <a:pt x="75000" y="72786"/>
                      <a:pt x="75000" y="70819"/>
                      <a:pt x="75000" y="70819"/>
                    </a:cubicBezTo>
                    <a:cubicBezTo>
                      <a:pt x="75000" y="68852"/>
                      <a:pt x="75000" y="68852"/>
                      <a:pt x="73333" y="68852"/>
                    </a:cubicBezTo>
                    <a:cubicBezTo>
                      <a:pt x="20000" y="68852"/>
                      <a:pt x="20000" y="68852"/>
                      <a:pt x="20000" y="68852"/>
                    </a:cubicBezTo>
                    <a:cubicBezTo>
                      <a:pt x="18333" y="68852"/>
                      <a:pt x="18333" y="68852"/>
                      <a:pt x="18333" y="70819"/>
                    </a:cubicBezTo>
                    <a:cubicBezTo>
                      <a:pt x="18333" y="70819"/>
                      <a:pt x="18333" y="72786"/>
                      <a:pt x="20000" y="72786"/>
                    </a:cubicBezTo>
                    <a:close/>
                    <a:moveTo>
                      <a:pt x="21666" y="76721"/>
                    </a:moveTo>
                    <a:cubicBezTo>
                      <a:pt x="21666" y="76721"/>
                      <a:pt x="20000" y="78688"/>
                      <a:pt x="20000" y="78688"/>
                    </a:cubicBezTo>
                    <a:cubicBezTo>
                      <a:pt x="20000" y="80655"/>
                      <a:pt x="21666" y="80655"/>
                      <a:pt x="21666" y="80655"/>
                    </a:cubicBezTo>
                    <a:cubicBezTo>
                      <a:pt x="71666" y="80655"/>
                      <a:pt x="71666" y="80655"/>
                      <a:pt x="71666" y="80655"/>
                    </a:cubicBezTo>
                    <a:cubicBezTo>
                      <a:pt x="73333" y="80655"/>
                      <a:pt x="73333" y="80655"/>
                      <a:pt x="73333" y="78688"/>
                    </a:cubicBezTo>
                    <a:cubicBezTo>
                      <a:pt x="73333" y="78688"/>
                      <a:pt x="73333" y="76721"/>
                      <a:pt x="71666" y="76721"/>
                    </a:cubicBezTo>
                    <a:lnTo>
                      <a:pt x="21666" y="76721"/>
                    </a:lnTo>
                    <a:close/>
                    <a:moveTo>
                      <a:pt x="61666" y="60983"/>
                    </a:moveTo>
                    <a:cubicBezTo>
                      <a:pt x="71666" y="60983"/>
                      <a:pt x="71666" y="60983"/>
                      <a:pt x="71666" y="60983"/>
                    </a:cubicBezTo>
                    <a:cubicBezTo>
                      <a:pt x="71666" y="60983"/>
                      <a:pt x="73333" y="59016"/>
                      <a:pt x="73333" y="59016"/>
                    </a:cubicBezTo>
                    <a:cubicBezTo>
                      <a:pt x="73333" y="0"/>
                      <a:pt x="73333" y="0"/>
                      <a:pt x="73333" y="0"/>
                    </a:cubicBezTo>
                    <a:cubicBezTo>
                      <a:pt x="73333" y="0"/>
                      <a:pt x="71666" y="0"/>
                      <a:pt x="71666" y="0"/>
                    </a:cubicBezTo>
                    <a:cubicBezTo>
                      <a:pt x="61666" y="0"/>
                      <a:pt x="61666" y="0"/>
                      <a:pt x="61666" y="0"/>
                    </a:cubicBezTo>
                    <a:cubicBezTo>
                      <a:pt x="60000" y="0"/>
                      <a:pt x="60000" y="0"/>
                      <a:pt x="60000" y="0"/>
                    </a:cubicBezTo>
                    <a:cubicBezTo>
                      <a:pt x="60000" y="59016"/>
                      <a:pt x="60000" y="59016"/>
                      <a:pt x="60000" y="59016"/>
                    </a:cubicBezTo>
                    <a:cubicBezTo>
                      <a:pt x="60000" y="59016"/>
                      <a:pt x="60000" y="60983"/>
                      <a:pt x="61666" y="60983"/>
                    </a:cubicBezTo>
                    <a:close/>
                    <a:moveTo>
                      <a:pt x="41666" y="60983"/>
                    </a:moveTo>
                    <a:cubicBezTo>
                      <a:pt x="51666" y="60983"/>
                      <a:pt x="51666" y="60983"/>
                      <a:pt x="51666" y="60983"/>
                    </a:cubicBezTo>
                    <a:cubicBezTo>
                      <a:pt x="53333" y="60983"/>
                      <a:pt x="53333" y="59016"/>
                      <a:pt x="53333" y="59016"/>
                    </a:cubicBezTo>
                    <a:cubicBezTo>
                      <a:pt x="53333" y="15737"/>
                      <a:pt x="53333" y="15737"/>
                      <a:pt x="53333" y="15737"/>
                    </a:cubicBezTo>
                    <a:cubicBezTo>
                      <a:pt x="53333" y="15737"/>
                      <a:pt x="53333" y="15737"/>
                      <a:pt x="51666" y="15737"/>
                    </a:cubicBezTo>
                    <a:cubicBezTo>
                      <a:pt x="41666" y="15737"/>
                      <a:pt x="41666" y="15737"/>
                      <a:pt x="41666" y="15737"/>
                    </a:cubicBezTo>
                    <a:cubicBezTo>
                      <a:pt x="41666" y="15737"/>
                      <a:pt x="40000" y="15737"/>
                      <a:pt x="40000" y="15737"/>
                    </a:cubicBezTo>
                    <a:cubicBezTo>
                      <a:pt x="40000" y="59016"/>
                      <a:pt x="40000" y="59016"/>
                      <a:pt x="40000" y="59016"/>
                    </a:cubicBezTo>
                    <a:cubicBezTo>
                      <a:pt x="40000" y="59016"/>
                      <a:pt x="41666" y="60983"/>
                      <a:pt x="41666" y="60983"/>
                    </a:cubicBezTo>
                    <a:close/>
                    <a:moveTo>
                      <a:pt x="21666" y="60983"/>
                    </a:moveTo>
                    <a:cubicBezTo>
                      <a:pt x="33333" y="60983"/>
                      <a:pt x="33333" y="60983"/>
                      <a:pt x="33333" y="60983"/>
                    </a:cubicBezTo>
                    <a:cubicBezTo>
                      <a:pt x="33333" y="60983"/>
                      <a:pt x="33333" y="59016"/>
                      <a:pt x="33333" y="59016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33333" y="31475"/>
                      <a:pt x="33333" y="31475"/>
                      <a:pt x="33333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31475"/>
                      <a:pt x="21666" y="31475"/>
                      <a:pt x="21666" y="31475"/>
                    </a:cubicBezTo>
                    <a:cubicBezTo>
                      <a:pt x="21666" y="59016"/>
                      <a:pt x="21666" y="59016"/>
                      <a:pt x="21666" y="59016"/>
                    </a:cubicBezTo>
                    <a:cubicBezTo>
                      <a:pt x="21666" y="59016"/>
                      <a:pt x="21666" y="60983"/>
                      <a:pt x="21666" y="60983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6" name="Shape 2506"/>
              <p:cNvSpPr/>
              <p:nvPr/>
            </p:nvSpPr>
            <p:spPr>
              <a:xfrm>
                <a:off x="7620504" y="4423576"/>
                <a:ext cx="315067" cy="3517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6086" y="10909"/>
                    </a:moveTo>
                    <a:cubicBezTo>
                      <a:pt x="102608" y="10909"/>
                      <a:pt x="102608" y="10909"/>
                      <a:pt x="102608" y="10909"/>
                    </a:cubicBezTo>
                    <a:cubicBezTo>
                      <a:pt x="102608" y="7792"/>
                      <a:pt x="102608" y="7792"/>
                      <a:pt x="102608" y="7792"/>
                    </a:cubicBezTo>
                    <a:cubicBezTo>
                      <a:pt x="102608" y="3116"/>
                      <a:pt x="99130" y="0"/>
                      <a:pt x="95652" y="0"/>
                    </a:cubicBezTo>
                    <a:cubicBezTo>
                      <a:pt x="92173" y="0"/>
                      <a:pt x="88695" y="3116"/>
                      <a:pt x="88695" y="7792"/>
                    </a:cubicBezTo>
                    <a:cubicBezTo>
                      <a:pt x="88695" y="10909"/>
                      <a:pt x="88695" y="10909"/>
                      <a:pt x="88695" y="10909"/>
                    </a:cubicBezTo>
                    <a:cubicBezTo>
                      <a:pt x="78260" y="10909"/>
                      <a:pt x="78260" y="10909"/>
                      <a:pt x="78260" y="10909"/>
                    </a:cubicBezTo>
                    <a:cubicBezTo>
                      <a:pt x="78260" y="7792"/>
                      <a:pt x="78260" y="7792"/>
                      <a:pt x="78260" y="7792"/>
                    </a:cubicBezTo>
                    <a:cubicBezTo>
                      <a:pt x="78260" y="3116"/>
                      <a:pt x="74782" y="0"/>
                      <a:pt x="71304" y="0"/>
                    </a:cubicBezTo>
                    <a:cubicBezTo>
                      <a:pt x="67826" y="0"/>
                      <a:pt x="64347" y="3116"/>
                      <a:pt x="64347" y="7792"/>
                    </a:cubicBezTo>
                    <a:cubicBezTo>
                      <a:pt x="64347" y="10909"/>
                      <a:pt x="64347" y="10909"/>
                      <a:pt x="64347" y="10909"/>
                    </a:cubicBezTo>
                    <a:cubicBezTo>
                      <a:pt x="53913" y="10909"/>
                      <a:pt x="53913" y="10909"/>
                      <a:pt x="53913" y="10909"/>
                    </a:cubicBezTo>
                    <a:cubicBezTo>
                      <a:pt x="53913" y="7792"/>
                      <a:pt x="53913" y="7792"/>
                      <a:pt x="53913" y="7792"/>
                    </a:cubicBezTo>
                    <a:cubicBezTo>
                      <a:pt x="53913" y="3116"/>
                      <a:pt x="50434" y="0"/>
                      <a:pt x="46956" y="0"/>
                    </a:cubicBezTo>
                    <a:cubicBezTo>
                      <a:pt x="43478" y="0"/>
                      <a:pt x="41739" y="3116"/>
                      <a:pt x="41739" y="7792"/>
                    </a:cubicBezTo>
                    <a:cubicBezTo>
                      <a:pt x="41739" y="10909"/>
                      <a:pt x="41739" y="10909"/>
                      <a:pt x="41739" y="10909"/>
                    </a:cubicBezTo>
                    <a:cubicBezTo>
                      <a:pt x="29565" y="10909"/>
                      <a:pt x="29565" y="10909"/>
                      <a:pt x="29565" y="10909"/>
                    </a:cubicBezTo>
                    <a:cubicBezTo>
                      <a:pt x="29565" y="7792"/>
                      <a:pt x="29565" y="7792"/>
                      <a:pt x="29565" y="7792"/>
                    </a:cubicBezTo>
                    <a:cubicBezTo>
                      <a:pt x="29565" y="3116"/>
                      <a:pt x="27826" y="0"/>
                      <a:pt x="24347" y="0"/>
                    </a:cubicBezTo>
                    <a:cubicBezTo>
                      <a:pt x="19130" y="0"/>
                      <a:pt x="17391" y="3116"/>
                      <a:pt x="17391" y="7792"/>
                    </a:cubicBezTo>
                    <a:cubicBezTo>
                      <a:pt x="17391" y="10909"/>
                      <a:pt x="17391" y="10909"/>
                      <a:pt x="17391" y="10909"/>
                    </a:cubicBezTo>
                    <a:cubicBezTo>
                      <a:pt x="12173" y="10909"/>
                      <a:pt x="12173" y="10909"/>
                      <a:pt x="12173" y="10909"/>
                    </a:cubicBezTo>
                    <a:cubicBezTo>
                      <a:pt x="5217" y="10909"/>
                      <a:pt x="0" y="15584"/>
                      <a:pt x="0" y="21818"/>
                    </a:cubicBezTo>
                    <a:cubicBezTo>
                      <a:pt x="0" y="107532"/>
                      <a:pt x="0" y="107532"/>
                      <a:pt x="0" y="107532"/>
                    </a:cubicBezTo>
                    <a:cubicBezTo>
                      <a:pt x="0" y="115324"/>
                      <a:pt x="5217" y="120000"/>
                      <a:pt x="12173" y="120000"/>
                    </a:cubicBezTo>
                    <a:cubicBezTo>
                      <a:pt x="106086" y="120000"/>
                      <a:pt x="106086" y="120000"/>
                      <a:pt x="106086" y="120000"/>
                    </a:cubicBezTo>
                    <a:cubicBezTo>
                      <a:pt x="113043" y="120000"/>
                      <a:pt x="120000" y="115324"/>
                      <a:pt x="120000" y="107532"/>
                    </a:cubicBezTo>
                    <a:cubicBezTo>
                      <a:pt x="120000" y="21818"/>
                      <a:pt x="120000" y="21818"/>
                      <a:pt x="120000" y="21818"/>
                    </a:cubicBezTo>
                    <a:cubicBezTo>
                      <a:pt x="120000" y="15584"/>
                      <a:pt x="113043" y="10909"/>
                      <a:pt x="106086" y="10909"/>
                    </a:cubicBezTo>
                    <a:close/>
                    <a:moveTo>
                      <a:pt x="12173" y="15584"/>
                    </a:moveTo>
                    <a:cubicBezTo>
                      <a:pt x="17391" y="15584"/>
                      <a:pt x="17391" y="15584"/>
                      <a:pt x="17391" y="15584"/>
                    </a:cubicBezTo>
                    <a:cubicBezTo>
                      <a:pt x="17391" y="20259"/>
                      <a:pt x="17391" y="20259"/>
                      <a:pt x="17391" y="20259"/>
                    </a:cubicBezTo>
                    <a:cubicBezTo>
                      <a:pt x="17391" y="23376"/>
                      <a:pt x="19130" y="26493"/>
                      <a:pt x="24347" y="26493"/>
                    </a:cubicBezTo>
                    <a:cubicBezTo>
                      <a:pt x="27826" y="26493"/>
                      <a:pt x="29565" y="23376"/>
                      <a:pt x="29565" y="20259"/>
                    </a:cubicBezTo>
                    <a:cubicBezTo>
                      <a:pt x="29565" y="15584"/>
                      <a:pt x="29565" y="15584"/>
                      <a:pt x="29565" y="15584"/>
                    </a:cubicBezTo>
                    <a:cubicBezTo>
                      <a:pt x="41739" y="15584"/>
                      <a:pt x="41739" y="15584"/>
                      <a:pt x="41739" y="15584"/>
                    </a:cubicBezTo>
                    <a:cubicBezTo>
                      <a:pt x="41739" y="20259"/>
                      <a:pt x="41739" y="20259"/>
                      <a:pt x="41739" y="20259"/>
                    </a:cubicBezTo>
                    <a:cubicBezTo>
                      <a:pt x="41739" y="23376"/>
                      <a:pt x="43478" y="26493"/>
                      <a:pt x="46956" y="26493"/>
                    </a:cubicBezTo>
                    <a:cubicBezTo>
                      <a:pt x="50434" y="26493"/>
                      <a:pt x="53913" y="23376"/>
                      <a:pt x="53913" y="20259"/>
                    </a:cubicBezTo>
                    <a:cubicBezTo>
                      <a:pt x="53913" y="15584"/>
                      <a:pt x="53913" y="15584"/>
                      <a:pt x="53913" y="15584"/>
                    </a:cubicBezTo>
                    <a:cubicBezTo>
                      <a:pt x="64347" y="15584"/>
                      <a:pt x="64347" y="15584"/>
                      <a:pt x="64347" y="15584"/>
                    </a:cubicBezTo>
                    <a:cubicBezTo>
                      <a:pt x="64347" y="20259"/>
                      <a:pt x="64347" y="20259"/>
                      <a:pt x="64347" y="20259"/>
                    </a:cubicBezTo>
                    <a:cubicBezTo>
                      <a:pt x="64347" y="23376"/>
                      <a:pt x="67826" y="26493"/>
                      <a:pt x="71304" y="26493"/>
                    </a:cubicBezTo>
                    <a:cubicBezTo>
                      <a:pt x="74782" y="26493"/>
                      <a:pt x="78260" y="23376"/>
                      <a:pt x="78260" y="20259"/>
                    </a:cubicBezTo>
                    <a:cubicBezTo>
                      <a:pt x="78260" y="15584"/>
                      <a:pt x="78260" y="15584"/>
                      <a:pt x="78260" y="15584"/>
                    </a:cubicBezTo>
                    <a:cubicBezTo>
                      <a:pt x="88695" y="15584"/>
                      <a:pt x="88695" y="15584"/>
                      <a:pt x="88695" y="15584"/>
                    </a:cubicBezTo>
                    <a:cubicBezTo>
                      <a:pt x="88695" y="20259"/>
                      <a:pt x="88695" y="20259"/>
                      <a:pt x="88695" y="20259"/>
                    </a:cubicBezTo>
                    <a:cubicBezTo>
                      <a:pt x="88695" y="23376"/>
                      <a:pt x="92173" y="26493"/>
                      <a:pt x="95652" y="26493"/>
                    </a:cubicBezTo>
                    <a:cubicBezTo>
                      <a:pt x="99130" y="26493"/>
                      <a:pt x="102608" y="23376"/>
                      <a:pt x="102608" y="20259"/>
                    </a:cubicBezTo>
                    <a:cubicBezTo>
                      <a:pt x="102608" y="15584"/>
                      <a:pt x="102608" y="15584"/>
                      <a:pt x="102608" y="15584"/>
                    </a:cubicBezTo>
                    <a:cubicBezTo>
                      <a:pt x="106086" y="15584"/>
                      <a:pt x="106086" y="15584"/>
                      <a:pt x="106086" y="15584"/>
                    </a:cubicBezTo>
                    <a:cubicBezTo>
                      <a:pt x="111304" y="15584"/>
                      <a:pt x="114782" y="18701"/>
                      <a:pt x="114782" y="21818"/>
                    </a:cubicBezTo>
                    <a:cubicBezTo>
                      <a:pt x="114782" y="40519"/>
                      <a:pt x="114782" y="40519"/>
                      <a:pt x="114782" y="40519"/>
                    </a:cubicBezTo>
                    <a:cubicBezTo>
                      <a:pt x="5217" y="40519"/>
                      <a:pt x="5217" y="40519"/>
                      <a:pt x="5217" y="40519"/>
                    </a:cubicBezTo>
                    <a:cubicBezTo>
                      <a:pt x="5217" y="21818"/>
                      <a:pt x="5217" y="21818"/>
                      <a:pt x="5217" y="21818"/>
                    </a:cubicBezTo>
                    <a:cubicBezTo>
                      <a:pt x="5217" y="18701"/>
                      <a:pt x="8695" y="15584"/>
                      <a:pt x="12173" y="15584"/>
                    </a:cubicBezTo>
                    <a:close/>
                    <a:moveTo>
                      <a:pt x="5217" y="43636"/>
                    </a:moveTo>
                    <a:cubicBezTo>
                      <a:pt x="114782" y="43636"/>
                      <a:pt x="114782" y="43636"/>
                      <a:pt x="114782" y="43636"/>
                    </a:cubicBezTo>
                    <a:cubicBezTo>
                      <a:pt x="114782" y="107532"/>
                      <a:pt x="114782" y="107532"/>
                      <a:pt x="114782" y="107532"/>
                    </a:cubicBezTo>
                    <a:cubicBezTo>
                      <a:pt x="114782" y="112207"/>
                      <a:pt x="111304" y="115324"/>
                      <a:pt x="106086" y="115324"/>
                    </a:cubicBezTo>
                    <a:cubicBezTo>
                      <a:pt x="12173" y="115324"/>
                      <a:pt x="12173" y="115324"/>
                      <a:pt x="12173" y="115324"/>
                    </a:cubicBezTo>
                    <a:cubicBezTo>
                      <a:pt x="8695" y="115324"/>
                      <a:pt x="5217" y="112207"/>
                      <a:pt x="5217" y="107532"/>
                    </a:cubicBezTo>
                    <a:lnTo>
                      <a:pt x="5217" y="43636"/>
                    </a:lnTo>
                    <a:close/>
                    <a:moveTo>
                      <a:pt x="59130" y="60779"/>
                    </a:moveTo>
                    <a:cubicBezTo>
                      <a:pt x="62608" y="60779"/>
                      <a:pt x="64347" y="59220"/>
                      <a:pt x="64347" y="56103"/>
                    </a:cubicBezTo>
                    <a:cubicBezTo>
                      <a:pt x="64347" y="52987"/>
                      <a:pt x="62608" y="51428"/>
                      <a:pt x="59130" y="51428"/>
                    </a:cubicBezTo>
                    <a:cubicBezTo>
                      <a:pt x="57391" y="51428"/>
                      <a:pt x="53913" y="52987"/>
                      <a:pt x="53913" y="56103"/>
                    </a:cubicBezTo>
                    <a:cubicBezTo>
                      <a:pt x="53913" y="59220"/>
                      <a:pt x="57391" y="60779"/>
                      <a:pt x="59130" y="60779"/>
                    </a:cubicBezTo>
                    <a:close/>
                    <a:moveTo>
                      <a:pt x="59130" y="54545"/>
                    </a:moveTo>
                    <a:cubicBezTo>
                      <a:pt x="60869" y="54545"/>
                      <a:pt x="60869" y="56103"/>
                      <a:pt x="60869" y="56103"/>
                    </a:cubicBezTo>
                    <a:cubicBezTo>
                      <a:pt x="60869" y="56103"/>
                      <a:pt x="60869" y="57662"/>
                      <a:pt x="59130" y="57662"/>
                    </a:cubicBezTo>
                    <a:cubicBezTo>
                      <a:pt x="59130" y="57662"/>
                      <a:pt x="57391" y="56103"/>
                      <a:pt x="57391" y="56103"/>
                    </a:cubicBezTo>
                    <a:cubicBezTo>
                      <a:pt x="57391" y="56103"/>
                      <a:pt x="59130" y="54545"/>
                      <a:pt x="59130" y="54545"/>
                    </a:cubicBezTo>
                    <a:close/>
                    <a:moveTo>
                      <a:pt x="76521" y="60779"/>
                    </a:moveTo>
                    <a:cubicBezTo>
                      <a:pt x="80000" y="60779"/>
                      <a:pt x="81739" y="59220"/>
                      <a:pt x="81739" y="56103"/>
                    </a:cubicBezTo>
                    <a:cubicBezTo>
                      <a:pt x="81739" y="52987"/>
                      <a:pt x="80000" y="51428"/>
                      <a:pt x="76521" y="51428"/>
                    </a:cubicBezTo>
                    <a:cubicBezTo>
                      <a:pt x="74782" y="51428"/>
                      <a:pt x="71304" y="52987"/>
                      <a:pt x="71304" y="56103"/>
                    </a:cubicBezTo>
                    <a:cubicBezTo>
                      <a:pt x="71304" y="59220"/>
                      <a:pt x="74782" y="60779"/>
                      <a:pt x="76521" y="60779"/>
                    </a:cubicBezTo>
                    <a:close/>
                    <a:moveTo>
                      <a:pt x="76521" y="54545"/>
                    </a:moveTo>
                    <a:cubicBezTo>
                      <a:pt x="78260" y="54545"/>
                      <a:pt x="78260" y="56103"/>
                      <a:pt x="78260" y="56103"/>
                    </a:cubicBezTo>
                    <a:cubicBezTo>
                      <a:pt x="78260" y="56103"/>
                      <a:pt x="78260" y="57662"/>
                      <a:pt x="76521" y="57662"/>
                    </a:cubicBezTo>
                    <a:cubicBezTo>
                      <a:pt x="76521" y="57662"/>
                      <a:pt x="74782" y="56103"/>
                      <a:pt x="74782" y="56103"/>
                    </a:cubicBezTo>
                    <a:cubicBezTo>
                      <a:pt x="74782" y="56103"/>
                      <a:pt x="76521" y="54545"/>
                      <a:pt x="76521" y="54545"/>
                    </a:cubicBezTo>
                    <a:close/>
                    <a:moveTo>
                      <a:pt x="93913" y="60779"/>
                    </a:moveTo>
                    <a:cubicBezTo>
                      <a:pt x="97391" y="60779"/>
                      <a:pt x="99130" y="59220"/>
                      <a:pt x="99130" y="56103"/>
                    </a:cubicBezTo>
                    <a:cubicBezTo>
                      <a:pt x="99130" y="52987"/>
                      <a:pt x="97391" y="51428"/>
                      <a:pt x="93913" y="51428"/>
                    </a:cubicBezTo>
                    <a:cubicBezTo>
                      <a:pt x="90434" y="51428"/>
                      <a:pt x="88695" y="52987"/>
                      <a:pt x="88695" y="56103"/>
                    </a:cubicBezTo>
                    <a:cubicBezTo>
                      <a:pt x="88695" y="59220"/>
                      <a:pt x="90434" y="60779"/>
                      <a:pt x="93913" y="60779"/>
                    </a:cubicBezTo>
                    <a:close/>
                    <a:moveTo>
                      <a:pt x="93913" y="54545"/>
                    </a:moveTo>
                    <a:cubicBezTo>
                      <a:pt x="95652" y="54545"/>
                      <a:pt x="95652" y="56103"/>
                      <a:pt x="95652" y="56103"/>
                    </a:cubicBezTo>
                    <a:cubicBezTo>
                      <a:pt x="95652" y="56103"/>
                      <a:pt x="95652" y="57662"/>
                      <a:pt x="93913" y="57662"/>
                    </a:cubicBezTo>
                    <a:cubicBezTo>
                      <a:pt x="93913" y="57662"/>
                      <a:pt x="92173" y="56103"/>
                      <a:pt x="92173" y="56103"/>
                    </a:cubicBezTo>
                    <a:cubicBezTo>
                      <a:pt x="92173" y="56103"/>
                      <a:pt x="93913" y="54545"/>
                      <a:pt x="93913" y="54545"/>
                    </a:cubicBezTo>
                    <a:close/>
                    <a:moveTo>
                      <a:pt x="24347" y="76363"/>
                    </a:moveTo>
                    <a:cubicBezTo>
                      <a:pt x="27826" y="76363"/>
                      <a:pt x="29565" y="73246"/>
                      <a:pt x="29565" y="71688"/>
                    </a:cubicBezTo>
                    <a:cubicBezTo>
                      <a:pt x="29565" y="68571"/>
                      <a:pt x="27826" y="67012"/>
                      <a:pt x="24347" y="67012"/>
                    </a:cubicBezTo>
                    <a:cubicBezTo>
                      <a:pt x="22608" y="67012"/>
                      <a:pt x="19130" y="68571"/>
                      <a:pt x="19130" y="71688"/>
                    </a:cubicBezTo>
                    <a:cubicBezTo>
                      <a:pt x="19130" y="73246"/>
                      <a:pt x="22608" y="76363"/>
                      <a:pt x="24347" y="76363"/>
                    </a:cubicBezTo>
                    <a:close/>
                    <a:moveTo>
                      <a:pt x="24347" y="70129"/>
                    </a:moveTo>
                    <a:cubicBezTo>
                      <a:pt x="26086" y="70129"/>
                      <a:pt x="26086" y="70129"/>
                      <a:pt x="26086" y="71688"/>
                    </a:cubicBezTo>
                    <a:cubicBezTo>
                      <a:pt x="26086" y="71688"/>
                      <a:pt x="26086" y="73246"/>
                      <a:pt x="24347" y="73246"/>
                    </a:cubicBezTo>
                    <a:cubicBezTo>
                      <a:pt x="24347" y="73246"/>
                      <a:pt x="22608" y="71688"/>
                      <a:pt x="22608" y="71688"/>
                    </a:cubicBezTo>
                    <a:cubicBezTo>
                      <a:pt x="22608" y="70129"/>
                      <a:pt x="24347" y="70129"/>
                      <a:pt x="24347" y="70129"/>
                    </a:cubicBezTo>
                    <a:close/>
                    <a:moveTo>
                      <a:pt x="41739" y="76363"/>
                    </a:moveTo>
                    <a:cubicBezTo>
                      <a:pt x="45217" y="76363"/>
                      <a:pt x="46956" y="73246"/>
                      <a:pt x="46956" y="71688"/>
                    </a:cubicBezTo>
                    <a:cubicBezTo>
                      <a:pt x="46956" y="68571"/>
                      <a:pt x="45217" y="67012"/>
                      <a:pt x="41739" y="67012"/>
                    </a:cubicBezTo>
                    <a:cubicBezTo>
                      <a:pt x="40000" y="67012"/>
                      <a:pt x="36521" y="68571"/>
                      <a:pt x="36521" y="71688"/>
                    </a:cubicBezTo>
                    <a:cubicBezTo>
                      <a:pt x="36521" y="73246"/>
                      <a:pt x="40000" y="76363"/>
                      <a:pt x="41739" y="76363"/>
                    </a:cubicBezTo>
                    <a:close/>
                    <a:moveTo>
                      <a:pt x="41739" y="70129"/>
                    </a:moveTo>
                    <a:cubicBezTo>
                      <a:pt x="43478" y="70129"/>
                      <a:pt x="43478" y="70129"/>
                      <a:pt x="43478" y="71688"/>
                    </a:cubicBezTo>
                    <a:cubicBezTo>
                      <a:pt x="43478" y="71688"/>
                      <a:pt x="43478" y="73246"/>
                      <a:pt x="41739" y="73246"/>
                    </a:cubicBezTo>
                    <a:cubicBezTo>
                      <a:pt x="41739" y="73246"/>
                      <a:pt x="40000" y="71688"/>
                      <a:pt x="40000" y="71688"/>
                    </a:cubicBezTo>
                    <a:cubicBezTo>
                      <a:pt x="40000" y="70129"/>
                      <a:pt x="41739" y="70129"/>
                      <a:pt x="41739" y="70129"/>
                    </a:cubicBezTo>
                    <a:close/>
                    <a:moveTo>
                      <a:pt x="59130" y="76363"/>
                    </a:moveTo>
                    <a:cubicBezTo>
                      <a:pt x="62608" y="76363"/>
                      <a:pt x="64347" y="73246"/>
                      <a:pt x="64347" y="71688"/>
                    </a:cubicBezTo>
                    <a:cubicBezTo>
                      <a:pt x="64347" y="68571"/>
                      <a:pt x="62608" y="67012"/>
                      <a:pt x="59130" y="67012"/>
                    </a:cubicBezTo>
                    <a:cubicBezTo>
                      <a:pt x="57391" y="67012"/>
                      <a:pt x="53913" y="68571"/>
                      <a:pt x="53913" y="71688"/>
                    </a:cubicBezTo>
                    <a:cubicBezTo>
                      <a:pt x="53913" y="73246"/>
                      <a:pt x="57391" y="76363"/>
                      <a:pt x="59130" y="76363"/>
                    </a:cubicBezTo>
                    <a:close/>
                    <a:moveTo>
                      <a:pt x="59130" y="70129"/>
                    </a:moveTo>
                    <a:cubicBezTo>
                      <a:pt x="60869" y="70129"/>
                      <a:pt x="60869" y="70129"/>
                      <a:pt x="60869" y="71688"/>
                    </a:cubicBezTo>
                    <a:cubicBezTo>
                      <a:pt x="60869" y="71688"/>
                      <a:pt x="60869" y="73246"/>
                      <a:pt x="59130" y="73246"/>
                    </a:cubicBezTo>
                    <a:cubicBezTo>
                      <a:pt x="59130" y="73246"/>
                      <a:pt x="57391" y="71688"/>
                      <a:pt x="57391" y="71688"/>
                    </a:cubicBezTo>
                    <a:cubicBezTo>
                      <a:pt x="57391" y="70129"/>
                      <a:pt x="59130" y="70129"/>
                      <a:pt x="59130" y="70129"/>
                    </a:cubicBezTo>
                    <a:close/>
                    <a:moveTo>
                      <a:pt x="76521" y="76363"/>
                    </a:moveTo>
                    <a:cubicBezTo>
                      <a:pt x="80000" y="76363"/>
                      <a:pt x="81739" y="73246"/>
                      <a:pt x="81739" y="71688"/>
                    </a:cubicBezTo>
                    <a:cubicBezTo>
                      <a:pt x="81739" y="68571"/>
                      <a:pt x="80000" y="67012"/>
                      <a:pt x="76521" y="67012"/>
                    </a:cubicBezTo>
                    <a:cubicBezTo>
                      <a:pt x="74782" y="67012"/>
                      <a:pt x="71304" y="68571"/>
                      <a:pt x="71304" y="71688"/>
                    </a:cubicBezTo>
                    <a:cubicBezTo>
                      <a:pt x="71304" y="73246"/>
                      <a:pt x="74782" y="76363"/>
                      <a:pt x="76521" y="76363"/>
                    </a:cubicBezTo>
                    <a:close/>
                    <a:moveTo>
                      <a:pt x="76521" y="70129"/>
                    </a:moveTo>
                    <a:cubicBezTo>
                      <a:pt x="78260" y="70129"/>
                      <a:pt x="78260" y="70129"/>
                      <a:pt x="78260" y="71688"/>
                    </a:cubicBezTo>
                    <a:cubicBezTo>
                      <a:pt x="78260" y="71688"/>
                      <a:pt x="78260" y="73246"/>
                      <a:pt x="76521" y="73246"/>
                    </a:cubicBezTo>
                    <a:cubicBezTo>
                      <a:pt x="76521" y="73246"/>
                      <a:pt x="74782" y="71688"/>
                      <a:pt x="74782" y="71688"/>
                    </a:cubicBezTo>
                    <a:cubicBezTo>
                      <a:pt x="74782" y="70129"/>
                      <a:pt x="76521" y="70129"/>
                      <a:pt x="76521" y="70129"/>
                    </a:cubicBezTo>
                    <a:close/>
                    <a:moveTo>
                      <a:pt x="93913" y="76363"/>
                    </a:moveTo>
                    <a:cubicBezTo>
                      <a:pt x="97391" y="76363"/>
                      <a:pt x="99130" y="73246"/>
                      <a:pt x="99130" y="71688"/>
                    </a:cubicBezTo>
                    <a:cubicBezTo>
                      <a:pt x="99130" y="68571"/>
                      <a:pt x="97391" y="67012"/>
                      <a:pt x="93913" y="67012"/>
                    </a:cubicBezTo>
                    <a:cubicBezTo>
                      <a:pt x="90434" y="67012"/>
                      <a:pt x="88695" y="68571"/>
                      <a:pt x="88695" y="71688"/>
                    </a:cubicBezTo>
                    <a:cubicBezTo>
                      <a:pt x="88695" y="73246"/>
                      <a:pt x="90434" y="76363"/>
                      <a:pt x="93913" y="76363"/>
                    </a:cubicBezTo>
                    <a:close/>
                    <a:moveTo>
                      <a:pt x="93913" y="70129"/>
                    </a:moveTo>
                    <a:cubicBezTo>
                      <a:pt x="95652" y="70129"/>
                      <a:pt x="95652" y="70129"/>
                      <a:pt x="95652" y="71688"/>
                    </a:cubicBezTo>
                    <a:cubicBezTo>
                      <a:pt x="95652" y="71688"/>
                      <a:pt x="95652" y="73246"/>
                      <a:pt x="93913" y="73246"/>
                    </a:cubicBezTo>
                    <a:cubicBezTo>
                      <a:pt x="93913" y="73246"/>
                      <a:pt x="92173" y="71688"/>
                      <a:pt x="92173" y="71688"/>
                    </a:cubicBezTo>
                    <a:cubicBezTo>
                      <a:pt x="92173" y="70129"/>
                      <a:pt x="93913" y="70129"/>
                      <a:pt x="93913" y="70129"/>
                    </a:cubicBezTo>
                    <a:close/>
                    <a:moveTo>
                      <a:pt x="24347" y="91948"/>
                    </a:moveTo>
                    <a:cubicBezTo>
                      <a:pt x="27826" y="91948"/>
                      <a:pt x="29565" y="88831"/>
                      <a:pt x="29565" y="87272"/>
                    </a:cubicBezTo>
                    <a:cubicBezTo>
                      <a:pt x="29565" y="84155"/>
                      <a:pt x="27826" y="82597"/>
                      <a:pt x="24347" y="82597"/>
                    </a:cubicBezTo>
                    <a:cubicBezTo>
                      <a:pt x="22608" y="82597"/>
                      <a:pt x="19130" y="84155"/>
                      <a:pt x="19130" y="87272"/>
                    </a:cubicBezTo>
                    <a:cubicBezTo>
                      <a:pt x="19130" y="88831"/>
                      <a:pt x="22608" y="91948"/>
                      <a:pt x="24347" y="91948"/>
                    </a:cubicBezTo>
                    <a:close/>
                    <a:moveTo>
                      <a:pt x="24347" y="85714"/>
                    </a:moveTo>
                    <a:cubicBezTo>
                      <a:pt x="26086" y="85714"/>
                      <a:pt x="26086" y="85714"/>
                      <a:pt x="26086" y="87272"/>
                    </a:cubicBezTo>
                    <a:cubicBezTo>
                      <a:pt x="26086" y="87272"/>
                      <a:pt x="26086" y="88831"/>
                      <a:pt x="24347" y="88831"/>
                    </a:cubicBezTo>
                    <a:cubicBezTo>
                      <a:pt x="24347" y="88831"/>
                      <a:pt x="22608" y="87272"/>
                      <a:pt x="22608" y="87272"/>
                    </a:cubicBezTo>
                    <a:cubicBezTo>
                      <a:pt x="22608" y="85714"/>
                      <a:pt x="24347" y="85714"/>
                      <a:pt x="24347" y="85714"/>
                    </a:cubicBezTo>
                    <a:close/>
                    <a:moveTo>
                      <a:pt x="41739" y="91948"/>
                    </a:moveTo>
                    <a:cubicBezTo>
                      <a:pt x="45217" y="91948"/>
                      <a:pt x="46956" y="88831"/>
                      <a:pt x="46956" y="87272"/>
                    </a:cubicBezTo>
                    <a:cubicBezTo>
                      <a:pt x="46956" y="84155"/>
                      <a:pt x="45217" y="82597"/>
                      <a:pt x="41739" y="82597"/>
                    </a:cubicBezTo>
                    <a:cubicBezTo>
                      <a:pt x="40000" y="82597"/>
                      <a:pt x="36521" y="84155"/>
                      <a:pt x="36521" y="87272"/>
                    </a:cubicBezTo>
                    <a:cubicBezTo>
                      <a:pt x="36521" y="88831"/>
                      <a:pt x="40000" y="91948"/>
                      <a:pt x="41739" y="91948"/>
                    </a:cubicBezTo>
                    <a:close/>
                    <a:moveTo>
                      <a:pt x="41739" y="85714"/>
                    </a:moveTo>
                    <a:cubicBezTo>
                      <a:pt x="43478" y="85714"/>
                      <a:pt x="43478" y="85714"/>
                      <a:pt x="43478" y="87272"/>
                    </a:cubicBezTo>
                    <a:cubicBezTo>
                      <a:pt x="43478" y="87272"/>
                      <a:pt x="43478" y="88831"/>
                      <a:pt x="41739" y="88831"/>
                    </a:cubicBezTo>
                    <a:cubicBezTo>
                      <a:pt x="41739" y="88831"/>
                      <a:pt x="40000" y="87272"/>
                      <a:pt x="40000" y="87272"/>
                    </a:cubicBezTo>
                    <a:cubicBezTo>
                      <a:pt x="40000" y="85714"/>
                      <a:pt x="41739" y="85714"/>
                      <a:pt x="41739" y="85714"/>
                    </a:cubicBezTo>
                    <a:close/>
                    <a:moveTo>
                      <a:pt x="59130" y="91948"/>
                    </a:moveTo>
                    <a:cubicBezTo>
                      <a:pt x="62608" y="91948"/>
                      <a:pt x="64347" y="88831"/>
                      <a:pt x="64347" y="87272"/>
                    </a:cubicBezTo>
                    <a:cubicBezTo>
                      <a:pt x="64347" y="84155"/>
                      <a:pt x="62608" y="82597"/>
                      <a:pt x="59130" y="82597"/>
                    </a:cubicBezTo>
                    <a:cubicBezTo>
                      <a:pt x="57391" y="82597"/>
                      <a:pt x="53913" y="84155"/>
                      <a:pt x="53913" y="87272"/>
                    </a:cubicBezTo>
                    <a:cubicBezTo>
                      <a:pt x="53913" y="88831"/>
                      <a:pt x="57391" y="91948"/>
                      <a:pt x="59130" y="91948"/>
                    </a:cubicBezTo>
                    <a:close/>
                    <a:moveTo>
                      <a:pt x="59130" y="85714"/>
                    </a:moveTo>
                    <a:cubicBezTo>
                      <a:pt x="60869" y="85714"/>
                      <a:pt x="60869" y="85714"/>
                      <a:pt x="60869" y="87272"/>
                    </a:cubicBezTo>
                    <a:cubicBezTo>
                      <a:pt x="60869" y="87272"/>
                      <a:pt x="60869" y="88831"/>
                      <a:pt x="59130" y="88831"/>
                    </a:cubicBezTo>
                    <a:cubicBezTo>
                      <a:pt x="59130" y="88831"/>
                      <a:pt x="57391" y="87272"/>
                      <a:pt x="57391" y="87272"/>
                    </a:cubicBezTo>
                    <a:cubicBezTo>
                      <a:pt x="57391" y="85714"/>
                      <a:pt x="59130" y="85714"/>
                      <a:pt x="59130" y="85714"/>
                    </a:cubicBezTo>
                    <a:close/>
                    <a:moveTo>
                      <a:pt x="76521" y="91948"/>
                    </a:moveTo>
                    <a:cubicBezTo>
                      <a:pt x="80000" y="91948"/>
                      <a:pt x="81739" y="88831"/>
                      <a:pt x="81739" y="87272"/>
                    </a:cubicBezTo>
                    <a:cubicBezTo>
                      <a:pt x="81739" y="84155"/>
                      <a:pt x="80000" y="82597"/>
                      <a:pt x="76521" y="82597"/>
                    </a:cubicBezTo>
                    <a:cubicBezTo>
                      <a:pt x="74782" y="82597"/>
                      <a:pt x="71304" y="84155"/>
                      <a:pt x="71304" y="87272"/>
                    </a:cubicBezTo>
                    <a:cubicBezTo>
                      <a:pt x="71304" y="88831"/>
                      <a:pt x="74782" y="91948"/>
                      <a:pt x="76521" y="91948"/>
                    </a:cubicBezTo>
                    <a:close/>
                    <a:moveTo>
                      <a:pt x="76521" y="85714"/>
                    </a:moveTo>
                    <a:cubicBezTo>
                      <a:pt x="78260" y="85714"/>
                      <a:pt x="78260" y="85714"/>
                      <a:pt x="78260" y="87272"/>
                    </a:cubicBezTo>
                    <a:cubicBezTo>
                      <a:pt x="78260" y="87272"/>
                      <a:pt x="78260" y="88831"/>
                      <a:pt x="76521" y="88831"/>
                    </a:cubicBezTo>
                    <a:cubicBezTo>
                      <a:pt x="76521" y="88831"/>
                      <a:pt x="74782" y="87272"/>
                      <a:pt x="74782" y="87272"/>
                    </a:cubicBezTo>
                    <a:cubicBezTo>
                      <a:pt x="74782" y="85714"/>
                      <a:pt x="76521" y="85714"/>
                      <a:pt x="76521" y="85714"/>
                    </a:cubicBezTo>
                    <a:close/>
                    <a:moveTo>
                      <a:pt x="93913" y="91948"/>
                    </a:moveTo>
                    <a:cubicBezTo>
                      <a:pt x="97391" y="91948"/>
                      <a:pt x="99130" y="88831"/>
                      <a:pt x="99130" y="87272"/>
                    </a:cubicBezTo>
                    <a:cubicBezTo>
                      <a:pt x="99130" y="84155"/>
                      <a:pt x="97391" y="82597"/>
                      <a:pt x="93913" y="82597"/>
                    </a:cubicBezTo>
                    <a:cubicBezTo>
                      <a:pt x="90434" y="82597"/>
                      <a:pt x="88695" y="84155"/>
                      <a:pt x="88695" y="87272"/>
                    </a:cubicBezTo>
                    <a:cubicBezTo>
                      <a:pt x="88695" y="88831"/>
                      <a:pt x="90434" y="91948"/>
                      <a:pt x="93913" y="91948"/>
                    </a:cubicBezTo>
                    <a:close/>
                    <a:moveTo>
                      <a:pt x="93913" y="85714"/>
                    </a:moveTo>
                    <a:cubicBezTo>
                      <a:pt x="95652" y="85714"/>
                      <a:pt x="95652" y="85714"/>
                      <a:pt x="95652" y="87272"/>
                    </a:cubicBezTo>
                    <a:cubicBezTo>
                      <a:pt x="95652" y="87272"/>
                      <a:pt x="95652" y="88831"/>
                      <a:pt x="93913" y="88831"/>
                    </a:cubicBezTo>
                    <a:cubicBezTo>
                      <a:pt x="93913" y="88831"/>
                      <a:pt x="92173" y="87272"/>
                      <a:pt x="92173" y="87272"/>
                    </a:cubicBezTo>
                    <a:cubicBezTo>
                      <a:pt x="92173" y="85714"/>
                      <a:pt x="93913" y="85714"/>
                      <a:pt x="93913" y="85714"/>
                    </a:cubicBezTo>
                    <a:close/>
                    <a:moveTo>
                      <a:pt x="24347" y="105974"/>
                    </a:moveTo>
                    <a:cubicBezTo>
                      <a:pt x="27826" y="105974"/>
                      <a:pt x="29565" y="104415"/>
                      <a:pt x="29565" y="101298"/>
                    </a:cubicBezTo>
                    <a:cubicBezTo>
                      <a:pt x="29565" y="99740"/>
                      <a:pt x="27826" y="98181"/>
                      <a:pt x="24347" y="98181"/>
                    </a:cubicBezTo>
                    <a:cubicBezTo>
                      <a:pt x="22608" y="98181"/>
                      <a:pt x="19130" y="99740"/>
                      <a:pt x="19130" y="101298"/>
                    </a:cubicBezTo>
                    <a:cubicBezTo>
                      <a:pt x="19130" y="104415"/>
                      <a:pt x="22608" y="105974"/>
                      <a:pt x="24347" y="105974"/>
                    </a:cubicBezTo>
                    <a:close/>
                    <a:moveTo>
                      <a:pt x="24347" y="101298"/>
                    </a:moveTo>
                    <a:cubicBezTo>
                      <a:pt x="26086" y="101298"/>
                      <a:pt x="26086" y="101298"/>
                      <a:pt x="26086" y="101298"/>
                    </a:cubicBezTo>
                    <a:cubicBezTo>
                      <a:pt x="26086" y="102857"/>
                      <a:pt x="26086" y="102857"/>
                      <a:pt x="24347" y="102857"/>
                    </a:cubicBezTo>
                    <a:cubicBezTo>
                      <a:pt x="24347" y="102857"/>
                      <a:pt x="22608" y="102857"/>
                      <a:pt x="22608" y="101298"/>
                    </a:cubicBezTo>
                    <a:cubicBezTo>
                      <a:pt x="22608" y="101298"/>
                      <a:pt x="24347" y="101298"/>
                      <a:pt x="24347" y="101298"/>
                    </a:cubicBezTo>
                    <a:close/>
                    <a:moveTo>
                      <a:pt x="41739" y="105974"/>
                    </a:moveTo>
                    <a:cubicBezTo>
                      <a:pt x="45217" y="105974"/>
                      <a:pt x="46956" y="104415"/>
                      <a:pt x="46956" y="101298"/>
                    </a:cubicBezTo>
                    <a:cubicBezTo>
                      <a:pt x="46956" y="99740"/>
                      <a:pt x="45217" y="98181"/>
                      <a:pt x="41739" y="98181"/>
                    </a:cubicBezTo>
                    <a:cubicBezTo>
                      <a:pt x="40000" y="98181"/>
                      <a:pt x="36521" y="99740"/>
                      <a:pt x="36521" y="101298"/>
                    </a:cubicBezTo>
                    <a:cubicBezTo>
                      <a:pt x="36521" y="104415"/>
                      <a:pt x="40000" y="105974"/>
                      <a:pt x="41739" y="105974"/>
                    </a:cubicBezTo>
                    <a:close/>
                    <a:moveTo>
                      <a:pt x="41739" y="101298"/>
                    </a:moveTo>
                    <a:cubicBezTo>
                      <a:pt x="43478" y="101298"/>
                      <a:pt x="43478" y="101298"/>
                      <a:pt x="43478" y="101298"/>
                    </a:cubicBezTo>
                    <a:cubicBezTo>
                      <a:pt x="43478" y="102857"/>
                      <a:pt x="43478" y="102857"/>
                      <a:pt x="41739" y="102857"/>
                    </a:cubicBezTo>
                    <a:cubicBezTo>
                      <a:pt x="41739" y="102857"/>
                      <a:pt x="40000" y="102857"/>
                      <a:pt x="40000" y="101298"/>
                    </a:cubicBezTo>
                    <a:cubicBezTo>
                      <a:pt x="40000" y="101298"/>
                      <a:pt x="41739" y="101298"/>
                      <a:pt x="41739" y="101298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7" name="Shape 2507"/>
              <p:cNvSpPr/>
              <p:nvPr/>
            </p:nvSpPr>
            <p:spPr>
              <a:xfrm>
                <a:off x="6256769" y="5751080"/>
                <a:ext cx="407881" cy="4758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77142" y="27692"/>
                    </a:moveTo>
                    <a:cubicBezTo>
                      <a:pt x="77142" y="25846"/>
                      <a:pt x="77142" y="25846"/>
                      <a:pt x="77142" y="25846"/>
                    </a:cubicBezTo>
                    <a:cubicBezTo>
                      <a:pt x="92142" y="5538"/>
                      <a:pt x="92142" y="5538"/>
                      <a:pt x="92142" y="5538"/>
                    </a:cubicBezTo>
                    <a:cubicBezTo>
                      <a:pt x="92142" y="5538"/>
                      <a:pt x="92142" y="5538"/>
                      <a:pt x="92142" y="3692"/>
                    </a:cubicBezTo>
                    <a:cubicBezTo>
                      <a:pt x="92142" y="1846"/>
                      <a:pt x="89999" y="0"/>
                      <a:pt x="87857" y="0"/>
                    </a:cubicBezTo>
                    <a:cubicBezTo>
                      <a:pt x="87857" y="0"/>
                      <a:pt x="87857" y="0"/>
                      <a:pt x="87857" y="0"/>
                    </a:cubicBezTo>
                    <a:cubicBezTo>
                      <a:pt x="29999" y="0"/>
                      <a:pt x="29999" y="0"/>
                      <a:pt x="29999" y="0"/>
                    </a:cubicBezTo>
                    <a:cubicBezTo>
                      <a:pt x="29999" y="0"/>
                      <a:pt x="27857" y="0"/>
                      <a:pt x="27857" y="1846"/>
                    </a:cubicBezTo>
                    <a:cubicBezTo>
                      <a:pt x="25714" y="3692"/>
                      <a:pt x="25714" y="5538"/>
                      <a:pt x="27857" y="5538"/>
                    </a:cubicBezTo>
                    <a:cubicBezTo>
                      <a:pt x="42857" y="25846"/>
                      <a:pt x="42857" y="25846"/>
                      <a:pt x="42857" y="25846"/>
                    </a:cubicBezTo>
                    <a:cubicBezTo>
                      <a:pt x="42857" y="27692"/>
                      <a:pt x="42857" y="27692"/>
                      <a:pt x="42857" y="27692"/>
                    </a:cubicBezTo>
                    <a:cubicBezTo>
                      <a:pt x="19285" y="29538"/>
                      <a:pt x="0" y="48000"/>
                      <a:pt x="0" y="68307"/>
                    </a:cubicBezTo>
                    <a:cubicBezTo>
                      <a:pt x="0" y="107076"/>
                      <a:pt x="0" y="107076"/>
                      <a:pt x="0" y="107076"/>
                    </a:cubicBezTo>
                    <a:cubicBezTo>
                      <a:pt x="0" y="112615"/>
                      <a:pt x="6428" y="120000"/>
                      <a:pt x="14999" y="120000"/>
                    </a:cubicBezTo>
                    <a:cubicBezTo>
                      <a:pt x="104999" y="120000"/>
                      <a:pt x="104999" y="120000"/>
                      <a:pt x="104999" y="120000"/>
                    </a:cubicBezTo>
                    <a:cubicBezTo>
                      <a:pt x="113571" y="120000"/>
                      <a:pt x="119999" y="112615"/>
                      <a:pt x="119999" y="107076"/>
                    </a:cubicBezTo>
                    <a:cubicBezTo>
                      <a:pt x="119999" y="68307"/>
                      <a:pt x="119999" y="68307"/>
                      <a:pt x="119999" y="68307"/>
                    </a:cubicBezTo>
                    <a:cubicBezTo>
                      <a:pt x="119999" y="48000"/>
                      <a:pt x="100714" y="29538"/>
                      <a:pt x="77142" y="27692"/>
                    </a:cubicBezTo>
                    <a:close/>
                    <a:moveTo>
                      <a:pt x="55714" y="24000"/>
                    </a:moveTo>
                    <a:cubicBezTo>
                      <a:pt x="49285" y="7384"/>
                      <a:pt x="49285" y="7384"/>
                      <a:pt x="49285" y="7384"/>
                    </a:cubicBezTo>
                    <a:cubicBezTo>
                      <a:pt x="47142" y="5538"/>
                      <a:pt x="47142" y="5538"/>
                      <a:pt x="44999" y="5538"/>
                    </a:cubicBezTo>
                    <a:cubicBezTo>
                      <a:pt x="44999" y="7384"/>
                      <a:pt x="44999" y="7384"/>
                      <a:pt x="44999" y="9230"/>
                    </a:cubicBezTo>
                    <a:cubicBezTo>
                      <a:pt x="51428" y="24000"/>
                      <a:pt x="51428" y="24000"/>
                      <a:pt x="51428" y="24000"/>
                    </a:cubicBezTo>
                    <a:cubicBezTo>
                      <a:pt x="47142" y="24000"/>
                      <a:pt x="47142" y="24000"/>
                      <a:pt x="47142" y="24000"/>
                    </a:cubicBezTo>
                    <a:cubicBezTo>
                      <a:pt x="34285" y="5538"/>
                      <a:pt x="34285" y="5538"/>
                      <a:pt x="34285" y="5538"/>
                    </a:cubicBezTo>
                    <a:cubicBezTo>
                      <a:pt x="83571" y="5538"/>
                      <a:pt x="83571" y="5538"/>
                      <a:pt x="83571" y="5538"/>
                    </a:cubicBezTo>
                    <a:cubicBezTo>
                      <a:pt x="70714" y="24000"/>
                      <a:pt x="70714" y="24000"/>
                      <a:pt x="70714" y="24000"/>
                    </a:cubicBezTo>
                    <a:lnTo>
                      <a:pt x="55714" y="24000"/>
                    </a:lnTo>
                    <a:close/>
                    <a:moveTo>
                      <a:pt x="49285" y="27692"/>
                    </a:moveTo>
                    <a:cubicBezTo>
                      <a:pt x="70714" y="27692"/>
                      <a:pt x="70714" y="27692"/>
                      <a:pt x="70714" y="27692"/>
                    </a:cubicBezTo>
                    <a:cubicBezTo>
                      <a:pt x="70714" y="29538"/>
                      <a:pt x="70714" y="29538"/>
                      <a:pt x="70714" y="29538"/>
                    </a:cubicBezTo>
                    <a:cubicBezTo>
                      <a:pt x="49285" y="29538"/>
                      <a:pt x="49285" y="29538"/>
                      <a:pt x="49285" y="29538"/>
                    </a:cubicBezTo>
                    <a:lnTo>
                      <a:pt x="49285" y="27692"/>
                    </a:lnTo>
                    <a:close/>
                    <a:moveTo>
                      <a:pt x="113571" y="107076"/>
                    </a:moveTo>
                    <a:cubicBezTo>
                      <a:pt x="113571" y="110769"/>
                      <a:pt x="109285" y="114461"/>
                      <a:pt x="104999" y="114461"/>
                    </a:cubicBezTo>
                    <a:cubicBezTo>
                      <a:pt x="14999" y="114461"/>
                      <a:pt x="14999" y="114461"/>
                      <a:pt x="14999" y="114461"/>
                    </a:cubicBezTo>
                    <a:cubicBezTo>
                      <a:pt x="10714" y="114461"/>
                      <a:pt x="6428" y="110769"/>
                      <a:pt x="6428" y="107076"/>
                    </a:cubicBezTo>
                    <a:cubicBezTo>
                      <a:pt x="6428" y="68307"/>
                      <a:pt x="6428" y="68307"/>
                      <a:pt x="6428" y="68307"/>
                    </a:cubicBezTo>
                    <a:cubicBezTo>
                      <a:pt x="6428" y="48000"/>
                      <a:pt x="23571" y="33230"/>
                      <a:pt x="47142" y="33230"/>
                    </a:cubicBezTo>
                    <a:cubicBezTo>
                      <a:pt x="72857" y="33230"/>
                      <a:pt x="72857" y="33230"/>
                      <a:pt x="72857" y="33230"/>
                    </a:cubicBezTo>
                    <a:cubicBezTo>
                      <a:pt x="94285" y="33230"/>
                      <a:pt x="113571" y="48000"/>
                      <a:pt x="113571" y="68307"/>
                    </a:cubicBezTo>
                    <a:lnTo>
                      <a:pt x="113571" y="107076"/>
                    </a:lnTo>
                    <a:close/>
                    <a:moveTo>
                      <a:pt x="17142" y="70153"/>
                    </a:moveTo>
                    <a:cubicBezTo>
                      <a:pt x="17142" y="99692"/>
                      <a:pt x="17142" y="99692"/>
                      <a:pt x="17142" y="99692"/>
                    </a:cubicBezTo>
                    <a:cubicBezTo>
                      <a:pt x="17142" y="101538"/>
                      <a:pt x="19285" y="105230"/>
                      <a:pt x="23571" y="105230"/>
                    </a:cubicBezTo>
                    <a:cubicBezTo>
                      <a:pt x="23571" y="105230"/>
                      <a:pt x="25714" y="105230"/>
                      <a:pt x="25714" y="107076"/>
                    </a:cubicBezTo>
                    <a:cubicBezTo>
                      <a:pt x="25714" y="107076"/>
                      <a:pt x="23571" y="108923"/>
                      <a:pt x="23571" y="108923"/>
                    </a:cubicBezTo>
                    <a:cubicBezTo>
                      <a:pt x="17142" y="108923"/>
                      <a:pt x="12857" y="103384"/>
                      <a:pt x="12857" y="99692"/>
                    </a:cubicBezTo>
                    <a:cubicBezTo>
                      <a:pt x="12857" y="70153"/>
                      <a:pt x="12857" y="70153"/>
                      <a:pt x="12857" y="70153"/>
                    </a:cubicBezTo>
                    <a:cubicBezTo>
                      <a:pt x="12857" y="51692"/>
                      <a:pt x="29999" y="38769"/>
                      <a:pt x="49285" y="38769"/>
                    </a:cubicBezTo>
                    <a:cubicBezTo>
                      <a:pt x="51428" y="38769"/>
                      <a:pt x="51428" y="38769"/>
                      <a:pt x="51428" y="40615"/>
                    </a:cubicBezTo>
                    <a:cubicBezTo>
                      <a:pt x="51428" y="40615"/>
                      <a:pt x="51428" y="42461"/>
                      <a:pt x="49285" y="42461"/>
                    </a:cubicBezTo>
                    <a:cubicBezTo>
                      <a:pt x="32142" y="42461"/>
                      <a:pt x="17142" y="53538"/>
                      <a:pt x="17142" y="70153"/>
                    </a:cubicBezTo>
                    <a:close/>
                    <a:moveTo>
                      <a:pt x="59999" y="51692"/>
                    </a:moveTo>
                    <a:cubicBezTo>
                      <a:pt x="44999" y="51692"/>
                      <a:pt x="32142" y="62769"/>
                      <a:pt x="32142" y="75692"/>
                    </a:cubicBezTo>
                    <a:cubicBezTo>
                      <a:pt x="32142" y="86769"/>
                      <a:pt x="44999" y="97846"/>
                      <a:pt x="59999" y="97846"/>
                    </a:cubicBezTo>
                    <a:cubicBezTo>
                      <a:pt x="75000" y="97846"/>
                      <a:pt x="85714" y="86769"/>
                      <a:pt x="85714" y="75692"/>
                    </a:cubicBezTo>
                    <a:cubicBezTo>
                      <a:pt x="85714" y="62769"/>
                      <a:pt x="75000" y="51692"/>
                      <a:pt x="59999" y="51692"/>
                    </a:cubicBezTo>
                    <a:close/>
                    <a:moveTo>
                      <a:pt x="59999" y="94153"/>
                    </a:moveTo>
                    <a:cubicBezTo>
                      <a:pt x="47142" y="94153"/>
                      <a:pt x="36428" y="84923"/>
                      <a:pt x="36428" y="75692"/>
                    </a:cubicBezTo>
                    <a:cubicBezTo>
                      <a:pt x="36428" y="64615"/>
                      <a:pt x="47142" y="55384"/>
                      <a:pt x="59999" y="55384"/>
                    </a:cubicBezTo>
                    <a:cubicBezTo>
                      <a:pt x="70714" y="55384"/>
                      <a:pt x="81428" y="64615"/>
                      <a:pt x="81428" y="75692"/>
                    </a:cubicBezTo>
                    <a:cubicBezTo>
                      <a:pt x="81428" y="84923"/>
                      <a:pt x="70714" y="94153"/>
                      <a:pt x="59999" y="94153"/>
                    </a:cubicBezTo>
                    <a:close/>
                    <a:moveTo>
                      <a:pt x="55714" y="68307"/>
                    </a:moveTo>
                    <a:cubicBezTo>
                      <a:pt x="55714" y="72000"/>
                      <a:pt x="57857" y="73846"/>
                      <a:pt x="59999" y="73846"/>
                    </a:cubicBezTo>
                    <a:cubicBezTo>
                      <a:pt x="64285" y="73846"/>
                      <a:pt x="68571" y="75692"/>
                      <a:pt x="68571" y="81230"/>
                    </a:cubicBezTo>
                    <a:cubicBezTo>
                      <a:pt x="68571" y="84923"/>
                      <a:pt x="66428" y="86769"/>
                      <a:pt x="62142" y="88615"/>
                    </a:cubicBezTo>
                    <a:cubicBezTo>
                      <a:pt x="62142" y="90461"/>
                      <a:pt x="62142" y="90461"/>
                      <a:pt x="62142" y="90461"/>
                    </a:cubicBezTo>
                    <a:cubicBezTo>
                      <a:pt x="62142" y="90461"/>
                      <a:pt x="59999" y="92307"/>
                      <a:pt x="59999" y="92307"/>
                    </a:cubicBezTo>
                    <a:cubicBezTo>
                      <a:pt x="57857" y="92307"/>
                      <a:pt x="57857" y="90461"/>
                      <a:pt x="57857" y="90461"/>
                    </a:cubicBezTo>
                    <a:cubicBezTo>
                      <a:pt x="57857" y="88615"/>
                      <a:pt x="57857" y="88615"/>
                      <a:pt x="57857" y="88615"/>
                    </a:cubicBezTo>
                    <a:cubicBezTo>
                      <a:pt x="53571" y="86769"/>
                      <a:pt x="51428" y="84923"/>
                      <a:pt x="51428" y="81230"/>
                    </a:cubicBezTo>
                    <a:cubicBezTo>
                      <a:pt x="51428" y="79384"/>
                      <a:pt x="51428" y="79384"/>
                      <a:pt x="53571" y="79384"/>
                    </a:cubicBezTo>
                    <a:cubicBezTo>
                      <a:pt x="53571" y="79384"/>
                      <a:pt x="55714" y="79384"/>
                      <a:pt x="55714" y="81230"/>
                    </a:cubicBezTo>
                    <a:cubicBezTo>
                      <a:pt x="55714" y="83076"/>
                      <a:pt x="57857" y="84923"/>
                      <a:pt x="59999" y="84923"/>
                    </a:cubicBezTo>
                    <a:cubicBezTo>
                      <a:pt x="62142" y="84923"/>
                      <a:pt x="64285" y="83076"/>
                      <a:pt x="64285" y="81230"/>
                    </a:cubicBezTo>
                    <a:cubicBezTo>
                      <a:pt x="64285" y="77538"/>
                      <a:pt x="62142" y="77538"/>
                      <a:pt x="59999" y="77538"/>
                    </a:cubicBezTo>
                    <a:cubicBezTo>
                      <a:pt x="53571" y="77538"/>
                      <a:pt x="51428" y="73846"/>
                      <a:pt x="51428" y="68307"/>
                    </a:cubicBezTo>
                    <a:cubicBezTo>
                      <a:pt x="51428" y="66461"/>
                      <a:pt x="53571" y="62769"/>
                      <a:pt x="57857" y="62769"/>
                    </a:cubicBezTo>
                    <a:cubicBezTo>
                      <a:pt x="57857" y="59076"/>
                      <a:pt x="57857" y="59076"/>
                      <a:pt x="57857" y="59076"/>
                    </a:cubicBezTo>
                    <a:cubicBezTo>
                      <a:pt x="57857" y="59076"/>
                      <a:pt x="57857" y="57230"/>
                      <a:pt x="59999" y="57230"/>
                    </a:cubicBezTo>
                    <a:cubicBezTo>
                      <a:pt x="59999" y="57230"/>
                      <a:pt x="62142" y="59076"/>
                      <a:pt x="62142" y="59076"/>
                    </a:cubicBezTo>
                    <a:cubicBezTo>
                      <a:pt x="62142" y="60923"/>
                      <a:pt x="62142" y="60923"/>
                      <a:pt x="62142" y="60923"/>
                    </a:cubicBezTo>
                    <a:cubicBezTo>
                      <a:pt x="64285" y="62769"/>
                      <a:pt x="68571" y="64615"/>
                      <a:pt x="68571" y="68307"/>
                    </a:cubicBezTo>
                    <a:cubicBezTo>
                      <a:pt x="68571" y="70153"/>
                      <a:pt x="66428" y="70153"/>
                      <a:pt x="66428" y="70153"/>
                    </a:cubicBezTo>
                    <a:cubicBezTo>
                      <a:pt x="64285" y="70153"/>
                      <a:pt x="64285" y="70153"/>
                      <a:pt x="64285" y="68307"/>
                    </a:cubicBezTo>
                    <a:cubicBezTo>
                      <a:pt x="64285" y="66461"/>
                      <a:pt x="62142" y="64615"/>
                      <a:pt x="59999" y="64615"/>
                    </a:cubicBezTo>
                    <a:cubicBezTo>
                      <a:pt x="57857" y="64615"/>
                      <a:pt x="55714" y="66461"/>
                      <a:pt x="55714" y="68307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8" name="Shape 2508"/>
              <p:cNvSpPr/>
              <p:nvPr/>
            </p:nvSpPr>
            <p:spPr>
              <a:xfrm>
                <a:off x="7069268" y="4579196"/>
                <a:ext cx="480691" cy="31180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8701" y="20000"/>
                      <a:pt x="18701" y="20000"/>
                      <a:pt x="18701" y="20000"/>
                    </a:cubicBezTo>
                    <a:cubicBezTo>
                      <a:pt x="17142" y="20000"/>
                      <a:pt x="17142" y="20000"/>
                      <a:pt x="15584" y="22500"/>
                    </a:cubicBezTo>
                    <a:cubicBezTo>
                      <a:pt x="1558" y="55000"/>
                      <a:pt x="1558" y="55000"/>
                      <a:pt x="1558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5584" y="107500"/>
                    </a:cubicBezTo>
                    <a:cubicBezTo>
                      <a:pt x="15584" y="107500"/>
                      <a:pt x="15584" y="107500"/>
                      <a:pt x="15584" y="107500"/>
                    </a:cubicBezTo>
                    <a:cubicBezTo>
                      <a:pt x="15584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7142" y="112500"/>
                    </a:cubicBezTo>
                    <a:cubicBezTo>
                      <a:pt x="17142" y="112500"/>
                      <a:pt x="17142" y="112500"/>
                      <a:pt x="17142" y="115000"/>
                    </a:cubicBezTo>
                    <a:cubicBezTo>
                      <a:pt x="17142" y="115000"/>
                      <a:pt x="18701" y="115000"/>
                      <a:pt x="18701" y="115000"/>
                    </a:cubicBezTo>
                    <a:cubicBezTo>
                      <a:pt x="18701" y="115000"/>
                      <a:pt x="18701" y="1150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17500"/>
                      <a:pt x="20259" y="117500"/>
                      <a:pt x="21818" y="117500"/>
                    </a:cubicBezTo>
                    <a:cubicBezTo>
                      <a:pt x="21818" y="120000"/>
                      <a:pt x="21818" y="120000"/>
                      <a:pt x="21818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3376" y="120000"/>
                      <a:pt x="24935" y="120000"/>
                      <a:pt x="24935" y="120000"/>
                    </a:cubicBezTo>
                    <a:cubicBezTo>
                      <a:pt x="24935" y="120000"/>
                      <a:pt x="26493" y="120000"/>
                      <a:pt x="26493" y="120000"/>
                    </a:cubicBezTo>
                    <a:cubicBezTo>
                      <a:pt x="28051" y="120000"/>
                      <a:pt x="29610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31168" y="120000"/>
                      <a:pt x="31168" y="120000"/>
                      <a:pt x="32727" y="120000"/>
                    </a:cubicBezTo>
                    <a:cubicBezTo>
                      <a:pt x="32727" y="120000"/>
                      <a:pt x="32727" y="120000"/>
                      <a:pt x="32727" y="117500"/>
                    </a:cubicBezTo>
                    <a:cubicBezTo>
                      <a:pt x="32727" y="117500"/>
                      <a:pt x="34285" y="117500"/>
                      <a:pt x="34285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5000"/>
                      <a:pt x="35844" y="115000"/>
                      <a:pt x="37402" y="115000"/>
                    </a:cubicBezTo>
                    <a:cubicBezTo>
                      <a:pt x="37402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8961" y="110000"/>
                    </a:cubicBezTo>
                    <a:cubicBezTo>
                      <a:pt x="38961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40519" y="105000"/>
                      <a:pt x="40519" y="105000"/>
                    </a:cubicBezTo>
                    <a:cubicBezTo>
                      <a:pt x="77922" y="105000"/>
                      <a:pt x="77922" y="105000"/>
                      <a:pt x="77922" y="105000"/>
                    </a:cubicBezTo>
                    <a:cubicBezTo>
                      <a:pt x="77922" y="105000"/>
                      <a:pt x="77922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9480" y="110000"/>
                      <a:pt x="79480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81038" y="112500"/>
                      <a:pt x="81038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2597" y="115000"/>
                      <a:pt x="82597" y="115000"/>
                      <a:pt x="82597" y="117500"/>
                    </a:cubicBezTo>
                    <a:cubicBezTo>
                      <a:pt x="82597" y="117500"/>
                      <a:pt x="82597" y="117500"/>
                      <a:pt x="84155" y="117500"/>
                    </a:cubicBezTo>
                    <a:cubicBezTo>
                      <a:pt x="84155" y="117500"/>
                      <a:pt x="84155" y="117500"/>
                      <a:pt x="84155" y="1175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5714" y="120000"/>
                      <a:pt x="87272" y="120000"/>
                      <a:pt x="87272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8831" y="120000"/>
                      <a:pt x="88831" y="120000"/>
                      <a:pt x="90389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3506" y="120000"/>
                    </a:cubicBezTo>
                    <a:cubicBezTo>
                      <a:pt x="93506" y="120000"/>
                      <a:pt x="95064" y="120000"/>
                      <a:pt x="95064" y="120000"/>
                    </a:cubicBezTo>
                    <a:cubicBezTo>
                      <a:pt x="95064" y="120000"/>
                      <a:pt x="95064" y="1200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7500"/>
                      <a:pt x="98181" y="117500"/>
                      <a:pt x="98181" y="1175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5000"/>
                      <a:pt x="99740" y="115000"/>
                      <a:pt x="99740" y="115000"/>
                    </a:cubicBezTo>
                    <a:cubicBezTo>
                      <a:pt x="99740" y="112500"/>
                      <a:pt x="101298" y="112500"/>
                      <a:pt x="101298" y="112500"/>
                    </a:cubicBezTo>
                    <a:cubicBezTo>
                      <a:pt x="101298" y="112500"/>
                      <a:pt x="101298" y="112500"/>
                      <a:pt x="101298" y="110000"/>
                    </a:cubicBezTo>
                    <a:cubicBezTo>
                      <a:pt x="101298" y="110000"/>
                      <a:pt x="102857" y="110000"/>
                      <a:pt x="102857" y="107500"/>
                    </a:cubicBezTo>
                    <a:cubicBezTo>
                      <a:pt x="102857" y="107500"/>
                      <a:pt x="102857" y="107500"/>
                      <a:pt x="102857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4025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5584" y="90000"/>
                      <a:pt x="14025" y="92500"/>
                      <a:pt x="14025" y="97500"/>
                    </a:cubicBezTo>
                    <a:close/>
                    <a:moveTo>
                      <a:pt x="34285" y="102500"/>
                    </a:moveTo>
                    <a:cubicBezTo>
                      <a:pt x="34285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2727" y="107500"/>
                      <a:pt x="32727" y="107500"/>
                      <a:pt x="31168" y="1075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10000"/>
                      <a:pt x="29610" y="110000"/>
                      <a:pt x="29610" y="110000"/>
                    </a:cubicBezTo>
                    <a:cubicBezTo>
                      <a:pt x="29610" y="110000"/>
                      <a:pt x="28051" y="110000"/>
                      <a:pt x="26493" y="110000"/>
                    </a:cubicBezTo>
                    <a:cubicBezTo>
                      <a:pt x="26493" y="110000"/>
                      <a:pt x="24935" y="110000"/>
                      <a:pt x="24935" y="110000"/>
                    </a:cubicBezTo>
                    <a:cubicBezTo>
                      <a:pt x="24935" y="110000"/>
                      <a:pt x="23376" y="110000"/>
                      <a:pt x="23376" y="107500"/>
                    </a:cubicBezTo>
                    <a:cubicBezTo>
                      <a:pt x="23376" y="107500"/>
                      <a:pt x="23376" y="107500"/>
                      <a:pt x="23376" y="107500"/>
                    </a:cubicBezTo>
                    <a:cubicBezTo>
                      <a:pt x="21818" y="107500"/>
                      <a:pt x="21818" y="107500"/>
                      <a:pt x="21818" y="105000"/>
                    </a:cubicBezTo>
                    <a:cubicBezTo>
                      <a:pt x="21818" y="105000"/>
                      <a:pt x="21818" y="105000"/>
                      <a:pt x="21818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20259" y="100000"/>
                      <a:pt x="20259" y="100000"/>
                    </a:cubicBezTo>
                    <a:cubicBezTo>
                      <a:pt x="20259" y="97500"/>
                      <a:pt x="20259" y="95000"/>
                      <a:pt x="21818" y="92500"/>
                    </a:cubicBezTo>
                    <a:cubicBezTo>
                      <a:pt x="21818" y="92500"/>
                      <a:pt x="21818" y="92500"/>
                      <a:pt x="21818" y="92500"/>
                    </a:cubicBezTo>
                    <a:cubicBezTo>
                      <a:pt x="21818" y="92500"/>
                      <a:pt x="21818" y="925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3376" y="90000"/>
                      <a:pt x="24935" y="90000"/>
                      <a:pt x="24935" y="90000"/>
                    </a:cubicBezTo>
                    <a:cubicBezTo>
                      <a:pt x="24935" y="87500"/>
                      <a:pt x="26493" y="87500"/>
                      <a:pt x="26493" y="87500"/>
                    </a:cubicBezTo>
                    <a:cubicBezTo>
                      <a:pt x="28051" y="87500"/>
                      <a:pt x="29610" y="875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0000"/>
                      <a:pt x="31168" y="90000"/>
                      <a:pt x="31168" y="900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4285" y="95000"/>
                      <a:pt x="34285" y="97500"/>
                      <a:pt x="34285" y="100000"/>
                    </a:cubicBezTo>
                    <a:cubicBezTo>
                      <a:pt x="34285" y="100000"/>
                      <a:pt x="34285" y="100000"/>
                      <a:pt x="34285" y="102500"/>
                    </a:cubicBezTo>
                    <a:close/>
                    <a:moveTo>
                      <a:pt x="35844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6233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6233" y="57500"/>
                      <a:pt x="6233" y="55000"/>
                    </a:cubicBezTo>
                    <a:cubicBezTo>
                      <a:pt x="18701" y="30000"/>
                      <a:pt x="18701" y="30000"/>
                      <a:pt x="18701" y="30000"/>
                    </a:cubicBezTo>
                    <a:cubicBezTo>
                      <a:pt x="18701" y="27500"/>
                      <a:pt x="20259" y="27500"/>
                      <a:pt x="21818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5194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5194" y="82500"/>
                      <a:pt x="43636" y="82500"/>
                    </a:cubicBezTo>
                    <a:lnTo>
                      <a:pt x="35844" y="82500"/>
                    </a:lnTo>
                    <a:close/>
                    <a:moveTo>
                      <a:pt x="77922" y="97500"/>
                    </a:moveTo>
                    <a:cubicBezTo>
                      <a:pt x="40519" y="97500"/>
                      <a:pt x="40519" y="97500"/>
                      <a:pt x="40519" y="97500"/>
                    </a:cubicBezTo>
                    <a:cubicBezTo>
                      <a:pt x="40519" y="92500"/>
                      <a:pt x="38961" y="90000"/>
                      <a:pt x="38961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9480" y="87500"/>
                      <a:pt x="79480" y="87500"/>
                      <a:pt x="79480" y="87500"/>
                    </a:cubicBezTo>
                    <a:cubicBezTo>
                      <a:pt x="77922" y="90000"/>
                      <a:pt x="77922" y="92500"/>
                      <a:pt x="77922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6623" y="105000"/>
                    </a:cubicBezTo>
                    <a:cubicBezTo>
                      <a:pt x="96623" y="105000"/>
                      <a:pt x="96623" y="105000"/>
                      <a:pt x="96623" y="105000"/>
                    </a:cubicBezTo>
                    <a:cubicBezTo>
                      <a:pt x="95064" y="107500"/>
                      <a:pt x="95064" y="107500"/>
                      <a:pt x="95064" y="1075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10000"/>
                      <a:pt x="93506" y="110000"/>
                      <a:pt x="93506" y="110000"/>
                    </a:cubicBezTo>
                    <a:cubicBezTo>
                      <a:pt x="91948" y="110000"/>
                      <a:pt x="91948" y="110000"/>
                      <a:pt x="90389" y="110000"/>
                    </a:cubicBezTo>
                    <a:cubicBezTo>
                      <a:pt x="88831" y="110000"/>
                      <a:pt x="88831" y="110000"/>
                      <a:pt x="87272" y="110000"/>
                    </a:cubicBezTo>
                    <a:cubicBezTo>
                      <a:pt x="87272" y="110000"/>
                      <a:pt x="87272" y="110000"/>
                      <a:pt x="87272" y="107500"/>
                    </a:cubicBezTo>
                    <a:cubicBezTo>
                      <a:pt x="87272" y="107500"/>
                      <a:pt x="85714" y="107500"/>
                      <a:pt x="85714" y="107500"/>
                    </a:cubicBezTo>
                    <a:cubicBezTo>
                      <a:pt x="85714" y="107500"/>
                      <a:pt x="85714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4155" y="102500"/>
                      <a:pt x="84155" y="102500"/>
                    </a:cubicBezTo>
                    <a:cubicBezTo>
                      <a:pt x="84155" y="100000"/>
                      <a:pt x="84155" y="100000"/>
                      <a:pt x="84155" y="100000"/>
                    </a:cubicBezTo>
                    <a:cubicBezTo>
                      <a:pt x="84155" y="97500"/>
                      <a:pt x="84155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5714" y="92500"/>
                      <a:pt x="85714" y="92500"/>
                      <a:pt x="85714" y="90000"/>
                    </a:cubicBezTo>
                    <a:cubicBezTo>
                      <a:pt x="85714" y="90000"/>
                      <a:pt x="85714" y="90000"/>
                      <a:pt x="87272" y="90000"/>
                    </a:cubicBezTo>
                    <a:cubicBezTo>
                      <a:pt x="87272" y="90000"/>
                      <a:pt x="87272" y="90000"/>
                      <a:pt x="87272" y="90000"/>
                    </a:cubicBezTo>
                    <a:cubicBezTo>
                      <a:pt x="88831" y="87500"/>
                      <a:pt x="88831" y="87500"/>
                      <a:pt x="90389" y="87500"/>
                    </a:cubicBezTo>
                    <a:cubicBezTo>
                      <a:pt x="91948" y="87500"/>
                      <a:pt x="91948" y="875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0000"/>
                      <a:pt x="95064" y="90000"/>
                      <a:pt x="95064" y="90000"/>
                    </a:cubicBezTo>
                    <a:cubicBezTo>
                      <a:pt x="95064" y="92500"/>
                      <a:pt x="95064" y="92500"/>
                      <a:pt x="96623" y="92500"/>
                    </a:cubicBezTo>
                    <a:cubicBezTo>
                      <a:pt x="96623" y="92500"/>
                      <a:pt x="96623" y="92500"/>
                      <a:pt x="96623" y="92500"/>
                    </a:cubicBezTo>
                    <a:cubicBezTo>
                      <a:pt x="96623" y="95000"/>
                      <a:pt x="98181" y="97500"/>
                      <a:pt x="98181" y="100000"/>
                    </a:cubicBezTo>
                    <a:cubicBezTo>
                      <a:pt x="98181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2857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115324" y="82500"/>
                    </a:moveTo>
                    <a:cubicBezTo>
                      <a:pt x="98181" y="82500"/>
                      <a:pt x="98181" y="82500"/>
                      <a:pt x="98181" y="82500"/>
                    </a:cubicBezTo>
                    <a:cubicBezTo>
                      <a:pt x="96623" y="80000"/>
                      <a:pt x="93506" y="77500"/>
                      <a:pt x="90389" y="77500"/>
                    </a:cubicBezTo>
                    <a:cubicBezTo>
                      <a:pt x="87272" y="77500"/>
                      <a:pt x="84155" y="80000"/>
                      <a:pt x="82597" y="82500"/>
                    </a:cubicBezTo>
                    <a:cubicBezTo>
                      <a:pt x="48311" y="82500"/>
                      <a:pt x="48311" y="82500"/>
                      <a:pt x="48311" y="82500"/>
                    </a:cubicBezTo>
                    <a:cubicBezTo>
                      <a:pt x="48311" y="80000"/>
                      <a:pt x="48311" y="80000"/>
                      <a:pt x="48311" y="80000"/>
                    </a:cubicBezTo>
                    <a:cubicBezTo>
                      <a:pt x="48311" y="30000"/>
                      <a:pt x="48311" y="30000"/>
                      <a:pt x="48311" y="30000"/>
                    </a:cubicBezTo>
                    <a:cubicBezTo>
                      <a:pt x="48311" y="7500"/>
                      <a:pt x="48311" y="7500"/>
                      <a:pt x="48311" y="7500"/>
                    </a:cubicBezTo>
                    <a:cubicBezTo>
                      <a:pt x="115324" y="7500"/>
                      <a:pt x="115324" y="7500"/>
                      <a:pt x="115324" y="7500"/>
                    </a:cubicBezTo>
                    <a:lnTo>
                      <a:pt x="115324" y="82500"/>
                    </a:lnTo>
                    <a:close/>
                    <a:moveTo>
                      <a:pt x="29610" y="70000"/>
                    </a:moveTo>
                    <a:cubicBezTo>
                      <a:pt x="29610" y="70000"/>
                      <a:pt x="28051" y="72500"/>
                      <a:pt x="28051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8051" y="67500"/>
                      <a:pt x="28051" y="67500"/>
                      <a:pt x="28051" y="67500"/>
                    </a:cubicBezTo>
                    <a:cubicBezTo>
                      <a:pt x="28051" y="67500"/>
                      <a:pt x="29610" y="67500"/>
                      <a:pt x="29610" y="70000"/>
                    </a:cubicBez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20259" y="32500"/>
                      <a:pt x="20259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9350" y="60000"/>
                      <a:pt x="9350" y="60000"/>
                      <a:pt x="9350" y="60000"/>
                    </a:cubicBezTo>
                    <a:cubicBezTo>
                      <a:pt x="9350" y="62500"/>
                      <a:pt x="10909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2077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2077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4025" y="57500"/>
                      <a:pt x="14025" y="57500"/>
                      <a:pt x="14025" y="57500"/>
                    </a:cubicBezTo>
                    <a:cubicBezTo>
                      <a:pt x="21818" y="37500"/>
                      <a:pt x="21818" y="37500"/>
                      <a:pt x="21818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09" name="Shape 2509"/>
              <p:cNvSpPr/>
              <p:nvPr/>
            </p:nvSpPr>
            <p:spPr>
              <a:xfrm>
                <a:off x="5768003" y="5898171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0" name="Shape 2510"/>
              <p:cNvSpPr/>
              <p:nvPr/>
            </p:nvSpPr>
            <p:spPr>
              <a:xfrm>
                <a:off x="4665339" y="1776225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1" name="Shape 2511"/>
              <p:cNvSpPr/>
              <p:nvPr/>
            </p:nvSpPr>
            <p:spPr>
              <a:xfrm>
                <a:off x="3649748" y="5244832"/>
                <a:ext cx="353115" cy="2302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883" y="0"/>
                    </a:moveTo>
                    <a:cubicBezTo>
                      <a:pt x="46753" y="0"/>
                      <a:pt x="46753" y="0"/>
                      <a:pt x="46753" y="0"/>
                    </a:cubicBezTo>
                    <a:cubicBezTo>
                      <a:pt x="45194" y="0"/>
                      <a:pt x="43636" y="2500"/>
                      <a:pt x="43636" y="5000"/>
                    </a:cubicBezTo>
                    <a:cubicBezTo>
                      <a:pt x="43636" y="20000"/>
                      <a:pt x="43636" y="20000"/>
                      <a:pt x="43636" y="20000"/>
                    </a:cubicBezTo>
                    <a:cubicBezTo>
                      <a:pt x="17142" y="20000"/>
                      <a:pt x="17142" y="20000"/>
                      <a:pt x="17142" y="20000"/>
                    </a:cubicBezTo>
                    <a:cubicBezTo>
                      <a:pt x="17142" y="20000"/>
                      <a:pt x="15584" y="20000"/>
                      <a:pt x="15584" y="22500"/>
                    </a:cubicBezTo>
                    <a:cubicBezTo>
                      <a:pt x="0" y="55000"/>
                      <a:pt x="0" y="55000"/>
                      <a:pt x="0" y="55000"/>
                    </a:cubicBezTo>
                    <a:cubicBezTo>
                      <a:pt x="0" y="55000"/>
                      <a:pt x="0" y="55000"/>
                      <a:pt x="0" y="57500"/>
                    </a:cubicBezTo>
                    <a:cubicBezTo>
                      <a:pt x="0" y="85000"/>
                      <a:pt x="0" y="85000"/>
                      <a:pt x="0" y="85000"/>
                    </a:cubicBezTo>
                    <a:cubicBezTo>
                      <a:pt x="0" y="100000"/>
                      <a:pt x="0" y="100000"/>
                      <a:pt x="0" y="100000"/>
                    </a:cubicBezTo>
                    <a:cubicBezTo>
                      <a:pt x="0" y="102500"/>
                      <a:pt x="1558" y="105000"/>
                      <a:pt x="3116" y="105000"/>
                    </a:cubicBezTo>
                    <a:cubicBezTo>
                      <a:pt x="14025" y="105000"/>
                      <a:pt x="14025" y="105000"/>
                      <a:pt x="14025" y="105000"/>
                    </a:cubicBezTo>
                    <a:cubicBezTo>
                      <a:pt x="14025" y="105000"/>
                      <a:pt x="14025" y="107500"/>
                      <a:pt x="14025" y="107500"/>
                    </a:cubicBezTo>
                    <a:cubicBezTo>
                      <a:pt x="14025" y="107500"/>
                      <a:pt x="14025" y="107500"/>
                      <a:pt x="14025" y="107500"/>
                    </a:cubicBezTo>
                    <a:cubicBezTo>
                      <a:pt x="14025" y="110000"/>
                      <a:pt x="15584" y="110000"/>
                      <a:pt x="15584" y="110000"/>
                    </a:cubicBezTo>
                    <a:cubicBezTo>
                      <a:pt x="15584" y="112500"/>
                      <a:pt x="15584" y="112500"/>
                      <a:pt x="15584" y="112500"/>
                    </a:cubicBezTo>
                    <a:cubicBezTo>
                      <a:pt x="15584" y="112500"/>
                      <a:pt x="17142" y="112500"/>
                      <a:pt x="17142" y="115000"/>
                    </a:cubicBezTo>
                    <a:cubicBezTo>
                      <a:pt x="17142" y="115000"/>
                      <a:pt x="17142" y="115000"/>
                      <a:pt x="17142" y="115000"/>
                    </a:cubicBezTo>
                    <a:cubicBezTo>
                      <a:pt x="17142" y="115000"/>
                      <a:pt x="18701" y="115000"/>
                      <a:pt x="18701" y="117500"/>
                    </a:cubicBezTo>
                    <a:cubicBezTo>
                      <a:pt x="18701" y="117500"/>
                      <a:pt x="18701" y="117500"/>
                      <a:pt x="18701" y="117500"/>
                    </a:cubicBezTo>
                    <a:cubicBezTo>
                      <a:pt x="20259" y="117500"/>
                      <a:pt x="20259" y="117500"/>
                      <a:pt x="20259" y="117500"/>
                    </a:cubicBezTo>
                    <a:cubicBezTo>
                      <a:pt x="20259" y="120000"/>
                      <a:pt x="21818" y="120000"/>
                      <a:pt x="21818" y="120000"/>
                    </a:cubicBezTo>
                    <a:cubicBezTo>
                      <a:pt x="21818" y="120000"/>
                      <a:pt x="21818" y="120000"/>
                      <a:pt x="23376" y="120000"/>
                    </a:cubicBezTo>
                    <a:cubicBezTo>
                      <a:pt x="23376" y="120000"/>
                      <a:pt x="23376" y="120000"/>
                      <a:pt x="23376" y="120000"/>
                    </a:cubicBezTo>
                    <a:cubicBezTo>
                      <a:pt x="24935" y="120000"/>
                      <a:pt x="24935" y="120000"/>
                      <a:pt x="26493" y="120000"/>
                    </a:cubicBezTo>
                    <a:cubicBezTo>
                      <a:pt x="26493" y="120000"/>
                      <a:pt x="28051" y="120000"/>
                      <a:pt x="29610" y="120000"/>
                    </a:cubicBezTo>
                    <a:cubicBezTo>
                      <a:pt x="29610" y="120000"/>
                      <a:pt x="29610" y="120000"/>
                      <a:pt x="29610" y="120000"/>
                    </a:cubicBezTo>
                    <a:cubicBezTo>
                      <a:pt x="29610" y="120000"/>
                      <a:pt x="31168" y="120000"/>
                      <a:pt x="31168" y="120000"/>
                    </a:cubicBezTo>
                    <a:cubicBezTo>
                      <a:pt x="31168" y="120000"/>
                      <a:pt x="31168" y="120000"/>
                      <a:pt x="32727" y="117500"/>
                    </a:cubicBezTo>
                    <a:cubicBezTo>
                      <a:pt x="32727" y="117500"/>
                      <a:pt x="32727" y="117500"/>
                      <a:pt x="32727" y="117500"/>
                    </a:cubicBezTo>
                    <a:cubicBezTo>
                      <a:pt x="34285" y="117500"/>
                      <a:pt x="34285" y="117500"/>
                      <a:pt x="34285" y="117500"/>
                    </a:cubicBezTo>
                    <a:cubicBezTo>
                      <a:pt x="34285" y="115000"/>
                      <a:pt x="34285" y="115000"/>
                      <a:pt x="35844" y="115000"/>
                    </a:cubicBezTo>
                    <a:cubicBezTo>
                      <a:pt x="35844" y="115000"/>
                      <a:pt x="35844" y="115000"/>
                      <a:pt x="35844" y="115000"/>
                    </a:cubicBezTo>
                    <a:cubicBezTo>
                      <a:pt x="35844" y="112500"/>
                      <a:pt x="37402" y="112500"/>
                      <a:pt x="37402" y="112500"/>
                    </a:cubicBezTo>
                    <a:cubicBezTo>
                      <a:pt x="37402" y="112500"/>
                      <a:pt x="37402" y="112500"/>
                      <a:pt x="37402" y="110000"/>
                    </a:cubicBezTo>
                    <a:cubicBezTo>
                      <a:pt x="37402" y="110000"/>
                      <a:pt x="38961" y="110000"/>
                      <a:pt x="38961" y="107500"/>
                    </a:cubicBezTo>
                    <a:cubicBezTo>
                      <a:pt x="38961" y="107500"/>
                      <a:pt x="38961" y="107500"/>
                      <a:pt x="38961" y="107500"/>
                    </a:cubicBezTo>
                    <a:cubicBezTo>
                      <a:pt x="38961" y="107500"/>
                      <a:pt x="38961" y="105000"/>
                      <a:pt x="38961" y="105000"/>
                    </a:cubicBezTo>
                    <a:cubicBezTo>
                      <a:pt x="76363" y="105000"/>
                      <a:pt x="76363" y="105000"/>
                      <a:pt x="76363" y="105000"/>
                    </a:cubicBezTo>
                    <a:cubicBezTo>
                      <a:pt x="76363" y="105000"/>
                      <a:pt x="76363" y="107500"/>
                      <a:pt x="77922" y="107500"/>
                    </a:cubicBezTo>
                    <a:cubicBezTo>
                      <a:pt x="77922" y="107500"/>
                      <a:pt x="77922" y="107500"/>
                      <a:pt x="77922" y="107500"/>
                    </a:cubicBezTo>
                    <a:cubicBezTo>
                      <a:pt x="77922" y="110000"/>
                      <a:pt x="77922" y="110000"/>
                      <a:pt x="77922" y="110000"/>
                    </a:cubicBezTo>
                    <a:cubicBezTo>
                      <a:pt x="79480" y="112500"/>
                      <a:pt x="79480" y="112500"/>
                      <a:pt x="79480" y="112500"/>
                    </a:cubicBezTo>
                    <a:cubicBezTo>
                      <a:pt x="79480" y="112500"/>
                      <a:pt x="79480" y="112500"/>
                      <a:pt x="79480" y="115000"/>
                    </a:cubicBezTo>
                    <a:cubicBezTo>
                      <a:pt x="81038" y="115000"/>
                      <a:pt x="81038" y="115000"/>
                      <a:pt x="81038" y="115000"/>
                    </a:cubicBezTo>
                    <a:cubicBezTo>
                      <a:pt x="81038" y="115000"/>
                      <a:pt x="81038" y="115000"/>
                      <a:pt x="82597" y="117500"/>
                    </a:cubicBezTo>
                    <a:cubicBezTo>
                      <a:pt x="82597" y="117500"/>
                      <a:pt x="82597" y="117500"/>
                      <a:pt x="82597" y="117500"/>
                    </a:cubicBezTo>
                    <a:cubicBezTo>
                      <a:pt x="82597" y="117500"/>
                      <a:pt x="84155" y="117500"/>
                      <a:pt x="84155" y="117500"/>
                    </a:cubicBezTo>
                    <a:cubicBezTo>
                      <a:pt x="84155" y="120000"/>
                      <a:pt x="84155" y="120000"/>
                      <a:pt x="84155" y="120000"/>
                    </a:cubicBezTo>
                    <a:cubicBezTo>
                      <a:pt x="85714" y="120000"/>
                      <a:pt x="85714" y="120000"/>
                      <a:pt x="85714" y="120000"/>
                    </a:cubicBezTo>
                    <a:cubicBezTo>
                      <a:pt x="87272" y="120000"/>
                      <a:pt x="87272" y="120000"/>
                      <a:pt x="87272" y="120000"/>
                    </a:cubicBezTo>
                    <a:cubicBezTo>
                      <a:pt x="87272" y="120000"/>
                      <a:pt x="88831" y="120000"/>
                      <a:pt x="90389" y="120000"/>
                    </a:cubicBezTo>
                    <a:cubicBezTo>
                      <a:pt x="90389" y="120000"/>
                      <a:pt x="91948" y="120000"/>
                      <a:pt x="91948" y="120000"/>
                    </a:cubicBezTo>
                    <a:cubicBezTo>
                      <a:pt x="91948" y="120000"/>
                      <a:pt x="91948" y="120000"/>
                      <a:pt x="93506" y="120000"/>
                    </a:cubicBezTo>
                    <a:cubicBezTo>
                      <a:pt x="93506" y="120000"/>
                      <a:pt x="93506" y="120000"/>
                      <a:pt x="95064" y="120000"/>
                    </a:cubicBezTo>
                    <a:cubicBezTo>
                      <a:pt x="95064" y="120000"/>
                      <a:pt x="95064" y="120000"/>
                      <a:pt x="95064" y="117500"/>
                    </a:cubicBezTo>
                    <a:cubicBezTo>
                      <a:pt x="95064" y="117500"/>
                      <a:pt x="96623" y="117500"/>
                      <a:pt x="96623" y="117500"/>
                    </a:cubicBezTo>
                    <a:cubicBezTo>
                      <a:pt x="96623" y="117500"/>
                      <a:pt x="96623" y="117500"/>
                      <a:pt x="98181" y="117500"/>
                    </a:cubicBezTo>
                    <a:cubicBezTo>
                      <a:pt x="98181" y="115000"/>
                      <a:pt x="98181" y="115000"/>
                      <a:pt x="98181" y="115000"/>
                    </a:cubicBezTo>
                    <a:cubicBezTo>
                      <a:pt x="98181" y="115000"/>
                      <a:pt x="99740" y="115000"/>
                      <a:pt x="99740" y="115000"/>
                    </a:cubicBezTo>
                    <a:cubicBezTo>
                      <a:pt x="99740" y="112500"/>
                      <a:pt x="99740" y="112500"/>
                      <a:pt x="99740" y="112500"/>
                    </a:cubicBezTo>
                    <a:cubicBezTo>
                      <a:pt x="99740" y="112500"/>
                      <a:pt x="101298" y="112500"/>
                      <a:pt x="101298" y="110000"/>
                    </a:cubicBezTo>
                    <a:cubicBezTo>
                      <a:pt x="101298" y="110000"/>
                      <a:pt x="101298" y="110000"/>
                      <a:pt x="101298" y="107500"/>
                    </a:cubicBezTo>
                    <a:cubicBezTo>
                      <a:pt x="101298" y="107500"/>
                      <a:pt x="101298" y="107500"/>
                      <a:pt x="101298" y="107500"/>
                    </a:cubicBezTo>
                    <a:cubicBezTo>
                      <a:pt x="102857" y="107500"/>
                      <a:pt x="102857" y="105000"/>
                      <a:pt x="102857" y="105000"/>
                    </a:cubicBezTo>
                    <a:cubicBezTo>
                      <a:pt x="116883" y="105000"/>
                      <a:pt x="116883" y="105000"/>
                      <a:pt x="116883" y="105000"/>
                    </a:cubicBezTo>
                    <a:cubicBezTo>
                      <a:pt x="118441" y="105000"/>
                      <a:pt x="120000" y="102500"/>
                      <a:pt x="120000" y="100000"/>
                    </a:cubicBezTo>
                    <a:cubicBezTo>
                      <a:pt x="120000" y="85000"/>
                      <a:pt x="120000" y="85000"/>
                      <a:pt x="120000" y="85000"/>
                    </a:cubicBezTo>
                    <a:cubicBezTo>
                      <a:pt x="120000" y="5000"/>
                      <a:pt x="120000" y="5000"/>
                      <a:pt x="120000" y="5000"/>
                    </a:cubicBezTo>
                    <a:cubicBezTo>
                      <a:pt x="120000" y="2500"/>
                      <a:pt x="118441" y="0"/>
                      <a:pt x="116883" y="0"/>
                    </a:cubicBezTo>
                    <a:close/>
                    <a:moveTo>
                      <a:pt x="12467" y="97500"/>
                    </a:moveTo>
                    <a:cubicBezTo>
                      <a:pt x="4675" y="97500"/>
                      <a:pt x="4675" y="97500"/>
                      <a:pt x="4675" y="97500"/>
                    </a:cubicBezTo>
                    <a:cubicBezTo>
                      <a:pt x="4675" y="87500"/>
                      <a:pt x="4675" y="87500"/>
                      <a:pt x="4675" y="87500"/>
                    </a:cubicBezTo>
                    <a:cubicBezTo>
                      <a:pt x="6233" y="87500"/>
                      <a:pt x="6233" y="87500"/>
                      <a:pt x="6233" y="87500"/>
                    </a:cubicBezTo>
                    <a:cubicBezTo>
                      <a:pt x="15584" y="87500"/>
                      <a:pt x="15584" y="87500"/>
                      <a:pt x="15584" y="87500"/>
                    </a:cubicBezTo>
                    <a:cubicBezTo>
                      <a:pt x="14025" y="90000"/>
                      <a:pt x="14025" y="92500"/>
                      <a:pt x="12467" y="97500"/>
                    </a:cubicBezTo>
                    <a:close/>
                    <a:moveTo>
                      <a:pt x="32727" y="102500"/>
                    </a:moveTo>
                    <a:cubicBezTo>
                      <a:pt x="32727" y="102500"/>
                      <a:pt x="32727" y="105000"/>
                      <a:pt x="32727" y="105000"/>
                    </a:cubicBezTo>
                    <a:cubicBezTo>
                      <a:pt x="32727" y="105000"/>
                      <a:pt x="32727" y="105000"/>
                      <a:pt x="32727" y="105000"/>
                    </a:cubicBezTo>
                    <a:cubicBezTo>
                      <a:pt x="31168" y="107500"/>
                      <a:pt x="31168" y="107500"/>
                      <a:pt x="31168" y="107500"/>
                    </a:cubicBezTo>
                    <a:cubicBezTo>
                      <a:pt x="31168" y="107500"/>
                      <a:pt x="29610" y="107500"/>
                      <a:pt x="29610" y="107500"/>
                    </a:cubicBezTo>
                    <a:cubicBezTo>
                      <a:pt x="29610" y="110000"/>
                      <a:pt x="29610" y="110000"/>
                      <a:pt x="29610" y="110000"/>
                    </a:cubicBezTo>
                    <a:cubicBezTo>
                      <a:pt x="28051" y="110000"/>
                      <a:pt x="26493" y="110000"/>
                      <a:pt x="26493" y="110000"/>
                    </a:cubicBezTo>
                    <a:cubicBezTo>
                      <a:pt x="24935" y="110000"/>
                      <a:pt x="24935" y="110000"/>
                      <a:pt x="23376" y="110000"/>
                    </a:cubicBezTo>
                    <a:cubicBezTo>
                      <a:pt x="23376" y="110000"/>
                      <a:pt x="23376" y="110000"/>
                      <a:pt x="23376" y="107500"/>
                    </a:cubicBezTo>
                    <a:cubicBezTo>
                      <a:pt x="21818" y="107500"/>
                      <a:pt x="21818" y="107500"/>
                      <a:pt x="21818" y="107500"/>
                    </a:cubicBezTo>
                    <a:cubicBezTo>
                      <a:pt x="21818" y="107500"/>
                      <a:pt x="20259" y="107500"/>
                      <a:pt x="20259" y="105000"/>
                    </a:cubicBezTo>
                    <a:cubicBezTo>
                      <a:pt x="20259" y="105000"/>
                      <a:pt x="20259" y="105000"/>
                      <a:pt x="20259" y="105000"/>
                    </a:cubicBezTo>
                    <a:cubicBezTo>
                      <a:pt x="20259" y="105000"/>
                      <a:pt x="20259" y="102500"/>
                      <a:pt x="20259" y="102500"/>
                    </a:cubicBezTo>
                    <a:cubicBezTo>
                      <a:pt x="20259" y="100000"/>
                      <a:pt x="18701" y="100000"/>
                      <a:pt x="18701" y="100000"/>
                    </a:cubicBezTo>
                    <a:cubicBezTo>
                      <a:pt x="18701" y="97500"/>
                      <a:pt x="20259" y="95000"/>
                      <a:pt x="20259" y="92500"/>
                    </a:cubicBezTo>
                    <a:cubicBezTo>
                      <a:pt x="20259" y="92500"/>
                      <a:pt x="20259" y="92500"/>
                      <a:pt x="20259" y="92500"/>
                    </a:cubicBezTo>
                    <a:cubicBezTo>
                      <a:pt x="20259" y="92500"/>
                      <a:pt x="21818" y="92500"/>
                      <a:pt x="21818" y="90000"/>
                    </a:cubicBezTo>
                    <a:cubicBezTo>
                      <a:pt x="21818" y="90000"/>
                      <a:pt x="21818" y="90000"/>
                      <a:pt x="23376" y="90000"/>
                    </a:cubicBezTo>
                    <a:cubicBezTo>
                      <a:pt x="23376" y="90000"/>
                      <a:pt x="23376" y="90000"/>
                      <a:pt x="23376" y="90000"/>
                    </a:cubicBezTo>
                    <a:cubicBezTo>
                      <a:pt x="24935" y="87500"/>
                      <a:pt x="24935" y="87500"/>
                      <a:pt x="26493" y="87500"/>
                    </a:cubicBezTo>
                    <a:cubicBezTo>
                      <a:pt x="26493" y="87500"/>
                      <a:pt x="28051" y="87500"/>
                      <a:pt x="29610" y="90000"/>
                    </a:cubicBezTo>
                    <a:cubicBezTo>
                      <a:pt x="29610" y="90000"/>
                      <a:pt x="29610" y="90000"/>
                      <a:pt x="29610" y="90000"/>
                    </a:cubicBezTo>
                    <a:cubicBezTo>
                      <a:pt x="29610" y="90000"/>
                      <a:pt x="31168" y="90000"/>
                      <a:pt x="31168" y="90000"/>
                    </a:cubicBezTo>
                    <a:cubicBezTo>
                      <a:pt x="31168" y="92500"/>
                      <a:pt x="31168" y="92500"/>
                      <a:pt x="32727" y="92500"/>
                    </a:cubicBezTo>
                    <a:cubicBezTo>
                      <a:pt x="32727" y="92500"/>
                      <a:pt x="32727" y="92500"/>
                      <a:pt x="32727" y="92500"/>
                    </a:cubicBezTo>
                    <a:cubicBezTo>
                      <a:pt x="32727" y="95000"/>
                      <a:pt x="32727" y="97500"/>
                      <a:pt x="32727" y="100000"/>
                    </a:cubicBezTo>
                    <a:cubicBezTo>
                      <a:pt x="32727" y="100000"/>
                      <a:pt x="32727" y="100000"/>
                      <a:pt x="32727" y="102500"/>
                    </a:cubicBezTo>
                    <a:close/>
                    <a:moveTo>
                      <a:pt x="34285" y="82500"/>
                    </a:moveTo>
                    <a:cubicBezTo>
                      <a:pt x="32727" y="80000"/>
                      <a:pt x="29610" y="77500"/>
                      <a:pt x="26493" y="77500"/>
                    </a:cubicBezTo>
                    <a:cubicBezTo>
                      <a:pt x="23376" y="77500"/>
                      <a:pt x="20259" y="80000"/>
                      <a:pt x="18701" y="82500"/>
                    </a:cubicBezTo>
                    <a:cubicBezTo>
                      <a:pt x="6233" y="82500"/>
                      <a:pt x="6233" y="82500"/>
                      <a:pt x="6233" y="82500"/>
                    </a:cubicBezTo>
                    <a:cubicBezTo>
                      <a:pt x="4675" y="82500"/>
                      <a:pt x="4675" y="82500"/>
                      <a:pt x="4675" y="80000"/>
                    </a:cubicBezTo>
                    <a:cubicBezTo>
                      <a:pt x="4675" y="62500"/>
                      <a:pt x="4675" y="62500"/>
                      <a:pt x="4675" y="62500"/>
                    </a:cubicBezTo>
                    <a:cubicBezTo>
                      <a:pt x="4675" y="60000"/>
                      <a:pt x="4675" y="57500"/>
                      <a:pt x="6233" y="55000"/>
                    </a:cubicBezTo>
                    <a:cubicBezTo>
                      <a:pt x="17142" y="30000"/>
                      <a:pt x="17142" y="30000"/>
                      <a:pt x="17142" y="30000"/>
                    </a:cubicBezTo>
                    <a:cubicBezTo>
                      <a:pt x="18701" y="27500"/>
                      <a:pt x="20259" y="27500"/>
                      <a:pt x="20259" y="27500"/>
                    </a:cubicBezTo>
                    <a:cubicBezTo>
                      <a:pt x="43636" y="27500"/>
                      <a:pt x="43636" y="27500"/>
                      <a:pt x="43636" y="27500"/>
                    </a:cubicBezTo>
                    <a:cubicBezTo>
                      <a:pt x="43636" y="27500"/>
                      <a:pt x="45194" y="27500"/>
                      <a:pt x="45194" y="30000"/>
                    </a:cubicBezTo>
                    <a:cubicBezTo>
                      <a:pt x="45194" y="80000"/>
                      <a:pt x="45194" y="80000"/>
                      <a:pt x="45194" y="80000"/>
                    </a:cubicBezTo>
                    <a:cubicBezTo>
                      <a:pt x="45194" y="82500"/>
                      <a:pt x="43636" y="82500"/>
                      <a:pt x="43636" y="82500"/>
                    </a:cubicBezTo>
                    <a:lnTo>
                      <a:pt x="34285" y="82500"/>
                    </a:lnTo>
                    <a:close/>
                    <a:moveTo>
                      <a:pt x="76363" y="97500"/>
                    </a:moveTo>
                    <a:cubicBezTo>
                      <a:pt x="38961" y="97500"/>
                      <a:pt x="38961" y="97500"/>
                      <a:pt x="38961" y="97500"/>
                    </a:cubicBezTo>
                    <a:cubicBezTo>
                      <a:pt x="38961" y="92500"/>
                      <a:pt x="38961" y="90000"/>
                      <a:pt x="37402" y="87500"/>
                    </a:cubicBezTo>
                    <a:cubicBezTo>
                      <a:pt x="43636" y="87500"/>
                      <a:pt x="43636" y="87500"/>
                      <a:pt x="43636" y="87500"/>
                    </a:cubicBezTo>
                    <a:cubicBezTo>
                      <a:pt x="46753" y="87500"/>
                      <a:pt x="46753" y="87500"/>
                      <a:pt x="46753" y="87500"/>
                    </a:cubicBezTo>
                    <a:cubicBezTo>
                      <a:pt x="77922" y="87500"/>
                      <a:pt x="77922" y="87500"/>
                      <a:pt x="77922" y="87500"/>
                    </a:cubicBezTo>
                    <a:cubicBezTo>
                      <a:pt x="77922" y="90000"/>
                      <a:pt x="76363" y="92500"/>
                      <a:pt x="76363" y="97500"/>
                    </a:cubicBezTo>
                    <a:close/>
                    <a:moveTo>
                      <a:pt x="96623" y="102500"/>
                    </a:moveTo>
                    <a:cubicBezTo>
                      <a:pt x="96623" y="102500"/>
                      <a:pt x="96623" y="105000"/>
                      <a:pt x="95064" y="105000"/>
                    </a:cubicBezTo>
                    <a:cubicBezTo>
                      <a:pt x="95064" y="105000"/>
                      <a:pt x="95064" y="105000"/>
                      <a:pt x="95064" y="105000"/>
                    </a:cubicBezTo>
                    <a:cubicBezTo>
                      <a:pt x="95064" y="107500"/>
                      <a:pt x="95064" y="107500"/>
                      <a:pt x="93506" y="107500"/>
                    </a:cubicBezTo>
                    <a:cubicBezTo>
                      <a:pt x="93506" y="107500"/>
                      <a:pt x="93506" y="107500"/>
                      <a:pt x="93506" y="107500"/>
                    </a:cubicBezTo>
                    <a:cubicBezTo>
                      <a:pt x="93506" y="110000"/>
                      <a:pt x="91948" y="110000"/>
                      <a:pt x="91948" y="110000"/>
                    </a:cubicBezTo>
                    <a:cubicBezTo>
                      <a:pt x="91948" y="110000"/>
                      <a:pt x="90389" y="110000"/>
                      <a:pt x="90389" y="110000"/>
                    </a:cubicBezTo>
                    <a:cubicBezTo>
                      <a:pt x="88831" y="110000"/>
                      <a:pt x="87272" y="110000"/>
                      <a:pt x="87272" y="110000"/>
                    </a:cubicBezTo>
                    <a:cubicBezTo>
                      <a:pt x="87272" y="110000"/>
                      <a:pt x="85714" y="110000"/>
                      <a:pt x="85714" y="107500"/>
                    </a:cubicBezTo>
                    <a:cubicBezTo>
                      <a:pt x="85714" y="107500"/>
                      <a:pt x="85714" y="107500"/>
                      <a:pt x="85714" y="107500"/>
                    </a:cubicBezTo>
                    <a:cubicBezTo>
                      <a:pt x="84155" y="107500"/>
                      <a:pt x="84155" y="107500"/>
                      <a:pt x="84155" y="105000"/>
                    </a:cubicBezTo>
                    <a:cubicBezTo>
                      <a:pt x="84155" y="105000"/>
                      <a:pt x="84155" y="105000"/>
                      <a:pt x="84155" y="105000"/>
                    </a:cubicBezTo>
                    <a:cubicBezTo>
                      <a:pt x="84155" y="105000"/>
                      <a:pt x="82597" y="102500"/>
                      <a:pt x="82597" y="102500"/>
                    </a:cubicBezTo>
                    <a:cubicBezTo>
                      <a:pt x="82597" y="100000"/>
                      <a:pt x="82597" y="100000"/>
                      <a:pt x="82597" y="100000"/>
                    </a:cubicBezTo>
                    <a:cubicBezTo>
                      <a:pt x="82597" y="97500"/>
                      <a:pt x="82597" y="95000"/>
                      <a:pt x="84155" y="92500"/>
                    </a:cubicBezTo>
                    <a:cubicBezTo>
                      <a:pt x="84155" y="92500"/>
                      <a:pt x="84155" y="92500"/>
                      <a:pt x="84155" y="92500"/>
                    </a:cubicBezTo>
                    <a:cubicBezTo>
                      <a:pt x="84155" y="92500"/>
                      <a:pt x="84155" y="92500"/>
                      <a:pt x="85714" y="90000"/>
                    </a:cubicBezTo>
                    <a:cubicBezTo>
                      <a:pt x="85714" y="90000"/>
                      <a:pt x="85714" y="90000"/>
                      <a:pt x="85714" y="90000"/>
                    </a:cubicBezTo>
                    <a:cubicBezTo>
                      <a:pt x="85714" y="90000"/>
                      <a:pt x="87272" y="90000"/>
                      <a:pt x="87272" y="90000"/>
                    </a:cubicBezTo>
                    <a:cubicBezTo>
                      <a:pt x="87272" y="87500"/>
                      <a:pt x="88831" y="87500"/>
                      <a:pt x="90389" y="87500"/>
                    </a:cubicBezTo>
                    <a:cubicBezTo>
                      <a:pt x="90389" y="87500"/>
                      <a:pt x="91948" y="87500"/>
                      <a:pt x="91948" y="90000"/>
                    </a:cubicBezTo>
                    <a:cubicBezTo>
                      <a:pt x="91948" y="90000"/>
                      <a:pt x="93506" y="90000"/>
                      <a:pt x="93506" y="90000"/>
                    </a:cubicBezTo>
                    <a:cubicBezTo>
                      <a:pt x="93506" y="90000"/>
                      <a:pt x="93506" y="90000"/>
                      <a:pt x="93506" y="900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5064" y="92500"/>
                      <a:pt x="95064" y="92500"/>
                      <a:pt x="95064" y="92500"/>
                    </a:cubicBezTo>
                    <a:cubicBezTo>
                      <a:pt x="96623" y="95000"/>
                      <a:pt x="96623" y="97500"/>
                      <a:pt x="96623" y="100000"/>
                    </a:cubicBezTo>
                    <a:cubicBezTo>
                      <a:pt x="96623" y="100000"/>
                      <a:pt x="96623" y="100000"/>
                      <a:pt x="96623" y="102500"/>
                    </a:cubicBezTo>
                    <a:close/>
                    <a:moveTo>
                      <a:pt x="115324" y="97500"/>
                    </a:moveTo>
                    <a:cubicBezTo>
                      <a:pt x="102857" y="97500"/>
                      <a:pt x="102857" y="97500"/>
                      <a:pt x="102857" y="97500"/>
                    </a:cubicBezTo>
                    <a:cubicBezTo>
                      <a:pt x="102857" y="92500"/>
                      <a:pt x="101298" y="90000"/>
                      <a:pt x="101298" y="87500"/>
                    </a:cubicBezTo>
                    <a:cubicBezTo>
                      <a:pt x="115324" y="87500"/>
                      <a:pt x="115324" y="87500"/>
                      <a:pt x="115324" y="87500"/>
                    </a:cubicBezTo>
                    <a:lnTo>
                      <a:pt x="115324" y="97500"/>
                    </a:lnTo>
                    <a:close/>
                    <a:moveTo>
                      <a:pt x="40519" y="32500"/>
                    </a:moveTo>
                    <a:cubicBezTo>
                      <a:pt x="20259" y="32500"/>
                      <a:pt x="20259" y="32500"/>
                      <a:pt x="20259" y="32500"/>
                    </a:cubicBezTo>
                    <a:cubicBezTo>
                      <a:pt x="18701" y="32500"/>
                      <a:pt x="18701" y="35000"/>
                      <a:pt x="18701" y="35000"/>
                    </a:cubicBezTo>
                    <a:cubicBezTo>
                      <a:pt x="9350" y="57500"/>
                      <a:pt x="9350" y="57500"/>
                      <a:pt x="9350" y="57500"/>
                    </a:cubicBezTo>
                    <a:cubicBezTo>
                      <a:pt x="7792" y="60000"/>
                      <a:pt x="7792" y="60000"/>
                      <a:pt x="9350" y="60000"/>
                    </a:cubicBezTo>
                    <a:cubicBezTo>
                      <a:pt x="9350" y="62500"/>
                      <a:pt x="9350" y="62500"/>
                      <a:pt x="10909" y="62500"/>
                    </a:cubicBezTo>
                    <a:cubicBezTo>
                      <a:pt x="40519" y="62500"/>
                      <a:pt x="40519" y="62500"/>
                      <a:pt x="40519" y="62500"/>
                    </a:cubicBezTo>
                    <a:cubicBezTo>
                      <a:pt x="40519" y="62500"/>
                      <a:pt x="42077" y="62500"/>
                      <a:pt x="42077" y="60000"/>
                    </a:cubicBezTo>
                    <a:cubicBezTo>
                      <a:pt x="42077" y="35000"/>
                      <a:pt x="42077" y="35000"/>
                      <a:pt x="42077" y="35000"/>
                    </a:cubicBezTo>
                    <a:cubicBezTo>
                      <a:pt x="42077" y="35000"/>
                      <a:pt x="40519" y="32500"/>
                      <a:pt x="40519" y="32500"/>
                    </a:cubicBezTo>
                    <a:close/>
                    <a:moveTo>
                      <a:pt x="38961" y="57500"/>
                    </a:moveTo>
                    <a:cubicBezTo>
                      <a:pt x="12467" y="57500"/>
                      <a:pt x="12467" y="57500"/>
                      <a:pt x="12467" y="57500"/>
                    </a:cubicBezTo>
                    <a:cubicBezTo>
                      <a:pt x="20259" y="37500"/>
                      <a:pt x="20259" y="37500"/>
                      <a:pt x="20259" y="37500"/>
                    </a:cubicBezTo>
                    <a:cubicBezTo>
                      <a:pt x="38961" y="37500"/>
                      <a:pt x="38961" y="37500"/>
                      <a:pt x="38961" y="37500"/>
                    </a:cubicBezTo>
                    <a:lnTo>
                      <a:pt x="38961" y="57500"/>
                    </a:lnTo>
                    <a:close/>
                    <a:moveTo>
                      <a:pt x="28051" y="70000"/>
                    </a:moveTo>
                    <a:cubicBezTo>
                      <a:pt x="28051" y="70000"/>
                      <a:pt x="28051" y="72500"/>
                      <a:pt x="26493" y="72500"/>
                    </a:cubicBezTo>
                    <a:cubicBezTo>
                      <a:pt x="21818" y="72500"/>
                      <a:pt x="21818" y="72500"/>
                      <a:pt x="21818" y="72500"/>
                    </a:cubicBezTo>
                    <a:cubicBezTo>
                      <a:pt x="20259" y="72500"/>
                      <a:pt x="20259" y="70000"/>
                      <a:pt x="20259" y="70000"/>
                    </a:cubicBezTo>
                    <a:cubicBezTo>
                      <a:pt x="20259" y="67500"/>
                      <a:pt x="20259" y="67500"/>
                      <a:pt x="21818" y="67500"/>
                    </a:cubicBezTo>
                    <a:cubicBezTo>
                      <a:pt x="26493" y="67500"/>
                      <a:pt x="26493" y="67500"/>
                      <a:pt x="26493" y="67500"/>
                    </a:cubicBezTo>
                    <a:cubicBezTo>
                      <a:pt x="28051" y="67500"/>
                      <a:pt x="28051" y="67500"/>
                      <a:pt x="28051" y="7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2" name="Shape 2512"/>
              <p:cNvSpPr/>
              <p:nvPr/>
            </p:nvSpPr>
            <p:spPr>
              <a:xfrm>
                <a:off x="4261617" y="2164452"/>
                <a:ext cx="335451" cy="2260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3" name="Shape 2513"/>
              <p:cNvSpPr/>
              <p:nvPr/>
            </p:nvSpPr>
            <p:spPr>
              <a:xfrm>
                <a:off x="5426891" y="5684387"/>
                <a:ext cx="335451" cy="22609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4" name="Shape 2514"/>
              <p:cNvSpPr/>
              <p:nvPr/>
            </p:nvSpPr>
            <p:spPr>
              <a:xfrm>
                <a:off x="7576395" y="4910866"/>
                <a:ext cx="292312" cy="27118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6571" y="101538"/>
                    </a:moveTo>
                    <a:cubicBezTo>
                      <a:pt x="101142" y="86769"/>
                      <a:pt x="101142" y="86769"/>
                      <a:pt x="101142" y="86769"/>
                    </a:cubicBezTo>
                    <a:cubicBezTo>
                      <a:pt x="99428" y="84923"/>
                      <a:pt x="96000" y="83076"/>
                      <a:pt x="94285" y="83076"/>
                    </a:cubicBezTo>
                    <a:cubicBezTo>
                      <a:pt x="92571" y="83076"/>
                      <a:pt x="92571" y="83076"/>
                      <a:pt x="92571" y="83076"/>
                    </a:cubicBezTo>
                    <a:cubicBezTo>
                      <a:pt x="89142" y="81230"/>
                      <a:pt x="89142" y="81230"/>
                      <a:pt x="89142" y="81230"/>
                    </a:cubicBezTo>
                    <a:cubicBezTo>
                      <a:pt x="92571" y="75692"/>
                      <a:pt x="94285" y="70153"/>
                      <a:pt x="94285" y="64615"/>
                    </a:cubicBezTo>
                    <a:cubicBezTo>
                      <a:pt x="94285" y="57230"/>
                      <a:pt x="90857" y="51692"/>
                      <a:pt x="85714" y="46153"/>
                    </a:cubicBezTo>
                    <a:cubicBezTo>
                      <a:pt x="80571" y="40615"/>
                      <a:pt x="75428" y="38769"/>
                      <a:pt x="68571" y="38769"/>
                    </a:cubicBezTo>
                    <a:cubicBezTo>
                      <a:pt x="61714" y="38769"/>
                      <a:pt x="54857" y="40615"/>
                      <a:pt x="49714" y="46153"/>
                    </a:cubicBezTo>
                    <a:cubicBezTo>
                      <a:pt x="44571" y="51692"/>
                      <a:pt x="42857" y="57230"/>
                      <a:pt x="42857" y="64615"/>
                    </a:cubicBezTo>
                    <a:cubicBezTo>
                      <a:pt x="42857" y="72000"/>
                      <a:pt x="44571" y="79384"/>
                      <a:pt x="49714" y="84923"/>
                    </a:cubicBezTo>
                    <a:cubicBezTo>
                      <a:pt x="54857" y="90461"/>
                      <a:pt x="61714" y="92307"/>
                      <a:pt x="68571" y="92307"/>
                    </a:cubicBezTo>
                    <a:cubicBezTo>
                      <a:pt x="73714" y="92307"/>
                      <a:pt x="78857" y="92307"/>
                      <a:pt x="82285" y="88615"/>
                    </a:cubicBezTo>
                    <a:cubicBezTo>
                      <a:pt x="84000" y="90461"/>
                      <a:pt x="84000" y="90461"/>
                      <a:pt x="84000" y="90461"/>
                    </a:cubicBezTo>
                    <a:cubicBezTo>
                      <a:pt x="84000" y="92307"/>
                      <a:pt x="84000" y="92307"/>
                      <a:pt x="84000" y="94153"/>
                    </a:cubicBezTo>
                    <a:cubicBezTo>
                      <a:pt x="84000" y="96000"/>
                      <a:pt x="85714" y="97846"/>
                      <a:pt x="87428" y="101538"/>
                    </a:cubicBezTo>
                    <a:cubicBezTo>
                      <a:pt x="102857" y="116307"/>
                      <a:pt x="102857" y="116307"/>
                      <a:pt x="102857" y="116307"/>
                    </a:cubicBezTo>
                    <a:cubicBezTo>
                      <a:pt x="104571" y="118153"/>
                      <a:pt x="106285" y="120000"/>
                      <a:pt x="109714" y="120000"/>
                    </a:cubicBezTo>
                    <a:cubicBezTo>
                      <a:pt x="111428" y="120000"/>
                      <a:pt x="114857" y="118153"/>
                      <a:pt x="116571" y="116307"/>
                    </a:cubicBezTo>
                    <a:cubicBezTo>
                      <a:pt x="120000" y="112615"/>
                      <a:pt x="120000" y="107076"/>
                      <a:pt x="116571" y="101538"/>
                    </a:cubicBezTo>
                    <a:close/>
                    <a:moveTo>
                      <a:pt x="82285" y="81230"/>
                    </a:moveTo>
                    <a:cubicBezTo>
                      <a:pt x="78857" y="84923"/>
                      <a:pt x="73714" y="86769"/>
                      <a:pt x="68571" y="86769"/>
                    </a:cubicBezTo>
                    <a:cubicBezTo>
                      <a:pt x="63428" y="86769"/>
                      <a:pt x="58285" y="84923"/>
                      <a:pt x="53142" y="81230"/>
                    </a:cubicBezTo>
                    <a:cubicBezTo>
                      <a:pt x="49714" y="77538"/>
                      <a:pt x="48000" y="72000"/>
                      <a:pt x="48000" y="64615"/>
                    </a:cubicBezTo>
                    <a:cubicBezTo>
                      <a:pt x="48000" y="59076"/>
                      <a:pt x="49714" y="53538"/>
                      <a:pt x="53142" y="49846"/>
                    </a:cubicBezTo>
                    <a:cubicBezTo>
                      <a:pt x="58285" y="46153"/>
                      <a:pt x="63428" y="44307"/>
                      <a:pt x="68571" y="44307"/>
                    </a:cubicBezTo>
                    <a:cubicBezTo>
                      <a:pt x="73714" y="44307"/>
                      <a:pt x="78857" y="46153"/>
                      <a:pt x="82285" y="49846"/>
                    </a:cubicBezTo>
                    <a:cubicBezTo>
                      <a:pt x="90857" y="59076"/>
                      <a:pt x="90857" y="72000"/>
                      <a:pt x="82285" y="81230"/>
                    </a:cubicBezTo>
                    <a:close/>
                    <a:moveTo>
                      <a:pt x="87428" y="86769"/>
                    </a:moveTo>
                    <a:cubicBezTo>
                      <a:pt x="87428" y="86769"/>
                      <a:pt x="85714" y="86769"/>
                      <a:pt x="85714" y="86769"/>
                    </a:cubicBezTo>
                    <a:cubicBezTo>
                      <a:pt x="84000" y="86769"/>
                      <a:pt x="84000" y="86769"/>
                      <a:pt x="84000" y="86769"/>
                    </a:cubicBezTo>
                    <a:cubicBezTo>
                      <a:pt x="85714" y="84923"/>
                      <a:pt x="85714" y="84923"/>
                      <a:pt x="85714" y="84923"/>
                    </a:cubicBezTo>
                    <a:cubicBezTo>
                      <a:pt x="87428" y="84923"/>
                      <a:pt x="87428" y="83076"/>
                      <a:pt x="87428" y="83076"/>
                    </a:cubicBezTo>
                    <a:cubicBezTo>
                      <a:pt x="89142" y="84923"/>
                      <a:pt x="89142" y="84923"/>
                      <a:pt x="89142" y="84923"/>
                    </a:cubicBezTo>
                    <a:cubicBezTo>
                      <a:pt x="87428" y="84923"/>
                      <a:pt x="87428" y="84923"/>
                      <a:pt x="87428" y="86769"/>
                    </a:cubicBezTo>
                    <a:close/>
                    <a:moveTo>
                      <a:pt x="113142" y="112615"/>
                    </a:moveTo>
                    <a:cubicBezTo>
                      <a:pt x="111428" y="114461"/>
                      <a:pt x="108000" y="114461"/>
                      <a:pt x="106285" y="112615"/>
                    </a:cubicBezTo>
                    <a:cubicBezTo>
                      <a:pt x="90857" y="96000"/>
                      <a:pt x="90857" y="96000"/>
                      <a:pt x="90857" y="96000"/>
                    </a:cubicBezTo>
                    <a:cubicBezTo>
                      <a:pt x="90857" y="96000"/>
                      <a:pt x="89142" y="94153"/>
                      <a:pt x="89142" y="92307"/>
                    </a:cubicBezTo>
                    <a:cubicBezTo>
                      <a:pt x="89142" y="92307"/>
                      <a:pt x="89142" y="92307"/>
                      <a:pt x="89142" y="92307"/>
                    </a:cubicBezTo>
                    <a:cubicBezTo>
                      <a:pt x="89142" y="92307"/>
                      <a:pt x="89142" y="90461"/>
                      <a:pt x="89142" y="90461"/>
                    </a:cubicBezTo>
                    <a:cubicBezTo>
                      <a:pt x="90857" y="90461"/>
                      <a:pt x="90857" y="90461"/>
                      <a:pt x="90857" y="90461"/>
                    </a:cubicBezTo>
                    <a:cubicBezTo>
                      <a:pt x="90857" y="88615"/>
                      <a:pt x="90857" y="88615"/>
                      <a:pt x="92571" y="88615"/>
                    </a:cubicBezTo>
                    <a:cubicBezTo>
                      <a:pt x="92571" y="88615"/>
                      <a:pt x="92571" y="88615"/>
                      <a:pt x="92571" y="88615"/>
                    </a:cubicBezTo>
                    <a:cubicBezTo>
                      <a:pt x="92571" y="88615"/>
                      <a:pt x="92571" y="88615"/>
                      <a:pt x="94285" y="88615"/>
                    </a:cubicBezTo>
                    <a:cubicBezTo>
                      <a:pt x="94285" y="88615"/>
                      <a:pt x="96000" y="88615"/>
                      <a:pt x="97714" y="90461"/>
                    </a:cubicBezTo>
                    <a:cubicBezTo>
                      <a:pt x="111428" y="107076"/>
                      <a:pt x="111428" y="107076"/>
                      <a:pt x="111428" y="107076"/>
                    </a:cubicBezTo>
                    <a:cubicBezTo>
                      <a:pt x="113142" y="108923"/>
                      <a:pt x="114857" y="110769"/>
                      <a:pt x="113142" y="112615"/>
                    </a:cubicBezTo>
                    <a:close/>
                    <a:moveTo>
                      <a:pt x="58285" y="53538"/>
                    </a:moveTo>
                    <a:cubicBezTo>
                      <a:pt x="54857" y="57230"/>
                      <a:pt x="53142" y="60923"/>
                      <a:pt x="53142" y="64615"/>
                    </a:cubicBezTo>
                    <a:cubicBezTo>
                      <a:pt x="53142" y="70153"/>
                      <a:pt x="54857" y="73846"/>
                      <a:pt x="58285" y="77538"/>
                    </a:cubicBezTo>
                    <a:cubicBezTo>
                      <a:pt x="58285" y="77538"/>
                      <a:pt x="58285" y="79384"/>
                      <a:pt x="58285" y="79384"/>
                    </a:cubicBezTo>
                    <a:cubicBezTo>
                      <a:pt x="56571" y="79384"/>
                      <a:pt x="56571" y="79384"/>
                      <a:pt x="56571" y="79384"/>
                    </a:cubicBezTo>
                    <a:cubicBezTo>
                      <a:pt x="56571" y="79384"/>
                      <a:pt x="54857" y="79384"/>
                      <a:pt x="54857" y="79384"/>
                    </a:cubicBezTo>
                    <a:cubicBezTo>
                      <a:pt x="51428" y="75692"/>
                      <a:pt x="49714" y="70153"/>
                      <a:pt x="49714" y="64615"/>
                    </a:cubicBezTo>
                    <a:cubicBezTo>
                      <a:pt x="49714" y="60923"/>
                      <a:pt x="51428" y="55384"/>
                      <a:pt x="54857" y="51692"/>
                    </a:cubicBezTo>
                    <a:cubicBezTo>
                      <a:pt x="56571" y="51692"/>
                      <a:pt x="56571" y="51692"/>
                      <a:pt x="58285" y="51692"/>
                    </a:cubicBezTo>
                    <a:cubicBezTo>
                      <a:pt x="58285" y="51692"/>
                      <a:pt x="58285" y="53538"/>
                      <a:pt x="58285" y="53538"/>
                    </a:cubicBezTo>
                    <a:close/>
                    <a:moveTo>
                      <a:pt x="84000" y="101538"/>
                    </a:moveTo>
                    <a:cubicBezTo>
                      <a:pt x="78857" y="105230"/>
                      <a:pt x="73714" y="108923"/>
                      <a:pt x="66857" y="110769"/>
                    </a:cubicBezTo>
                    <a:cubicBezTo>
                      <a:pt x="70285" y="107076"/>
                      <a:pt x="73714" y="101538"/>
                      <a:pt x="77142" y="96000"/>
                    </a:cubicBezTo>
                    <a:cubicBezTo>
                      <a:pt x="75428" y="96000"/>
                      <a:pt x="73714" y="96000"/>
                      <a:pt x="72000" y="96000"/>
                    </a:cubicBezTo>
                    <a:cubicBezTo>
                      <a:pt x="68571" y="105230"/>
                      <a:pt x="63428" y="110769"/>
                      <a:pt x="56571" y="110769"/>
                    </a:cubicBezTo>
                    <a:cubicBezTo>
                      <a:pt x="56571" y="94153"/>
                      <a:pt x="56571" y="94153"/>
                      <a:pt x="56571" y="94153"/>
                    </a:cubicBezTo>
                    <a:cubicBezTo>
                      <a:pt x="54857" y="94153"/>
                      <a:pt x="54857" y="92307"/>
                      <a:pt x="53142" y="92307"/>
                    </a:cubicBezTo>
                    <a:cubicBezTo>
                      <a:pt x="53142" y="110769"/>
                      <a:pt x="53142" y="110769"/>
                      <a:pt x="53142" y="110769"/>
                    </a:cubicBezTo>
                    <a:cubicBezTo>
                      <a:pt x="44571" y="110769"/>
                      <a:pt x="37714" y="99692"/>
                      <a:pt x="34285" y="86769"/>
                    </a:cubicBezTo>
                    <a:cubicBezTo>
                      <a:pt x="37714" y="86769"/>
                      <a:pt x="42857" y="88615"/>
                      <a:pt x="48000" y="88615"/>
                    </a:cubicBezTo>
                    <a:cubicBezTo>
                      <a:pt x="48000" y="88615"/>
                      <a:pt x="48000" y="88615"/>
                      <a:pt x="48000" y="86769"/>
                    </a:cubicBezTo>
                    <a:cubicBezTo>
                      <a:pt x="46285" y="86769"/>
                      <a:pt x="46285" y="84923"/>
                      <a:pt x="44571" y="84923"/>
                    </a:cubicBezTo>
                    <a:cubicBezTo>
                      <a:pt x="41142" y="83076"/>
                      <a:pt x="36000" y="83076"/>
                      <a:pt x="32571" y="81230"/>
                    </a:cubicBezTo>
                    <a:cubicBezTo>
                      <a:pt x="30857" y="75692"/>
                      <a:pt x="30857" y="68307"/>
                      <a:pt x="30857" y="60923"/>
                    </a:cubicBezTo>
                    <a:cubicBezTo>
                      <a:pt x="39428" y="60923"/>
                      <a:pt x="39428" y="60923"/>
                      <a:pt x="39428" y="60923"/>
                    </a:cubicBezTo>
                    <a:cubicBezTo>
                      <a:pt x="39428" y="59076"/>
                      <a:pt x="39428" y="57230"/>
                      <a:pt x="41142" y="57230"/>
                    </a:cubicBezTo>
                    <a:cubicBezTo>
                      <a:pt x="30857" y="57230"/>
                      <a:pt x="30857" y="57230"/>
                      <a:pt x="30857" y="57230"/>
                    </a:cubicBezTo>
                    <a:cubicBezTo>
                      <a:pt x="30857" y="48000"/>
                      <a:pt x="30857" y="40615"/>
                      <a:pt x="32571" y="35076"/>
                    </a:cubicBezTo>
                    <a:cubicBezTo>
                      <a:pt x="39428" y="33230"/>
                      <a:pt x="46285" y="31384"/>
                      <a:pt x="53142" y="31384"/>
                    </a:cubicBezTo>
                    <a:cubicBezTo>
                      <a:pt x="53142" y="38769"/>
                      <a:pt x="53142" y="38769"/>
                      <a:pt x="53142" y="38769"/>
                    </a:cubicBezTo>
                    <a:cubicBezTo>
                      <a:pt x="54857" y="38769"/>
                      <a:pt x="54857" y="36923"/>
                      <a:pt x="56571" y="36923"/>
                    </a:cubicBezTo>
                    <a:cubicBezTo>
                      <a:pt x="56571" y="31384"/>
                      <a:pt x="56571" y="31384"/>
                      <a:pt x="56571" y="31384"/>
                    </a:cubicBezTo>
                    <a:cubicBezTo>
                      <a:pt x="63428" y="31384"/>
                      <a:pt x="70285" y="33230"/>
                      <a:pt x="77142" y="35076"/>
                    </a:cubicBezTo>
                    <a:cubicBezTo>
                      <a:pt x="77142" y="35076"/>
                      <a:pt x="77142" y="35076"/>
                      <a:pt x="77142" y="36923"/>
                    </a:cubicBezTo>
                    <a:cubicBezTo>
                      <a:pt x="78857" y="36923"/>
                      <a:pt x="80571" y="36923"/>
                      <a:pt x="82285" y="38769"/>
                    </a:cubicBezTo>
                    <a:cubicBezTo>
                      <a:pt x="80571" y="36923"/>
                      <a:pt x="80571" y="36923"/>
                      <a:pt x="80571" y="35076"/>
                    </a:cubicBezTo>
                    <a:cubicBezTo>
                      <a:pt x="94285" y="40615"/>
                      <a:pt x="102857" y="48000"/>
                      <a:pt x="104571" y="57230"/>
                    </a:cubicBezTo>
                    <a:cubicBezTo>
                      <a:pt x="96000" y="57230"/>
                      <a:pt x="96000" y="57230"/>
                      <a:pt x="96000" y="57230"/>
                    </a:cubicBezTo>
                    <a:cubicBezTo>
                      <a:pt x="96000" y="57230"/>
                      <a:pt x="96000" y="59076"/>
                      <a:pt x="96000" y="60923"/>
                    </a:cubicBezTo>
                    <a:cubicBezTo>
                      <a:pt x="104571" y="60923"/>
                      <a:pt x="104571" y="60923"/>
                      <a:pt x="104571" y="60923"/>
                    </a:cubicBezTo>
                    <a:cubicBezTo>
                      <a:pt x="104571" y="64615"/>
                      <a:pt x="101142" y="70153"/>
                      <a:pt x="96000" y="73846"/>
                    </a:cubicBezTo>
                    <a:cubicBezTo>
                      <a:pt x="96000" y="75692"/>
                      <a:pt x="94285" y="77538"/>
                      <a:pt x="94285" y="79384"/>
                    </a:cubicBezTo>
                    <a:cubicBezTo>
                      <a:pt x="97714" y="75692"/>
                      <a:pt x="101142" y="73846"/>
                      <a:pt x="102857" y="72000"/>
                    </a:cubicBezTo>
                    <a:cubicBezTo>
                      <a:pt x="102857" y="73846"/>
                      <a:pt x="101142" y="77538"/>
                      <a:pt x="99428" y="81230"/>
                    </a:cubicBezTo>
                    <a:cubicBezTo>
                      <a:pt x="101142" y="81230"/>
                      <a:pt x="102857" y="83076"/>
                      <a:pt x="102857" y="83076"/>
                    </a:cubicBezTo>
                    <a:cubicBezTo>
                      <a:pt x="104571" y="84923"/>
                      <a:pt x="104571" y="84923"/>
                      <a:pt x="104571" y="84923"/>
                    </a:cubicBezTo>
                    <a:cubicBezTo>
                      <a:pt x="108000" y="75692"/>
                      <a:pt x="109714" y="68307"/>
                      <a:pt x="109714" y="59076"/>
                    </a:cubicBezTo>
                    <a:cubicBezTo>
                      <a:pt x="109714" y="25846"/>
                      <a:pt x="85714" y="0"/>
                      <a:pt x="54857" y="0"/>
                    </a:cubicBezTo>
                    <a:cubicBezTo>
                      <a:pt x="25714" y="0"/>
                      <a:pt x="0" y="25846"/>
                      <a:pt x="0" y="59076"/>
                    </a:cubicBezTo>
                    <a:cubicBezTo>
                      <a:pt x="0" y="90461"/>
                      <a:pt x="25714" y="116307"/>
                      <a:pt x="54857" y="116307"/>
                    </a:cubicBezTo>
                    <a:cubicBezTo>
                      <a:pt x="66857" y="116307"/>
                      <a:pt x="78857" y="112615"/>
                      <a:pt x="87428" y="105230"/>
                    </a:cubicBezTo>
                    <a:cubicBezTo>
                      <a:pt x="85714" y="103384"/>
                      <a:pt x="85714" y="103384"/>
                      <a:pt x="85714" y="103384"/>
                    </a:cubicBezTo>
                    <a:cubicBezTo>
                      <a:pt x="84000" y="103384"/>
                      <a:pt x="84000" y="101538"/>
                      <a:pt x="84000" y="101538"/>
                    </a:cubicBezTo>
                    <a:close/>
                    <a:moveTo>
                      <a:pt x="102857" y="44307"/>
                    </a:moveTo>
                    <a:cubicBezTo>
                      <a:pt x="97714" y="38769"/>
                      <a:pt x="90857" y="35076"/>
                      <a:pt x="80571" y="31384"/>
                    </a:cubicBezTo>
                    <a:cubicBezTo>
                      <a:pt x="77142" y="20307"/>
                      <a:pt x="72000" y="11076"/>
                      <a:pt x="66857" y="7384"/>
                    </a:cubicBezTo>
                    <a:cubicBezTo>
                      <a:pt x="85714" y="11076"/>
                      <a:pt x="99428" y="25846"/>
                      <a:pt x="102857" y="44307"/>
                    </a:cubicBezTo>
                    <a:close/>
                    <a:moveTo>
                      <a:pt x="56571" y="5538"/>
                    </a:moveTo>
                    <a:cubicBezTo>
                      <a:pt x="65142" y="5538"/>
                      <a:pt x="72000" y="16615"/>
                      <a:pt x="75428" y="29538"/>
                    </a:cubicBezTo>
                    <a:cubicBezTo>
                      <a:pt x="70285" y="29538"/>
                      <a:pt x="63428" y="27692"/>
                      <a:pt x="56571" y="27692"/>
                    </a:cubicBezTo>
                    <a:lnTo>
                      <a:pt x="56571" y="5538"/>
                    </a:lnTo>
                    <a:close/>
                    <a:moveTo>
                      <a:pt x="53142" y="5538"/>
                    </a:moveTo>
                    <a:cubicBezTo>
                      <a:pt x="53142" y="27692"/>
                      <a:pt x="53142" y="27692"/>
                      <a:pt x="53142" y="27692"/>
                    </a:cubicBezTo>
                    <a:cubicBezTo>
                      <a:pt x="46285" y="27692"/>
                      <a:pt x="39428" y="29538"/>
                      <a:pt x="34285" y="29538"/>
                    </a:cubicBezTo>
                    <a:cubicBezTo>
                      <a:pt x="37714" y="16615"/>
                      <a:pt x="44571" y="5538"/>
                      <a:pt x="53142" y="5538"/>
                    </a:cubicBezTo>
                    <a:close/>
                    <a:moveTo>
                      <a:pt x="42857" y="7384"/>
                    </a:moveTo>
                    <a:cubicBezTo>
                      <a:pt x="37714" y="11076"/>
                      <a:pt x="32571" y="20307"/>
                      <a:pt x="30857" y="31384"/>
                    </a:cubicBezTo>
                    <a:cubicBezTo>
                      <a:pt x="20571" y="35076"/>
                      <a:pt x="12000" y="38769"/>
                      <a:pt x="6857" y="44307"/>
                    </a:cubicBezTo>
                    <a:cubicBezTo>
                      <a:pt x="12000" y="25846"/>
                      <a:pt x="25714" y="11076"/>
                      <a:pt x="42857" y="7384"/>
                    </a:cubicBezTo>
                    <a:close/>
                    <a:moveTo>
                      <a:pt x="29142" y="35076"/>
                    </a:moveTo>
                    <a:cubicBezTo>
                      <a:pt x="27428" y="42461"/>
                      <a:pt x="27428" y="49846"/>
                      <a:pt x="27428" y="57230"/>
                    </a:cubicBezTo>
                    <a:cubicBezTo>
                      <a:pt x="5142" y="57230"/>
                      <a:pt x="5142" y="57230"/>
                      <a:pt x="5142" y="57230"/>
                    </a:cubicBezTo>
                    <a:cubicBezTo>
                      <a:pt x="6857" y="48000"/>
                      <a:pt x="15428" y="40615"/>
                      <a:pt x="29142" y="35076"/>
                    </a:cubicBezTo>
                    <a:close/>
                    <a:moveTo>
                      <a:pt x="27428" y="60923"/>
                    </a:moveTo>
                    <a:cubicBezTo>
                      <a:pt x="27428" y="68307"/>
                      <a:pt x="27428" y="73846"/>
                      <a:pt x="29142" y="81230"/>
                    </a:cubicBezTo>
                    <a:cubicBezTo>
                      <a:pt x="15428" y="75692"/>
                      <a:pt x="6857" y="68307"/>
                      <a:pt x="5142" y="60923"/>
                    </a:cubicBezTo>
                    <a:lnTo>
                      <a:pt x="27428" y="60923"/>
                    </a:lnTo>
                    <a:close/>
                    <a:moveTo>
                      <a:pt x="6857" y="72000"/>
                    </a:moveTo>
                    <a:cubicBezTo>
                      <a:pt x="12000" y="77538"/>
                      <a:pt x="20571" y="81230"/>
                      <a:pt x="30857" y="84923"/>
                    </a:cubicBezTo>
                    <a:cubicBezTo>
                      <a:pt x="32571" y="96000"/>
                      <a:pt x="37714" y="105230"/>
                      <a:pt x="42857" y="110769"/>
                    </a:cubicBezTo>
                    <a:cubicBezTo>
                      <a:pt x="25714" y="105230"/>
                      <a:pt x="12000" y="90461"/>
                      <a:pt x="6857" y="72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5" name="Shape 2515"/>
              <p:cNvSpPr/>
              <p:nvPr/>
            </p:nvSpPr>
            <p:spPr>
              <a:xfrm>
                <a:off x="6394919" y="4568428"/>
                <a:ext cx="294877" cy="1987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6" name="Shape 2516"/>
              <p:cNvSpPr/>
              <p:nvPr/>
            </p:nvSpPr>
            <p:spPr>
              <a:xfrm>
                <a:off x="6842720" y="3912123"/>
                <a:ext cx="281539" cy="2690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7" name="Shape 2517"/>
              <p:cNvSpPr/>
              <p:nvPr/>
            </p:nvSpPr>
            <p:spPr>
              <a:xfrm>
                <a:off x="5843289" y="5254807"/>
                <a:ext cx="328103" cy="31356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91343" y="43125"/>
                    </a:moveTo>
                    <a:cubicBezTo>
                      <a:pt x="91343" y="41250"/>
                      <a:pt x="91343" y="39375"/>
                      <a:pt x="89552" y="39375"/>
                    </a:cubicBezTo>
                    <a:cubicBezTo>
                      <a:pt x="78805" y="39375"/>
                      <a:pt x="78805" y="39375"/>
                      <a:pt x="78805" y="39375"/>
                    </a:cubicBezTo>
                    <a:cubicBezTo>
                      <a:pt x="78805" y="37500"/>
                      <a:pt x="78805" y="37500"/>
                      <a:pt x="78805" y="37500"/>
                    </a:cubicBezTo>
                    <a:cubicBezTo>
                      <a:pt x="78805" y="37500"/>
                      <a:pt x="78805" y="35625"/>
                      <a:pt x="77014" y="35625"/>
                    </a:cubicBezTo>
                    <a:cubicBezTo>
                      <a:pt x="44776" y="35625"/>
                      <a:pt x="44776" y="35625"/>
                      <a:pt x="44776" y="35625"/>
                    </a:cubicBezTo>
                    <a:cubicBezTo>
                      <a:pt x="42985" y="35625"/>
                      <a:pt x="42985" y="35625"/>
                      <a:pt x="42985" y="35625"/>
                    </a:cubicBezTo>
                    <a:cubicBezTo>
                      <a:pt x="42985" y="37500"/>
                      <a:pt x="42985" y="37500"/>
                      <a:pt x="42985" y="37500"/>
                    </a:cubicBezTo>
                    <a:cubicBezTo>
                      <a:pt x="42985" y="39375"/>
                      <a:pt x="42985" y="39375"/>
                      <a:pt x="42985" y="39375"/>
                    </a:cubicBezTo>
                    <a:cubicBezTo>
                      <a:pt x="32238" y="39375"/>
                      <a:pt x="32238" y="39375"/>
                      <a:pt x="32238" y="39375"/>
                    </a:cubicBezTo>
                    <a:cubicBezTo>
                      <a:pt x="30447" y="39375"/>
                      <a:pt x="28656" y="41250"/>
                      <a:pt x="28656" y="43125"/>
                    </a:cubicBezTo>
                    <a:cubicBezTo>
                      <a:pt x="28656" y="56250"/>
                      <a:pt x="28656" y="56250"/>
                      <a:pt x="28656" y="56250"/>
                    </a:cubicBezTo>
                    <a:cubicBezTo>
                      <a:pt x="28656" y="61875"/>
                      <a:pt x="35820" y="65625"/>
                      <a:pt x="39402" y="69375"/>
                    </a:cubicBezTo>
                    <a:cubicBezTo>
                      <a:pt x="41194" y="69375"/>
                      <a:pt x="41194" y="69375"/>
                      <a:pt x="41194" y="69375"/>
                    </a:cubicBezTo>
                    <a:cubicBezTo>
                      <a:pt x="42985" y="69375"/>
                      <a:pt x="44776" y="69375"/>
                      <a:pt x="46567" y="67500"/>
                    </a:cubicBezTo>
                    <a:cubicBezTo>
                      <a:pt x="48358" y="69375"/>
                      <a:pt x="50149" y="71250"/>
                      <a:pt x="53731" y="73125"/>
                    </a:cubicBezTo>
                    <a:cubicBezTo>
                      <a:pt x="53731" y="73125"/>
                      <a:pt x="55522" y="73125"/>
                      <a:pt x="55522" y="75000"/>
                    </a:cubicBezTo>
                    <a:cubicBezTo>
                      <a:pt x="55522" y="75000"/>
                      <a:pt x="57313" y="76875"/>
                      <a:pt x="57313" y="78750"/>
                    </a:cubicBezTo>
                    <a:cubicBezTo>
                      <a:pt x="57313" y="84375"/>
                      <a:pt x="53731" y="86250"/>
                      <a:pt x="53731" y="86250"/>
                    </a:cubicBezTo>
                    <a:cubicBezTo>
                      <a:pt x="53731" y="86250"/>
                      <a:pt x="50149" y="88125"/>
                      <a:pt x="46567" y="88125"/>
                    </a:cubicBezTo>
                    <a:cubicBezTo>
                      <a:pt x="46567" y="88125"/>
                      <a:pt x="46567" y="90000"/>
                      <a:pt x="46567" y="90000"/>
                    </a:cubicBezTo>
                    <a:cubicBezTo>
                      <a:pt x="46567" y="91875"/>
                      <a:pt x="46567" y="91875"/>
                      <a:pt x="48358" y="91875"/>
                    </a:cubicBezTo>
                    <a:cubicBezTo>
                      <a:pt x="73432" y="91875"/>
                      <a:pt x="73432" y="91875"/>
                      <a:pt x="73432" y="91875"/>
                    </a:cubicBezTo>
                    <a:cubicBezTo>
                      <a:pt x="75223" y="91875"/>
                      <a:pt x="75223" y="91875"/>
                      <a:pt x="75223" y="90000"/>
                    </a:cubicBezTo>
                    <a:cubicBezTo>
                      <a:pt x="75223" y="90000"/>
                      <a:pt x="75223" y="88125"/>
                      <a:pt x="75223" y="88125"/>
                    </a:cubicBezTo>
                    <a:cubicBezTo>
                      <a:pt x="71641" y="88125"/>
                      <a:pt x="68059" y="86250"/>
                      <a:pt x="68059" y="86250"/>
                    </a:cubicBezTo>
                    <a:cubicBezTo>
                      <a:pt x="66268" y="86250"/>
                      <a:pt x="64477" y="84375"/>
                      <a:pt x="64477" y="78750"/>
                    </a:cubicBezTo>
                    <a:cubicBezTo>
                      <a:pt x="64477" y="76875"/>
                      <a:pt x="66268" y="75000"/>
                      <a:pt x="66268" y="73125"/>
                    </a:cubicBezTo>
                    <a:cubicBezTo>
                      <a:pt x="66268" y="73125"/>
                      <a:pt x="68059" y="73125"/>
                      <a:pt x="68059" y="73125"/>
                    </a:cubicBezTo>
                    <a:cubicBezTo>
                      <a:pt x="71641" y="71250"/>
                      <a:pt x="73432" y="69375"/>
                      <a:pt x="75223" y="67500"/>
                    </a:cubicBezTo>
                    <a:cubicBezTo>
                      <a:pt x="77014" y="69375"/>
                      <a:pt x="78805" y="69375"/>
                      <a:pt x="78805" y="69375"/>
                    </a:cubicBezTo>
                    <a:cubicBezTo>
                      <a:pt x="80597" y="69375"/>
                      <a:pt x="80597" y="69375"/>
                      <a:pt x="82388" y="69375"/>
                    </a:cubicBezTo>
                    <a:cubicBezTo>
                      <a:pt x="85970" y="65625"/>
                      <a:pt x="91343" y="61875"/>
                      <a:pt x="91343" y="56250"/>
                    </a:cubicBezTo>
                    <a:lnTo>
                      <a:pt x="91343" y="43125"/>
                    </a:lnTo>
                    <a:close/>
                    <a:moveTo>
                      <a:pt x="41194" y="63750"/>
                    </a:moveTo>
                    <a:cubicBezTo>
                      <a:pt x="34029" y="58125"/>
                      <a:pt x="34029" y="56250"/>
                      <a:pt x="34029" y="56250"/>
                    </a:cubicBezTo>
                    <a:cubicBezTo>
                      <a:pt x="34029" y="45000"/>
                      <a:pt x="34029" y="45000"/>
                      <a:pt x="34029" y="45000"/>
                    </a:cubicBezTo>
                    <a:cubicBezTo>
                      <a:pt x="42985" y="45000"/>
                      <a:pt x="42985" y="45000"/>
                      <a:pt x="42985" y="45000"/>
                    </a:cubicBezTo>
                    <a:cubicBezTo>
                      <a:pt x="42985" y="58125"/>
                      <a:pt x="42985" y="58125"/>
                      <a:pt x="42985" y="58125"/>
                    </a:cubicBezTo>
                    <a:cubicBezTo>
                      <a:pt x="42985" y="60000"/>
                      <a:pt x="42985" y="61875"/>
                      <a:pt x="42985" y="61875"/>
                    </a:cubicBezTo>
                    <a:cubicBezTo>
                      <a:pt x="42985" y="63750"/>
                      <a:pt x="42985" y="63750"/>
                      <a:pt x="41194" y="63750"/>
                    </a:cubicBezTo>
                    <a:close/>
                    <a:moveTo>
                      <a:pt x="85970" y="56250"/>
                    </a:moveTo>
                    <a:cubicBezTo>
                      <a:pt x="85970" y="56250"/>
                      <a:pt x="85970" y="58125"/>
                      <a:pt x="78805" y="63750"/>
                    </a:cubicBezTo>
                    <a:cubicBezTo>
                      <a:pt x="78805" y="63750"/>
                      <a:pt x="78805" y="63750"/>
                      <a:pt x="78805" y="61875"/>
                    </a:cubicBezTo>
                    <a:cubicBezTo>
                      <a:pt x="78805" y="61875"/>
                      <a:pt x="78805" y="60000"/>
                      <a:pt x="78805" y="58125"/>
                    </a:cubicBezTo>
                    <a:cubicBezTo>
                      <a:pt x="78805" y="45000"/>
                      <a:pt x="78805" y="45000"/>
                      <a:pt x="78805" y="45000"/>
                    </a:cubicBezTo>
                    <a:cubicBezTo>
                      <a:pt x="85970" y="45000"/>
                      <a:pt x="85970" y="45000"/>
                      <a:pt x="85970" y="45000"/>
                    </a:cubicBezTo>
                    <a:lnTo>
                      <a:pt x="85970" y="56250"/>
                    </a:lnTo>
                    <a:close/>
                    <a:moveTo>
                      <a:pt x="112835" y="48750"/>
                    </a:moveTo>
                    <a:cubicBezTo>
                      <a:pt x="111044" y="46875"/>
                      <a:pt x="109253" y="45000"/>
                      <a:pt x="109253" y="45000"/>
                    </a:cubicBezTo>
                    <a:cubicBezTo>
                      <a:pt x="109253" y="43125"/>
                      <a:pt x="109253" y="39375"/>
                      <a:pt x="109253" y="37500"/>
                    </a:cubicBezTo>
                    <a:cubicBezTo>
                      <a:pt x="111044" y="31875"/>
                      <a:pt x="111044" y="28125"/>
                      <a:pt x="109253" y="24375"/>
                    </a:cubicBezTo>
                    <a:cubicBezTo>
                      <a:pt x="105671" y="20625"/>
                      <a:pt x="102089" y="18750"/>
                      <a:pt x="96716" y="18750"/>
                    </a:cubicBezTo>
                    <a:cubicBezTo>
                      <a:pt x="94925" y="18750"/>
                      <a:pt x="91343" y="18750"/>
                      <a:pt x="91343" y="16875"/>
                    </a:cubicBezTo>
                    <a:cubicBezTo>
                      <a:pt x="89552" y="16875"/>
                      <a:pt x="87761" y="13125"/>
                      <a:pt x="87761" y="11250"/>
                    </a:cubicBezTo>
                    <a:cubicBezTo>
                      <a:pt x="85970" y="7500"/>
                      <a:pt x="84179" y="1875"/>
                      <a:pt x="78805" y="1875"/>
                    </a:cubicBezTo>
                    <a:cubicBezTo>
                      <a:pt x="78805" y="0"/>
                      <a:pt x="77014" y="0"/>
                      <a:pt x="77014" y="0"/>
                    </a:cubicBezTo>
                    <a:cubicBezTo>
                      <a:pt x="73432" y="0"/>
                      <a:pt x="69850" y="1875"/>
                      <a:pt x="66268" y="3750"/>
                    </a:cubicBezTo>
                    <a:cubicBezTo>
                      <a:pt x="64477" y="5625"/>
                      <a:pt x="62686" y="7500"/>
                      <a:pt x="60895" y="7500"/>
                    </a:cubicBezTo>
                    <a:cubicBezTo>
                      <a:pt x="59104" y="7500"/>
                      <a:pt x="57313" y="5625"/>
                      <a:pt x="53731" y="3750"/>
                    </a:cubicBezTo>
                    <a:cubicBezTo>
                      <a:pt x="51940" y="1875"/>
                      <a:pt x="48358" y="0"/>
                      <a:pt x="44776" y="0"/>
                    </a:cubicBezTo>
                    <a:cubicBezTo>
                      <a:pt x="44776" y="0"/>
                      <a:pt x="42985" y="0"/>
                      <a:pt x="42985" y="1875"/>
                    </a:cubicBezTo>
                    <a:cubicBezTo>
                      <a:pt x="37611" y="1875"/>
                      <a:pt x="35820" y="7500"/>
                      <a:pt x="34029" y="11250"/>
                    </a:cubicBezTo>
                    <a:cubicBezTo>
                      <a:pt x="32238" y="13125"/>
                      <a:pt x="32238" y="16875"/>
                      <a:pt x="30447" y="16875"/>
                    </a:cubicBezTo>
                    <a:cubicBezTo>
                      <a:pt x="28656" y="18750"/>
                      <a:pt x="26865" y="18750"/>
                      <a:pt x="23283" y="18750"/>
                    </a:cubicBezTo>
                    <a:cubicBezTo>
                      <a:pt x="19701" y="18750"/>
                      <a:pt x="14328" y="20625"/>
                      <a:pt x="12537" y="24375"/>
                    </a:cubicBezTo>
                    <a:cubicBezTo>
                      <a:pt x="8955" y="28125"/>
                      <a:pt x="10746" y="31875"/>
                      <a:pt x="10746" y="37500"/>
                    </a:cubicBezTo>
                    <a:cubicBezTo>
                      <a:pt x="12537" y="39375"/>
                      <a:pt x="12537" y="43125"/>
                      <a:pt x="12537" y="45000"/>
                    </a:cubicBezTo>
                    <a:cubicBezTo>
                      <a:pt x="12537" y="45000"/>
                      <a:pt x="8955" y="46875"/>
                      <a:pt x="7164" y="48750"/>
                    </a:cubicBezTo>
                    <a:cubicBezTo>
                      <a:pt x="5373" y="52500"/>
                      <a:pt x="0" y="56250"/>
                      <a:pt x="0" y="60000"/>
                    </a:cubicBezTo>
                    <a:cubicBezTo>
                      <a:pt x="0" y="65625"/>
                      <a:pt x="5373" y="69375"/>
                      <a:pt x="7164" y="71250"/>
                    </a:cubicBezTo>
                    <a:cubicBezTo>
                      <a:pt x="8955" y="73125"/>
                      <a:pt x="12537" y="75000"/>
                      <a:pt x="12537" y="76875"/>
                    </a:cubicBezTo>
                    <a:cubicBezTo>
                      <a:pt x="12537" y="78750"/>
                      <a:pt x="12537" y="82500"/>
                      <a:pt x="10746" y="84375"/>
                    </a:cubicBezTo>
                    <a:cubicBezTo>
                      <a:pt x="10746" y="88125"/>
                      <a:pt x="8955" y="93750"/>
                      <a:pt x="12537" y="97500"/>
                    </a:cubicBezTo>
                    <a:cubicBezTo>
                      <a:pt x="14328" y="101250"/>
                      <a:pt x="19701" y="101250"/>
                      <a:pt x="23283" y="103125"/>
                    </a:cubicBezTo>
                    <a:cubicBezTo>
                      <a:pt x="26865" y="103125"/>
                      <a:pt x="28656" y="103125"/>
                      <a:pt x="30447" y="103125"/>
                    </a:cubicBezTo>
                    <a:cubicBezTo>
                      <a:pt x="32238" y="105000"/>
                      <a:pt x="32238" y="106875"/>
                      <a:pt x="34029" y="110625"/>
                    </a:cubicBezTo>
                    <a:cubicBezTo>
                      <a:pt x="35820" y="114375"/>
                      <a:pt x="37611" y="118125"/>
                      <a:pt x="42985" y="120000"/>
                    </a:cubicBezTo>
                    <a:cubicBezTo>
                      <a:pt x="42985" y="120000"/>
                      <a:pt x="44776" y="120000"/>
                      <a:pt x="44776" y="120000"/>
                    </a:cubicBezTo>
                    <a:cubicBezTo>
                      <a:pt x="48358" y="120000"/>
                      <a:pt x="51940" y="118125"/>
                      <a:pt x="53731" y="116250"/>
                    </a:cubicBezTo>
                    <a:cubicBezTo>
                      <a:pt x="57313" y="116250"/>
                      <a:pt x="59104" y="114375"/>
                      <a:pt x="60895" y="114375"/>
                    </a:cubicBezTo>
                    <a:cubicBezTo>
                      <a:pt x="62686" y="114375"/>
                      <a:pt x="64477" y="116250"/>
                      <a:pt x="66268" y="116250"/>
                    </a:cubicBezTo>
                    <a:cubicBezTo>
                      <a:pt x="69850" y="118125"/>
                      <a:pt x="73432" y="120000"/>
                      <a:pt x="77014" y="120000"/>
                    </a:cubicBezTo>
                    <a:cubicBezTo>
                      <a:pt x="77014" y="120000"/>
                      <a:pt x="78805" y="120000"/>
                      <a:pt x="78805" y="120000"/>
                    </a:cubicBezTo>
                    <a:cubicBezTo>
                      <a:pt x="84179" y="118125"/>
                      <a:pt x="85970" y="114375"/>
                      <a:pt x="87761" y="110625"/>
                    </a:cubicBezTo>
                    <a:cubicBezTo>
                      <a:pt x="87761" y="106875"/>
                      <a:pt x="89552" y="105000"/>
                      <a:pt x="91343" y="103125"/>
                    </a:cubicBezTo>
                    <a:cubicBezTo>
                      <a:pt x="91343" y="103125"/>
                      <a:pt x="94925" y="103125"/>
                      <a:pt x="96716" y="103125"/>
                    </a:cubicBezTo>
                    <a:cubicBezTo>
                      <a:pt x="102089" y="101250"/>
                      <a:pt x="105671" y="101250"/>
                      <a:pt x="109253" y="97500"/>
                    </a:cubicBezTo>
                    <a:cubicBezTo>
                      <a:pt x="111044" y="93750"/>
                      <a:pt x="111044" y="88125"/>
                      <a:pt x="109253" y="84375"/>
                    </a:cubicBezTo>
                    <a:cubicBezTo>
                      <a:pt x="109253" y="82500"/>
                      <a:pt x="109253" y="78750"/>
                      <a:pt x="109253" y="76875"/>
                    </a:cubicBezTo>
                    <a:cubicBezTo>
                      <a:pt x="109253" y="75000"/>
                      <a:pt x="111044" y="73125"/>
                      <a:pt x="112835" y="71250"/>
                    </a:cubicBezTo>
                    <a:cubicBezTo>
                      <a:pt x="116417" y="69375"/>
                      <a:pt x="120000" y="65625"/>
                      <a:pt x="120000" y="60000"/>
                    </a:cubicBezTo>
                    <a:cubicBezTo>
                      <a:pt x="120000" y="56250"/>
                      <a:pt x="116417" y="52500"/>
                      <a:pt x="112835" y="48750"/>
                    </a:cubicBezTo>
                    <a:close/>
                    <a:moveTo>
                      <a:pt x="96716" y="24375"/>
                    </a:moveTo>
                    <a:cubicBezTo>
                      <a:pt x="100298" y="24375"/>
                      <a:pt x="103880" y="24375"/>
                      <a:pt x="103880" y="26250"/>
                    </a:cubicBezTo>
                    <a:cubicBezTo>
                      <a:pt x="105671" y="28125"/>
                      <a:pt x="105671" y="31875"/>
                      <a:pt x="103880" y="35625"/>
                    </a:cubicBezTo>
                    <a:cubicBezTo>
                      <a:pt x="103880" y="39375"/>
                      <a:pt x="103880" y="41250"/>
                      <a:pt x="103880" y="45000"/>
                    </a:cubicBezTo>
                    <a:cubicBezTo>
                      <a:pt x="100298" y="35625"/>
                      <a:pt x="94925" y="28125"/>
                      <a:pt x="87761" y="22500"/>
                    </a:cubicBezTo>
                    <a:cubicBezTo>
                      <a:pt x="91343" y="24375"/>
                      <a:pt x="93134" y="24375"/>
                      <a:pt x="96716" y="24375"/>
                    </a:cubicBezTo>
                    <a:close/>
                    <a:moveTo>
                      <a:pt x="69850" y="9375"/>
                    </a:moveTo>
                    <a:cubicBezTo>
                      <a:pt x="73432" y="7500"/>
                      <a:pt x="75223" y="5625"/>
                      <a:pt x="77014" y="5625"/>
                    </a:cubicBezTo>
                    <a:cubicBezTo>
                      <a:pt x="78805" y="7500"/>
                      <a:pt x="80597" y="11250"/>
                      <a:pt x="82388" y="13125"/>
                    </a:cubicBezTo>
                    <a:cubicBezTo>
                      <a:pt x="84179" y="16875"/>
                      <a:pt x="84179" y="18750"/>
                      <a:pt x="85970" y="20625"/>
                    </a:cubicBezTo>
                    <a:cubicBezTo>
                      <a:pt x="78805" y="15000"/>
                      <a:pt x="71641" y="13125"/>
                      <a:pt x="62686" y="13125"/>
                    </a:cubicBezTo>
                    <a:cubicBezTo>
                      <a:pt x="64477" y="11250"/>
                      <a:pt x="68059" y="11250"/>
                      <a:pt x="69850" y="9375"/>
                    </a:cubicBezTo>
                    <a:close/>
                    <a:moveTo>
                      <a:pt x="39402" y="13125"/>
                    </a:moveTo>
                    <a:cubicBezTo>
                      <a:pt x="39402" y="11250"/>
                      <a:pt x="41194" y="7500"/>
                      <a:pt x="42985" y="5625"/>
                    </a:cubicBezTo>
                    <a:cubicBezTo>
                      <a:pt x="46567" y="5625"/>
                      <a:pt x="48358" y="7500"/>
                      <a:pt x="51940" y="9375"/>
                    </a:cubicBezTo>
                    <a:cubicBezTo>
                      <a:pt x="53731" y="11250"/>
                      <a:pt x="57313" y="11250"/>
                      <a:pt x="59104" y="13125"/>
                    </a:cubicBezTo>
                    <a:cubicBezTo>
                      <a:pt x="50149" y="13125"/>
                      <a:pt x="41194" y="15000"/>
                      <a:pt x="34029" y="20625"/>
                    </a:cubicBezTo>
                    <a:cubicBezTo>
                      <a:pt x="35820" y="18750"/>
                      <a:pt x="37611" y="16875"/>
                      <a:pt x="39402" y="13125"/>
                    </a:cubicBezTo>
                    <a:close/>
                    <a:moveTo>
                      <a:pt x="16119" y="26250"/>
                    </a:moveTo>
                    <a:cubicBezTo>
                      <a:pt x="17910" y="24375"/>
                      <a:pt x="21492" y="24375"/>
                      <a:pt x="25074" y="24375"/>
                    </a:cubicBezTo>
                    <a:cubicBezTo>
                      <a:pt x="26865" y="24375"/>
                      <a:pt x="30447" y="24375"/>
                      <a:pt x="32238" y="22500"/>
                    </a:cubicBezTo>
                    <a:cubicBezTo>
                      <a:pt x="25074" y="28125"/>
                      <a:pt x="19701" y="35625"/>
                      <a:pt x="17910" y="45000"/>
                    </a:cubicBezTo>
                    <a:cubicBezTo>
                      <a:pt x="17910" y="41250"/>
                      <a:pt x="17910" y="39375"/>
                      <a:pt x="16119" y="35625"/>
                    </a:cubicBezTo>
                    <a:cubicBezTo>
                      <a:pt x="16119" y="31875"/>
                      <a:pt x="16119" y="28125"/>
                      <a:pt x="16119" y="26250"/>
                    </a:cubicBezTo>
                    <a:close/>
                    <a:moveTo>
                      <a:pt x="10746" y="67500"/>
                    </a:moveTo>
                    <a:cubicBezTo>
                      <a:pt x="8955" y="65625"/>
                      <a:pt x="5373" y="63750"/>
                      <a:pt x="5373" y="60000"/>
                    </a:cubicBezTo>
                    <a:cubicBezTo>
                      <a:pt x="5373" y="58125"/>
                      <a:pt x="8955" y="56250"/>
                      <a:pt x="10746" y="52500"/>
                    </a:cubicBezTo>
                    <a:cubicBezTo>
                      <a:pt x="14328" y="50625"/>
                      <a:pt x="16119" y="48750"/>
                      <a:pt x="16119" y="46875"/>
                    </a:cubicBezTo>
                    <a:cubicBezTo>
                      <a:pt x="16119" y="50625"/>
                      <a:pt x="14328" y="56250"/>
                      <a:pt x="14328" y="60000"/>
                    </a:cubicBezTo>
                    <a:cubicBezTo>
                      <a:pt x="14328" y="65625"/>
                      <a:pt x="16119" y="69375"/>
                      <a:pt x="16119" y="75000"/>
                    </a:cubicBezTo>
                    <a:cubicBezTo>
                      <a:pt x="16119" y="71250"/>
                      <a:pt x="14328" y="69375"/>
                      <a:pt x="10746" y="67500"/>
                    </a:cubicBezTo>
                    <a:close/>
                    <a:moveTo>
                      <a:pt x="25074" y="97500"/>
                    </a:moveTo>
                    <a:cubicBezTo>
                      <a:pt x="21492" y="95625"/>
                      <a:pt x="17910" y="95625"/>
                      <a:pt x="16119" y="93750"/>
                    </a:cubicBezTo>
                    <a:cubicBezTo>
                      <a:pt x="16119" y="91875"/>
                      <a:pt x="16119" y="88125"/>
                      <a:pt x="16119" y="86250"/>
                    </a:cubicBezTo>
                    <a:cubicBezTo>
                      <a:pt x="17910" y="82500"/>
                      <a:pt x="17910" y="78750"/>
                      <a:pt x="17910" y="76875"/>
                    </a:cubicBezTo>
                    <a:cubicBezTo>
                      <a:pt x="19701" y="86250"/>
                      <a:pt x="25074" y="93750"/>
                      <a:pt x="32238" y="99375"/>
                    </a:cubicBezTo>
                    <a:cubicBezTo>
                      <a:pt x="30447" y="97500"/>
                      <a:pt x="26865" y="97500"/>
                      <a:pt x="25074" y="97500"/>
                    </a:cubicBezTo>
                    <a:close/>
                    <a:moveTo>
                      <a:pt x="51940" y="112500"/>
                    </a:moveTo>
                    <a:cubicBezTo>
                      <a:pt x="48358" y="114375"/>
                      <a:pt x="46567" y="116250"/>
                      <a:pt x="42985" y="114375"/>
                    </a:cubicBezTo>
                    <a:cubicBezTo>
                      <a:pt x="41194" y="114375"/>
                      <a:pt x="39402" y="110625"/>
                      <a:pt x="39402" y="106875"/>
                    </a:cubicBezTo>
                    <a:cubicBezTo>
                      <a:pt x="37611" y="105000"/>
                      <a:pt x="35820" y="101250"/>
                      <a:pt x="34029" y="99375"/>
                    </a:cubicBezTo>
                    <a:cubicBezTo>
                      <a:pt x="41194" y="105000"/>
                      <a:pt x="50149" y="108750"/>
                      <a:pt x="59104" y="108750"/>
                    </a:cubicBezTo>
                    <a:cubicBezTo>
                      <a:pt x="57313" y="108750"/>
                      <a:pt x="53731" y="110625"/>
                      <a:pt x="51940" y="112500"/>
                    </a:cubicBezTo>
                    <a:close/>
                    <a:moveTo>
                      <a:pt x="82388" y="106875"/>
                    </a:moveTo>
                    <a:cubicBezTo>
                      <a:pt x="80597" y="110625"/>
                      <a:pt x="78805" y="114375"/>
                      <a:pt x="77014" y="114375"/>
                    </a:cubicBezTo>
                    <a:cubicBezTo>
                      <a:pt x="75223" y="116250"/>
                      <a:pt x="73432" y="114375"/>
                      <a:pt x="69850" y="112500"/>
                    </a:cubicBezTo>
                    <a:cubicBezTo>
                      <a:pt x="66268" y="110625"/>
                      <a:pt x="64477" y="108750"/>
                      <a:pt x="62686" y="108750"/>
                    </a:cubicBezTo>
                    <a:cubicBezTo>
                      <a:pt x="71641" y="108750"/>
                      <a:pt x="78805" y="105000"/>
                      <a:pt x="85970" y="99375"/>
                    </a:cubicBezTo>
                    <a:cubicBezTo>
                      <a:pt x="84179" y="101250"/>
                      <a:pt x="84179" y="105000"/>
                      <a:pt x="82388" y="106875"/>
                    </a:cubicBezTo>
                    <a:close/>
                    <a:moveTo>
                      <a:pt x="60895" y="105000"/>
                    </a:moveTo>
                    <a:cubicBezTo>
                      <a:pt x="37611" y="105000"/>
                      <a:pt x="17910" y="84375"/>
                      <a:pt x="17910" y="60000"/>
                    </a:cubicBezTo>
                    <a:cubicBezTo>
                      <a:pt x="17910" y="35625"/>
                      <a:pt x="37611" y="16875"/>
                      <a:pt x="60895" y="16875"/>
                    </a:cubicBezTo>
                    <a:cubicBezTo>
                      <a:pt x="84179" y="16875"/>
                      <a:pt x="103880" y="35625"/>
                      <a:pt x="103880" y="60000"/>
                    </a:cubicBezTo>
                    <a:cubicBezTo>
                      <a:pt x="103880" y="84375"/>
                      <a:pt x="84179" y="105000"/>
                      <a:pt x="60895" y="105000"/>
                    </a:cubicBezTo>
                    <a:close/>
                    <a:moveTo>
                      <a:pt x="103880" y="93750"/>
                    </a:moveTo>
                    <a:cubicBezTo>
                      <a:pt x="103880" y="95625"/>
                      <a:pt x="100298" y="95625"/>
                      <a:pt x="96716" y="97500"/>
                    </a:cubicBezTo>
                    <a:cubicBezTo>
                      <a:pt x="93134" y="97500"/>
                      <a:pt x="91343" y="97500"/>
                      <a:pt x="87761" y="99375"/>
                    </a:cubicBezTo>
                    <a:cubicBezTo>
                      <a:pt x="94925" y="93750"/>
                      <a:pt x="100298" y="86250"/>
                      <a:pt x="103880" y="76875"/>
                    </a:cubicBezTo>
                    <a:cubicBezTo>
                      <a:pt x="103880" y="78750"/>
                      <a:pt x="103880" y="82500"/>
                      <a:pt x="103880" y="86250"/>
                    </a:cubicBezTo>
                    <a:cubicBezTo>
                      <a:pt x="105671" y="88125"/>
                      <a:pt x="105671" y="91875"/>
                      <a:pt x="103880" y="93750"/>
                    </a:cubicBezTo>
                    <a:close/>
                    <a:moveTo>
                      <a:pt x="109253" y="67500"/>
                    </a:moveTo>
                    <a:cubicBezTo>
                      <a:pt x="107462" y="69375"/>
                      <a:pt x="105671" y="71250"/>
                      <a:pt x="103880" y="75000"/>
                    </a:cubicBezTo>
                    <a:cubicBezTo>
                      <a:pt x="105671" y="69375"/>
                      <a:pt x="107462" y="65625"/>
                      <a:pt x="107462" y="60000"/>
                    </a:cubicBezTo>
                    <a:cubicBezTo>
                      <a:pt x="107462" y="56250"/>
                      <a:pt x="105671" y="50625"/>
                      <a:pt x="103880" y="46875"/>
                    </a:cubicBezTo>
                    <a:cubicBezTo>
                      <a:pt x="105671" y="48750"/>
                      <a:pt x="107462" y="50625"/>
                      <a:pt x="109253" y="52500"/>
                    </a:cubicBezTo>
                    <a:cubicBezTo>
                      <a:pt x="112835" y="56250"/>
                      <a:pt x="114626" y="58125"/>
                      <a:pt x="114626" y="60000"/>
                    </a:cubicBezTo>
                    <a:cubicBezTo>
                      <a:pt x="114626" y="63750"/>
                      <a:pt x="112835" y="65625"/>
                      <a:pt x="109253" y="675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8" name="Shape 2518"/>
              <p:cNvSpPr/>
              <p:nvPr/>
            </p:nvSpPr>
            <p:spPr>
              <a:xfrm>
                <a:off x="6480791" y="5397487"/>
                <a:ext cx="282099" cy="28897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8461" y="43018"/>
                    </a:moveTo>
                    <a:cubicBezTo>
                      <a:pt x="18461" y="43018"/>
                      <a:pt x="18461" y="43018"/>
                      <a:pt x="18461" y="43018"/>
                    </a:cubicBezTo>
                    <a:cubicBezTo>
                      <a:pt x="18461" y="43018"/>
                      <a:pt x="18461" y="40754"/>
                      <a:pt x="18461" y="40754"/>
                    </a:cubicBezTo>
                    <a:cubicBezTo>
                      <a:pt x="18461" y="40754"/>
                      <a:pt x="18461" y="38490"/>
                      <a:pt x="18461" y="38490"/>
                    </a:cubicBezTo>
                    <a:cubicBezTo>
                      <a:pt x="18461" y="38490"/>
                      <a:pt x="18461" y="38490"/>
                      <a:pt x="18461" y="38490"/>
                    </a:cubicBezTo>
                    <a:cubicBezTo>
                      <a:pt x="34615" y="22641"/>
                      <a:pt x="34615" y="22641"/>
                      <a:pt x="34615" y="22641"/>
                    </a:cubicBezTo>
                    <a:cubicBezTo>
                      <a:pt x="34615" y="20377"/>
                      <a:pt x="36923" y="20377"/>
                      <a:pt x="39230" y="22641"/>
                    </a:cubicBezTo>
                    <a:cubicBezTo>
                      <a:pt x="41538" y="24905"/>
                      <a:pt x="41538" y="27169"/>
                      <a:pt x="39230" y="27169"/>
                    </a:cubicBezTo>
                    <a:cubicBezTo>
                      <a:pt x="30000" y="38490"/>
                      <a:pt x="30000" y="38490"/>
                      <a:pt x="30000" y="38490"/>
                    </a:cubicBezTo>
                    <a:cubicBezTo>
                      <a:pt x="90000" y="38490"/>
                      <a:pt x="90000" y="38490"/>
                      <a:pt x="90000" y="38490"/>
                    </a:cubicBezTo>
                    <a:cubicBezTo>
                      <a:pt x="92307" y="38490"/>
                      <a:pt x="92307" y="38490"/>
                      <a:pt x="92307" y="40754"/>
                    </a:cubicBezTo>
                    <a:cubicBezTo>
                      <a:pt x="92307" y="43018"/>
                      <a:pt x="92307" y="45283"/>
                      <a:pt x="90000" y="45283"/>
                    </a:cubicBezTo>
                    <a:cubicBezTo>
                      <a:pt x="30000" y="45283"/>
                      <a:pt x="30000" y="45283"/>
                      <a:pt x="30000" y="45283"/>
                    </a:cubicBezTo>
                    <a:cubicBezTo>
                      <a:pt x="39230" y="54339"/>
                      <a:pt x="39230" y="54339"/>
                      <a:pt x="39230" y="54339"/>
                    </a:cubicBezTo>
                    <a:cubicBezTo>
                      <a:pt x="41538" y="54339"/>
                      <a:pt x="41538" y="56603"/>
                      <a:pt x="39230" y="58867"/>
                    </a:cubicBezTo>
                    <a:cubicBezTo>
                      <a:pt x="39230" y="58867"/>
                      <a:pt x="36923" y="58867"/>
                      <a:pt x="36923" y="58867"/>
                    </a:cubicBezTo>
                    <a:cubicBezTo>
                      <a:pt x="36923" y="58867"/>
                      <a:pt x="34615" y="58867"/>
                      <a:pt x="34615" y="58867"/>
                    </a:cubicBezTo>
                    <a:lnTo>
                      <a:pt x="18461" y="43018"/>
                    </a:lnTo>
                    <a:close/>
                    <a:moveTo>
                      <a:pt x="99230" y="76981"/>
                    </a:moveTo>
                    <a:cubicBezTo>
                      <a:pt x="99230" y="76981"/>
                      <a:pt x="99230" y="76981"/>
                      <a:pt x="99230" y="76981"/>
                    </a:cubicBezTo>
                    <a:cubicBezTo>
                      <a:pt x="83076" y="61132"/>
                      <a:pt x="83076" y="61132"/>
                      <a:pt x="83076" y="61132"/>
                    </a:cubicBezTo>
                    <a:cubicBezTo>
                      <a:pt x="83076" y="58867"/>
                      <a:pt x="80769" y="58867"/>
                      <a:pt x="78461" y="61132"/>
                    </a:cubicBezTo>
                    <a:cubicBezTo>
                      <a:pt x="78461" y="63396"/>
                      <a:pt x="78461" y="65660"/>
                      <a:pt x="78461" y="65660"/>
                    </a:cubicBezTo>
                    <a:cubicBezTo>
                      <a:pt x="90000" y="74716"/>
                      <a:pt x="90000" y="74716"/>
                      <a:pt x="90000" y="74716"/>
                    </a:cubicBezTo>
                    <a:cubicBezTo>
                      <a:pt x="30000" y="74716"/>
                      <a:pt x="30000" y="74716"/>
                      <a:pt x="30000" y="74716"/>
                    </a:cubicBezTo>
                    <a:cubicBezTo>
                      <a:pt x="27692" y="74716"/>
                      <a:pt x="25384" y="76981"/>
                      <a:pt x="25384" y="79245"/>
                    </a:cubicBezTo>
                    <a:cubicBezTo>
                      <a:pt x="25384" y="81509"/>
                      <a:pt x="27692" y="81509"/>
                      <a:pt x="30000" y="81509"/>
                    </a:cubicBezTo>
                    <a:cubicBezTo>
                      <a:pt x="90000" y="81509"/>
                      <a:pt x="90000" y="81509"/>
                      <a:pt x="90000" y="81509"/>
                    </a:cubicBezTo>
                    <a:cubicBezTo>
                      <a:pt x="78461" y="92830"/>
                      <a:pt x="78461" y="92830"/>
                      <a:pt x="78461" y="92830"/>
                    </a:cubicBezTo>
                    <a:cubicBezTo>
                      <a:pt x="78461" y="92830"/>
                      <a:pt x="78461" y="95094"/>
                      <a:pt x="78461" y="97358"/>
                    </a:cubicBezTo>
                    <a:cubicBezTo>
                      <a:pt x="80769" y="97358"/>
                      <a:pt x="80769" y="97358"/>
                      <a:pt x="80769" y="97358"/>
                    </a:cubicBezTo>
                    <a:cubicBezTo>
                      <a:pt x="83076" y="97358"/>
                      <a:pt x="83076" y="97358"/>
                      <a:pt x="83076" y="97358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99230" y="81509"/>
                      <a:pt x="99230" y="81509"/>
                      <a:pt x="99230" y="81509"/>
                    </a:cubicBezTo>
                    <a:cubicBezTo>
                      <a:pt x="101538" y="81509"/>
                      <a:pt x="101538" y="79245"/>
                      <a:pt x="101538" y="79245"/>
                    </a:cubicBezTo>
                    <a:cubicBezTo>
                      <a:pt x="101538" y="79245"/>
                      <a:pt x="101538" y="76981"/>
                      <a:pt x="99230" y="76981"/>
                    </a:cubicBezTo>
                    <a:close/>
                    <a:moveTo>
                      <a:pt x="120000" y="15849"/>
                    </a:moveTo>
                    <a:cubicBezTo>
                      <a:pt x="120000" y="101886"/>
                      <a:pt x="120000" y="101886"/>
                      <a:pt x="120000" y="101886"/>
                    </a:cubicBezTo>
                    <a:cubicBezTo>
                      <a:pt x="120000" y="110943"/>
                      <a:pt x="113076" y="120000"/>
                      <a:pt x="103846" y="120000"/>
                    </a:cubicBezTo>
                    <a:cubicBezTo>
                      <a:pt x="16153" y="120000"/>
                      <a:pt x="16153" y="120000"/>
                      <a:pt x="16153" y="120000"/>
                    </a:cubicBezTo>
                    <a:cubicBezTo>
                      <a:pt x="6923" y="120000"/>
                      <a:pt x="0" y="110943"/>
                      <a:pt x="0" y="101886"/>
                    </a:cubicBezTo>
                    <a:cubicBezTo>
                      <a:pt x="0" y="15849"/>
                      <a:pt x="0" y="15849"/>
                      <a:pt x="0" y="15849"/>
                    </a:cubicBezTo>
                    <a:cubicBezTo>
                      <a:pt x="0" y="9056"/>
                      <a:pt x="6923" y="0"/>
                      <a:pt x="16153" y="0"/>
                    </a:cubicBezTo>
                    <a:cubicBezTo>
                      <a:pt x="103846" y="0"/>
                      <a:pt x="103846" y="0"/>
                      <a:pt x="103846" y="0"/>
                    </a:cubicBezTo>
                    <a:cubicBezTo>
                      <a:pt x="113076" y="0"/>
                      <a:pt x="120000" y="9056"/>
                      <a:pt x="120000" y="15849"/>
                    </a:cubicBezTo>
                    <a:close/>
                    <a:moveTo>
                      <a:pt x="113076" y="15849"/>
                    </a:moveTo>
                    <a:cubicBezTo>
                      <a:pt x="113076" y="11320"/>
                      <a:pt x="108461" y="6792"/>
                      <a:pt x="103846" y="6792"/>
                    </a:cubicBezTo>
                    <a:cubicBezTo>
                      <a:pt x="16153" y="6792"/>
                      <a:pt x="16153" y="6792"/>
                      <a:pt x="16153" y="6792"/>
                    </a:cubicBezTo>
                    <a:cubicBezTo>
                      <a:pt x="9230" y="6792"/>
                      <a:pt x="6923" y="11320"/>
                      <a:pt x="6923" y="15849"/>
                    </a:cubicBezTo>
                    <a:cubicBezTo>
                      <a:pt x="6923" y="101886"/>
                      <a:pt x="6923" y="101886"/>
                      <a:pt x="6923" y="101886"/>
                    </a:cubicBezTo>
                    <a:cubicBezTo>
                      <a:pt x="6923" y="108679"/>
                      <a:pt x="9230" y="113207"/>
                      <a:pt x="16153" y="113207"/>
                    </a:cubicBezTo>
                    <a:cubicBezTo>
                      <a:pt x="103846" y="113207"/>
                      <a:pt x="103846" y="113207"/>
                      <a:pt x="103846" y="113207"/>
                    </a:cubicBezTo>
                    <a:cubicBezTo>
                      <a:pt x="108461" y="113207"/>
                      <a:pt x="113076" y="108679"/>
                      <a:pt x="113076" y="101886"/>
                    </a:cubicBezTo>
                    <a:lnTo>
                      <a:pt x="113076" y="15849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19" name="Shape 2519"/>
              <p:cNvSpPr/>
              <p:nvPr/>
            </p:nvSpPr>
            <p:spPr>
              <a:xfrm>
                <a:off x="7965068" y="4244771"/>
                <a:ext cx="355281" cy="31606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8153" y="49655"/>
                    </a:moveTo>
                    <a:cubicBezTo>
                      <a:pt x="118153" y="49655"/>
                      <a:pt x="116307" y="49655"/>
                      <a:pt x="116307" y="49655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90461" y="45517"/>
                      <a:pt x="90461" y="45517"/>
                      <a:pt x="90461" y="45517"/>
                    </a:cubicBezTo>
                    <a:cubicBezTo>
                      <a:pt x="86769" y="41379"/>
                      <a:pt x="84923" y="37241"/>
                      <a:pt x="83076" y="37241"/>
                    </a:cubicBezTo>
                    <a:cubicBezTo>
                      <a:pt x="81230" y="35172"/>
                      <a:pt x="79384" y="35172"/>
                      <a:pt x="77538" y="33103"/>
                    </a:cubicBezTo>
                    <a:cubicBezTo>
                      <a:pt x="72000" y="31034"/>
                      <a:pt x="68307" y="28965"/>
                      <a:pt x="64615" y="24827"/>
                    </a:cubicBezTo>
                    <a:cubicBezTo>
                      <a:pt x="60923" y="20689"/>
                      <a:pt x="59076" y="16551"/>
                      <a:pt x="59076" y="12413"/>
                    </a:cubicBezTo>
                    <a:cubicBezTo>
                      <a:pt x="57230" y="8275"/>
                      <a:pt x="57230" y="4137"/>
                      <a:pt x="55384" y="2068"/>
                    </a:cubicBezTo>
                    <a:cubicBezTo>
                      <a:pt x="51692" y="0"/>
                      <a:pt x="48000" y="0"/>
                      <a:pt x="44307" y="0"/>
                    </a:cubicBezTo>
                    <a:cubicBezTo>
                      <a:pt x="40615" y="2068"/>
                      <a:pt x="36923" y="8275"/>
                      <a:pt x="36923" y="14482"/>
                    </a:cubicBezTo>
                    <a:cubicBezTo>
                      <a:pt x="35076" y="28965"/>
                      <a:pt x="40615" y="39310"/>
                      <a:pt x="44307" y="47586"/>
                    </a:cubicBezTo>
                    <a:cubicBezTo>
                      <a:pt x="44307" y="47586"/>
                      <a:pt x="44307" y="47586"/>
                      <a:pt x="44307" y="47586"/>
                    </a:cubicBezTo>
                    <a:cubicBezTo>
                      <a:pt x="42461" y="45517"/>
                      <a:pt x="40615" y="45517"/>
                      <a:pt x="38769" y="45517"/>
                    </a:cubicBezTo>
                    <a:cubicBezTo>
                      <a:pt x="16615" y="45517"/>
                      <a:pt x="16615" y="45517"/>
                      <a:pt x="16615" y="45517"/>
                    </a:cubicBezTo>
                    <a:cubicBezTo>
                      <a:pt x="11076" y="45517"/>
                      <a:pt x="5538" y="51724"/>
                      <a:pt x="5538" y="57931"/>
                    </a:cubicBezTo>
                    <a:cubicBezTo>
                      <a:pt x="5538" y="57931"/>
                      <a:pt x="5538" y="60000"/>
                      <a:pt x="7384" y="60000"/>
                    </a:cubicBezTo>
                    <a:cubicBezTo>
                      <a:pt x="1846" y="62068"/>
                      <a:pt x="0" y="66206"/>
                      <a:pt x="0" y="70344"/>
                    </a:cubicBezTo>
                    <a:cubicBezTo>
                      <a:pt x="0" y="74482"/>
                      <a:pt x="1846" y="78620"/>
                      <a:pt x="3692" y="80689"/>
                    </a:cubicBezTo>
                    <a:cubicBezTo>
                      <a:pt x="3692" y="82758"/>
                      <a:pt x="3692" y="82758"/>
                      <a:pt x="3692" y="84827"/>
                    </a:cubicBezTo>
                    <a:cubicBezTo>
                      <a:pt x="3692" y="88965"/>
                      <a:pt x="5538" y="93103"/>
                      <a:pt x="9230" y="95172"/>
                    </a:cubicBezTo>
                    <a:cubicBezTo>
                      <a:pt x="9230" y="95172"/>
                      <a:pt x="9230" y="97241"/>
                      <a:pt x="9230" y="99310"/>
                    </a:cubicBezTo>
                    <a:cubicBezTo>
                      <a:pt x="9230" y="103448"/>
                      <a:pt x="11076" y="107586"/>
                      <a:pt x="14769" y="109655"/>
                    </a:cubicBezTo>
                    <a:cubicBezTo>
                      <a:pt x="16615" y="109655"/>
                      <a:pt x="16615" y="111724"/>
                      <a:pt x="18461" y="113793"/>
                    </a:cubicBezTo>
                    <a:cubicBezTo>
                      <a:pt x="24000" y="117931"/>
                      <a:pt x="44307" y="120000"/>
                      <a:pt x="55384" y="120000"/>
                    </a:cubicBezTo>
                    <a:cubicBezTo>
                      <a:pt x="59076" y="120000"/>
                      <a:pt x="62769" y="120000"/>
                      <a:pt x="64615" y="117931"/>
                    </a:cubicBezTo>
                    <a:cubicBezTo>
                      <a:pt x="70153" y="117931"/>
                      <a:pt x="75692" y="115862"/>
                      <a:pt x="83076" y="111724"/>
                    </a:cubicBezTo>
                    <a:cubicBezTo>
                      <a:pt x="83076" y="113793"/>
                      <a:pt x="83076" y="113793"/>
                      <a:pt x="83076" y="113793"/>
                    </a:cubicBezTo>
                    <a:cubicBezTo>
                      <a:pt x="83076" y="115862"/>
                      <a:pt x="84923" y="115862"/>
                      <a:pt x="84923" y="115862"/>
                    </a:cubicBezTo>
                    <a:cubicBezTo>
                      <a:pt x="110769" y="117931"/>
                      <a:pt x="110769" y="117931"/>
                      <a:pt x="110769" y="117931"/>
                    </a:cubicBezTo>
                    <a:cubicBezTo>
                      <a:pt x="112615" y="117931"/>
                      <a:pt x="114461" y="115862"/>
                      <a:pt x="114461" y="113793"/>
                    </a:cubicBezTo>
                    <a:cubicBezTo>
                      <a:pt x="118153" y="53793"/>
                      <a:pt x="118153" y="53793"/>
                      <a:pt x="118153" y="53793"/>
                    </a:cubicBezTo>
                    <a:cubicBezTo>
                      <a:pt x="120000" y="51724"/>
                      <a:pt x="118153" y="51724"/>
                      <a:pt x="118153" y="49655"/>
                    </a:cubicBezTo>
                    <a:close/>
                    <a:moveTo>
                      <a:pt x="16615" y="51724"/>
                    </a:moveTo>
                    <a:cubicBezTo>
                      <a:pt x="38769" y="51724"/>
                      <a:pt x="38769" y="51724"/>
                      <a:pt x="38769" y="51724"/>
                    </a:cubicBezTo>
                    <a:cubicBezTo>
                      <a:pt x="42461" y="51724"/>
                      <a:pt x="44307" y="53793"/>
                      <a:pt x="44307" y="57931"/>
                    </a:cubicBezTo>
                    <a:cubicBezTo>
                      <a:pt x="44307" y="60000"/>
                      <a:pt x="42461" y="62068"/>
                      <a:pt x="38769" y="62068"/>
                    </a:cubicBezTo>
                    <a:cubicBezTo>
                      <a:pt x="16615" y="62068"/>
                      <a:pt x="16615" y="62068"/>
                      <a:pt x="16615" y="62068"/>
                    </a:cubicBezTo>
                    <a:cubicBezTo>
                      <a:pt x="14769" y="62068"/>
                      <a:pt x="11076" y="60000"/>
                      <a:pt x="11076" y="57931"/>
                    </a:cubicBezTo>
                    <a:cubicBezTo>
                      <a:pt x="11076" y="53793"/>
                      <a:pt x="14769" y="51724"/>
                      <a:pt x="16615" y="51724"/>
                    </a:cubicBezTo>
                    <a:close/>
                    <a:moveTo>
                      <a:pt x="11076" y="66206"/>
                    </a:moveTo>
                    <a:cubicBezTo>
                      <a:pt x="33230" y="66206"/>
                      <a:pt x="33230" y="66206"/>
                      <a:pt x="33230" y="66206"/>
                    </a:cubicBezTo>
                    <a:cubicBezTo>
                      <a:pt x="35076" y="66206"/>
                      <a:pt x="38769" y="68275"/>
                      <a:pt x="38769" y="70344"/>
                    </a:cubicBezTo>
                    <a:cubicBezTo>
                      <a:pt x="38769" y="74482"/>
                      <a:pt x="35076" y="76551"/>
                      <a:pt x="33230" y="76551"/>
                    </a:cubicBezTo>
                    <a:cubicBezTo>
                      <a:pt x="14769" y="76551"/>
                      <a:pt x="14769" y="76551"/>
                      <a:pt x="14769" y="76551"/>
                    </a:cubicBezTo>
                    <a:cubicBezTo>
                      <a:pt x="11076" y="76551"/>
                      <a:pt x="11076" y="76551"/>
                      <a:pt x="11076" y="76551"/>
                    </a:cubicBezTo>
                    <a:cubicBezTo>
                      <a:pt x="7384" y="76551"/>
                      <a:pt x="5538" y="74482"/>
                      <a:pt x="5538" y="70344"/>
                    </a:cubicBezTo>
                    <a:cubicBezTo>
                      <a:pt x="5538" y="68275"/>
                      <a:pt x="7384" y="66206"/>
                      <a:pt x="11076" y="66206"/>
                    </a:cubicBezTo>
                    <a:close/>
                    <a:moveTo>
                      <a:pt x="14769" y="80689"/>
                    </a:moveTo>
                    <a:cubicBezTo>
                      <a:pt x="33230" y="80689"/>
                      <a:pt x="33230" y="80689"/>
                      <a:pt x="33230" y="80689"/>
                    </a:cubicBezTo>
                    <a:cubicBezTo>
                      <a:pt x="36923" y="80689"/>
                      <a:pt x="36923" y="80689"/>
                      <a:pt x="36923" y="80689"/>
                    </a:cubicBezTo>
                    <a:cubicBezTo>
                      <a:pt x="40615" y="80689"/>
                      <a:pt x="42461" y="82758"/>
                      <a:pt x="42461" y="84827"/>
                    </a:cubicBezTo>
                    <a:cubicBezTo>
                      <a:pt x="42461" y="86896"/>
                      <a:pt x="40615" y="88965"/>
                      <a:pt x="36923" y="88965"/>
                    </a:cubicBezTo>
                    <a:cubicBezTo>
                      <a:pt x="20307" y="88965"/>
                      <a:pt x="20307" y="88965"/>
                      <a:pt x="20307" y="88965"/>
                    </a:cubicBezTo>
                    <a:cubicBezTo>
                      <a:pt x="14769" y="88965"/>
                      <a:pt x="14769" y="88965"/>
                      <a:pt x="14769" y="88965"/>
                    </a:cubicBezTo>
                    <a:cubicBezTo>
                      <a:pt x="11076" y="88965"/>
                      <a:pt x="9230" y="86896"/>
                      <a:pt x="9230" y="84827"/>
                    </a:cubicBezTo>
                    <a:cubicBezTo>
                      <a:pt x="9230" y="82758"/>
                      <a:pt x="11076" y="80689"/>
                      <a:pt x="14769" y="80689"/>
                    </a:cubicBezTo>
                    <a:close/>
                    <a:moveTo>
                      <a:pt x="20307" y="93103"/>
                    </a:moveTo>
                    <a:cubicBezTo>
                      <a:pt x="36923" y="93103"/>
                      <a:pt x="36923" y="93103"/>
                      <a:pt x="36923" y="93103"/>
                    </a:cubicBezTo>
                    <a:cubicBezTo>
                      <a:pt x="42461" y="93103"/>
                      <a:pt x="42461" y="93103"/>
                      <a:pt x="42461" y="93103"/>
                    </a:cubicBezTo>
                    <a:cubicBezTo>
                      <a:pt x="46153" y="93103"/>
                      <a:pt x="48000" y="97241"/>
                      <a:pt x="48000" y="99310"/>
                    </a:cubicBezTo>
                    <a:cubicBezTo>
                      <a:pt x="48000" y="101379"/>
                      <a:pt x="46153" y="103448"/>
                      <a:pt x="42461" y="103448"/>
                    </a:cubicBezTo>
                    <a:cubicBezTo>
                      <a:pt x="20307" y="103448"/>
                      <a:pt x="20307" y="103448"/>
                      <a:pt x="20307" y="103448"/>
                    </a:cubicBezTo>
                    <a:cubicBezTo>
                      <a:pt x="16615" y="103448"/>
                      <a:pt x="14769" y="101379"/>
                      <a:pt x="14769" y="99310"/>
                    </a:cubicBezTo>
                    <a:cubicBezTo>
                      <a:pt x="14769" y="97241"/>
                      <a:pt x="16615" y="93103"/>
                      <a:pt x="20307" y="93103"/>
                    </a:cubicBezTo>
                    <a:close/>
                    <a:moveTo>
                      <a:pt x="42461" y="107586"/>
                    </a:moveTo>
                    <a:cubicBezTo>
                      <a:pt x="48000" y="107586"/>
                      <a:pt x="51692" y="103448"/>
                      <a:pt x="51692" y="99310"/>
                    </a:cubicBezTo>
                    <a:cubicBezTo>
                      <a:pt x="51692" y="95172"/>
                      <a:pt x="48000" y="91034"/>
                      <a:pt x="44307" y="91034"/>
                    </a:cubicBezTo>
                    <a:cubicBezTo>
                      <a:pt x="46153" y="88965"/>
                      <a:pt x="46153" y="86896"/>
                      <a:pt x="46153" y="84827"/>
                    </a:cubicBezTo>
                    <a:cubicBezTo>
                      <a:pt x="46153" y="80689"/>
                      <a:pt x="44307" y="78620"/>
                      <a:pt x="40615" y="76551"/>
                    </a:cubicBezTo>
                    <a:cubicBezTo>
                      <a:pt x="40615" y="74482"/>
                      <a:pt x="42461" y="72413"/>
                      <a:pt x="42461" y="70344"/>
                    </a:cubicBezTo>
                    <a:cubicBezTo>
                      <a:pt x="42461" y="68275"/>
                      <a:pt x="40615" y="68275"/>
                      <a:pt x="38769" y="66206"/>
                    </a:cubicBezTo>
                    <a:cubicBezTo>
                      <a:pt x="44307" y="66206"/>
                      <a:pt x="48000" y="62068"/>
                      <a:pt x="48000" y="57931"/>
                    </a:cubicBezTo>
                    <a:cubicBezTo>
                      <a:pt x="48000" y="55862"/>
                      <a:pt x="48000" y="53793"/>
                      <a:pt x="48000" y="53793"/>
                    </a:cubicBezTo>
                    <a:cubicBezTo>
                      <a:pt x="49846" y="51724"/>
                      <a:pt x="49846" y="51724"/>
                      <a:pt x="49846" y="51724"/>
                    </a:cubicBezTo>
                    <a:cubicBezTo>
                      <a:pt x="51692" y="55862"/>
                      <a:pt x="51692" y="60000"/>
                      <a:pt x="51692" y="64137"/>
                    </a:cubicBezTo>
                    <a:cubicBezTo>
                      <a:pt x="53538" y="78620"/>
                      <a:pt x="68307" y="84827"/>
                      <a:pt x="68307" y="84827"/>
                    </a:cubicBezTo>
                    <a:cubicBezTo>
                      <a:pt x="70153" y="84827"/>
                      <a:pt x="70153" y="84827"/>
                      <a:pt x="72000" y="82758"/>
                    </a:cubicBezTo>
                    <a:cubicBezTo>
                      <a:pt x="72000" y="82758"/>
                      <a:pt x="70153" y="80689"/>
                      <a:pt x="70153" y="80689"/>
                    </a:cubicBezTo>
                    <a:cubicBezTo>
                      <a:pt x="70153" y="80689"/>
                      <a:pt x="57230" y="76551"/>
                      <a:pt x="55384" y="64137"/>
                    </a:cubicBezTo>
                    <a:cubicBezTo>
                      <a:pt x="55384" y="57931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9655"/>
                    </a:cubicBezTo>
                    <a:cubicBezTo>
                      <a:pt x="53538" y="49655"/>
                      <a:pt x="53538" y="49655"/>
                      <a:pt x="53538" y="47586"/>
                    </a:cubicBezTo>
                    <a:cubicBezTo>
                      <a:pt x="53538" y="47586"/>
                      <a:pt x="38769" y="33103"/>
                      <a:pt x="40615" y="16551"/>
                    </a:cubicBezTo>
                    <a:cubicBezTo>
                      <a:pt x="42461" y="10344"/>
                      <a:pt x="44307" y="8275"/>
                      <a:pt x="46153" y="6206"/>
                    </a:cubicBezTo>
                    <a:cubicBezTo>
                      <a:pt x="48000" y="6206"/>
                      <a:pt x="49846" y="6206"/>
                      <a:pt x="51692" y="8275"/>
                    </a:cubicBezTo>
                    <a:cubicBezTo>
                      <a:pt x="51692" y="8275"/>
                      <a:pt x="53538" y="10344"/>
                      <a:pt x="53538" y="14482"/>
                    </a:cubicBezTo>
                    <a:cubicBezTo>
                      <a:pt x="55384" y="18620"/>
                      <a:pt x="57230" y="22758"/>
                      <a:pt x="59076" y="28965"/>
                    </a:cubicBezTo>
                    <a:cubicBezTo>
                      <a:pt x="64615" y="35172"/>
                      <a:pt x="70153" y="37241"/>
                      <a:pt x="73846" y="39310"/>
                    </a:cubicBezTo>
                    <a:cubicBezTo>
                      <a:pt x="75692" y="39310"/>
                      <a:pt x="77538" y="41379"/>
                      <a:pt x="79384" y="41379"/>
                    </a:cubicBezTo>
                    <a:cubicBezTo>
                      <a:pt x="81230" y="43448"/>
                      <a:pt x="86769" y="51724"/>
                      <a:pt x="88615" y="53793"/>
                    </a:cubicBezTo>
                    <a:cubicBezTo>
                      <a:pt x="84923" y="103448"/>
                      <a:pt x="84923" y="103448"/>
                      <a:pt x="84923" y="103448"/>
                    </a:cubicBezTo>
                    <a:cubicBezTo>
                      <a:pt x="79384" y="107586"/>
                      <a:pt x="72000" y="111724"/>
                      <a:pt x="62769" y="111724"/>
                    </a:cubicBezTo>
                    <a:cubicBezTo>
                      <a:pt x="49846" y="113793"/>
                      <a:pt x="25846" y="111724"/>
                      <a:pt x="22153" y="107586"/>
                    </a:cubicBezTo>
                    <a:cubicBezTo>
                      <a:pt x="22153" y="107586"/>
                      <a:pt x="22153" y="107586"/>
                      <a:pt x="22153" y="107586"/>
                    </a:cubicBezTo>
                    <a:lnTo>
                      <a:pt x="42461" y="107586"/>
                    </a:lnTo>
                    <a:close/>
                    <a:moveTo>
                      <a:pt x="92307" y="53793"/>
                    </a:moveTo>
                    <a:cubicBezTo>
                      <a:pt x="112615" y="55862"/>
                      <a:pt x="112615" y="55862"/>
                      <a:pt x="112615" y="55862"/>
                    </a:cubicBezTo>
                    <a:cubicBezTo>
                      <a:pt x="108923" y="111724"/>
                      <a:pt x="108923" y="111724"/>
                      <a:pt x="108923" y="111724"/>
                    </a:cubicBezTo>
                    <a:cubicBezTo>
                      <a:pt x="88615" y="109655"/>
                      <a:pt x="88615" y="109655"/>
                      <a:pt x="88615" y="109655"/>
                    </a:cubicBezTo>
                    <a:lnTo>
                      <a:pt x="92307" y="53793"/>
                    </a:ln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20" name="Shape 2520"/>
              <p:cNvSpPr/>
              <p:nvPr/>
            </p:nvSpPr>
            <p:spPr>
              <a:xfrm>
                <a:off x="7632990" y="4154948"/>
                <a:ext cx="278989" cy="188037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56842"/>
                    </a:moveTo>
                    <a:cubicBezTo>
                      <a:pt x="117931" y="56842"/>
                      <a:pt x="97241" y="0"/>
                      <a:pt x="64137" y="0"/>
                    </a:cubicBezTo>
                    <a:cubicBezTo>
                      <a:pt x="31034" y="0"/>
                      <a:pt x="2068" y="53684"/>
                      <a:pt x="2068" y="56842"/>
                    </a:cubicBezTo>
                    <a:cubicBezTo>
                      <a:pt x="0" y="60000"/>
                      <a:pt x="0" y="60000"/>
                      <a:pt x="0" y="63157"/>
                    </a:cubicBezTo>
                    <a:cubicBezTo>
                      <a:pt x="2068" y="66315"/>
                      <a:pt x="26896" y="120000"/>
                      <a:pt x="64137" y="120000"/>
                    </a:cubicBezTo>
                    <a:cubicBezTo>
                      <a:pt x="101379" y="120000"/>
                      <a:pt x="117931" y="63157"/>
                      <a:pt x="120000" y="63157"/>
                    </a:cubicBezTo>
                    <a:cubicBezTo>
                      <a:pt x="120000" y="60000"/>
                      <a:pt x="120000" y="60000"/>
                      <a:pt x="120000" y="56842"/>
                    </a:cubicBezTo>
                    <a:close/>
                    <a:moveTo>
                      <a:pt x="37241" y="60000"/>
                    </a:moveTo>
                    <a:cubicBezTo>
                      <a:pt x="33103" y="60000"/>
                      <a:pt x="33103" y="60000"/>
                      <a:pt x="33103" y="60000"/>
                    </a:cubicBezTo>
                    <a:cubicBezTo>
                      <a:pt x="33103" y="85263"/>
                      <a:pt x="43448" y="104210"/>
                      <a:pt x="57931" y="107368"/>
                    </a:cubicBezTo>
                    <a:cubicBezTo>
                      <a:pt x="33103" y="104210"/>
                      <a:pt x="12413" y="69473"/>
                      <a:pt x="8275" y="60000"/>
                    </a:cubicBezTo>
                    <a:cubicBezTo>
                      <a:pt x="12413" y="50526"/>
                      <a:pt x="33103" y="18947"/>
                      <a:pt x="55862" y="12631"/>
                    </a:cubicBezTo>
                    <a:cubicBezTo>
                      <a:pt x="49655" y="15789"/>
                      <a:pt x="43448" y="22105"/>
                      <a:pt x="39310" y="28421"/>
                    </a:cubicBezTo>
                    <a:cubicBezTo>
                      <a:pt x="43448" y="31578"/>
                      <a:pt x="43448" y="31578"/>
                      <a:pt x="43448" y="31578"/>
                    </a:cubicBezTo>
                    <a:cubicBezTo>
                      <a:pt x="47586" y="22105"/>
                      <a:pt x="55862" y="15789"/>
                      <a:pt x="64137" y="15789"/>
                    </a:cubicBezTo>
                    <a:cubicBezTo>
                      <a:pt x="80689" y="15789"/>
                      <a:pt x="93103" y="34736"/>
                      <a:pt x="93103" y="60000"/>
                    </a:cubicBezTo>
                    <a:cubicBezTo>
                      <a:pt x="93103" y="85263"/>
                      <a:pt x="80689" y="104210"/>
                      <a:pt x="64137" y="104210"/>
                    </a:cubicBezTo>
                    <a:cubicBezTo>
                      <a:pt x="49655" y="104210"/>
                      <a:pt x="37241" y="85263"/>
                      <a:pt x="37241" y="60000"/>
                    </a:cubicBezTo>
                    <a:close/>
                    <a:moveTo>
                      <a:pt x="74482" y="107368"/>
                    </a:moveTo>
                    <a:cubicBezTo>
                      <a:pt x="86896" y="101052"/>
                      <a:pt x="97241" y="82105"/>
                      <a:pt x="97241" y="60000"/>
                    </a:cubicBezTo>
                    <a:cubicBezTo>
                      <a:pt x="97241" y="37894"/>
                      <a:pt x="88965" y="22105"/>
                      <a:pt x="78620" y="12631"/>
                    </a:cubicBezTo>
                    <a:cubicBezTo>
                      <a:pt x="97241" y="25263"/>
                      <a:pt x="109655" y="53684"/>
                      <a:pt x="113793" y="60000"/>
                    </a:cubicBezTo>
                    <a:cubicBezTo>
                      <a:pt x="109655" y="69473"/>
                      <a:pt x="97241" y="101052"/>
                      <a:pt x="74482" y="107368"/>
                    </a:cubicBezTo>
                    <a:close/>
                    <a:moveTo>
                      <a:pt x="82758" y="60000"/>
                    </a:moveTo>
                    <a:cubicBezTo>
                      <a:pt x="82758" y="75789"/>
                      <a:pt x="74482" y="88421"/>
                      <a:pt x="64137" y="88421"/>
                    </a:cubicBezTo>
                    <a:cubicBezTo>
                      <a:pt x="55862" y="88421"/>
                      <a:pt x="47586" y="75789"/>
                      <a:pt x="47586" y="60000"/>
                    </a:cubicBezTo>
                    <a:cubicBezTo>
                      <a:pt x="64137" y="60000"/>
                      <a:pt x="64137" y="60000"/>
                      <a:pt x="64137" y="60000"/>
                    </a:cubicBezTo>
                    <a:cubicBezTo>
                      <a:pt x="49655" y="44210"/>
                      <a:pt x="49655" y="44210"/>
                      <a:pt x="49655" y="44210"/>
                    </a:cubicBezTo>
                    <a:cubicBezTo>
                      <a:pt x="53793" y="37894"/>
                      <a:pt x="60000" y="31578"/>
                      <a:pt x="64137" y="31578"/>
                    </a:cubicBezTo>
                    <a:cubicBezTo>
                      <a:pt x="74482" y="31578"/>
                      <a:pt x="82758" y="44210"/>
                      <a:pt x="82758" y="60000"/>
                    </a:cubicBezTo>
                    <a:close/>
                  </a:path>
                </a:pathLst>
              </a:custGeom>
              <a:solidFill>
                <a:srgbClr val="7F7F7F">
                  <a:alpha val="14901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3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21" name="Shape 2521"/>
            <p:cNvGrpSpPr/>
            <p:nvPr/>
          </p:nvGrpSpPr>
          <p:grpSpPr>
            <a:xfrm>
              <a:off x="7355882" y="2468785"/>
              <a:ext cx="2522372" cy="2689544"/>
              <a:chOff x="4612994" y="2141146"/>
              <a:chExt cx="2966014" cy="3162590"/>
            </a:xfrm>
          </p:grpSpPr>
          <p:grpSp>
            <p:nvGrpSpPr>
              <p:cNvPr id="2522" name="Shape 2522"/>
              <p:cNvGrpSpPr/>
              <p:nvPr/>
            </p:nvGrpSpPr>
            <p:grpSpPr>
              <a:xfrm>
                <a:off x="6273500" y="2152708"/>
                <a:ext cx="1305509" cy="1756481"/>
                <a:chOff x="6273500" y="2152708"/>
                <a:chExt cx="1305509" cy="1756481"/>
              </a:xfrm>
            </p:grpSpPr>
            <p:sp>
              <p:nvSpPr>
                <p:cNvPr id="2523" name="Shape 2523"/>
                <p:cNvSpPr/>
                <p:nvPr/>
              </p:nvSpPr>
              <p:spPr>
                <a:xfrm>
                  <a:off x="6273500" y="2152708"/>
                  <a:ext cx="1002548" cy="1744918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32925" y="26127"/>
                      </a:moveTo>
                      <a:cubicBezTo>
                        <a:pt x="32653" y="26440"/>
                        <a:pt x="32380" y="26753"/>
                        <a:pt x="32108" y="27066"/>
                      </a:cubicBezTo>
                      <a:cubicBezTo>
                        <a:pt x="31836" y="27222"/>
                        <a:pt x="31836" y="27379"/>
                        <a:pt x="31564" y="27535"/>
                      </a:cubicBezTo>
                      <a:cubicBezTo>
                        <a:pt x="31564" y="27535"/>
                        <a:pt x="31564" y="27535"/>
                        <a:pt x="31564" y="27535"/>
                      </a:cubicBezTo>
                      <a:cubicBezTo>
                        <a:pt x="31292" y="27692"/>
                        <a:pt x="31292" y="27692"/>
                        <a:pt x="31020" y="27848"/>
                      </a:cubicBezTo>
                      <a:cubicBezTo>
                        <a:pt x="30748" y="28161"/>
                        <a:pt x="30476" y="28318"/>
                        <a:pt x="30204" y="28474"/>
                      </a:cubicBezTo>
                      <a:cubicBezTo>
                        <a:pt x="30204" y="28474"/>
                        <a:pt x="30204" y="28631"/>
                        <a:pt x="29931" y="28631"/>
                      </a:cubicBezTo>
                      <a:cubicBezTo>
                        <a:pt x="29931" y="28631"/>
                        <a:pt x="28843" y="29413"/>
                        <a:pt x="27210" y="30508"/>
                      </a:cubicBezTo>
                      <a:cubicBezTo>
                        <a:pt x="26666" y="30821"/>
                        <a:pt x="26122" y="31134"/>
                        <a:pt x="25578" y="31447"/>
                      </a:cubicBezTo>
                      <a:cubicBezTo>
                        <a:pt x="25578" y="31447"/>
                        <a:pt x="25306" y="31603"/>
                        <a:pt x="25306" y="31760"/>
                      </a:cubicBezTo>
                      <a:cubicBezTo>
                        <a:pt x="24761" y="32073"/>
                        <a:pt x="24217" y="32385"/>
                        <a:pt x="23673" y="32698"/>
                      </a:cubicBezTo>
                      <a:cubicBezTo>
                        <a:pt x="23401" y="32855"/>
                        <a:pt x="23401" y="33011"/>
                        <a:pt x="23129" y="33011"/>
                      </a:cubicBezTo>
                      <a:cubicBezTo>
                        <a:pt x="22585" y="33481"/>
                        <a:pt x="21768" y="33950"/>
                        <a:pt x="21224" y="34419"/>
                      </a:cubicBezTo>
                      <a:cubicBezTo>
                        <a:pt x="17687" y="36766"/>
                        <a:pt x="14693" y="39113"/>
                        <a:pt x="13605" y="40052"/>
                      </a:cubicBezTo>
                      <a:cubicBezTo>
                        <a:pt x="0" y="35827"/>
                        <a:pt x="0" y="35827"/>
                        <a:pt x="0" y="35827"/>
                      </a:cubicBezTo>
                      <a:cubicBezTo>
                        <a:pt x="1360" y="34889"/>
                        <a:pt x="4353" y="32542"/>
                        <a:pt x="7619" y="30195"/>
                      </a:cubicBezTo>
                      <a:cubicBezTo>
                        <a:pt x="8163" y="29726"/>
                        <a:pt x="8979" y="29256"/>
                        <a:pt x="9523" y="28787"/>
                      </a:cubicBezTo>
                      <a:cubicBezTo>
                        <a:pt x="9795" y="28787"/>
                        <a:pt x="10068" y="28631"/>
                        <a:pt x="10068" y="28474"/>
                      </a:cubicBezTo>
                      <a:cubicBezTo>
                        <a:pt x="10612" y="28161"/>
                        <a:pt x="11156" y="27848"/>
                        <a:pt x="11700" y="27535"/>
                      </a:cubicBezTo>
                      <a:cubicBezTo>
                        <a:pt x="11700" y="27379"/>
                        <a:pt x="11972" y="27379"/>
                        <a:pt x="11972" y="27222"/>
                      </a:cubicBezTo>
                      <a:cubicBezTo>
                        <a:pt x="11972" y="27222"/>
                        <a:pt x="11972" y="27222"/>
                        <a:pt x="11972" y="27222"/>
                      </a:cubicBezTo>
                      <a:cubicBezTo>
                        <a:pt x="12517" y="26910"/>
                        <a:pt x="13061" y="26597"/>
                        <a:pt x="13605" y="26284"/>
                      </a:cubicBezTo>
                      <a:cubicBezTo>
                        <a:pt x="15238" y="25189"/>
                        <a:pt x="16326" y="24406"/>
                        <a:pt x="16598" y="24406"/>
                      </a:cubicBezTo>
                      <a:cubicBezTo>
                        <a:pt x="16870" y="24250"/>
                        <a:pt x="17142" y="23937"/>
                        <a:pt x="17687" y="23624"/>
                      </a:cubicBezTo>
                      <a:cubicBezTo>
                        <a:pt x="17687" y="23468"/>
                        <a:pt x="17959" y="23468"/>
                        <a:pt x="17959" y="23311"/>
                      </a:cubicBezTo>
                      <a:cubicBezTo>
                        <a:pt x="18231" y="23155"/>
                        <a:pt x="18503" y="22998"/>
                        <a:pt x="18503" y="22842"/>
                      </a:cubicBezTo>
                      <a:cubicBezTo>
                        <a:pt x="18775" y="22529"/>
                        <a:pt x="19319" y="22216"/>
                        <a:pt x="19591" y="21903"/>
                      </a:cubicBezTo>
                      <a:cubicBezTo>
                        <a:pt x="19863" y="21590"/>
                        <a:pt x="20136" y="21277"/>
                        <a:pt x="20408" y="20808"/>
                      </a:cubicBezTo>
                      <a:cubicBezTo>
                        <a:pt x="20680" y="20808"/>
                        <a:pt x="20680" y="20651"/>
                        <a:pt x="20680" y="20651"/>
                      </a:cubicBezTo>
                      <a:cubicBezTo>
                        <a:pt x="20952" y="20182"/>
                        <a:pt x="21224" y="19869"/>
                        <a:pt x="21496" y="19400"/>
                      </a:cubicBezTo>
                      <a:cubicBezTo>
                        <a:pt x="22585" y="17366"/>
                        <a:pt x="23129" y="15332"/>
                        <a:pt x="22312" y="13767"/>
                      </a:cubicBezTo>
                      <a:cubicBezTo>
                        <a:pt x="22312" y="13611"/>
                        <a:pt x="22040" y="12829"/>
                        <a:pt x="21224" y="11421"/>
                      </a:cubicBezTo>
                      <a:cubicBezTo>
                        <a:pt x="20680" y="10013"/>
                        <a:pt x="19863" y="8135"/>
                        <a:pt x="18775" y="6414"/>
                      </a:cubicBezTo>
                      <a:cubicBezTo>
                        <a:pt x="17414" y="3754"/>
                        <a:pt x="15782" y="1251"/>
                        <a:pt x="14965" y="0"/>
                      </a:cubicBezTo>
                      <a:cubicBezTo>
                        <a:pt x="14965" y="0"/>
                        <a:pt x="14965" y="0"/>
                        <a:pt x="14965" y="0"/>
                      </a:cubicBezTo>
                      <a:cubicBezTo>
                        <a:pt x="14965" y="0"/>
                        <a:pt x="14965" y="0"/>
                        <a:pt x="14965" y="0"/>
                      </a:cubicBezTo>
                      <a:cubicBezTo>
                        <a:pt x="20408" y="469"/>
                        <a:pt x="25850" y="1095"/>
                        <a:pt x="31292" y="1877"/>
                      </a:cubicBezTo>
                      <a:cubicBezTo>
                        <a:pt x="31292" y="1877"/>
                        <a:pt x="31292" y="1877"/>
                        <a:pt x="31292" y="1877"/>
                      </a:cubicBezTo>
                      <a:cubicBezTo>
                        <a:pt x="32108" y="1877"/>
                        <a:pt x="32653" y="2033"/>
                        <a:pt x="33469" y="2190"/>
                      </a:cubicBezTo>
                      <a:cubicBezTo>
                        <a:pt x="33741" y="2190"/>
                        <a:pt x="34013" y="2190"/>
                        <a:pt x="34285" y="2346"/>
                      </a:cubicBezTo>
                      <a:cubicBezTo>
                        <a:pt x="35918" y="2503"/>
                        <a:pt x="37823" y="2816"/>
                        <a:pt x="39455" y="3285"/>
                      </a:cubicBezTo>
                      <a:cubicBezTo>
                        <a:pt x="40000" y="3285"/>
                        <a:pt x="40272" y="3285"/>
                        <a:pt x="40544" y="3441"/>
                      </a:cubicBezTo>
                      <a:cubicBezTo>
                        <a:pt x="42176" y="3754"/>
                        <a:pt x="44081" y="4067"/>
                        <a:pt x="45714" y="4537"/>
                      </a:cubicBezTo>
                      <a:cubicBezTo>
                        <a:pt x="45986" y="4537"/>
                        <a:pt x="46258" y="4537"/>
                        <a:pt x="46530" y="4693"/>
                      </a:cubicBezTo>
                      <a:cubicBezTo>
                        <a:pt x="48435" y="5006"/>
                        <a:pt x="50068" y="5475"/>
                        <a:pt x="51972" y="5945"/>
                      </a:cubicBezTo>
                      <a:cubicBezTo>
                        <a:pt x="51972" y="5945"/>
                        <a:pt x="52244" y="5945"/>
                        <a:pt x="52244" y="5945"/>
                      </a:cubicBezTo>
                      <a:cubicBezTo>
                        <a:pt x="53877" y="6414"/>
                        <a:pt x="55782" y="6883"/>
                        <a:pt x="57414" y="7353"/>
                      </a:cubicBezTo>
                      <a:cubicBezTo>
                        <a:pt x="57414" y="7353"/>
                        <a:pt x="57687" y="7353"/>
                        <a:pt x="57959" y="7509"/>
                      </a:cubicBezTo>
                      <a:cubicBezTo>
                        <a:pt x="57959" y="7509"/>
                        <a:pt x="58231" y="7509"/>
                        <a:pt x="58231" y="7509"/>
                      </a:cubicBezTo>
                      <a:cubicBezTo>
                        <a:pt x="59863" y="7979"/>
                        <a:pt x="61768" y="8604"/>
                        <a:pt x="63401" y="9074"/>
                      </a:cubicBezTo>
                      <a:cubicBezTo>
                        <a:pt x="76734" y="13298"/>
                        <a:pt x="76734" y="13298"/>
                        <a:pt x="76734" y="13298"/>
                      </a:cubicBezTo>
                      <a:cubicBezTo>
                        <a:pt x="75102" y="12672"/>
                        <a:pt x="73197" y="12203"/>
                        <a:pt x="71292" y="11734"/>
                      </a:cubicBezTo>
                      <a:cubicBezTo>
                        <a:pt x="71292" y="11577"/>
                        <a:pt x="71020" y="11577"/>
                        <a:pt x="70748" y="11577"/>
                      </a:cubicBezTo>
                      <a:cubicBezTo>
                        <a:pt x="69115" y="11108"/>
                        <a:pt x="67482" y="10638"/>
                        <a:pt x="65850" y="10169"/>
                      </a:cubicBezTo>
                      <a:cubicBezTo>
                        <a:pt x="65578" y="10169"/>
                        <a:pt x="65578" y="10169"/>
                        <a:pt x="65306" y="10169"/>
                      </a:cubicBezTo>
                      <a:cubicBezTo>
                        <a:pt x="63673" y="9700"/>
                        <a:pt x="61768" y="9230"/>
                        <a:pt x="60136" y="8917"/>
                      </a:cubicBezTo>
                      <a:cubicBezTo>
                        <a:pt x="59863" y="8761"/>
                        <a:pt x="59591" y="8761"/>
                        <a:pt x="59319" y="8761"/>
                      </a:cubicBezTo>
                      <a:cubicBezTo>
                        <a:pt x="57414" y="8292"/>
                        <a:pt x="55782" y="7979"/>
                        <a:pt x="54149" y="7666"/>
                      </a:cubicBezTo>
                      <a:cubicBezTo>
                        <a:pt x="53605" y="7509"/>
                        <a:pt x="53333" y="7509"/>
                        <a:pt x="53061" y="7509"/>
                      </a:cubicBezTo>
                      <a:cubicBezTo>
                        <a:pt x="51428" y="7040"/>
                        <a:pt x="49523" y="6727"/>
                        <a:pt x="47619" y="6571"/>
                      </a:cubicBezTo>
                      <a:cubicBezTo>
                        <a:pt x="47346" y="6414"/>
                        <a:pt x="47346" y="6414"/>
                        <a:pt x="47074" y="6414"/>
                      </a:cubicBezTo>
                      <a:cubicBezTo>
                        <a:pt x="45442" y="6101"/>
                        <a:pt x="44081" y="5945"/>
                        <a:pt x="42721" y="5788"/>
                      </a:cubicBezTo>
                      <a:cubicBezTo>
                        <a:pt x="42448" y="5788"/>
                        <a:pt x="42448" y="5632"/>
                        <a:pt x="42176" y="5632"/>
                      </a:cubicBezTo>
                      <a:cubicBezTo>
                        <a:pt x="40816" y="5475"/>
                        <a:pt x="39727" y="5319"/>
                        <a:pt x="38367" y="5162"/>
                      </a:cubicBezTo>
                      <a:cubicBezTo>
                        <a:pt x="38095" y="5162"/>
                        <a:pt x="37823" y="5162"/>
                        <a:pt x="37551" y="5162"/>
                      </a:cubicBezTo>
                      <a:cubicBezTo>
                        <a:pt x="36190" y="5006"/>
                        <a:pt x="35102" y="4850"/>
                        <a:pt x="34013" y="4693"/>
                      </a:cubicBezTo>
                      <a:cubicBezTo>
                        <a:pt x="33469" y="4693"/>
                        <a:pt x="33197" y="4693"/>
                        <a:pt x="32925" y="4537"/>
                      </a:cubicBezTo>
                      <a:cubicBezTo>
                        <a:pt x="31292" y="4380"/>
                        <a:pt x="29931" y="4380"/>
                        <a:pt x="28299" y="4224"/>
                      </a:cubicBezTo>
                      <a:cubicBezTo>
                        <a:pt x="28571" y="4693"/>
                        <a:pt x="29115" y="5319"/>
                        <a:pt x="29659" y="6101"/>
                      </a:cubicBezTo>
                      <a:cubicBezTo>
                        <a:pt x="30476" y="7353"/>
                        <a:pt x="31564" y="9074"/>
                        <a:pt x="32380" y="10638"/>
                      </a:cubicBezTo>
                      <a:cubicBezTo>
                        <a:pt x="33469" y="12359"/>
                        <a:pt x="34285" y="14237"/>
                        <a:pt x="34829" y="15645"/>
                      </a:cubicBezTo>
                      <a:cubicBezTo>
                        <a:pt x="35374" y="17053"/>
                        <a:pt x="35918" y="17835"/>
                        <a:pt x="35918" y="17992"/>
                      </a:cubicBezTo>
                      <a:cubicBezTo>
                        <a:pt x="36462" y="19556"/>
                        <a:pt x="36190" y="21590"/>
                        <a:pt x="35102" y="23624"/>
                      </a:cubicBezTo>
                      <a:cubicBezTo>
                        <a:pt x="34829" y="23780"/>
                        <a:pt x="34829" y="23937"/>
                        <a:pt x="34557" y="24093"/>
                      </a:cubicBezTo>
                      <a:cubicBezTo>
                        <a:pt x="34557" y="24406"/>
                        <a:pt x="34285" y="24563"/>
                        <a:pt x="34013" y="24876"/>
                      </a:cubicBezTo>
                      <a:cubicBezTo>
                        <a:pt x="34013" y="24876"/>
                        <a:pt x="34013" y="25032"/>
                        <a:pt x="34013" y="25032"/>
                      </a:cubicBezTo>
                      <a:cubicBezTo>
                        <a:pt x="33741" y="25345"/>
                        <a:pt x="33469" y="25814"/>
                        <a:pt x="33197" y="26127"/>
                      </a:cubicBezTo>
                      <a:cubicBezTo>
                        <a:pt x="33197" y="26127"/>
                        <a:pt x="32925" y="26127"/>
                        <a:pt x="32925" y="26127"/>
                      </a:cubicBezTo>
                      <a:close/>
                      <a:moveTo>
                        <a:pt x="118911" y="119530"/>
                      </a:moveTo>
                      <a:cubicBezTo>
                        <a:pt x="118911" y="119530"/>
                        <a:pt x="118911" y="119530"/>
                        <a:pt x="118911" y="119530"/>
                      </a:cubicBezTo>
                      <a:cubicBezTo>
                        <a:pt x="100408" y="111395"/>
                        <a:pt x="100408" y="111395"/>
                        <a:pt x="100408" y="111395"/>
                      </a:cubicBezTo>
                      <a:cubicBezTo>
                        <a:pt x="99319" y="111082"/>
                        <a:pt x="98503" y="110299"/>
                        <a:pt x="97687" y="109674"/>
                      </a:cubicBezTo>
                      <a:cubicBezTo>
                        <a:pt x="97687" y="109517"/>
                        <a:pt x="97414" y="108735"/>
                        <a:pt x="97414" y="108578"/>
                      </a:cubicBezTo>
                      <a:cubicBezTo>
                        <a:pt x="97959" y="106075"/>
                        <a:pt x="97959" y="103572"/>
                        <a:pt x="98231" y="100912"/>
                      </a:cubicBezTo>
                      <a:cubicBezTo>
                        <a:pt x="98231" y="76192"/>
                        <a:pt x="77278" y="56010"/>
                        <a:pt x="45714" y="46153"/>
                      </a:cubicBezTo>
                      <a:cubicBezTo>
                        <a:pt x="32380" y="41929"/>
                        <a:pt x="32380" y="41929"/>
                        <a:pt x="32380" y="41929"/>
                      </a:cubicBezTo>
                      <a:cubicBezTo>
                        <a:pt x="63945" y="51786"/>
                        <a:pt x="84625" y="71968"/>
                        <a:pt x="84625" y="96688"/>
                      </a:cubicBezTo>
                      <a:cubicBezTo>
                        <a:pt x="84625" y="99348"/>
                        <a:pt x="84353" y="101851"/>
                        <a:pt x="83809" y="104354"/>
                      </a:cubicBezTo>
                      <a:cubicBezTo>
                        <a:pt x="83809" y="104511"/>
                        <a:pt x="84081" y="105293"/>
                        <a:pt x="84353" y="105449"/>
                      </a:cubicBezTo>
                      <a:cubicBezTo>
                        <a:pt x="84897" y="106075"/>
                        <a:pt x="85986" y="106857"/>
                        <a:pt x="87074" y="107170"/>
                      </a:cubicBezTo>
                      <a:cubicBezTo>
                        <a:pt x="105306" y="115306"/>
                        <a:pt x="105306" y="115306"/>
                        <a:pt x="105306" y="115306"/>
                      </a:cubicBezTo>
                      <a:cubicBezTo>
                        <a:pt x="105578" y="115462"/>
                        <a:pt x="106122" y="115619"/>
                        <a:pt x="106394" y="115775"/>
                      </a:cubicBezTo>
                      <a:cubicBezTo>
                        <a:pt x="119999" y="120000"/>
                        <a:pt x="119999" y="120000"/>
                        <a:pt x="119999" y="120000"/>
                      </a:cubicBezTo>
                      <a:cubicBezTo>
                        <a:pt x="119455" y="119843"/>
                        <a:pt x="119183" y="119687"/>
                        <a:pt x="118911" y="119530"/>
                      </a:cubicBezTo>
                      <a:close/>
                    </a:path>
                  </a:pathLst>
                </a:custGeom>
                <a:solidFill>
                  <a:srgbClr val="689732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4" name="Shape 2524"/>
                <p:cNvSpPr/>
                <p:nvPr/>
              </p:nvSpPr>
              <p:spPr>
                <a:xfrm>
                  <a:off x="6386821" y="2213994"/>
                  <a:ext cx="1192187" cy="1695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366" y="0"/>
                      </a:moveTo>
                      <a:cubicBezTo>
                        <a:pt x="74198" y="5959"/>
                        <a:pt x="120000" y="44134"/>
                        <a:pt x="119770" y="94872"/>
                      </a:cubicBezTo>
                      <a:cubicBezTo>
                        <a:pt x="119770" y="98093"/>
                        <a:pt x="119541" y="101476"/>
                        <a:pt x="119083" y="104697"/>
                      </a:cubicBezTo>
                      <a:cubicBezTo>
                        <a:pt x="118625" y="107436"/>
                        <a:pt x="117709" y="108402"/>
                        <a:pt x="115419" y="109530"/>
                      </a:cubicBezTo>
                      <a:cubicBezTo>
                        <a:pt x="95725" y="119355"/>
                        <a:pt x="95725" y="119355"/>
                        <a:pt x="95725" y="119355"/>
                      </a:cubicBezTo>
                      <a:cubicBezTo>
                        <a:pt x="95267" y="119516"/>
                        <a:pt x="94580" y="119677"/>
                        <a:pt x="93893" y="119677"/>
                      </a:cubicBezTo>
                      <a:cubicBezTo>
                        <a:pt x="92061" y="119999"/>
                        <a:pt x="89770" y="119516"/>
                        <a:pt x="88625" y="118711"/>
                      </a:cubicBezTo>
                      <a:cubicBezTo>
                        <a:pt x="73053" y="110335"/>
                        <a:pt x="73053" y="110335"/>
                        <a:pt x="73053" y="110335"/>
                      </a:cubicBezTo>
                      <a:cubicBezTo>
                        <a:pt x="72137" y="110013"/>
                        <a:pt x="71450" y="109208"/>
                        <a:pt x="70763" y="108563"/>
                      </a:cubicBezTo>
                      <a:cubicBezTo>
                        <a:pt x="70763" y="108402"/>
                        <a:pt x="70534" y="107597"/>
                        <a:pt x="70534" y="107436"/>
                      </a:cubicBezTo>
                      <a:cubicBezTo>
                        <a:pt x="70992" y="104859"/>
                        <a:pt x="70992" y="102281"/>
                        <a:pt x="71221" y="99543"/>
                      </a:cubicBezTo>
                      <a:cubicBezTo>
                        <a:pt x="71221" y="66040"/>
                        <a:pt x="40992" y="40751"/>
                        <a:pt x="0" y="36885"/>
                      </a:cubicBezTo>
                      <a:cubicBezTo>
                        <a:pt x="916" y="35919"/>
                        <a:pt x="3435" y="33503"/>
                        <a:pt x="6412" y="31087"/>
                      </a:cubicBezTo>
                      <a:cubicBezTo>
                        <a:pt x="8015" y="29637"/>
                        <a:pt x="9847" y="28187"/>
                        <a:pt x="11450" y="27060"/>
                      </a:cubicBezTo>
                      <a:cubicBezTo>
                        <a:pt x="12824" y="25932"/>
                        <a:pt x="13740" y="25127"/>
                        <a:pt x="13740" y="25127"/>
                      </a:cubicBezTo>
                      <a:cubicBezTo>
                        <a:pt x="15572" y="23838"/>
                        <a:pt x="17175" y="21906"/>
                        <a:pt x="18091" y="19973"/>
                      </a:cubicBezTo>
                      <a:cubicBezTo>
                        <a:pt x="19007" y="17879"/>
                        <a:pt x="19236" y="15785"/>
                        <a:pt x="18778" y="14174"/>
                      </a:cubicBezTo>
                      <a:cubicBezTo>
                        <a:pt x="18778" y="14013"/>
                        <a:pt x="18320" y="13208"/>
                        <a:pt x="17862" y="11758"/>
                      </a:cubicBezTo>
                      <a:cubicBezTo>
                        <a:pt x="17404" y="10308"/>
                        <a:pt x="16717" y="8375"/>
                        <a:pt x="15801" y="6604"/>
                      </a:cubicBezTo>
                      <a:cubicBezTo>
                        <a:pt x="14656" y="3865"/>
                        <a:pt x="13053" y="1288"/>
                        <a:pt x="12366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25" name="Shape 2525"/>
              <p:cNvGrpSpPr/>
              <p:nvPr/>
            </p:nvGrpSpPr>
            <p:grpSpPr>
              <a:xfrm>
                <a:off x="5743894" y="3815526"/>
                <a:ext cx="1787704" cy="1488209"/>
                <a:chOff x="5743894" y="3815526"/>
                <a:chExt cx="1787704" cy="1488209"/>
              </a:xfrm>
            </p:grpSpPr>
            <p:sp>
              <p:nvSpPr>
                <p:cNvPr id="2526" name="Shape 2526"/>
                <p:cNvSpPr/>
                <p:nvPr/>
              </p:nvSpPr>
              <p:spPr>
                <a:xfrm>
                  <a:off x="5852592" y="3876812"/>
                  <a:ext cx="1679007" cy="1426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86504" y="0"/>
                      </a:moveTo>
                      <a:cubicBezTo>
                        <a:pt x="87317" y="765"/>
                        <a:pt x="89430" y="2679"/>
                        <a:pt x="91382" y="4976"/>
                      </a:cubicBezTo>
                      <a:cubicBezTo>
                        <a:pt x="92682" y="6315"/>
                        <a:pt x="93821" y="7846"/>
                        <a:pt x="94796" y="8803"/>
                      </a:cubicBezTo>
                      <a:cubicBezTo>
                        <a:pt x="95772" y="9952"/>
                        <a:pt x="96260" y="10717"/>
                        <a:pt x="96260" y="10909"/>
                      </a:cubicBezTo>
                      <a:cubicBezTo>
                        <a:pt x="97398" y="12248"/>
                        <a:pt x="99024" y="13397"/>
                        <a:pt x="100813" y="13779"/>
                      </a:cubicBezTo>
                      <a:cubicBezTo>
                        <a:pt x="101951" y="14162"/>
                        <a:pt x="103252" y="14354"/>
                        <a:pt x="104390" y="14162"/>
                      </a:cubicBezTo>
                      <a:cubicBezTo>
                        <a:pt x="105040" y="13971"/>
                        <a:pt x="105528" y="13779"/>
                        <a:pt x="106178" y="13588"/>
                      </a:cubicBezTo>
                      <a:cubicBezTo>
                        <a:pt x="106178" y="13588"/>
                        <a:pt x="106991" y="13205"/>
                        <a:pt x="108455" y="12440"/>
                      </a:cubicBezTo>
                      <a:cubicBezTo>
                        <a:pt x="109756" y="11674"/>
                        <a:pt x="111707" y="10717"/>
                        <a:pt x="113495" y="9760"/>
                      </a:cubicBezTo>
                      <a:cubicBezTo>
                        <a:pt x="116097" y="8229"/>
                        <a:pt x="118699" y="6507"/>
                        <a:pt x="120000" y="5550"/>
                      </a:cubicBezTo>
                      <a:cubicBezTo>
                        <a:pt x="108617" y="63349"/>
                        <a:pt x="68617" y="111196"/>
                        <a:pt x="21138" y="119043"/>
                      </a:cubicBezTo>
                      <a:cubicBezTo>
                        <a:pt x="18048" y="119617"/>
                        <a:pt x="14959" y="119808"/>
                        <a:pt x="11869" y="120000"/>
                      </a:cubicBezTo>
                      <a:cubicBezTo>
                        <a:pt x="9430" y="120000"/>
                        <a:pt x="8780" y="119234"/>
                        <a:pt x="7804" y="117320"/>
                      </a:cubicBezTo>
                      <a:cubicBezTo>
                        <a:pt x="487" y="100861"/>
                        <a:pt x="487" y="100861"/>
                        <a:pt x="487" y="100861"/>
                      </a:cubicBezTo>
                      <a:cubicBezTo>
                        <a:pt x="0" y="98947"/>
                        <a:pt x="487" y="95885"/>
                        <a:pt x="1788" y="94162"/>
                      </a:cubicBezTo>
                      <a:cubicBezTo>
                        <a:pt x="11056" y="78660"/>
                        <a:pt x="11056" y="78660"/>
                        <a:pt x="11056" y="78660"/>
                      </a:cubicBezTo>
                      <a:cubicBezTo>
                        <a:pt x="11382" y="77703"/>
                        <a:pt x="12195" y="76937"/>
                        <a:pt x="13008" y="76172"/>
                      </a:cubicBezTo>
                      <a:cubicBezTo>
                        <a:pt x="13170" y="76172"/>
                        <a:pt x="13821" y="75789"/>
                        <a:pt x="13983" y="75789"/>
                      </a:cubicBezTo>
                      <a:cubicBezTo>
                        <a:pt x="16422" y="75789"/>
                        <a:pt x="18861" y="75598"/>
                        <a:pt x="21300" y="75023"/>
                      </a:cubicBezTo>
                      <a:cubicBezTo>
                        <a:pt x="52682" y="69856"/>
                        <a:pt x="79024" y="38277"/>
                        <a:pt x="86504" y="0"/>
                      </a:cubicBezTo>
                      <a:close/>
                    </a:path>
                  </a:pathLst>
                </a:custGeom>
                <a:solidFill>
                  <a:schemeClr val="accent3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27" name="Shape 2527"/>
                <p:cNvSpPr/>
                <p:nvPr/>
              </p:nvSpPr>
              <p:spPr>
                <a:xfrm>
                  <a:off x="5743894" y="3815526"/>
                  <a:ext cx="1787703" cy="148127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0322"/>
                      </a:moveTo>
                      <a:cubicBezTo>
                        <a:pt x="118778" y="11244"/>
                        <a:pt x="116335" y="12903"/>
                        <a:pt x="113893" y="14377"/>
                      </a:cubicBezTo>
                      <a:cubicBezTo>
                        <a:pt x="113435" y="14562"/>
                        <a:pt x="112977" y="14930"/>
                        <a:pt x="112519" y="15115"/>
                      </a:cubicBezTo>
                      <a:cubicBezTo>
                        <a:pt x="112519" y="15115"/>
                        <a:pt x="112519" y="15115"/>
                        <a:pt x="112519" y="15115"/>
                      </a:cubicBezTo>
                      <a:cubicBezTo>
                        <a:pt x="112061" y="15299"/>
                        <a:pt x="111755" y="15483"/>
                        <a:pt x="111450" y="15668"/>
                      </a:cubicBezTo>
                      <a:cubicBezTo>
                        <a:pt x="111297" y="15852"/>
                        <a:pt x="111297" y="15852"/>
                        <a:pt x="111145" y="15852"/>
                      </a:cubicBezTo>
                      <a:cubicBezTo>
                        <a:pt x="110839" y="16036"/>
                        <a:pt x="110534" y="16221"/>
                        <a:pt x="110381" y="16405"/>
                      </a:cubicBezTo>
                      <a:cubicBezTo>
                        <a:pt x="110229" y="16405"/>
                        <a:pt x="110076" y="16405"/>
                        <a:pt x="110076" y="16589"/>
                      </a:cubicBezTo>
                      <a:cubicBezTo>
                        <a:pt x="109770" y="16589"/>
                        <a:pt x="109465" y="16774"/>
                        <a:pt x="109160" y="16958"/>
                      </a:cubicBezTo>
                      <a:cubicBezTo>
                        <a:pt x="107786" y="17695"/>
                        <a:pt x="107022" y="18064"/>
                        <a:pt x="107022" y="18064"/>
                      </a:cubicBezTo>
                      <a:cubicBezTo>
                        <a:pt x="106412" y="18248"/>
                        <a:pt x="105954" y="18433"/>
                        <a:pt x="105343" y="18617"/>
                      </a:cubicBezTo>
                      <a:cubicBezTo>
                        <a:pt x="104274" y="18801"/>
                        <a:pt x="103053" y="18617"/>
                        <a:pt x="101984" y="18248"/>
                      </a:cubicBezTo>
                      <a:cubicBezTo>
                        <a:pt x="101984" y="18248"/>
                        <a:pt x="101984" y="18248"/>
                        <a:pt x="101984" y="18248"/>
                      </a:cubicBezTo>
                      <a:cubicBezTo>
                        <a:pt x="101526" y="18248"/>
                        <a:pt x="101221" y="18064"/>
                        <a:pt x="100916" y="17880"/>
                      </a:cubicBezTo>
                      <a:cubicBezTo>
                        <a:pt x="100763" y="17880"/>
                        <a:pt x="100763" y="17880"/>
                        <a:pt x="100610" y="17695"/>
                      </a:cubicBezTo>
                      <a:cubicBezTo>
                        <a:pt x="100458" y="17695"/>
                        <a:pt x="100305" y="17695"/>
                        <a:pt x="100152" y="17511"/>
                      </a:cubicBezTo>
                      <a:cubicBezTo>
                        <a:pt x="100000" y="17511"/>
                        <a:pt x="99847" y="17327"/>
                        <a:pt x="99847" y="17327"/>
                      </a:cubicBezTo>
                      <a:cubicBezTo>
                        <a:pt x="92213" y="12350"/>
                        <a:pt x="92213" y="12350"/>
                        <a:pt x="92213" y="12350"/>
                      </a:cubicBezTo>
                      <a:cubicBezTo>
                        <a:pt x="92519" y="12534"/>
                        <a:pt x="92824" y="12718"/>
                        <a:pt x="92977" y="12718"/>
                      </a:cubicBezTo>
                      <a:cubicBezTo>
                        <a:pt x="93129" y="12903"/>
                        <a:pt x="93282" y="12903"/>
                        <a:pt x="93282" y="12903"/>
                      </a:cubicBezTo>
                      <a:cubicBezTo>
                        <a:pt x="93740" y="13087"/>
                        <a:pt x="94045" y="13271"/>
                        <a:pt x="94351" y="13271"/>
                      </a:cubicBezTo>
                      <a:cubicBezTo>
                        <a:pt x="95419" y="13640"/>
                        <a:pt x="96641" y="13824"/>
                        <a:pt x="97709" y="13640"/>
                      </a:cubicBezTo>
                      <a:cubicBezTo>
                        <a:pt x="98320" y="13456"/>
                        <a:pt x="98931" y="13271"/>
                        <a:pt x="99389" y="13087"/>
                      </a:cubicBezTo>
                      <a:cubicBezTo>
                        <a:pt x="99389" y="13087"/>
                        <a:pt x="100305" y="12718"/>
                        <a:pt x="101526" y="11981"/>
                      </a:cubicBezTo>
                      <a:cubicBezTo>
                        <a:pt x="101832" y="11797"/>
                        <a:pt x="102137" y="11612"/>
                        <a:pt x="102442" y="11612"/>
                      </a:cubicBezTo>
                      <a:cubicBezTo>
                        <a:pt x="102595" y="11428"/>
                        <a:pt x="102595" y="11428"/>
                        <a:pt x="102748" y="11428"/>
                      </a:cubicBezTo>
                      <a:cubicBezTo>
                        <a:pt x="103053" y="11244"/>
                        <a:pt x="103206" y="11059"/>
                        <a:pt x="103511" y="10875"/>
                      </a:cubicBezTo>
                      <a:cubicBezTo>
                        <a:pt x="103664" y="10875"/>
                        <a:pt x="103816" y="10875"/>
                        <a:pt x="103816" y="10691"/>
                      </a:cubicBezTo>
                      <a:cubicBezTo>
                        <a:pt x="104274" y="10506"/>
                        <a:pt x="104580" y="10322"/>
                        <a:pt x="104885" y="10138"/>
                      </a:cubicBezTo>
                      <a:cubicBezTo>
                        <a:pt x="105343" y="9953"/>
                        <a:pt x="105801" y="9585"/>
                        <a:pt x="106259" y="9400"/>
                      </a:cubicBezTo>
                      <a:cubicBezTo>
                        <a:pt x="108702" y="7926"/>
                        <a:pt x="111145" y="6267"/>
                        <a:pt x="112366" y="5345"/>
                      </a:cubicBezTo>
                      <a:lnTo>
                        <a:pt x="120000" y="10322"/>
                      </a:lnTo>
                      <a:close/>
                      <a:moveTo>
                        <a:pt x="80305" y="3317"/>
                      </a:moveTo>
                      <a:cubicBezTo>
                        <a:pt x="80305" y="3686"/>
                        <a:pt x="80152" y="3870"/>
                        <a:pt x="80152" y="4239"/>
                      </a:cubicBezTo>
                      <a:cubicBezTo>
                        <a:pt x="80000" y="4976"/>
                        <a:pt x="79847" y="5714"/>
                        <a:pt x="79541" y="6451"/>
                      </a:cubicBezTo>
                      <a:cubicBezTo>
                        <a:pt x="79541" y="6820"/>
                        <a:pt x="79389" y="7188"/>
                        <a:pt x="79236" y="7557"/>
                      </a:cubicBezTo>
                      <a:cubicBezTo>
                        <a:pt x="79083" y="8294"/>
                        <a:pt x="78931" y="9032"/>
                        <a:pt x="78778" y="9585"/>
                      </a:cubicBezTo>
                      <a:cubicBezTo>
                        <a:pt x="78625" y="9953"/>
                        <a:pt x="78473" y="10506"/>
                        <a:pt x="78473" y="10875"/>
                      </a:cubicBezTo>
                      <a:cubicBezTo>
                        <a:pt x="78167" y="11428"/>
                        <a:pt x="78015" y="11981"/>
                        <a:pt x="77862" y="12534"/>
                      </a:cubicBezTo>
                      <a:cubicBezTo>
                        <a:pt x="77709" y="13087"/>
                        <a:pt x="77557" y="13640"/>
                        <a:pt x="77404" y="14193"/>
                      </a:cubicBezTo>
                      <a:cubicBezTo>
                        <a:pt x="77099" y="14746"/>
                        <a:pt x="76946" y="15299"/>
                        <a:pt x="76793" y="15852"/>
                      </a:cubicBezTo>
                      <a:cubicBezTo>
                        <a:pt x="76641" y="16405"/>
                        <a:pt x="76488" y="16958"/>
                        <a:pt x="76183" y="17511"/>
                      </a:cubicBezTo>
                      <a:cubicBezTo>
                        <a:pt x="76030" y="18064"/>
                        <a:pt x="75877" y="18617"/>
                        <a:pt x="75572" y="18986"/>
                      </a:cubicBezTo>
                      <a:cubicBezTo>
                        <a:pt x="75419" y="19539"/>
                        <a:pt x="75267" y="20092"/>
                        <a:pt x="74961" y="20645"/>
                      </a:cubicBezTo>
                      <a:cubicBezTo>
                        <a:pt x="74809" y="21198"/>
                        <a:pt x="74503" y="21751"/>
                        <a:pt x="74351" y="22304"/>
                      </a:cubicBezTo>
                      <a:cubicBezTo>
                        <a:pt x="74198" y="22672"/>
                        <a:pt x="73893" y="23225"/>
                        <a:pt x="73740" y="23778"/>
                      </a:cubicBezTo>
                      <a:cubicBezTo>
                        <a:pt x="73435" y="24331"/>
                        <a:pt x="73129" y="24884"/>
                        <a:pt x="72977" y="25437"/>
                      </a:cubicBezTo>
                      <a:cubicBezTo>
                        <a:pt x="72824" y="25806"/>
                        <a:pt x="72671" y="26175"/>
                        <a:pt x="72366" y="26543"/>
                      </a:cubicBezTo>
                      <a:cubicBezTo>
                        <a:pt x="72213" y="27281"/>
                        <a:pt x="71908" y="27834"/>
                        <a:pt x="71450" y="28387"/>
                      </a:cubicBezTo>
                      <a:cubicBezTo>
                        <a:pt x="71297" y="28755"/>
                        <a:pt x="71145" y="29124"/>
                        <a:pt x="70992" y="29308"/>
                      </a:cubicBezTo>
                      <a:cubicBezTo>
                        <a:pt x="70687" y="30230"/>
                        <a:pt x="70229" y="30967"/>
                        <a:pt x="69770" y="31889"/>
                      </a:cubicBezTo>
                      <a:cubicBezTo>
                        <a:pt x="69770" y="31889"/>
                        <a:pt x="69618" y="32073"/>
                        <a:pt x="69618" y="32073"/>
                      </a:cubicBezTo>
                      <a:cubicBezTo>
                        <a:pt x="69160" y="32995"/>
                        <a:pt x="68549" y="33917"/>
                        <a:pt x="68091" y="34838"/>
                      </a:cubicBezTo>
                      <a:cubicBezTo>
                        <a:pt x="67938" y="35023"/>
                        <a:pt x="67786" y="35207"/>
                        <a:pt x="67633" y="35576"/>
                      </a:cubicBezTo>
                      <a:cubicBezTo>
                        <a:pt x="67328" y="36129"/>
                        <a:pt x="66870" y="36682"/>
                        <a:pt x="66564" y="37419"/>
                      </a:cubicBezTo>
                      <a:cubicBezTo>
                        <a:pt x="66412" y="37603"/>
                        <a:pt x="66106" y="37972"/>
                        <a:pt x="65954" y="38341"/>
                      </a:cubicBezTo>
                      <a:cubicBezTo>
                        <a:pt x="65648" y="38894"/>
                        <a:pt x="65190" y="39447"/>
                        <a:pt x="64885" y="40000"/>
                      </a:cubicBezTo>
                      <a:cubicBezTo>
                        <a:pt x="64732" y="40184"/>
                        <a:pt x="64580" y="40552"/>
                        <a:pt x="64274" y="40737"/>
                      </a:cubicBezTo>
                      <a:cubicBezTo>
                        <a:pt x="63816" y="41474"/>
                        <a:pt x="63511" y="42027"/>
                        <a:pt x="63053" y="42764"/>
                      </a:cubicBezTo>
                      <a:cubicBezTo>
                        <a:pt x="62900" y="42764"/>
                        <a:pt x="62748" y="42949"/>
                        <a:pt x="62595" y="43133"/>
                      </a:cubicBezTo>
                      <a:cubicBezTo>
                        <a:pt x="61984" y="44055"/>
                        <a:pt x="61526" y="44792"/>
                        <a:pt x="60916" y="45529"/>
                      </a:cubicBezTo>
                      <a:cubicBezTo>
                        <a:pt x="60763" y="45714"/>
                        <a:pt x="60610" y="45898"/>
                        <a:pt x="60458" y="46082"/>
                      </a:cubicBezTo>
                      <a:cubicBezTo>
                        <a:pt x="60000" y="46635"/>
                        <a:pt x="59541" y="47188"/>
                        <a:pt x="59083" y="47741"/>
                      </a:cubicBezTo>
                      <a:cubicBezTo>
                        <a:pt x="58778" y="48110"/>
                        <a:pt x="58625" y="48294"/>
                        <a:pt x="58473" y="48479"/>
                      </a:cubicBezTo>
                      <a:cubicBezTo>
                        <a:pt x="58015" y="49032"/>
                        <a:pt x="57557" y="49585"/>
                        <a:pt x="57099" y="49953"/>
                      </a:cubicBezTo>
                      <a:cubicBezTo>
                        <a:pt x="56946" y="50322"/>
                        <a:pt x="56641" y="50506"/>
                        <a:pt x="56488" y="50691"/>
                      </a:cubicBezTo>
                      <a:cubicBezTo>
                        <a:pt x="56030" y="51244"/>
                        <a:pt x="55572" y="51797"/>
                        <a:pt x="55114" y="52165"/>
                      </a:cubicBezTo>
                      <a:cubicBezTo>
                        <a:pt x="54961" y="52350"/>
                        <a:pt x="54656" y="52718"/>
                        <a:pt x="54503" y="52903"/>
                      </a:cubicBezTo>
                      <a:cubicBezTo>
                        <a:pt x="53893" y="53456"/>
                        <a:pt x="53282" y="54009"/>
                        <a:pt x="52824" y="54562"/>
                      </a:cubicBezTo>
                      <a:cubicBezTo>
                        <a:pt x="52671" y="54746"/>
                        <a:pt x="52519" y="54746"/>
                        <a:pt x="52366" y="54930"/>
                      </a:cubicBezTo>
                      <a:cubicBezTo>
                        <a:pt x="51755" y="55668"/>
                        <a:pt x="50992" y="56221"/>
                        <a:pt x="50381" y="56958"/>
                      </a:cubicBezTo>
                      <a:cubicBezTo>
                        <a:pt x="50076" y="57142"/>
                        <a:pt x="49923" y="57327"/>
                        <a:pt x="49618" y="57327"/>
                      </a:cubicBezTo>
                      <a:cubicBezTo>
                        <a:pt x="49160" y="57880"/>
                        <a:pt x="48702" y="58248"/>
                        <a:pt x="48244" y="58617"/>
                      </a:cubicBezTo>
                      <a:cubicBezTo>
                        <a:pt x="47786" y="58986"/>
                        <a:pt x="47328" y="59354"/>
                        <a:pt x="46870" y="59723"/>
                      </a:cubicBezTo>
                      <a:cubicBezTo>
                        <a:pt x="46412" y="60092"/>
                        <a:pt x="46106" y="60276"/>
                        <a:pt x="45801" y="60645"/>
                      </a:cubicBezTo>
                      <a:cubicBezTo>
                        <a:pt x="45343" y="61013"/>
                        <a:pt x="44732" y="61382"/>
                        <a:pt x="44274" y="61751"/>
                      </a:cubicBezTo>
                      <a:cubicBezTo>
                        <a:pt x="43969" y="61935"/>
                        <a:pt x="43664" y="62119"/>
                        <a:pt x="43358" y="62488"/>
                      </a:cubicBezTo>
                      <a:cubicBezTo>
                        <a:pt x="42748" y="62857"/>
                        <a:pt x="42137" y="63225"/>
                        <a:pt x="41526" y="63594"/>
                      </a:cubicBezTo>
                      <a:cubicBezTo>
                        <a:pt x="41374" y="63778"/>
                        <a:pt x="41068" y="63963"/>
                        <a:pt x="40763" y="64147"/>
                      </a:cubicBezTo>
                      <a:cubicBezTo>
                        <a:pt x="40000" y="64700"/>
                        <a:pt x="39083" y="65069"/>
                        <a:pt x="38167" y="65622"/>
                      </a:cubicBezTo>
                      <a:cubicBezTo>
                        <a:pt x="37404" y="65990"/>
                        <a:pt x="36641" y="66543"/>
                        <a:pt x="35877" y="66912"/>
                      </a:cubicBezTo>
                      <a:cubicBezTo>
                        <a:pt x="35572" y="67096"/>
                        <a:pt x="35267" y="67096"/>
                        <a:pt x="35114" y="67281"/>
                      </a:cubicBezTo>
                      <a:cubicBezTo>
                        <a:pt x="34503" y="67465"/>
                        <a:pt x="34045" y="67834"/>
                        <a:pt x="33435" y="68018"/>
                      </a:cubicBezTo>
                      <a:cubicBezTo>
                        <a:pt x="33129" y="68202"/>
                        <a:pt x="32824" y="68387"/>
                        <a:pt x="32519" y="68571"/>
                      </a:cubicBezTo>
                      <a:cubicBezTo>
                        <a:pt x="31908" y="68755"/>
                        <a:pt x="31450" y="68940"/>
                        <a:pt x="30992" y="69124"/>
                      </a:cubicBezTo>
                      <a:cubicBezTo>
                        <a:pt x="30687" y="69308"/>
                        <a:pt x="30229" y="69308"/>
                        <a:pt x="29923" y="69493"/>
                      </a:cubicBezTo>
                      <a:cubicBezTo>
                        <a:pt x="29465" y="69677"/>
                        <a:pt x="29007" y="69861"/>
                        <a:pt x="28396" y="70046"/>
                      </a:cubicBezTo>
                      <a:cubicBezTo>
                        <a:pt x="28091" y="70230"/>
                        <a:pt x="27786" y="70230"/>
                        <a:pt x="27480" y="70414"/>
                      </a:cubicBezTo>
                      <a:cubicBezTo>
                        <a:pt x="26870" y="70599"/>
                        <a:pt x="26412" y="70783"/>
                        <a:pt x="25801" y="70967"/>
                      </a:cubicBezTo>
                      <a:cubicBezTo>
                        <a:pt x="25496" y="70967"/>
                        <a:pt x="25190" y="71152"/>
                        <a:pt x="24885" y="71152"/>
                      </a:cubicBezTo>
                      <a:cubicBezTo>
                        <a:pt x="24274" y="71336"/>
                        <a:pt x="23664" y="71520"/>
                        <a:pt x="23206" y="71705"/>
                      </a:cubicBezTo>
                      <a:cubicBezTo>
                        <a:pt x="22900" y="71705"/>
                        <a:pt x="22595" y="71705"/>
                        <a:pt x="22290" y="71889"/>
                      </a:cubicBezTo>
                      <a:cubicBezTo>
                        <a:pt x="21374" y="72073"/>
                        <a:pt x="20610" y="72258"/>
                        <a:pt x="19694" y="72258"/>
                      </a:cubicBezTo>
                      <a:cubicBezTo>
                        <a:pt x="17404" y="72811"/>
                        <a:pt x="15114" y="72995"/>
                        <a:pt x="12824" y="72995"/>
                      </a:cubicBezTo>
                      <a:cubicBezTo>
                        <a:pt x="12824" y="72995"/>
                        <a:pt x="12824" y="72995"/>
                        <a:pt x="12671" y="73179"/>
                      </a:cubicBezTo>
                      <a:cubicBezTo>
                        <a:pt x="12671" y="73179"/>
                        <a:pt x="12671" y="73179"/>
                        <a:pt x="12671" y="73179"/>
                      </a:cubicBezTo>
                      <a:cubicBezTo>
                        <a:pt x="12519" y="73179"/>
                        <a:pt x="12519" y="73179"/>
                        <a:pt x="12366" y="73179"/>
                      </a:cubicBezTo>
                      <a:cubicBezTo>
                        <a:pt x="12366" y="73179"/>
                        <a:pt x="12366" y="73179"/>
                        <a:pt x="12366" y="73179"/>
                      </a:cubicBezTo>
                      <a:cubicBezTo>
                        <a:pt x="12213" y="73179"/>
                        <a:pt x="12213" y="73179"/>
                        <a:pt x="12213" y="73364"/>
                      </a:cubicBezTo>
                      <a:cubicBezTo>
                        <a:pt x="12061" y="73364"/>
                        <a:pt x="12061" y="73364"/>
                        <a:pt x="12061" y="73364"/>
                      </a:cubicBezTo>
                      <a:cubicBezTo>
                        <a:pt x="12061" y="73364"/>
                        <a:pt x="12061" y="73364"/>
                        <a:pt x="12061" y="73364"/>
                      </a:cubicBezTo>
                      <a:cubicBezTo>
                        <a:pt x="11908" y="73364"/>
                        <a:pt x="11908" y="73364"/>
                        <a:pt x="11908" y="73364"/>
                      </a:cubicBezTo>
                      <a:cubicBezTo>
                        <a:pt x="11908" y="73364"/>
                        <a:pt x="11908" y="73364"/>
                        <a:pt x="11908" y="73364"/>
                      </a:cubicBezTo>
                      <a:cubicBezTo>
                        <a:pt x="11908" y="73364"/>
                        <a:pt x="11908" y="73364"/>
                        <a:pt x="11908" y="73548"/>
                      </a:cubicBezTo>
                      <a:cubicBezTo>
                        <a:pt x="11908" y="73548"/>
                        <a:pt x="11755" y="73548"/>
                        <a:pt x="11755" y="73548"/>
                      </a:cubicBezTo>
                      <a:cubicBezTo>
                        <a:pt x="11603" y="73732"/>
                        <a:pt x="11450" y="73917"/>
                        <a:pt x="11297" y="73917"/>
                      </a:cubicBezTo>
                      <a:cubicBezTo>
                        <a:pt x="11297" y="74101"/>
                        <a:pt x="11297" y="74101"/>
                        <a:pt x="11297" y="74101"/>
                      </a:cubicBezTo>
                      <a:cubicBezTo>
                        <a:pt x="11145" y="74101"/>
                        <a:pt x="11145" y="74101"/>
                        <a:pt x="11145" y="74285"/>
                      </a:cubicBezTo>
                      <a:cubicBezTo>
                        <a:pt x="10992" y="74285"/>
                        <a:pt x="10839" y="74470"/>
                        <a:pt x="10839" y="74654"/>
                      </a:cubicBezTo>
                      <a:cubicBezTo>
                        <a:pt x="10687" y="74654"/>
                        <a:pt x="10687" y="74654"/>
                        <a:pt x="10687" y="74654"/>
                      </a:cubicBezTo>
                      <a:cubicBezTo>
                        <a:pt x="10687" y="74838"/>
                        <a:pt x="10687" y="74838"/>
                        <a:pt x="10534" y="74838"/>
                      </a:cubicBezTo>
                      <a:cubicBezTo>
                        <a:pt x="10534" y="75023"/>
                        <a:pt x="10381" y="75207"/>
                        <a:pt x="10381" y="75207"/>
                      </a:cubicBezTo>
                      <a:cubicBezTo>
                        <a:pt x="10381" y="75391"/>
                        <a:pt x="10229" y="75391"/>
                        <a:pt x="10229" y="75391"/>
                      </a:cubicBezTo>
                      <a:cubicBezTo>
                        <a:pt x="10229" y="75576"/>
                        <a:pt x="10076" y="75576"/>
                        <a:pt x="10076" y="75760"/>
                      </a:cubicBezTo>
                      <a:cubicBezTo>
                        <a:pt x="1374" y="90691"/>
                        <a:pt x="1374" y="90691"/>
                        <a:pt x="1374" y="90691"/>
                      </a:cubicBezTo>
                      <a:cubicBezTo>
                        <a:pt x="1374" y="90691"/>
                        <a:pt x="1221" y="90875"/>
                        <a:pt x="1221" y="90875"/>
                      </a:cubicBezTo>
                      <a:cubicBezTo>
                        <a:pt x="1221" y="91059"/>
                        <a:pt x="1068" y="91059"/>
                        <a:pt x="1068" y="91244"/>
                      </a:cubicBezTo>
                      <a:cubicBezTo>
                        <a:pt x="1068" y="91244"/>
                        <a:pt x="916" y="91428"/>
                        <a:pt x="916" y="91428"/>
                      </a:cubicBezTo>
                      <a:cubicBezTo>
                        <a:pt x="916" y="91612"/>
                        <a:pt x="916" y="91612"/>
                        <a:pt x="916" y="91612"/>
                      </a:cubicBezTo>
                      <a:cubicBezTo>
                        <a:pt x="763" y="91797"/>
                        <a:pt x="763" y="91797"/>
                        <a:pt x="763" y="91797"/>
                      </a:cubicBezTo>
                      <a:cubicBezTo>
                        <a:pt x="763" y="91981"/>
                        <a:pt x="610" y="92350"/>
                        <a:pt x="458" y="92534"/>
                      </a:cubicBezTo>
                      <a:cubicBezTo>
                        <a:pt x="458" y="92534"/>
                        <a:pt x="458" y="92718"/>
                        <a:pt x="458" y="92718"/>
                      </a:cubicBezTo>
                      <a:cubicBezTo>
                        <a:pt x="458" y="92718"/>
                        <a:pt x="458" y="92718"/>
                        <a:pt x="458" y="92903"/>
                      </a:cubicBezTo>
                      <a:cubicBezTo>
                        <a:pt x="305" y="93087"/>
                        <a:pt x="305" y="93456"/>
                        <a:pt x="152" y="93824"/>
                      </a:cubicBezTo>
                      <a:cubicBezTo>
                        <a:pt x="152" y="93824"/>
                        <a:pt x="152" y="94009"/>
                        <a:pt x="152" y="94009"/>
                      </a:cubicBezTo>
                      <a:cubicBezTo>
                        <a:pt x="152" y="94193"/>
                        <a:pt x="0" y="94562"/>
                        <a:pt x="0" y="94930"/>
                      </a:cubicBezTo>
                      <a:cubicBezTo>
                        <a:pt x="0" y="94930"/>
                        <a:pt x="0" y="95115"/>
                        <a:pt x="0" y="95115"/>
                      </a:cubicBezTo>
                      <a:cubicBezTo>
                        <a:pt x="0" y="95483"/>
                        <a:pt x="0" y="95668"/>
                        <a:pt x="0" y="95852"/>
                      </a:cubicBezTo>
                      <a:cubicBezTo>
                        <a:pt x="0" y="96036"/>
                        <a:pt x="0" y="96036"/>
                        <a:pt x="0" y="96221"/>
                      </a:cubicBezTo>
                      <a:cubicBezTo>
                        <a:pt x="152" y="96589"/>
                        <a:pt x="152" y="96774"/>
                        <a:pt x="152" y="97142"/>
                      </a:cubicBezTo>
                      <a:cubicBezTo>
                        <a:pt x="7022" y="112995"/>
                        <a:pt x="7022" y="112995"/>
                        <a:pt x="7022" y="112995"/>
                      </a:cubicBezTo>
                      <a:cubicBezTo>
                        <a:pt x="7175" y="113179"/>
                        <a:pt x="7328" y="113364"/>
                        <a:pt x="7328" y="113732"/>
                      </a:cubicBezTo>
                      <a:cubicBezTo>
                        <a:pt x="7786" y="114285"/>
                        <a:pt x="8091" y="114654"/>
                        <a:pt x="8549" y="115023"/>
                      </a:cubicBezTo>
                      <a:cubicBezTo>
                        <a:pt x="16183" y="120000"/>
                        <a:pt x="16183" y="120000"/>
                        <a:pt x="16183" y="120000"/>
                      </a:cubicBezTo>
                      <a:cubicBezTo>
                        <a:pt x="15572" y="119631"/>
                        <a:pt x="15114" y="118894"/>
                        <a:pt x="14656" y="117972"/>
                      </a:cubicBezTo>
                      <a:cubicBezTo>
                        <a:pt x="7786" y="102119"/>
                        <a:pt x="7786" y="102119"/>
                        <a:pt x="7786" y="102119"/>
                      </a:cubicBezTo>
                      <a:cubicBezTo>
                        <a:pt x="7633" y="101751"/>
                        <a:pt x="7633" y="101566"/>
                        <a:pt x="7633" y="101198"/>
                      </a:cubicBezTo>
                      <a:cubicBezTo>
                        <a:pt x="7633" y="101013"/>
                        <a:pt x="7633" y="101013"/>
                        <a:pt x="7633" y="100829"/>
                      </a:cubicBezTo>
                      <a:cubicBezTo>
                        <a:pt x="7633" y="100645"/>
                        <a:pt x="7633" y="100460"/>
                        <a:pt x="7633" y="100092"/>
                      </a:cubicBezTo>
                      <a:cubicBezTo>
                        <a:pt x="7633" y="100092"/>
                        <a:pt x="7633" y="99907"/>
                        <a:pt x="7633" y="99907"/>
                      </a:cubicBezTo>
                      <a:cubicBezTo>
                        <a:pt x="7633" y="99539"/>
                        <a:pt x="7633" y="99170"/>
                        <a:pt x="7786" y="98986"/>
                      </a:cubicBezTo>
                      <a:cubicBezTo>
                        <a:pt x="7786" y="98986"/>
                        <a:pt x="7786" y="98801"/>
                        <a:pt x="7786" y="98801"/>
                      </a:cubicBezTo>
                      <a:cubicBezTo>
                        <a:pt x="7786" y="98433"/>
                        <a:pt x="7938" y="98064"/>
                        <a:pt x="7938" y="97880"/>
                      </a:cubicBezTo>
                      <a:cubicBezTo>
                        <a:pt x="8091" y="97695"/>
                        <a:pt x="8091" y="97511"/>
                        <a:pt x="8091" y="97511"/>
                      </a:cubicBezTo>
                      <a:cubicBezTo>
                        <a:pt x="8244" y="97327"/>
                        <a:pt x="8244" y="96958"/>
                        <a:pt x="8396" y="96774"/>
                      </a:cubicBezTo>
                      <a:cubicBezTo>
                        <a:pt x="8396" y="96774"/>
                        <a:pt x="8396" y="96589"/>
                        <a:pt x="8549" y="96405"/>
                      </a:cubicBezTo>
                      <a:cubicBezTo>
                        <a:pt x="8549" y="96405"/>
                        <a:pt x="8549" y="96221"/>
                        <a:pt x="8702" y="96221"/>
                      </a:cubicBezTo>
                      <a:cubicBezTo>
                        <a:pt x="8702" y="96036"/>
                        <a:pt x="8854" y="95852"/>
                        <a:pt x="9007" y="95668"/>
                      </a:cubicBezTo>
                      <a:cubicBezTo>
                        <a:pt x="17709" y="80737"/>
                        <a:pt x="17709" y="80737"/>
                        <a:pt x="17709" y="80737"/>
                      </a:cubicBezTo>
                      <a:cubicBezTo>
                        <a:pt x="17709" y="80552"/>
                        <a:pt x="17862" y="80368"/>
                        <a:pt x="17862" y="80184"/>
                      </a:cubicBezTo>
                      <a:cubicBezTo>
                        <a:pt x="18015" y="80184"/>
                        <a:pt x="18015" y="80000"/>
                        <a:pt x="18167" y="79815"/>
                      </a:cubicBezTo>
                      <a:cubicBezTo>
                        <a:pt x="18167" y="79815"/>
                        <a:pt x="18320" y="79631"/>
                        <a:pt x="18320" y="79631"/>
                      </a:cubicBezTo>
                      <a:cubicBezTo>
                        <a:pt x="18473" y="79447"/>
                        <a:pt x="18625" y="79262"/>
                        <a:pt x="18625" y="79262"/>
                      </a:cubicBezTo>
                      <a:cubicBezTo>
                        <a:pt x="18778" y="79078"/>
                        <a:pt x="18778" y="79078"/>
                        <a:pt x="18931" y="78894"/>
                      </a:cubicBezTo>
                      <a:cubicBezTo>
                        <a:pt x="19083" y="78894"/>
                        <a:pt x="19236" y="78709"/>
                        <a:pt x="19389" y="78525"/>
                      </a:cubicBezTo>
                      <a:cubicBezTo>
                        <a:pt x="19389" y="78525"/>
                        <a:pt x="19389" y="78525"/>
                        <a:pt x="19541" y="78341"/>
                      </a:cubicBezTo>
                      <a:cubicBezTo>
                        <a:pt x="19541" y="78341"/>
                        <a:pt x="19541" y="78341"/>
                        <a:pt x="19694" y="78341"/>
                      </a:cubicBezTo>
                      <a:cubicBezTo>
                        <a:pt x="19694" y="78341"/>
                        <a:pt x="19694" y="78341"/>
                        <a:pt x="19694" y="78341"/>
                      </a:cubicBezTo>
                      <a:cubicBezTo>
                        <a:pt x="19847" y="78156"/>
                        <a:pt x="19847" y="78156"/>
                        <a:pt x="19847" y="78156"/>
                      </a:cubicBezTo>
                      <a:cubicBezTo>
                        <a:pt x="20000" y="78156"/>
                        <a:pt x="20000" y="78156"/>
                        <a:pt x="20000" y="78156"/>
                      </a:cubicBezTo>
                      <a:cubicBezTo>
                        <a:pt x="20000" y="78156"/>
                        <a:pt x="20152" y="78156"/>
                        <a:pt x="20152" y="78156"/>
                      </a:cubicBezTo>
                      <a:cubicBezTo>
                        <a:pt x="20152" y="78156"/>
                        <a:pt x="20305" y="78156"/>
                        <a:pt x="20305" y="78156"/>
                      </a:cubicBezTo>
                      <a:cubicBezTo>
                        <a:pt x="20305" y="77972"/>
                        <a:pt x="20458" y="77972"/>
                        <a:pt x="20458" y="77972"/>
                      </a:cubicBezTo>
                      <a:cubicBezTo>
                        <a:pt x="22748" y="77972"/>
                        <a:pt x="25038" y="77788"/>
                        <a:pt x="27328" y="77235"/>
                      </a:cubicBezTo>
                      <a:cubicBezTo>
                        <a:pt x="28091" y="77235"/>
                        <a:pt x="29007" y="77050"/>
                        <a:pt x="29923" y="76866"/>
                      </a:cubicBezTo>
                      <a:cubicBezTo>
                        <a:pt x="30076" y="76682"/>
                        <a:pt x="30381" y="76682"/>
                        <a:pt x="30687" y="76682"/>
                      </a:cubicBezTo>
                      <a:cubicBezTo>
                        <a:pt x="31297" y="76497"/>
                        <a:pt x="31908" y="76313"/>
                        <a:pt x="32366" y="76129"/>
                      </a:cubicBezTo>
                      <a:cubicBezTo>
                        <a:pt x="32824" y="76129"/>
                        <a:pt x="33129" y="75944"/>
                        <a:pt x="33435" y="75944"/>
                      </a:cubicBezTo>
                      <a:cubicBezTo>
                        <a:pt x="33893" y="75760"/>
                        <a:pt x="34503" y="75576"/>
                        <a:pt x="34961" y="75391"/>
                      </a:cubicBezTo>
                      <a:cubicBezTo>
                        <a:pt x="35267" y="75207"/>
                        <a:pt x="35725" y="75207"/>
                        <a:pt x="36030" y="75023"/>
                      </a:cubicBezTo>
                      <a:cubicBezTo>
                        <a:pt x="36488" y="74838"/>
                        <a:pt x="36946" y="74654"/>
                        <a:pt x="37557" y="74470"/>
                      </a:cubicBezTo>
                      <a:cubicBezTo>
                        <a:pt x="37862" y="74285"/>
                        <a:pt x="38167" y="74285"/>
                        <a:pt x="38473" y="74101"/>
                      </a:cubicBezTo>
                      <a:cubicBezTo>
                        <a:pt x="39083" y="73917"/>
                        <a:pt x="39541" y="73732"/>
                        <a:pt x="40000" y="73548"/>
                      </a:cubicBezTo>
                      <a:cubicBezTo>
                        <a:pt x="40305" y="73364"/>
                        <a:pt x="40610" y="73179"/>
                        <a:pt x="40916" y="72995"/>
                      </a:cubicBezTo>
                      <a:cubicBezTo>
                        <a:pt x="41526" y="72811"/>
                        <a:pt x="42137" y="72442"/>
                        <a:pt x="42595" y="72258"/>
                      </a:cubicBezTo>
                      <a:cubicBezTo>
                        <a:pt x="42900" y="72073"/>
                        <a:pt x="43206" y="72073"/>
                        <a:pt x="43358" y="71889"/>
                      </a:cubicBezTo>
                      <a:cubicBezTo>
                        <a:pt x="44274" y="71520"/>
                        <a:pt x="45038" y="70967"/>
                        <a:pt x="45801" y="70599"/>
                      </a:cubicBezTo>
                      <a:cubicBezTo>
                        <a:pt x="45801" y="70599"/>
                        <a:pt x="45801" y="70599"/>
                        <a:pt x="45801" y="70599"/>
                      </a:cubicBezTo>
                      <a:cubicBezTo>
                        <a:pt x="46717" y="70046"/>
                        <a:pt x="47480" y="69493"/>
                        <a:pt x="48396" y="69124"/>
                      </a:cubicBezTo>
                      <a:cubicBezTo>
                        <a:pt x="48702" y="68940"/>
                        <a:pt x="48854" y="68755"/>
                        <a:pt x="49160" y="68571"/>
                      </a:cubicBezTo>
                      <a:cubicBezTo>
                        <a:pt x="49770" y="68202"/>
                        <a:pt x="50381" y="67834"/>
                        <a:pt x="50839" y="67465"/>
                      </a:cubicBezTo>
                      <a:cubicBezTo>
                        <a:pt x="51145" y="67096"/>
                        <a:pt x="51603" y="66912"/>
                        <a:pt x="51908" y="66728"/>
                      </a:cubicBezTo>
                      <a:cubicBezTo>
                        <a:pt x="52366" y="66359"/>
                        <a:pt x="52824" y="65990"/>
                        <a:pt x="53435" y="65622"/>
                      </a:cubicBezTo>
                      <a:cubicBezTo>
                        <a:pt x="53740" y="65253"/>
                        <a:pt x="54045" y="65069"/>
                        <a:pt x="54351" y="64700"/>
                      </a:cubicBezTo>
                      <a:cubicBezTo>
                        <a:pt x="54809" y="64331"/>
                        <a:pt x="55267" y="63963"/>
                        <a:pt x="55725" y="63594"/>
                      </a:cubicBezTo>
                      <a:cubicBezTo>
                        <a:pt x="55877" y="63594"/>
                        <a:pt x="55877" y="63594"/>
                        <a:pt x="56030" y="63410"/>
                      </a:cubicBezTo>
                      <a:cubicBezTo>
                        <a:pt x="56488" y="63041"/>
                        <a:pt x="56793" y="62672"/>
                        <a:pt x="57251" y="62304"/>
                      </a:cubicBezTo>
                      <a:cubicBezTo>
                        <a:pt x="57404" y="62304"/>
                        <a:pt x="57709" y="62119"/>
                        <a:pt x="57862" y="61935"/>
                      </a:cubicBezTo>
                      <a:cubicBezTo>
                        <a:pt x="58625" y="61198"/>
                        <a:pt x="59236" y="60645"/>
                        <a:pt x="60000" y="59907"/>
                      </a:cubicBezTo>
                      <a:cubicBezTo>
                        <a:pt x="60152" y="59723"/>
                        <a:pt x="60152" y="59723"/>
                        <a:pt x="60305" y="59539"/>
                      </a:cubicBezTo>
                      <a:cubicBezTo>
                        <a:pt x="60916" y="58986"/>
                        <a:pt x="61526" y="58433"/>
                        <a:pt x="61984" y="57880"/>
                      </a:cubicBezTo>
                      <a:cubicBezTo>
                        <a:pt x="62290" y="57695"/>
                        <a:pt x="62442" y="57327"/>
                        <a:pt x="62748" y="57142"/>
                      </a:cubicBezTo>
                      <a:cubicBezTo>
                        <a:pt x="63053" y="56774"/>
                        <a:pt x="63358" y="56405"/>
                        <a:pt x="63664" y="56221"/>
                      </a:cubicBezTo>
                      <a:cubicBezTo>
                        <a:pt x="63816" y="56036"/>
                        <a:pt x="63969" y="55852"/>
                        <a:pt x="64122" y="55668"/>
                      </a:cubicBezTo>
                      <a:cubicBezTo>
                        <a:pt x="64274" y="55483"/>
                        <a:pt x="64427" y="55299"/>
                        <a:pt x="64732" y="54930"/>
                      </a:cubicBezTo>
                      <a:cubicBezTo>
                        <a:pt x="65190" y="54562"/>
                        <a:pt x="65496" y="54009"/>
                        <a:pt x="65954" y="53456"/>
                      </a:cubicBezTo>
                      <a:cubicBezTo>
                        <a:pt x="66259" y="53271"/>
                        <a:pt x="66412" y="53087"/>
                        <a:pt x="66564" y="52718"/>
                      </a:cubicBezTo>
                      <a:cubicBezTo>
                        <a:pt x="67022" y="52165"/>
                        <a:pt x="67480" y="51612"/>
                        <a:pt x="67938" y="51059"/>
                      </a:cubicBezTo>
                      <a:cubicBezTo>
                        <a:pt x="68091" y="50875"/>
                        <a:pt x="68244" y="50691"/>
                        <a:pt x="68396" y="50506"/>
                      </a:cubicBezTo>
                      <a:cubicBezTo>
                        <a:pt x="69007" y="49769"/>
                        <a:pt x="69618" y="49032"/>
                        <a:pt x="70076" y="48294"/>
                      </a:cubicBezTo>
                      <a:cubicBezTo>
                        <a:pt x="70076" y="48294"/>
                        <a:pt x="70229" y="48294"/>
                        <a:pt x="70229" y="48110"/>
                      </a:cubicBezTo>
                      <a:cubicBezTo>
                        <a:pt x="70381" y="47926"/>
                        <a:pt x="70381" y="47741"/>
                        <a:pt x="70534" y="47741"/>
                      </a:cubicBezTo>
                      <a:cubicBezTo>
                        <a:pt x="70992" y="47004"/>
                        <a:pt x="71450" y="46451"/>
                        <a:pt x="71908" y="45714"/>
                      </a:cubicBezTo>
                      <a:cubicBezTo>
                        <a:pt x="72061" y="45529"/>
                        <a:pt x="72213" y="45161"/>
                        <a:pt x="72519" y="44976"/>
                      </a:cubicBezTo>
                      <a:cubicBezTo>
                        <a:pt x="72824" y="44423"/>
                        <a:pt x="73129" y="43870"/>
                        <a:pt x="73587" y="43317"/>
                      </a:cubicBezTo>
                      <a:cubicBezTo>
                        <a:pt x="73740" y="42949"/>
                        <a:pt x="73893" y="42580"/>
                        <a:pt x="74198" y="42396"/>
                      </a:cubicBezTo>
                      <a:cubicBezTo>
                        <a:pt x="74503" y="41658"/>
                        <a:pt x="74961" y="41105"/>
                        <a:pt x="75267" y="40552"/>
                      </a:cubicBezTo>
                      <a:cubicBezTo>
                        <a:pt x="75419" y="40184"/>
                        <a:pt x="75572" y="40000"/>
                        <a:pt x="75725" y="39815"/>
                      </a:cubicBezTo>
                      <a:cubicBezTo>
                        <a:pt x="75725" y="39631"/>
                        <a:pt x="75725" y="39631"/>
                        <a:pt x="75877" y="39631"/>
                      </a:cubicBezTo>
                      <a:cubicBezTo>
                        <a:pt x="76335" y="38709"/>
                        <a:pt x="76793" y="37972"/>
                        <a:pt x="77251" y="37050"/>
                      </a:cubicBezTo>
                      <a:cubicBezTo>
                        <a:pt x="77251" y="37050"/>
                        <a:pt x="77251" y="36866"/>
                        <a:pt x="77404" y="36866"/>
                      </a:cubicBezTo>
                      <a:cubicBezTo>
                        <a:pt x="77862" y="35944"/>
                        <a:pt x="78167" y="35207"/>
                        <a:pt x="78625" y="34285"/>
                      </a:cubicBezTo>
                      <a:cubicBezTo>
                        <a:pt x="78778" y="34101"/>
                        <a:pt x="78931" y="33732"/>
                        <a:pt x="79083" y="33364"/>
                      </a:cubicBezTo>
                      <a:cubicBezTo>
                        <a:pt x="79389" y="32811"/>
                        <a:pt x="79694" y="32258"/>
                        <a:pt x="80000" y="31520"/>
                      </a:cubicBezTo>
                      <a:cubicBezTo>
                        <a:pt x="80152" y="31152"/>
                        <a:pt x="80305" y="30783"/>
                        <a:pt x="80458" y="30414"/>
                      </a:cubicBezTo>
                      <a:cubicBezTo>
                        <a:pt x="80610" y="30046"/>
                        <a:pt x="80763" y="29861"/>
                        <a:pt x="80916" y="29493"/>
                      </a:cubicBezTo>
                      <a:cubicBezTo>
                        <a:pt x="81068" y="29308"/>
                        <a:pt x="81221" y="28940"/>
                        <a:pt x="81221" y="28755"/>
                      </a:cubicBezTo>
                      <a:cubicBezTo>
                        <a:pt x="81526" y="28202"/>
                        <a:pt x="81679" y="27649"/>
                        <a:pt x="81984" y="27281"/>
                      </a:cubicBezTo>
                      <a:cubicBezTo>
                        <a:pt x="82137" y="26728"/>
                        <a:pt x="82442" y="26175"/>
                        <a:pt x="82595" y="25622"/>
                      </a:cubicBezTo>
                      <a:cubicBezTo>
                        <a:pt x="82748" y="25069"/>
                        <a:pt x="83053" y="24516"/>
                        <a:pt x="83206" y="23963"/>
                      </a:cubicBezTo>
                      <a:cubicBezTo>
                        <a:pt x="83358" y="23594"/>
                        <a:pt x="83664" y="23041"/>
                        <a:pt x="83816" y="22488"/>
                      </a:cubicBezTo>
                      <a:cubicBezTo>
                        <a:pt x="83969" y="21935"/>
                        <a:pt x="84122" y="21382"/>
                        <a:pt x="84427" y="20829"/>
                      </a:cubicBezTo>
                      <a:cubicBezTo>
                        <a:pt x="84580" y="20276"/>
                        <a:pt x="84732" y="19723"/>
                        <a:pt x="84885" y="19170"/>
                      </a:cubicBezTo>
                      <a:cubicBezTo>
                        <a:pt x="85038" y="18617"/>
                        <a:pt x="85343" y="18064"/>
                        <a:pt x="85496" y="17511"/>
                      </a:cubicBezTo>
                      <a:cubicBezTo>
                        <a:pt x="85496" y="17327"/>
                        <a:pt x="85648" y="16958"/>
                        <a:pt x="85801" y="16589"/>
                      </a:cubicBezTo>
                      <a:cubicBezTo>
                        <a:pt x="85801" y="16405"/>
                        <a:pt x="85954" y="16036"/>
                        <a:pt x="85954" y="15852"/>
                      </a:cubicBezTo>
                      <a:cubicBezTo>
                        <a:pt x="86106" y="15483"/>
                        <a:pt x="86259" y="14930"/>
                        <a:pt x="86412" y="14562"/>
                      </a:cubicBezTo>
                      <a:cubicBezTo>
                        <a:pt x="86564" y="14009"/>
                        <a:pt x="86717" y="13271"/>
                        <a:pt x="86870" y="12534"/>
                      </a:cubicBezTo>
                      <a:cubicBezTo>
                        <a:pt x="87022" y="12165"/>
                        <a:pt x="87022" y="11797"/>
                        <a:pt x="87175" y="11428"/>
                      </a:cubicBezTo>
                      <a:cubicBezTo>
                        <a:pt x="87328" y="10691"/>
                        <a:pt x="87480" y="9953"/>
                        <a:pt x="87633" y="9216"/>
                      </a:cubicBezTo>
                      <a:cubicBezTo>
                        <a:pt x="87786" y="8847"/>
                        <a:pt x="87938" y="8663"/>
                        <a:pt x="87938" y="8294"/>
                      </a:cubicBezTo>
                      <a:cubicBezTo>
                        <a:pt x="88244" y="7188"/>
                        <a:pt x="88396" y="6082"/>
                        <a:pt x="88549" y="4976"/>
                      </a:cubicBezTo>
                      <a:cubicBezTo>
                        <a:pt x="81068" y="0"/>
                        <a:pt x="81068" y="0"/>
                        <a:pt x="81068" y="0"/>
                      </a:cubicBezTo>
                      <a:cubicBezTo>
                        <a:pt x="80763" y="1105"/>
                        <a:pt x="80610" y="2211"/>
                        <a:pt x="80305" y="3317"/>
                      </a:cubicBezTo>
                      <a:close/>
                    </a:path>
                  </a:pathLst>
                </a:custGeom>
                <a:solidFill>
                  <a:srgbClr val="5C8631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28" name="Shape 2528"/>
              <p:cNvGrpSpPr/>
              <p:nvPr/>
            </p:nvGrpSpPr>
            <p:grpSpPr>
              <a:xfrm>
                <a:off x="4612994" y="3540317"/>
                <a:ext cx="1303197" cy="1754168"/>
                <a:chOff x="4612994" y="3540317"/>
                <a:chExt cx="1303197" cy="1754168"/>
              </a:xfrm>
            </p:grpSpPr>
            <p:sp>
              <p:nvSpPr>
                <p:cNvPr id="2529" name="Shape 2529"/>
                <p:cNvSpPr/>
                <p:nvPr/>
              </p:nvSpPr>
              <p:spPr>
                <a:xfrm>
                  <a:off x="4612994" y="3540317"/>
                  <a:ext cx="1303197" cy="162003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91179"/>
                      </a:moveTo>
                      <a:cubicBezTo>
                        <a:pt x="118743" y="91011"/>
                        <a:pt x="117277" y="90842"/>
                        <a:pt x="116020" y="90674"/>
                      </a:cubicBezTo>
                      <a:cubicBezTo>
                        <a:pt x="115811" y="90674"/>
                        <a:pt x="115392" y="90505"/>
                        <a:pt x="114973" y="90505"/>
                      </a:cubicBezTo>
                      <a:cubicBezTo>
                        <a:pt x="113926" y="90337"/>
                        <a:pt x="113089" y="90168"/>
                        <a:pt x="112251" y="90000"/>
                      </a:cubicBezTo>
                      <a:cubicBezTo>
                        <a:pt x="112041" y="90000"/>
                        <a:pt x="111832" y="89831"/>
                        <a:pt x="111413" y="89831"/>
                      </a:cubicBezTo>
                      <a:cubicBezTo>
                        <a:pt x="111413" y="89831"/>
                        <a:pt x="111204" y="89831"/>
                        <a:pt x="110994" y="89662"/>
                      </a:cubicBezTo>
                      <a:cubicBezTo>
                        <a:pt x="110157" y="89494"/>
                        <a:pt x="109528" y="89494"/>
                        <a:pt x="108900" y="89325"/>
                      </a:cubicBezTo>
                      <a:cubicBezTo>
                        <a:pt x="108481" y="89157"/>
                        <a:pt x="108062" y="88988"/>
                        <a:pt x="107643" y="88988"/>
                      </a:cubicBezTo>
                      <a:cubicBezTo>
                        <a:pt x="106806" y="88820"/>
                        <a:pt x="106178" y="88483"/>
                        <a:pt x="105340" y="88314"/>
                      </a:cubicBezTo>
                      <a:cubicBezTo>
                        <a:pt x="105130" y="88314"/>
                        <a:pt x="104712" y="88146"/>
                        <a:pt x="104293" y="87977"/>
                      </a:cubicBezTo>
                      <a:cubicBezTo>
                        <a:pt x="103455" y="87808"/>
                        <a:pt x="102408" y="87471"/>
                        <a:pt x="101570" y="87134"/>
                      </a:cubicBezTo>
                      <a:cubicBezTo>
                        <a:pt x="101361" y="87134"/>
                        <a:pt x="101151" y="86966"/>
                        <a:pt x="101151" y="86966"/>
                      </a:cubicBezTo>
                      <a:cubicBezTo>
                        <a:pt x="99895" y="86629"/>
                        <a:pt x="99057" y="86292"/>
                        <a:pt x="98010" y="85786"/>
                      </a:cubicBezTo>
                      <a:cubicBezTo>
                        <a:pt x="97801" y="85786"/>
                        <a:pt x="97801" y="85786"/>
                        <a:pt x="97801" y="85786"/>
                      </a:cubicBezTo>
                      <a:cubicBezTo>
                        <a:pt x="96963" y="85449"/>
                        <a:pt x="96125" y="85112"/>
                        <a:pt x="95287" y="84606"/>
                      </a:cubicBezTo>
                      <a:cubicBezTo>
                        <a:pt x="84816" y="80056"/>
                        <a:pt x="84816" y="80056"/>
                        <a:pt x="84816" y="80056"/>
                      </a:cubicBezTo>
                      <a:cubicBezTo>
                        <a:pt x="85654" y="80561"/>
                        <a:pt x="86701" y="80898"/>
                        <a:pt x="87539" y="81235"/>
                      </a:cubicBezTo>
                      <a:cubicBezTo>
                        <a:pt x="88586" y="81741"/>
                        <a:pt x="89633" y="82078"/>
                        <a:pt x="90680" y="82415"/>
                      </a:cubicBezTo>
                      <a:cubicBezTo>
                        <a:pt x="90890" y="82415"/>
                        <a:pt x="91099" y="82584"/>
                        <a:pt x="91308" y="82584"/>
                      </a:cubicBezTo>
                      <a:cubicBezTo>
                        <a:pt x="92146" y="82921"/>
                        <a:pt x="92984" y="83258"/>
                        <a:pt x="93821" y="83426"/>
                      </a:cubicBezTo>
                      <a:cubicBezTo>
                        <a:pt x="94240" y="83595"/>
                        <a:pt x="94659" y="83764"/>
                        <a:pt x="95078" y="83764"/>
                      </a:cubicBezTo>
                      <a:cubicBezTo>
                        <a:pt x="95706" y="83932"/>
                        <a:pt x="96544" y="84269"/>
                        <a:pt x="97172" y="84438"/>
                      </a:cubicBezTo>
                      <a:cubicBezTo>
                        <a:pt x="97591" y="84438"/>
                        <a:pt x="98010" y="84606"/>
                        <a:pt x="98429" y="84775"/>
                      </a:cubicBezTo>
                      <a:cubicBezTo>
                        <a:pt x="99267" y="84943"/>
                        <a:pt x="99895" y="84943"/>
                        <a:pt x="100523" y="85112"/>
                      </a:cubicBezTo>
                      <a:cubicBezTo>
                        <a:pt x="100942" y="85280"/>
                        <a:pt x="101361" y="85280"/>
                        <a:pt x="101780" y="85449"/>
                      </a:cubicBezTo>
                      <a:cubicBezTo>
                        <a:pt x="102617" y="85617"/>
                        <a:pt x="103664" y="85786"/>
                        <a:pt x="104502" y="85955"/>
                      </a:cubicBezTo>
                      <a:cubicBezTo>
                        <a:pt x="104921" y="85955"/>
                        <a:pt x="105340" y="86123"/>
                        <a:pt x="105759" y="86123"/>
                      </a:cubicBezTo>
                      <a:cubicBezTo>
                        <a:pt x="107015" y="86292"/>
                        <a:pt x="108272" y="86460"/>
                        <a:pt x="109528" y="86629"/>
                      </a:cubicBezTo>
                      <a:lnTo>
                        <a:pt x="120000" y="91179"/>
                      </a:lnTo>
                      <a:close/>
                      <a:moveTo>
                        <a:pt x="10471" y="30674"/>
                      </a:moveTo>
                      <a:cubicBezTo>
                        <a:pt x="10471" y="27134"/>
                        <a:pt x="10680" y="23595"/>
                        <a:pt x="11099" y="20224"/>
                      </a:cubicBezTo>
                      <a:cubicBezTo>
                        <a:pt x="11099" y="19887"/>
                        <a:pt x="11099" y="19550"/>
                        <a:pt x="11308" y="19382"/>
                      </a:cubicBezTo>
                      <a:cubicBezTo>
                        <a:pt x="11308" y="19213"/>
                        <a:pt x="11308" y="19213"/>
                        <a:pt x="11308" y="19213"/>
                      </a:cubicBezTo>
                      <a:cubicBezTo>
                        <a:pt x="11308" y="18876"/>
                        <a:pt x="11308" y="18707"/>
                        <a:pt x="11518" y="18370"/>
                      </a:cubicBezTo>
                      <a:cubicBezTo>
                        <a:pt x="11518" y="18370"/>
                        <a:pt x="11518" y="18370"/>
                        <a:pt x="11518" y="18370"/>
                      </a:cubicBezTo>
                      <a:cubicBezTo>
                        <a:pt x="11518" y="18202"/>
                        <a:pt x="11727" y="18033"/>
                        <a:pt x="11727" y="17865"/>
                      </a:cubicBezTo>
                      <a:cubicBezTo>
                        <a:pt x="11727" y="17696"/>
                        <a:pt x="11937" y="17528"/>
                        <a:pt x="11937" y="17528"/>
                      </a:cubicBezTo>
                      <a:cubicBezTo>
                        <a:pt x="11937" y="17359"/>
                        <a:pt x="12146" y="17359"/>
                        <a:pt x="12146" y="17191"/>
                      </a:cubicBezTo>
                      <a:cubicBezTo>
                        <a:pt x="12146" y="17191"/>
                        <a:pt x="12146" y="17022"/>
                        <a:pt x="12356" y="17022"/>
                      </a:cubicBezTo>
                      <a:cubicBezTo>
                        <a:pt x="12356" y="16853"/>
                        <a:pt x="12356" y="16853"/>
                        <a:pt x="12565" y="16685"/>
                      </a:cubicBezTo>
                      <a:cubicBezTo>
                        <a:pt x="12565" y="16685"/>
                        <a:pt x="12565" y="16516"/>
                        <a:pt x="12774" y="16516"/>
                      </a:cubicBezTo>
                      <a:cubicBezTo>
                        <a:pt x="12774" y="16348"/>
                        <a:pt x="12984" y="16348"/>
                        <a:pt x="12984" y="16179"/>
                      </a:cubicBezTo>
                      <a:cubicBezTo>
                        <a:pt x="13193" y="16179"/>
                        <a:pt x="13193" y="16011"/>
                        <a:pt x="13403" y="16011"/>
                      </a:cubicBezTo>
                      <a:cubicBezTo>
                        <a:pt x="13403" y="15842"/>
                        <a:pt x="13612" y="15842"/>
                        <a:pt x="13612" y="15674"/>
                      </a:cubicBezTo>
                      <a:cubicBezTo>
                        <a:pt x="13821" y="15505"/>
                        <a:pt x="14240" y="15337"/>
                        <a:pt x="14450" y="15168"/>
                      </a:cubicBezTo>
                      <a:cubicBezTo>
                        <a:pt x="32460" y="4887"/>
                        <a:pt x="32460" y="4887"/>
                        <a:pt x="32460" y="4887"/>
                      </a:cubicBezTo>
                      <a:cubicBezTo>
                        <a:pt x="32670" y="4887"/>
                        <a:pt x="32879" y="4887"/>
                        <a:pt x="33089" y="4719"/>
                      </a:cubicBezTo>
                      <a:cubicBezTo>
                        <a:pt x="33089" y="4719"/>
                        <a:pt x="33298" y="4719"/>
                        <a:pt x="33298" y="4719"/>
                      </a:cubicBezTo>
                      <a:cubicBezTo>
                        <a:pt x="33507" y="4550"/>
                        <a:pt x="33926" y="4550"/>
                        <a:pt x="34136" y="4550"/>
                      </a:cubicBezTo>
                      <a:cubicBezTo>
                        <a:pt x="34345" y="4550"/>
                        <a:pt x="34764" y="4550"/>
                        <a:pt x="34973" y="4550"/>
                      </a:cubicBezTo>
                      <a:cubicBezTo>
                        <a:pt x="35183" y="4550"/>
                        <a:pt x="35183" y="4550"/>
                        <a:pt x="35183" y="4550"/>
                      </a:cubicBezTo>
                      <a:cubicBezTo>
                        <a:pt x="35602" y="4550"/>
                        <a:pt x="35811" y="4550"/>
                        <a:pt x="36230" y="4550"/>
                      </a:cubicBezTo>
                      <a:cubicBezTo>
                        <a:pt x="36230" y="4550"/>
                        <a:pt x="36230" y="4550"/>
                        <a:pt x="36230" y="4550"/>
                      </a:cubicBezTo>
                      <a:cubicBezTo>
                        <a:pt x="36439" y="4550"/>
                        <a:pt x="36649" y="4719"/>
                        <a:pt x="36858" y="4719"/>
                      </a:cubicBezTo>
                      <a:cubicBezTo>
                        <a:pt x="37068" y="4719"/>
                        <a:pt x="37486" y="4887"/>
                        <a:pt x="37696" y="4887"/>
                      </a:cubicBezTo>
                      <a:cubicBezTo>
                        <a:pt x="37905" y="5056"/>
                        <a:pt x="37905" y="5056"/>
                        <a:pt x="38115" y="5056"/>
                      </a:cubicBezTo>
                      <a:cubicBezTo>
                        <a:pt x="27643" y="505"/>
                        <a:pt x="27643" y="505"/>
                        <a:pt x="27643" y="505"/>
                      </a:cubicBezTo>
                      <a:cubicBezTo>
                        <a:pt x="27643" y="505"/>
                        <a:pt x="27643" y="505"/>
                        <a:pt x="27434" y="505"/>
                      </a:cubicBezTo>
                      <a:cubicBezTo>
                        <a:pt x="27434" y="337"/>
                        <a:pt x="27434" y="337"/>
                        <a:pt x="27225" y="337"/>
                      </a:cubicBezTo>
                      <a:cubicBezTo>
                        <a:pt x="27015" y="337"/>
                        <a:pt x="26806" y="168"/>
                        <a:pt x="26596" y="168"/>
                      </a:cubicBezTo>
                      <a:cubicBezTo>
                        <a:pt x="26387" y="168"/>
                        <a:pt x="26387" y="168"/>
                        <a:pt x="26387" y="168"/>
                      </a:cubicBezTo>
                      <a:cubicBezTo>
                        <a:pt x="26178" y="0"/>
                        <a:pt x="25968" y="0"/>
                        <a:pt x="25968" y="0"/>
                      </a:cubicBezTo>
                      <a:cubicBezTo>
                        <a:pt x="25759" y="0"/>
                        <a:pt x="25759" y="0"/>
                        <a:pt x="25759" y="0"/>
                      </a:cubicBezTo>
                      <a:cubicBezTo>
                        <a:pt x="25549" y="0"/>
                        <a:pt x="25130" y="0"/>
                        <a:pt x="24921" y="0"/>
                      </a:cubicBezTo>
                      <a:cubicBezTo>
                        <a:pt x="24712" y="0"/>
                        <a:pt x="24712" y="0"/>
                        <a:pt x="24712" y="0"/>
                      </a:cubicBezTo>
                      <a:cubicBezTo>
                        <a:pt x="24293" y="0"/>
                        <a:pt x="24083" y="0"/>
                        <a:pt x="23664" y="0"/>
                      </a:cubicBezTo>
                      <a:cubicBezTo>
                        <a:pt x="23455" y="0"/>
                        <a:pt x="23246" y="0"/>
                        <a:pt x="22827" y="168"/>
                      </a:cubicBezTo>
                      <a:cubicBezTo>
                        <a:pt x="22827" y="168"/>
                        <a:pt x="22827" y="168"/>
                        <a:pt x="22617" y="168"/>
                      </a:cubicBezTo>
                      <a:cubicBezTo>
                        <a:pt x="22408" y="168"/>
                        <a:pt x="22408" y="337"/>
                        <a:pt x="22198" y="337"/>
                      </a:cubicBezTo>
                      <a:cubicBezTo>
                        <a:pt x="22198" y="337"/>
                        <a:pt x="21989" y="337"/>
                        <a:pt x="21989" y="337"/>
                      </a:cubicBezTo>
                      <a:cubicBezTo>
                        <a:pt x="4188" y="10617"/>
                        <a:pt x="4188" y="10617"/>
                        <a:pt x="4188" y="10617"/>
                      </a:cubicBezTo>
                      <a:cubicBezTo>
                        <a:pt x="3769" y="10786"/>
                        <a:pt x="3560" y="10955"/>
                        <a:pt x="3141" y="11123"/>
                      </a:cubicBezTo>
                      <a:cubicBezTo>
                        <a:pt x="3141" y="11292"/>
                        <a:pt x="3141" y="11292"/>
                        <a:pt x="3141" y="11292"/>
                      </a:cubicBezTo>
                      <a:cubicBezTo>
                        <a:pt x="3141" y="11292"/>
                        <a:pt x="2931" y="11292"/>
                        <a:pt x="2931" y="11460"/>
                      </a:cubicBezTo>
                      <a:cubicBezTo>
                        <a:pt x="2931" y="11460"/>
                        <a:pt x="2722" y="11629"/>
                        <a:pt x="2513" y="11629"/>
                      </a:cubicBezTo>
                      <a:cubicBezTo>
                        <a:pt x="2513" y="11797"/>
                        <a:pt x="2513" y="11797"/>
                        <a:pt x="2513" y="11797"/>
                      </a:cubicBezTo>
                      <a:cubicBezTo>
                        <a:pt x="2513" y="11797"/>
                        <a:pt x="2303" y="11966"/>
                        <a:pt x="2303" y="11966"/>
                      </a:cubicBezTo>
                      <a:cubicBezTo>
                        <a:pt x="2303" y="11966"/>
                        <a:pt x="2094" y="12134"/>
                        <a:pt x="2094" y="12134"/>
                      </a:cubicBezTo>
                      <a:cubicBezTo>
                        <a:pt x="2094" y="12134"/>
                        <a:pt x="2094" y="12134"/>
                        <a:pt x="2094" y="12303"/>
                      </a:cubicBezTo>
                      <a:cubicBezTo>
                        <a:pt x="1884" y="12303"/>
                        <a:pt x="1884" y="12303"/>
                        <a:pt x="1884" y="12471"/>
                      </a:cubicBezTo>
                      <a:cubicBezTo>
                        <a:pt x="1884" y="12471"/>
                        <a:pt x="1675" y="12640"/>
                        <a:pt x="1675" y="12640"/>
                      </a:cubicBezTo>
                      <a:cubicBezTo>
                        <a:pt x="1675" y="12640"/>
                        <a:pt x="1675" y="12640"/>
                        <a:pt x="1675" y="12808"/>
                      </a:cubicBezTo>
                      <a:cubicBezTo>
                        <a:pt x="1675" y="12808"/>
                        <a:pt x="1675" y="12808"/>
                        <a:pt x="1465" y="12977"/>
                      </a:cubicBezTo>
                      <a:cubicBezTo>
                        <a:pt x="1465" y="12977"/>
                        <a:pt x="1465" y="13146"/>
                        <a:pt x="1256" y="13314"/>
                      </a:cubicBezTo>
                      <a:cubicBezTo>
                        <a:pt x="1256" y="13314"/>
                        <a:pt x="1256" y="13314"/>
                        <a:pt x="1256" y="13483"/>
                      </a:cubicBezTo>
                      <a:cubicBezTo>
                        <a:pt x="1256" y="13483"/>
                        <a:pt x="1047" y="13651"/>
                        <a:pt x="1047" y="13820"/>
                      </a:cubicBezTo>
                      <a:cubicBezTo>
                        <a:pt x="1047" y="13820"/>
                        <a:pt x="1047" y="13820"/>
                        <a:pt x="1047" y="13820"/>
                      </a:cubicBezTo>
                      <a:cubicBezTo>
                        <a:pt x="1047" y="14157"/>
                        <a:pt x="837" y="14325"/>
                        <a:pt x="837" y="14662"/>
                      </a:cubicBezTo>
                      <a:cubicBezTo>
                        <a:pt x="837" y="14662"/>
                        <a:pt x="837" y="14662"/>
                        <a:pt x="837" y="14831"/>
                      </a:cubicBezTo>
                      <a:cubicBezTo>
                        <a:pt x="837" y="15000"/>
                        <a:pt x="628" y="15337"/>
                        <a:pt x="628" y="15674"/>
                      </a:cubicBezTo>
                      <a:cubicBezTo>
                        <a:pt x="209" y="19044"/>
                        <a:pt x="0" y="22584"/>
                        <a:pt x="0" y="26123"/>
                      </a:cubicBezTo>
                      <a:cubicBezTo>
                        <a:pt x="0" y="66573"/>
                        <a:pt x="24293" y="99438"/>
                        <a:pt x="60942" y="115449"/>
                      </a:cubicBezTo>
                      <a:cubicBezTo>
                        <a:pt x="71413" y="120000"/>
                        <a:pt x="71413" y="120000"/>
                        <a:pt x="71413" y="120000"/>
                      </a:cubicBezTo>
                      <a:cubicBezTo>
                        <a:pt x="34764" y="103988"/>
                        <a:pt x="10471" y="71123"/>
                        <a:pt x="10471" y="30674"/>
                      </a:cubicBezTo>
                      <a:close/>
                    </a:path>
                  </a:pathLst>
                </a:custGeom>
                <a:solidFill>
                  <a:srgbClr val="4E772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0" name="Shape 2530"/>
                <p:cNvSpPr/>
                <p:nvPr/>
              </p:nvSpPr>
              <p:spPr>
                <a:xfrm>
                  <a:off x="4724003" y="3599291"/>
                  <a:ext cx="1192187" cy="1695195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6106" y="161"/>
                      </a:moveTo>
                      <a:cubicBezTo>
                        <a:pt x="27938" y="0"/>
                        <a:pt x="30229" y="322"/>
                        <a:pt x="31374" y="1127"/>
                      </a:cubicBezTo>
                      <a:cubicBezTo>
                        <a:pt x="46946" y="9503"/>
                        <a:pt x="46946" y="9503"/>
                        <a:pt x="46946" y="9503"/>
                      </a:cubicBezTo>
                      <a:cubicBezTo>
                        <a:pt x="47862" y="9986"/>
                        <a:pt x="48549" y="10630"/>
                        <a:pt x="49236" y="11436"/>
                      </a:cubicBezTo>
                      <a:cubicBezTo>
                        <a:pt x="49236" y="11597"/>
                        <a:pt x="49465" y="12241"/>
                        <a:pt x="49465" y="12563"/>
                      </a:cubicBezTo>
                      <a:cubicBezTo>
                        <a:pt x="49007" y="15140"/>
                        <a:pt x="49007" y="17718"/>
                        <a:pt x="49007" y="20295"/>
                      </a:cubicBezTo>
                      <a:cubicBezTo>
                        <a:pt x="48778" y="53798"/>
                        <a:pt x="79007" y="79087"/>
                        <a:pt x="120000" y="82953"/>
                      </a:cubicBezTo>
                      <a:cubicBezTo>
                        <a:pt x="119083" y="83919"/>
                        <a:pt x="116564" y="86335"/>
                        <a:pt x="113587" y="88751"/>
                      </a:cubicBezTo>
                      <a:cubicBezTo>
                        <a:pt x="111984" y="90362"/>
                        <a:pt x="110152" y="91812"/>
                        <a:pt x="108549" y="92939"/>
                      </a:cubicBezTo>
                      <a:cubicBezTo>
                        <a:pt x="107175" y="94067"/>
                        <a:pt x="106259" y="94711"/>
                        <a:pt x="106259" y="94711"/>
                      </a:cubicBezTo>
                      <a:cubicBezTo>
                        <a:pt x="104427" y="96161"/>
                        <a:pt x="102824" y="97932"/>
                        <a:pt x="101908" y="100026"/>
                      </a:cubicBezTo>
                      <a:cubicBezTo>
                        <a:pt x="100992" y="101959"/>
                        <a:pt x="100763" y="104053"/>
                        <a:pt x="101221" y="105825"/>
                      </a:cubicBezTo>
                      <a:cubicBezTo>
                        <a:pt x="101221" y="105825"/>
                        <a:pt x="101679" y="106630"/>
                        <a:pt x="102137" y="108080"/>
                      </a:cubicBezTo>
                      <a:cubicBezTo>
                        <a:pt x="102595" y="109530"/>
                        <a:pt x="103511" y="111463"/>
                        <a:pt x="104198" y="113234"/>
                      </a:cubicBezTo>
                      <a:cubicBezTo>
                        <a:pt x="105343" y="115973"/>
                        <a:pt x="106946" y="118550"/>
                        <a:pt x="107633" y="119999"/>
                      </a:cubicBezTo>
                      <a:cubicBezTo>
                        <a:pt x="45801" y="113879"/>
                        <a:pt x="0" y="75865"/>
                        <a:pt x="229" y="25127"/>
                      </a:cubicBezTo>
                      <a:cubicBezTo>
                        <a:pt x="229" y="21744"/>
                        <a:pt x="458" y="18362"/>
                        <a:pt x="916" y="15140"/>
                      </a:cubicBezTo>
                      <a:cubicBezTo>
                        <a:pt x="1374" y="12563"/>
                        <a:pt x="2290" y="11597"/>
                        <a:pt x="4580" y="10308"/>
                      </a:cubicBezTo>
                      <a:cubicBezTo>
                        <a:pt x="24274" y="483"/>
                        <a:pt x="24274" y="483"/>
                        <a:pt x="24274" y="483"/>
                      </a:cubicBezTo>
                      <a:cubicBezTo>
                        <a:pt x="24732" y="322"/>
                        <a:pt x="25419" y="161"/>
                        <a:pt x="26106" y="161"/>
                      </a:cubicBezTo>
                      <a:close/>
                    </a:path>
                  </a:pathLst>
                </a:custGeom>
                <a:solidFill>
                  <a:schemeClr val="accent4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31" name="Shape 2531"/>
              <p:cNvGrpSpPr/>
              <p:nvPr/>
            </p:nvGrpSpPr>
            <p:grpSpPr>
              <a:xfrm>
                <a:off x="4658092" y="2141146"/>
                <a:ext cx="1792326" cy="1488209"/>
                <a:chOff x="4658092" y="2141146"/>
                <a:chExt cx="1792326" cy="1488209"/>
              </a:xfrm>
            </p:grpSpPr>
            <p:sp>
              <p:nvSpPr>
                <p:cNvPr id="2532" name="Shape 2532"/>
                <p:cNvSpPr/>
                <p:nvPr/>
              </p:nvSpPr>
              <p:spPr>
                <a:xfrm>
                  <a:off x="4772567" y="2202432"/>
                  <a:ext cx="1677851" cy="142692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98861" y="956"/>
                      </a:moveTo>
                      <a:cubicBezTo>
                        <a:pt x="101951" y="574"/>
                        <a:pt x="105040" y="191"/>
                        <a:pt x="108130" y="0"/>
                      </a:cubicBezTo>
                      <a:cubicBezTo>
                        <a:pt x="110569" y="0"/>
                        <a:pt x="111219" y="765"/>
                        <a:pt x="112195" y="2679"/>
                      </a:cubicBezTo>
                      <a:cubicBezTo>
                        <a:pt x="119512" y="19138"/>
                        <a:pt x="119512" y="19138"/>
                        <a:pt x="119512" y="19138"/>
                      </a:cubicBezTo>
                      <a:cubicBezTo>
                        <a:pt x="120000" y="21244"/>
                        <a:pt x="119512" y="24114"/>
                        <a:pt x="118211" y="26028"/>
                      </a:cubicBezTo>
                      <a:cubicBezTo>
                        <a:pt x="108943" y="41339"/>
                        <a:pt x="108943" y="41339"/>
                        <a:pt x="108943" y="41339"/>
                      </a:cubicBezTo>
                      <a:cubicBezTo>
                        <a:pt x="108617" y="42296"/>
                        <a:pt x="107804" y="43253"/>
                        <a:pt x="106991" y="43827"/>
                      </a:cubicBezTo>
                      <a:cubicBezTo>
                        <a:pt x="106829" y="44019"/>
                        <a:pt x="106178" y="44210"/>
                        <a:pt x="106016" y="44210"/>
                      </a:cubicBezTo>
                      <a:cubicBezTo>
                        <a:pt x="103577" y="44401"/>
                        <a:pt x="101138" y="44593"/>
                        <a:pt x="98699" y="44976"/>
                      </a:cubicBezTo>
                      <a:cubicBezTo>
                        <a:pt x="67317" y="50143"/>
                        <a:pt x="40975" y="81913"/>
                        <a:pt x="33495" y="120000"/>
                      </a:cubicBezTo>
                      <a:cubicBezTo>
                        <a:pt x="32682" y="119234"/>
                        <a:pt x="30569" y="117320"/>
                        <a:pt x="28617" y="115215"/>
                      </a:cubicBezTo>
                      <a:cubicBezTo>
                        <a:pt x="27317" y="113684"/>
                        <a:pt x="26178" y="112344"/>
                        <a:pt x="25203" y="111196"/>
                      </a:cubicBezTo>
                      <a:cubicBezTo>
                        <a:pt x="24227" y="110047"/>
                        <a:pt x="23739" y="109282"/>
                        <a:pt x="23739" y="109282"/>
                      </a:cubicBezTo>
                      <a:cubicBezTo>
                        <a:pt x="22601" y="107751"/>
                        <a:pt x="20975" y="106794"/>
                        <a:pt x="19186" y="106220"/>
                      </a:cubicBezTo>
                      <a:cubicBezTo>
                        <a:pt x="18048" y="105837"/>
                        <a:pt x="16747" y="105645"/>
                        <a:pt x="15609" y="105837"/>
                      </a:cubicBezTo>
                      <a:cubicBezTo>
                        <a:pt x="14959" y="106028"/>
                        <a:pt x="14471" y="106220"/>
                        <a:pt x="13821" y="106411"/>
                      </a:cubicBezTo>
                      <a:cubicBezTo>
                        <a:pt x="13821" y="106411"/>
                        <a:pt x="13008" y="106985"/>
                        <a:pt x="11544" y="107559"/>
                      </a:cubicBezTo>
                      <a:cubicBezTo>
                        <a:pt x="10243" y="108325"/>
                        <a:pt x="8292" y="109282"/>
                        <a:pt x="6504" y="110430"/>
                      </a:cubicBezTo>
                      <a:cubicBezTo>
                        <a:pt x="3902" y="111770"/>
                        <a:pt x="1300" y="113492"/>
                        <a:pt x="0" y="114449"/>
                      </a:cubicBezTo>
                      <a:cubicBezTo>
                        <a:pt x="11382" y="56842"/>
                        <a:pt x="51382" y="8995"/>
                        <a:pt x="98861" y="956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3" name="Shape 2533"/>
                <p:cNvSpPr/>
                <p:nvPr/>
              </p:nvSpPr>
              <p:spPr>
                <a:xfrm>
                  <a:off x="4658092" y="2141146"/>
                  <a:ext cx="1660506" cy="148820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999" y="5504"/>
                      </a:moveTo>
                      <a:cubicBezTo>
                        <a:pt x="119999" y="5504"/>
                        <a:pt x="119835" y="5504"/>
                        <a:pt x="119835" y="5504"/>
                      </a:cubicBezTo>
                      <a:cubicBezTo>
                        <a:pt x="119671" y="5321"/>
                        <a:pt x="119506" y="5321"/>
                        <a:pt x="119342" y="5321"/>
                      </a:cubicBezTo>
                      <a:cubicBezTo>
                        <a:pt x="119178" y="5321"/>
                        <a:pt x="119178" y="5137"/>
                        <a:pt x="119013" y="5137"/>
                      </a:cubicBezTo>
                      <a:cubicBezTo>
                        <a:pt x="119013" y="5137"/>
                        <a:pt x="119013" y="5137"/>
                        <a:pt x="119013" y="5137"/>
                      </a:cubicBezTo>
                      <a:cubicBezTo>
                        <a:pt x="118684" y="5137"/>
                        <a:pt x="118520" y="5137"/>
                        <a:pt x="118356" y="5137"/>
                      </a:cubicBezTo>
                      <a:cubicBezTo>
                        <a:pt x="118356" y="5137"/>
                        <a:pt x="118191" y="5137"/>
                        <a:pt x="118191" y="4954"/>
                      </a:cubicBezTo>
                      <a:cubicBezTo>
                        <a:pt x="118027" y="4954"/>
                        <a:pt x="117698" y="4954"/>
                        <a:pt x="117534" y="4954"/>
                      </a:cubicBezTo>
                      <a:cubicBezTo>
                        <a:pt x="114410" y="5137"/>
                        <a:pt x="111287" y="5504"/>
                        <a:pt x="108164" y="5871"/>
                      </a:cubicBezTo>
                      <a:cubicBezTo>
                        <a:pt x="108164" y="5871"/>
                        <a:pt x="108164" y="5871"/>
                        <a:pt x="108164" y="6055"/>
                      </a:cubicBezTo>
                      <a:cubicBezTo>
                        <a:pt x="106849" y="6238"/>
                        <a:pt x="105698" y="6422"/>
                        <a:pt x="104383" y="6605"/>
                      </a:cubicBezTo>
                      <a:cubicBezTo>
                        <a:pt x="104054" y="6788"/>
                        <a:pt x="103561" y="6788"/>
                        <a:pt x="103232" y="6972"/>
                      </a:cubicBezTo>
                      <a:cubicBezTo>
                        <a:pt x="102410" y="7155"/>
                        <a:pt x="101589" y="7155"/>
                        <a:pt x="100767" y="7522"/>
                      </a:cubicBezTo>
                      <a:cubicBezTo>
                        <a:pt x="100273" y="7522"/>
                        <a:pt x="99780" y="7706"/>
                        <a:pt x="99287" y="7889"/>
                      </a:cubicBezTo>
                      <a:cubicBezTo>
                        <a:pt x="98630" y="8073"/>
                        <a:pt x="97808" y="8256"/>
                        <a:pt x="97150" y="8440"/>
                      </a:cubicBezTo>
                      <a:cubicBezTo>
                        <a:pt x="96657" y="8623"/>
                        <a:pt x="96164" y="8623"/>
                        <a:pt x="95506" y="8807"/>
                      </a:cubicBezTo>
                      <a:cubicBezTo>
                        <a:pt x="94849" y="8990"/>
                        <a:pt x="94191" y="9357"/>
                        <a:pt x="93534" y="9541"/>
                      </a:cubicBezTo>
                      <a:cubicBezTo>
                        <a:pt x="93041" y="9724"/>
                        <a:pt x="92383" y="9908"/>
                        <a:pt x="91890" y="10091"/>
                      </a:cubicBezTo>
                      <a:cubicBezTo>
                        <a:pt x="91232" y="10275"/>
                        <a:pt x="90575" y="10458"/>
                        <a:pt x="89917" y="10825"/>
                      </a:cubicBezTo>
                      <a:cubicBezTo>
                        <a:pt x="89424" y="11009"/>
                        <a:pt x="88931" y="11192"/>
                        <a:pt x="88438" y="11376"/>
                      </a:cubicBezTo>
                      <a:cubicBezTo>
                        <a:pt x="87616" y="11559"/>
                        <a:pt x="86958" y="11926"/>
                        <a:pt x="86301" y="12110"/>
                      </a:cubicBezTo>
                      <a:cubicBezTo>
                        <a:pt x="85808" y="12293"/>
                        <a:pt x="85315" y="12660"/>
                        <a:pt x="84821" y="12844"/>
                      </a:cubicBezTo>
                      <a:cubicBezTo>
                        <a:pt x="84164" y="13027"/>
                        <a:pt x="83506" y="13394"/>
                        <a:pt x="82684" y="13761"/>
                      </a:cubicBezTo>
                      <a:cubicBezTo>
                        <a:pt x="82356" y="13944"/>
                        <a:pt x="81863" y="14128"/>
                        <a:pt x="81369" y="14311"/>
                      </a:cubicBezTo>
                      <a:cubicBezTo>
                        <a:pt x="80383" y="14862"/>
                        <a:pt x="79397" y="15412"/>
                        <a:pt x="78410" y="15779"/>
                      </a:cubicBezTo>
                      <a:cubicBezTo>
                        <a:pt x="53917" y="28440"/>
                        <a:pt x="33369" y="51192"/>
                        <a:pt x="20219" y="79082"/>
                      </a:cubicBezTo>
                      <a:cubicBezTo>
                        <a:pt x="19890" y="79816"/>
                        <a:pt x="19397" y="80550"/>
                        <a:pt x="19068" y="81467"/>
                      </a:cubicBezTo>
                      <a:cubicBezTo>
                        <a:pt x="18739" y="82201"/>
                        <a:pt x="18410" y="82935"/>
                        <a:pt x="18082" y="83669"/>
                      </a:cubicBezTo>
                      <a:cubicBezTo>
                        <a:pt x="17753" y="84587"/>
                        <a:pt x="17424" y="85321"/>
                        <a:pt x="17095" y="86055"/>
                      </a:cubicBezTo>
                      <a:cubicBezTo>
                        <a:pt x="16767" y="86972"/>
                        <a:pt x="16438" y="87706"/>
                        <a:pt x="16109" y="88623"/>
                      </a:cubicBezTo>
                      <a:cubicBezTo>
                        <a:pt x="15780" y="89357"/>
                        <a:pt x="15452" y="90091"/>
                        <a:pt x="15123" y="91009"/>
                      </a:cubicBezTo>
                      <a:cubicBezTo>
                        <a:pt x="14794" y="91743"/>
                        <a:pt x="14465" y="92660"/>
                        <a:pt x="14301" y="93394"/>
                      </a:cubicBezTo>
                      <a:cubicBezTo>
                        <a:pt x="13972" y="94311"/>
                        <a:pt x="13643" y="95045"/>
                        <a:pt x="13315" y="95963"/>
                      </a:cubicBezTo>
                      <a:cubicBezTo>
                        <a:pt x="13150" y="96697"/>
                        <a:pt x="12821" y="97614"/>
                        <a:pt x="12493" y="98532"/>
                      </a:cubicBezTo>
                      <a:cubicBezTo>
                        <a:pt x="12328" y="99082"/>
                        <a:pt x="12164" y="99633"/>
                        <a:pt x="12000" y="100366"/>
                      </a:cubicBezTo>
                      <a:cubicBezTo>
                        <a:pt x="11671" y="101284"/>
                        <a:pt x="11342" y="102385"/>
                        <a:pt x="11013" y="103302"/>
                      </a:cubicBezTo>
                      <a:cubicBezTo>
                        <a:pt x="10849" y="103853"/>
                        <a:pt x="10684" y="104403"/>
                        <a:pt x="10520" y="105137"/>
                      </a:cubicBezTo>
                      <a:cubicBezTo>
                        <a:pt x="10191" y="106238"/>
                        <a:pt x="10027" y="107155"/>
                        <a:pt x="9698" y="108256"/>
                      </a:cubicBezTo>
                      <a:cubicBezTo>
                        <a:pt x="9534" y="108807"/>
                        <a:pt x="9369" y="109357"/>
                        <a:pt x="9369" y="109908"/>
                      </a:cubicBezTo>
                      <a:cubicBezTo>
                        <a:pt x="8876" y="111376"/>
                        <a:pt x="8547" y="113027"/>
                        <a:pt x="8219" y="114678"/>
                      </a:cubicBezTo>
                      <a:cubicBezTo>
                        <a:pt x="0" y="109724"/>
                        <a:pt x="0" y="109724"/>
                        <a:pt x="0" y="109724"/>
                      </a:cubicBezTo>
                      <a:cubicBezTo>
                        <a:pt x="493" y="108073"/>
                        <a:pt x="821" y="106422"/>
                        <a:pt x="1150" y="104954"/>
                      </a:cubicBezTo>
                      <a:cubicBezTo>
                        <a:pt x="1315" y="104403"/>
                        <a:pt x="1479" y="103853"/>
                        <a:pt x="1479" y="103302"/>
                      </a:cubicBezTo>
                      <a:cubicBezTo>
                        <a:pt x="1808" y="102201"/>
                        <a:pt x="2136" y="101284"/>
                        <a:pt x="2465" y="100183"/>
                      </a:cubicBezTo>
                      <a:cubicBezTo>
                        <a:pt x="2630" y="99449"/>
                        <a:pt x="2794" y="98899"/>
                        <a:pt x="2958" y="98348"/>
                      </a:cubicBezTo>
                      <a:cubicBezTo>
                        <a:pt x="3123" y="97431"/>
                        <a:pt x="3452" y="96330"/>
                        <a:pt x="3780" y="95412"/>
                      </a:cubicBezTo>
                      <a:cubicBezTo>
                        <a:pt x="3945" y="94678"/>
                        <a:pt x="4109" y="94128"/>
                        <a:pt x="4273" y="93577"/>
                      </a:cubicBezTo>
                      <a:cubicBezTo>
                        <a:pt x="4438" y="93211"/>
                        <a:pt x="4602" y="92844"/>
                        <a:pt x="4767" y="92477"/>
                      </a:cubicBezTo>
                      <a:cubicBezTo>
                        <a:pt x="4931" y="91926"/>
                        <a:pt x="5095" y="91376"/>
                        <a:pt x="5260" y="91009"/>
                      </a:cubicBezTo>
                      <a:cubicBezTo>
                        <a:pt x="5424" y="90091"/>
                        <a:pt x="5753" y="89357"/>
                        <a:pt x="6082" y="88440"/>
                      </a:cubicBezTo>
                      <a:cubicBezTo>
                        <a:pt x="6410" y="87706"/>
                        <a:pt x="6739" y="86788"/>
                        <a:pt x="6904" y="86055"/>
                      </a:cubicBezTo>
                      <a:cubicBezTo>
                        <a:pt x="7232" y="85137"/>
                        <a:pt x="7561" y="84403"/>
                        <a:pt x="7890" y="83669"/>
                      </a:cubicBezTo>
                      <a:cubicBezTo>
                        <a:pt x="8219" y="82752"/>
                        <a:pt x="8547" y="82018"/>
                        <a:pt x="8876" y="81100"/>
                      </a:cubicBezTo>
                      <a:cubicBezTo>
                        <a:pt x="9205" y="80366"/>
                        <a:pt x="9534" y="79633"/>
                        <a:pt x="9863" y="78715"/>
                      </a:cubicBezTo>
                      <a:cubicBezTo>
                        <a:pt x="10191" y="77981"/>
                        <a:pt x="10520" y="77247"/>
                        <a:pt x="11013" y="76513"/>
                      </a:cubicBezTo>
                      <a:cubicBezTo>
                        <a:pt x="11342" y="75596"/>
                        <a:pt x="11671" y="74862"/>
                        <a:pt x="12000" y="74128"/>
                      </a:cubicBezTo>
                      <a:cubicBezTo>
                        <a:pt x="12164" y="73761"/>
                        <a:pt x="12328" y="73394"/>
                        <a:pt x="12493" y="73027"/>
                      </a:cubicBezTo>
                      <a:cubicBezTo>
                        <a:pt x="12493" y="73027"/>
                        <a:pt x="12493" y="73027"/>
                        <a:pt x="12493" y="73027"/>
                      </a:cubicBezTo>
                      <a:cubicBezTo>
                        <a:pt x="25643" y="46055"/>
                        <a:pt x="45863" y="23669"/>
                        <a:pt x="69863" y="11192"/>
                      </a:cubicBezTo>
                      <a:cubicBezTo>
                        <a:pt x="69863" y="11192"/>
                        <a:pt x="69863" y="11192"/>
                        <a:pt x="69863" y="11192"/>
                      </a:cubicBezTo>
                      <a:cubicBezTo>
                        <a:pt x="69863" y="11009"/>
                        <a:pt x="70027" y="11009"/>
                        <a:pt x="70027" y="11009"/>
                      </a:cubicBezTo>
                      <a:cubicBezTo>
                        <a:pt x="71013" y="10642"/>
                        <a:pt x="71835" y="10091"/>
                        <a:pt x="72657" y="9724"/>
                      </a:cubicBezTo>
                      <a:cubicBezTo>
                        <a:pt x="73315" y="9357"/>
                        <a:pt x="73972" y="9174"/>
                        <a:pt x="74630" y="8807"/>
                      </a:cubicBezTo>
                      <a:cubicBezTo>
                        <a:pt x="75287" y="8440"/>
                        <a:pt x="76109" y="8073"/>
                        <a:pt x="76767" y="7889"/>
                      </a:cubicBezTo>
                      <a:cubicBezTo>
                        <a:pt x="77260" y="7522"/>
                        <a:pt x="77753" y="7339"/>
                        <a:pt x="78246" y="7155"/>
                      </a:cubicBezTo>
                      <a:cubicBezTo>
                        <a:pt x="78904" y="6972"/>
                        <a:pt x="79561" y="6605"/>
                        <a:pt x="80219" y="6422"/>
                      </a:cubicBezTo>
                      <a:cubicBezTo>
                        <a:pt x="80712" y="6238"/>
                        <a:pt x="81369" y="6055"/>
                        <a:pt x="81863" y="5871"/>
                      </a:cubicBezTo>
                      <a:cubicBezTo>
                        <a:pt x="82520" y="5504"/>
                        <a:pt x="83178" y="5321"/>
                        <a:pt x="83835" y="5137"/>
                      </a:cubicBezTo>
                      <a:cubicBezTo>
                        <a:pt x="84328" y="4954"/>
                        <a:pt x="84821" y="4770"/>
                        <a:pt x="85315" y="4587"/>
                      </a:cubicBezTo>
                      <a:cubicBezTo>
                        <a:pt x="86136" y="4403"/>
                        <a:pt x="86794" y="4036"/>
                        <a:pt x="87452" y="3853"/>
                      </a:cubicBezTo>
                      <a:cubicBezTo>
                        <a:pt x="87945" y="3669"/>
                        <a:pt x="88438" y="3669"/>
                        <a:pt x="88931" y="3486"/>
                      </a:cubicBezTo>
                      <a:cubicBezTo>
                        <a:pt x="89753" y="3302"/>
                        <a:pt x="90410" y="3119"/>
                        <a:pt x="91232" y="2935"/>
                      </a:cubicBezTo>
                      <a:cubicBezTo>
                        <a:pt x="91726" y="2752"/>
                        <a:pt x="92054" y="2568"/>
                        <a:pt x="92547" y="2568"/>
                      </a:cubicBezTo>
                      <a:cubicBezTo>
                        <a:pt x="93369" y="2201"/>
                        <a:pt x="94191" y="2018"/>
                        <a:pt x="95013" y="2018"/>
                      </a:cubicBezTo>
                      <a:cubicBezTo>
                        <a:pt x="95506" y="1834"/>
                        <a:pt x="95835" y="1834"/>
                        <a:pt x="96328" y="1651"/>
                      </a:cubicBezTo>
                      <a:cubicBezTo>
                        <a:pt x="97479" y="1467"/>
                        <a:pt x="98794" y="1284"/>
                        <a:pt x="99945" y="1100"/>
                      </a:cubicBezTo>
                      <a:cubicBezTo>
                        <a:pt x="99945" y="1100"/>
                        <a:pt x="99945" y="917"/>
                        <a:pt x="99945" y="917"/>
                      </a:cubicBezTo>
                      <a:cubicBezTo>
                        <a:pt x="103068" y="550"/>
                        <a:pt x="106191" y="183"/>
                        <a:pt x="109315" y="0"/>
                      </a:cubicBezTo>
                      <a:cubicBezTo>
                        <a:pt x="109643" y="0"/>
                        <a:pt x="109808" y="0"/>
                        <a:pt x="109972" y="0"/>
                      </a:cubicBezTo>
                      <a:cubicBezTo>
                        <a:pt x="110136" y="183"/>
                        <a:pt x="110136" y="183"/>
                        <a:pt x="110136" y="183"/>
                      </a:cubicBezTo>
                      <a:cubicBezTo>
                        <a:pt x="110465" y="183"/>
                        <a:pt x="110630" y="183"/>
                        <a:pt x="110794" y="183"/>
                      </a:cubicBezTo>
                      <a:cubicBezTo>
                        <a:pt x="110794" y="183"/>
                        <a:pt x="110794" y="183"/>
                        <a:pt x="110794" y="183"/>
                      </a:cubicBezTo>
                      <a:cubicBezTo>
                        <a:pt x="110958" y="183"/>
                        <a:pt x="110958" y="183"/>
                        <a:pt x="111123" y="183"/>
                      </a:cubicBezTo>
                      <a:cubicBezTo>
                        <a:pt x="111123" y="366"/>
                        <a:pt x="111123" y="366"/>
                        <a:pt x="111287" y="366"/>
                      </a:cubicBezTo>
                      <a:cubicBezTo>
                        <a:pt x="111287" y="366"/>
                        <a:pt x="111452" y="366"/>
                        <a:pt x="111616" y="550"/>
                      </a:cubicBezTo>
                      <a:cubicBezTo>
                        <a:pt x="111616" y="550"/>
                        <a:pt x="111780" y="550"/>
                        <a:pt x="111780" y="550"/>
                      </a:cubicBezTo>
                      <a:cubicBezTo>
                        <a:pt x="111780" y="550"/>
                        <a:pt x="111780" y="550"/>
                        <a:pt x="111945" y="550"/>
                      </a:cubicBezTo>
                      <a:lnTo>
                        <a:pt x="119999" y="5504"/>
                      </a:lnTo>
                      <a:close/>
                      <a:moveTo>
                        <a:pt x="33698" y="111559"/>
                      </a:moveTo>
                      <a:cubicBezTo>
                        <a:pt x="32712" y="110458"/>
                        <a:pt x="32219" y="109724"/>
                        <a:pt x="32219" y="109724"/>
                      </a:cubicBezTo>
                      <a:cubicBezTo>
                        <a:pt x="31890" y="109357"/>
                        <a:pt x="31561" y="108990"/>
                        <a:pt x="31232" y="108807"/>
                      </a:cubicBezTo>
                      <a:cubicBezTo>
                        <a:pt x="31232" y="108807"/>
                        <a:pt x="31232" y="108807"/>
                        <a:pt x="31232" y="108623"/>
                      </a:cubicBezTo>
                      <a:cubicBezTo>
                        <a:pt x="30904" y="108440"/>
                        <a:pt x="30575" y="108256"/>
                        <a:pt x="30246" y="107889"/>
                      </a:cubicBezTo>
                      <a:cubicBezTo>
                        <a:pt x="30246" y="107889"/>
                        <a:pt x="30082" y="107889"/>
                        <a:pt x="30082" y="107889"/>
                      </a:cubicBezTo>
                      <a:cubicBezTo>
                        <a:pt x="29424" y="107339"/>
                        <a:pt x="28602" y="106972"/>
                        <a:pt x="27616" y="106788"/>
                      </a:cubicBezTo>
                      <a:cubicBezTo>
                        <a:pt x="26958" y="106605"/>
                        <a:pt x="26136" y="106422"/>
                        <a:pt x="25479" y="106422"/>
                      </a:cubicBezTo>
                      <a:cubicBezTo>
                        <a:pt x="25479" y="106422"/>
                        <a:pt x="25479" y="106605"/>
                        <a:pt x="25479" y="106605"/>
                      </a:cubicBezTo>
                      <a:cubicBezTo>
                        <a:pt x="26465" y="107706"/>
                        <a:pt x="27616" y="108990"/>
                        <a:pt x="28931" y="110458"/>
                      </a:cubicBezTo>
                      <a:cubicBezTo>
                        <a:pt x="30904" y="112477"/>
                        <a:pt x="33041" y="114311"/>
                        <a:pt x="33863" y="115045"/>
                      </a:cubicBezTo>
                      <a:cubicBezTo>
                        <a:pt x="42082" y="120000"/>
                        <a:pt x="42082" y="120000"/>
                        <a:pt x="42082" y="120000"/>
                      </a:cubicBezTo>
                      <a:cubicBezTo>
                        <a:pt x="41260" y="119266"/>
                        <a:pt x="39123" y="117431"/>
                        <a:pt x="37150" y="115412"/>
                      </a:cubicBezTo>
                      <a:cubicBezTo>
                        <a:pt x="35835" y="113944"/>
                        <a:pt x="34684" y="112660"/>
                        <a:pt x="33698" y="111559"/>
                      </a:cubicBezTo>
                      <a:close/>
                    </a:path>
                  </a:pathLst>
                </a:custGeom>
                <a:solidFill>
                  <a:srgbClr val="76AB38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  <p:grpSp>
            <p:nvGrpSpPr>
              <p:cNvPr id="2534" name="Shape 2534"/>
              <p:cNvGrpSpPr/>
              <p:nvPr/>
            </p:nvGrpSpPr>
            <p:grpSpPr>
              <a:xfrm>
                <a:off x="5311423" y="2742442"/>
                <a:ext cx="1926465" cy="2001624"/>
                <a:chOff x="5311423" y="2742442"/>
                <a:chExt cx="1926465" cy="2001624"/>
              </a:xfrm>
            </p:grpSpPr>
            <p:sp>
              <p:nvSpPr>
                <p:cNvPr id="2535" name="Shape 2535"/>
                <p:cNvSpPr/>
                <p:nvPr/>
              </p:nvSpPr>
              <p:spPr>
                <a:xfrm>
                  <a:off x="5475623" y="3013026"/>
                  <a:ext cx="1303197" cy="154949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162" y="8458"/>
                      </a:moveTo>
                      <a:cubicBezTo>
                        <a:pt x="113717" y="5991"/>
                        <a:pt x="113717" y="5991"/>
                        <a:pt x="113717" y="5991"/>
                      </a:cubicBezTo>
                      <a:cubicBezTo>
                        <a:pt x="103874" y="2290"/>
                        <a:pt x="103874" y="2290"/>
                        <a:pt x="103874" y="2290"/>
                      </a:cubicBezTo>
                      <a:cubicBezTo>
                        <a:pt x="103455" y="2114"/>
                        <a:pt x="102827" y="1938"/>
                        <a:pt x="102198" y="1762"/>
                      </a:cubicBezTo>
                      <a:cubicBezTo>
                        <a:pt x="101780" y="1585"/>
                        <a:pt x="101151" y="1409"/>
                        <a:pt x="100523" y="1233"/>
                      </a:cubicBezTo>
                      <a:cubicBezTo>
                        <a:pt x="99685" y="1057"/>
                        <a:pt x="98848" y="881"/>
                        <a:pt x="98010" y="704"/>
                      </a:cubicBezTo>
                      <a:cubicBezTo>
                        <a:pt x="98010" y="704"/>
                        <a:pt x="97801" y="704"/>
                        <a:pt x="97591" y="704"/>
                      </a:cubicBezTo>
                      <a:cubicBezTo>
                        <a:pt x="96753" y="528"/>
                        <a:pt x="95916" y="352"/>
                        <a:pt x="95078" y="352"/>
                      </a:cubicBezTo>
                      <a:cubicBezTo>
                        <a:pt x="94869" y="352"/>
                        <a:pt x="94869" y="352"/>
                        <a:pt x="94869" y="352"/>
                      </a:cubicBezTo>
                      <a:cubicBezTo>
                        <a:pt x="94450" y="176"/>
                        <a:pt x="94240" y="176"/>
                        <a:pt x="93821" y="176"/>
                      </a:cubicBezTo>
                      <a:cubicBezTo>
                        <a:pt x="92146" y="0"/>
                        <a:pt x="90471" y="0"/>
                        <a:pt x="88586" y="0"/>
                      </a:cubicBezTo>
                      <a:cubicBezTo>
                        <a:pt x="88586" y="0"/>
                        <a:pt x="88376" y="0"/>
                        <a:pt x="88167" y="0"/>
                      </a:cubicBezTo>
                      <a:cubicBezTo>
                        <a:pt x="86492" y="0"/>
                        <a:pt x="84607" y="176"/>
                        <a:pt x="82722" y="352"/>
                      </a:cubicBezTo>
                      <a:cubicBezTo>
                        <a:pt x="82513" y="352"/>
                        <a:pt x="82303" y="352"/>
                        <a:pt x="82094" y="352"/>
                      </a:cubicBezTo>
                      <a:cubicBezTo>
                        <a:pt x="81675" y="528"/>
                        <a:pt x="81256" y="528"/>
                        <a:pt x="80837" y="528"/>
                      </a:cubicBezTo>
                      <a:cubicBezTo>
                        <a:pt x="80628" y="528"/>
                        <a:pt x="80418" y="704"/>
                        <a:pt x="80209" y="704"/>
                      </a:cubicBezTo>
                      <a:cubicBezTo>
                        <a:pt x="79790" y="704"/>
                        <a:pt x="79371" y="881"/>
                        <a:pt x="78952" y="881"/>
                      </a:cubicBezTo>
                      <a:cubicBezTo>
                        <a:pt x="78743" y="881"/>
                        <a:pt x="78324" y="1057"/>
                        <a:pt x="78115" y="1057"/>
                      </a:cubicBezTo>
                      <a:cubicBezTo>
                        <a:pt x="77696" y="1057"/>
                        <a:pt x="77486" y="1233"/>
                        <a:pt x="77068" y="1233"/>
                      </a:cubicBezTo>
                      <a:cubicBezTo>
                        <a:pt x="76439" y="1409"/>
                        <a:pt x="75811" y="1585"/>
                        <a:pt x="74973" y="1762"/>
                      </a:cubicBezTo>
                      <a:cubicBezTo>
                        <a:pt x="74973" y="1762"/>
                        <a:pt x="74973" y="1762"/>
                        <a:pt x="74973" y="1762"/>
                      </a:cubicBezTo>
                      <a:cubicBezTo>
                        <a:pt x="74764" y="1762"/>
                        <a:pt x="74554" y="1762"/>
                        <a:pt x="74345" y="1938"/>
                      </a:cubicBezTo>
                      <a:cubicBezTo>
                        <a:pt x="74345" y="1938"/>
                        <a:pt x="74345" y="1938"/>
                        <a:pt x="74345" y="1938"/>
                      </a:cubicBezTo>
                      <a:cubicBezTo>
                        <a:pt x="74136" y="1938"/>
                        <a:pt x="73926" y="1938"/>
                        <a:pt x="73507" y="2114"/>
                      </a:cubicBezTo>
                      <a:cubicBezTo>
                        <a:pt x="73507" y="2114"/>
                        <a:pt x="73298" y="2114"/>
                        <a:pt x="73089" y="2290"/>
                      </a:cubicBezTo>
                      <a:cubicBezTo>
                        <a:pt x="72879" y="2290"/>
                        <a:pt x="72670" y="2290"/>
                        <a:pt x="72251" y="2466"/>
                      </a:cubicBezTo>
                      <a:cubicBezTo>
                        <a:pt x="72251" y="2466"/>
                        <a:pt x="72251" y="2466"/>
                        <a:pt x="72251" y="2466"/>
                      </a:cubicBezTo>
                      <a:cubicBezTo>
                        <a:pt x="71832" y="2643"/>
                        <a:pt x="71623" y="2643"/>
                        <a:pt x="71204" y="2819"/>
                      </a:cubicBezTo>
                      <a:cubicBezTo>
                        <a:pt x="71204" y="2819"/>
                        <a:pt x="71204" y="2819"/>
                        <a:pt x="71204" y="2819"/>
                      </a:cubicBezTo>
                      <a:cubicBezTo>
                        <a:pt x="70994" y="2819"/>
                        <a:pt x="70575" y="2995"/>
                        <a:pt x="70366" y="2995"/>
                      </a:cubicBezTo>
                      <a:cubicBezTo>
                        <a:pt x="70366" y="2995"/>
                        <a:pt x="70366" y="2995"/>
                        <a:pt x="70157" y="3171"/>
                      </a:cubicBezTo>
                      <a:cubicBezTo>
                        <a:pt x="69947" y="3171"/>
                        <a:pt x="69738" y="3171"/>
                        <a:pt x="69528" y="3348"/>
                      </a:cubicBezTo>
                      <a:cubicBezTo>
                        <a:pt x="69528" y="3348"/>
                        <a:pt x="69319" y="3348"/>
                        <a:pt x="69319" y="3348"/>
                      </a:cubicBezTo>
                      <a:cubicBezTo>
                        <a:pt x="69109" y="3524"/>
                        <a:pt x="68691" y="3524"/>
                        <a:pt x="68481" y="3700"/>
                      </a:cubicBezTo>
                      <a:cubicBezTo>
                        <a:pt x="68481" y="3700"/>
                        <a:pt x="68272" y="3700"/>
                        <a:pt x="68272" y="3700"/>
                      </a:cubicBezTo>
                      <a:cubicBezTo>
                        <a:pt x="68062" y="3876"/>
                        <a:pt x="67853" y="3876"/>
                        <a:pt x="67643" y="4052"/>
                      </a:cubicBezTo>
                      <a:cubicBezTo>
                        <a:pt x="67434" y="4052"/>
                        <a:pt x="67434" y="4052"/>
                        <a:pt x="67225" y="4052"/>
                      </a:cubicBezTo>
                      <a:cubicBezTo>
                        <a:pt x="67015" y="4229"/>
                        <a:pt x="66806" y="4229"/>
                        <a:pt x="66596" y="4405"/>
                      </a:cubicBezTo>
                      <a:cubicBezTo>
                        <a:pt x="66596" y="4405"/>
                        <a:pt x="66596" y="4405"/>
                        <a:pt x="66387" y="4405"/>
                      </a:cubicBezTo>
                      <a:cubicBezTo>
                        <a:pt x="66387" y="4405"/>
                        <a:pt x="66178" y="4581"/>
                        <a:pt x="66178" y="4581"/>
                      </a:cubicBezTo>
                      <a:cubicBezTo>
                        <a:pt x="65968" y="4581"/>
                        <a:pt x="65968" y="4581"/>
                        <a:pt x="65968" y="4581"/>
                      </a:cubicBezTo>
                      <a:cubicBezTo>
                        <a:pt x="65759" y="4757"/>
                        <a:pt x="65759" y="4757"/>
                        <a:pt x="65549" y="4757"/>
                      </a:cubicBezTo>
                      <a:cubicBezTo>
                        <a:pt x="65340" y="4933"/>
                        <a:pt x="64921" y="5110"/>
                        <a:pt x="64712" y="5110"/>
                      </a:cubicBezTo>
                      <a:cubicBezTo>
                        <a:pt x="64712" y="5110"/>
                        <a:pt x="64502" y="5286"/>
                        <a:pt x="64502" y="5286"/>
                      </a:cubicBezTo>
                      <a:cubicBezTo>
                        <a:pt x="64293" y="5286"/>
                        <a:pt x="64083" y="5462"/>
                        <a:pt x="63874" y="5462"/>
                      </a:cubicBezTo>
                      <a:cubicBezTo>
                        <a:pt x="63874" y="5462"/>
                        <a:pt x="63664" y="5638"/>
                        <a:pt x="63664" y="5638"/>
                      </a:cubicBezTo>
                      <a:cubicBezTo>
                        <a:pt x="63036" y="5814"/>
                        <a:pt x="62617" y="6167"/>
                        <a:pt x="61989" y="6343"/>
                      </a:cubicBezTo>
                      <a:cubicBezTo>
                        <a:pt x="61989" y="6343"/>
                        <a:pt x="61780" y="6519"/>
                        <a:pt x="61780" y="6519"/>
                      </a:cubicBezTo>
                      <a:cubicBezTo>
                        <a:pt x="61570" y="6519"/>
                        <a:pt x="61361" y="6696"/>
                        <a:pt x="61151" y="6872"/>
                      </a:cubicBezTo>
                      <a:cubicBezTo>
                        <a:pt x="61151" y="6872"/>
                        <a:pt x="60942" y="6872"/>
                        <a:pt x="60942" y="6872"/>
                      </a:cubicBezTo>
                      <a:cubicBezTo>
                        <a:pt x="60732" y="7048"/>
                        <a:pt x="60314" y="7224"/>
                        <a:pt x="60104" y="7400"/>
                      </a:cubicBezTo>
                      <a:cubicBezTo>
                        <a:pt x="59895" y="7400"/>
                        <a:pt x="59476" y="7577"/>
                        <a:pt x="59267" y="7753"/>
                      </a:cubicBezTo>
                      <a:cubicBezTo>
                        <a:pt x="59267" y="7753"/>
                        <a:pt x="59057" y="7753"/>
                        <a:pt x="59057" y="7929"/>
                      </a:cubicBezTo>
                      <a:cubicBezTo>
                        <a:pt x="58848" y="7929"/>
                        <a:pt x="58638" y="8105"/>
                        <a:pt x="58429" y="8105"/>
                      </a:cubicBezTo>
                      <a:cubicBezTo>
                        <a:pt x="58429" y="8281"/>
                        <a:pt x="58429" y="8281"/>
                        <a:pt x="58219" y="8281"/>
                      </a:cubicBezTo>
                      <a:cubicBezTo>
                        <a:pt x="58219" y="8281"/>
                        <a:pt x="58219" y="8281"/>
                        <a:pt x="58010" y="8458"/>
                      </a:cubicBezTo>
                      <a:cubicBezTo>
                        <a:pt x="58010" y="8458"/>
                        <a:pt x="58010" y="8458"/>
                        <a:pt x="58010" y="8458"/>
                      </a:cubicBezTo>
                      <a:cubicBezTo>
                        <a:pt x="57801" y="8458"/>
                        <a:pt x="57591" y="8634"/>
                        <a:pt x="57382" y="8810"/>
                      </a:cubicBezTo>
                      <a:cubicBezTo>
                        <a:pt x="57382" y="8810"/>
                        <a:pt x="57382" y="8810"/>
                        <a:pt x="57172" y="8810"/>
                      </a:cubicBezTo>
                      <a:cubicBezTo>
                        <a:pt x="57172" y="8986"/>
                        <a:pt x="56963" y="8986"/>
                        <a:pt x="56753" y="9162"/>
                      </a:cubicBezTo>
                      <a:cubicBezTo>
                        <a:pt x="56753" y="9162"/>
                        <a:pt x="56753" y="9162"/>
                        <a:pt x="56544" y="9162"/>
                      </a:cubicBezTo>
                      <a:cubicBezTo>
                        <a:pt x="56544" y="9339"/>
                        <a:pt x="56335" y="9339"/>
                        <a:pt x="56125" y="9515"/>
                      </a:cubicBezTo>
                      <a:cubicBezTo>
                        <a:pt x="56125" y="9515"/>
                        <a:pt x="56125" y="9515"/>
                        <a:pt x="55916" y="9515"/>
                      </a:cubicBezTo>
                      <a:cubicBezTo>
                        <a:pt x="55706" y="9691"/>
                        <a:pt x="55497" y="9867"/>
                        <a:pt x="55287" y="9867"/>
                      </a:cubicBezTo>
                      <a:cubicBezTo>
                        <a:pt x="55287" y="9867"/>
                        <a:pt x="55287" y="10044"/>
                        <a:pt x="55287" y="10044"/>
                      </a:cubicBezTo>
                      <a:cubicBezTo>
                        <a:pt x="55078" y="10044"/>
                        <a:pt x="54869" y="10220"/>
                        <a:pt x="54869" y="10220"/>
                      </a:cubicBezTo>
                      <a:cubicBezTo>
                        <a:pt x="54659" y="10396"/>
                        <a:pt x="54659" y="10396"/>
                        <a:pt x="54659" y="10396"/>
                      </a:cubicBezTo>
                      <a:cubicBezTo>
                        <a:pt x="54450" y="10572"/>
                        <a:pt x="54240" y="10572"/>
                        <a:pt x="54240" y="10572"/>
                      </a:cubicBezTo>
                      <a:cubicBezTo>
                        <a:pt x="54031" y="10748"/>
                        <a:pt x="54031" y="10748"/>
                        <a:pt x="53821" y="10925"/>
                      </a:cubicBezTo>
                      <a:cubicBezTo>
                        <a:pt x="53612" y="10925"/>
                        <a:pt x="53612" y="11101"/>
                        <a:pt x="53612" y="11101"/>
                      </a:cubicBezTo>
                      <a:cubicBezTo>
                        <a:pt x="53403" y="11101"/>
                        <a:pt x="53193" y="11277"/>
                        <a:pt x="53193" y="11277"/>
                      </a:cubicBezTo>
                      <a:cubicBezTo>
                        <a:pt x="52984" y="11453"/>
                        <a:pt x="52984" y="11453"/>
                        <a:pt x="52774" y="11453"/>
                      </a:cubicBezTo>
                      <a:cubicBezTo>
                        <a:pt x="52774" y="11629"/>
                        <a:pt x="52565" y="11629"/>
                        <a:pt x="52565" y="11806"/>
                      </a:cubicBezTo>
                      <a:cubicBezTo>
                        <a:pt x="52356" y="11806"/>
                        <a:pt x="52356" y="11806"/>
                        <a:pt x="52146" y="11982"/>
                      </a:cubicBezTo>
                      <a:cubicBezTo>
                        <a:pt x="52146" y="11982"/>
                        <a:pt x="51937" y="12158"/>
                        <a:pt x="51727" y="12158"/>
                      </a:cubicBezTo>
                      <a:cubicBezTo>
                        <a:pt x="51727" y="12334"/>
                        <a:pt x="51727" y="12334"/>
                        <a:pt x="51518" y="12334"/>
                      </a:cubicBezTo>
                      <a:cubicBezTo>
                        <a:pt x="51518" y="12511"/>
                        <a:pt x="51308" y="12511"/>
                        <a:pt x="51099" y="12687"/>
                      </a:cubicBezTo>
                      <a:cubicBezTo>
                        <a:pt x="51099" y="12687"/>
                        <a:pt x="50890" y="12863"/>
                        <a:pt x="50890" y="12863"/>
                      </a:cubicBezTo>
                      <a:cubicBezTo>
                        <a:pt x="50680" y="12863"/>
                        <a:pt x="50680" y="13039"/>
                        <a:pt x="50471" y="13215"/>
                      </a:cubicBezTo>
                      <a:cubicBezTo>
                        <a:pt x="50471" y="13215"/>
                        <a:pt x="50261" y="13215"/>
                        <a:pt x="50261" y="13215"/>
                      </a:cubicBezTo>
                      <a:cubicBezTo>
                        <a:pt x="50052" y="13392"/>
                        <a:pt x="50052" y="13568"/>
                        <a:pt x="49842" y="13568"/>
                      </a:cubicBezTo>
                      <a:cubicBezTo>
                        <a:pt x="49842" y="13744"/>
                        <a:pt x="49633" y="13744"/>
                        <a:pt x="49633" y="13744"/>
                      </a:cubicBezTo>
                      <a:cubicBezTo>
                        <a:pt x="49424" y="13920"/>
                        <a:pt x="49214" y="13920"/>
                        <a:pt x="49214" y="14096"/>
                      </a:cubicBezTo>
                      <a:cubicBezTo>
                        <a:pt x="49005" y="14096"/>
                        <a:pt x="49005" y="14273"/>
                        <a:pt x="49005" y="14273"/>
                      </a:cubicBezTo>
                      <a:cubicBezTo>
                        <a:pt x="27225" y="4229"/>
                        <a:pt x="27225" y="4229"/>
                        <a:pt x="27225" y="4229"/>
                      </a:cubicBezTo>
                      <a:cubicBezTo>
                        <a:pt x="27015" y="4229"/>
                        <a:pt x="27015" y="4229"/>
                        <a:pt x="27015" y="4229"/>
                      </a:cubicBezTo>
                      <a:cubicBezTo>
                        <a:pt x="45235" y="12511"/>
                        <a:pt x="45235" y="12511"/>
                        <a:pt x="45235" y="12511"/>
                      </a:cubicBezTo>
                      <a:cubicBezTo>
                        <a:pt x="45235" y="12511"/>
                        <a:pt x="45235" y="12511"/>
                        <a:pt x="45235" y="12511"/>
                      </a:cubicBezTo>
                      <a:cubicBezTo>
                        <a:pt x="49005" y="14273"/>
                        <a:pt x="49005" y="14273"/>
                        <a:pt x="49005" y="14273"/>
                      </a:cubicBezTo>
                      <a:cubicBezTo>
                        <a:pt x="48795" y="14449"/>
                        <a:pt x="48376" y="14625"/>
                        <a:pt x="48167" y="14801"/>
                      </a:cubicBezTo>
                      <a:cubicBezTo>
                        <a:pt x="48167" y="14801"/>
                        <a:pt x="48167" y="14977"/>
                        <a:pt x="47958" y="14977"/>
                      </a:cubicBezTo>
                      <a:cubicBezTo>
                        <a:pt x="47748" y="15154"/>
                        <a:pt x="47539" y="15330"/>
                        <a:pt x="47329" y="15506"/>
                      </a:cubicBezTo>
                      <a:cubicBezTo>
                        <a:pt x="47329" y="15506"/>
                        <a:pt x="47329" y="15506"/>
                        <a:pt x="47329" y="15506"/>
                      </a:cubicBezTo>
                      <a:cubicBezTo>
                        <a:pt x="46701" y="16035"/>
                        <a:pt x="46282" y="16387"/>
                        <a:pt x="45654" y="16740"/>
                      </a:cubicBezTo>
                      <a:cubicBezTo>
                        <a:pt x="45654" y="16916"/>
                        <a:pt x="45445" y="17092"/>
                        <a:pt x="45235" y="17092"/>
                      </a:cubicBezTo>
                      <a:cubicBezTo>
                        <a:pt x="45026" y="17268"/>
                        <a:pt x="45026" y="17444"/>
                        <a:pt x="44816" y="17621"/>
                      </a:cubicBezTo>
                      <a:cubicBezTo>
                        <a:pt x="44816" y="17621"/>
                        <a:pt x="44816" y="17621"/>
                        <a:pt x="44607" y="17621"/>
                      </a:cubicBezTo>
                      <a:cubicBezTo>
                        <a:pt x="44397" y="17797"/>
                        <a:pt x="44397" y="17973"/>
                        <a:pt x="44188" y="18149"/>
                      </a:cubicBezTo>
                      <a:cubicBezTo>
                        <a:pt x="43979" y="18325"/>
                        <a:pt x="43769" y="18502"/>
                        <a:pt x="43560" y="18502"/>
                      </a:cubicBezTo>
                      <a:cubicBezTo>
                        <a:pt x="43350" y="18854"/>
                        <a:pt x="43141" y="19030"/>
                        <a:pt x="42931" y="19207"/>
                      </a:cubicBezTo>
                      <a:cubicBezTo>
                        <a:pt x="42513" y="19559"/>
                        <a:pt x="42303" y="19735"/>
                        <a:pt x="42094" y="20088"/>
                      </a:cubicBezTo>
                      <a:cubicBezTo>
                        <a:pt x="41465" y="20440"/>
                        <a:pt x="41047" y="20969"/>
                        <a:pt x="40628" y="21497"/>
                      </a:cubicBezTo>
                      <a:cubicBezTo>
                        <a:pt x="40628" y="21497"/>
                        <a:pt x="40418" y="21497"/>
                        <a:pt x="40418" y="21497"/>
                      </a:cubicBezTo>
                      <a:cubicBezTo>
                        <a:pt x="40209" y="21674"/>
                        <a:pt x="40000" y="22026"/>
                        <a:pt x="39790" y="22202"/>
                      </a:cubicBezTo>
                      <a:cubicBezTo>
                        <a:pt x="39790" y="22202"/>
                        <a:pt x="39790" y="22202"/>
                        <a:pt x="39790" y="22202"/>
                      </a:cubicBezTo>
                      <a:cubicBezTo>
                        <a:pt x="39581" y="22555"/>
                        <a:pt x="39371" y="22731"/>
                        <a:pt x="38952" y="22907"/>
                      </a:cubicBezTo>
                      <a:cubicBezTo>
                        <a:pt x="38952" y="23083"/>
                        <a:pt x="38743" y="23259"/>
                        <a:pt x="38534" y="23436"/>
                      </a:cubicBezTo>
                      <a:cubicBezTo>
                        <a:pt x="38534" y="23436"/>
                        <a:pt x="38534" y="23436"/>
                        <a:pt x="38534" y="23612"/>
                      </a:cubicBezTo>
                      <a:cubicBezTo>
                        <a:pt x="38324" y="23788"/>
                        <a:pt x="38115" y="23788"/>
                        <a:pt x="38115" y="23964"/>
                      </a:cubicBezTo>
                      <a:cubicBezTo>
                        <a:pt x="38115" y="23964"/>
                        <a:pt x="38115" y="23964"/>
                        <a:pt x="37905" y="24140"/>
                      </a:cubicBezTo>
                      <a:cubicBezTo>
                        <a:pt x="37905" y="24140"/>
                        <a:pt x="37696" y="24317"/>
                        <a:pt x="37696" y="24493"/>
                      </a:cubicBezTo>
                      <a:cubicBezTo>
                        <a:pt x="37277" y="25022"/>
                        <a:pt x="36649" y="25550"/>
                        <a:pt x="36230" y="26079"/>
                      </a:cubicBezTo>
                      <a:cubicBezTo>
                        <a:pt x="36230" y="26079"/>
                        <a:pt x="36230" y="26079"/>
                        <a:pt x="36230" y="26079"/>
                      </a:cubicBezTo>
                      <a:cubicBezTo>
                        <a:pt x="36230" y="26079"/>
                        <a:pt x="36230" y="26079"/>
                        <a:pt x="36020" y="26255"/>
                      </a:cubicBezTo>
                      <a:cubicBezTo>
                        <a:pt x="36020" y="26255"/>
                        <a:pt x="35811" y="26431"/>
                        <a:pt x="35602" y="26607"/>
                      </a:cubicBezTo>
                      <a:cubicBezTo>
                        <a:pt x="35602" y="26784"/>
                        <a:pt x="35602" y="26784"/>
                        <a:pt x="35602" y="26784"/>
                      </a:cubicBezTo>
                      <a:cubicBezTo>
                        <a:pt x="35392" y="27136"/>
                        <a:pt x="35183" y="27312"/>
                        <a:pt x="34973" y="27488"/>
                      </a:cubicBezTo>
                      <a:cubicBezTo>
                        <a:pt x="34764" y="27665"/>
                        <a:pt x="34554" y="27841"/>
                        <a:pt x="34554" y="28017"/>
                      </a:cubicBezTo>
                      <a:cubicBezTo>
                        <a:pt x="34345" y="28370"/>
                        <a:pt x="34136" y="28546"/>
                        <a:pt x="33926" y="28722"/>
                      </a:cubicBezTo>
                      <a:cubicBezTo>
                        <a:pt x="33717" y="29074"/>
                        <a:pt x="33507" y="29251"/>
                        <a:pt x="33298" y="29427"/>
                      </a:cubicBezTo>
                      <a:cubicBezTo>
                        <a:pt x="33298" y="29427"/>
                        <a:pt x="33298" y="29427"/>
                        <a:pt x="33298" y="29603"/>
                      </a:cubicBezTo>
                      <a:cubicBezTo>
                        <a:pt x="33089" y="29779"/>
                        <a:pt x="33089" y="29955"/>
                        <a:pt x="32879" y="30132"/>
                      </a:cubicBezTo>
                      <a:cubicBezTo>
                        <a:pt x="32879" y="30132"/>
                        <a:pt x="32879" y="30308"/>
                        <a:pt x="32670" y="30308"/>
                      </a:cubicBezTo>
                      <a:cubicBezTo>
                        <a:pt x="32670" y="30484"/>
                        <a:pt x="32460" y="30660"/>
                        <a:pt x="32251" y="30837"/>
                      </a:cubicBezTo>
                      <a:cubicBezTo>
                        <a:pt x="32251" y="30837"/>
                        <a:pt x="32251" y="31013"/>
                        <a:pt x="32251" y="31013"/>
                      </a:cubicBezTo>
                      <a:cubicBezTo>
                        <a:pt x="32041" y="31189"/>
                        <a:pt x="32041" y="31189"/>
                        <a:pt x="32041" y="31189"/>
                      </a:cubicBezTo>
                      <a:cubicBezTo>
                        <a:pt x="32041" y="31365"/>
                        <a:pt x="31832" y="31365"/>
                        <a:pt x="31832" y="31541"/>
                      </a:cubicBezTo>
                      <a:cubicBezTo>
                        <a:pt x="31623" y="31894"/>
                        <a:pt x="31204" y="32246"/>
                        <a:pt x="30994" y="32599"/>
                      </a:cubicBezTo>
                      <a:cubicBezTo>
                        <a:pt x="30994" y="32599"/>
                        <a:pt x="30994" y="32599"/>
                        <a:pt x="30994" y="32599"/>
                      </a:cubicBezTo>
                      <a:cubicBezTo>
                        <a:pt x="30994" y="32599"/>
                        <a:pt x="30994" y="32775"/>
                        <a:pt x="30994" y="32775"/>
                      </a:cubicBezTo>
                      <a:cubicBezTo>
                        <a:pt x="30785" y="32951"/>
                        <a:pt x="30575" y="33303"/>
                        <a:pt x="30366" y="33480"/>
                      </a:cubicBezTo>
                      <a:cubicBezTo>
                        <a:pt x="30366" y="33480"/>
                        <a:pt x="30366" y="33480"/>
                        <a:pt x="30366" y="33480"/>
                      </a:cubicBezTo>
                      <a:cubicBezTo>
                        <a:pt x="30157" y="33832"/>
                        <a:pt x="29947" y="34185"/>
                        <a:pt x="29738" y="34361"/>
                      </a:cubicBezTo>
                      <a:cubicBezTo>
                        <a:pt x="29738" y="34361"/>
                        <a:pt x="29738" y="34537"/>
                        <a:pt x="29738" y="34537"/>
                      </a:cubicBezTo>
                      <a:cubicBezTo>
                        <a:pt x="29528" y="34713"/>
                        <a:pt x="29319" y="35066"/>
                        <a:pt x="29319" y="35242"/>
                      </a:cubicBezTo>
                      <a:cubicBezTo>
                        <a:pt x="29109" y="35242"/>
                        <a:pt x="29109" y="35418"/>
                        <a:pt x="29109" y="35418"/>
                      </a:cubicBezTo>
                      <a:cubicBezTo>
                        <a:pt x="28900" y="35770"/>
                        <a:pt x="28691" y="35947"/>
                        <a:pt x="28691" y="36299"/>
                      </a:cubicBezTo>
                      <a:cubicBezTo>
                        <a:pt x="28481" y="36299"/>
                        <a:pt x="28481" y="36299"/>
                        <a:pt x="28481" y="36299"/>
                      </a:cubicBezTo>
                      <a:cubicBezTo>
                        <a:pt x="28272" y="36651"/>
                        <a:pt x="28272" y="36828"/>
                        <a:pt x="28062" y="37180"/>
                      </a:cubicBezTo>
                      <a:cubicBezTo>
                        <a:pt x="28062" y="37180"/>
                        <a:pt x="28062" y="37180"/>
                        <a:pt x="27853" y="37356"/>
                      </a:cubicBezTo>
                      <a:cubicBezTo>
                        <a:pt x="27643" y="37885"/>
                        <a:pt x="27225" y="38414"/>
                        <a:pt x="27015" y="38942"/>
                      </a:cubicBezTo>
                      <a:cubicBezTo>
                        <a:pt x="26806" y="39118"/>
                        <a:pt x="26806" y="39118"/>
                        <a:pt x="26806" y="39118"/>
                      </a:cubicBezTo>
                      <a:cubicBezTo>
                        <a:pt x="26596" y="39471"/>
                        <a:pt x="26596" y="39823"/>
                        <a:pt x="26387" y="40000"/>
                      </a:cubicBezTo>
                      <a:cubicBezTo>
                        <a:pt x="4607" y="30132"/>
                        <a:pt x="4607" y="30132"/>
                        <a:pt x="4607" y="30132"/>
                      </a:cubicBezTo>
                      <a:cubicBezTo>
                        <a:pt x="4397" y="29955"/>
                        <a:pt x="4397" y="29955"/>
                        <a:pt x="4397" y="29955"/>
                      </a:cubicBezTo>
                      <a:cubicBezTo>
                        <a:pt x="23246" y="38590"/>
                        <a:pt x="23246" y="38590"/>
                        <a:pt x="23246" y="38590"/>
                      </a:cubicBezTo>
                      <a:cubicBezTo>
                        <a:pt x="23246" y="38590"/>
                        <a:pt x="23246" y="38590"/>
                        <a:pt x="23246" y="38590"/>
                      </a:cubicBezTo>
                      <a:cubicBezTo>
                        <a:pt x="26387" y="40000"/>
                        <a:pt x="26387" y="40000"/>
                        <a:pt x="26387" y="40000"/>
                      </a:cubicBezTo>
                      <a:cubicBezTo>
                        <a:pt x="26178" y="40352"/>
                        <a:pt x="25968" y="40704"/>
                        <a:pt x="25759" y="40881"/>
                      </a:cubicBezTo>
                      <a:cubicBezTo>
                        <a:pt x="25759" y="41057"/>
                        <a:pt x="25759" y="41057"/>
                        <a:pt x="25759" y="41057"/>
                      </a:cubicBezTo>
                      <a:cubicBezTo>
                        <a:pt x="25549" y="41409"/>
                        <a:pt x="25549" y="41585"/>
                        <a:pt x="25340" y="41938"/>
                      </a:cubicBezTo>
                      <a:cubicBezTo>
                        <a:pt x="25340" y="41938"/>
                        <a:pt x="25340" y="41938"/>
                        <a:pt x="25340" y="41938"/>
                      </a:cubicBezTo>
                      <a:cubicBezTo>
                        <a:pt x="25130" y="42290"/>
                        <a:pt x="24921" y="42643"/>
                        <a:pt x="24921" y="42995"/>
                      </a:cubicBezTo>
                      <a:cubicBezTo>
                        <a:pt x="24712" y="42995"/>
                        <a:pt x="24712" y="42995"/>
                        <a:pt x="24712" y="42995"/>
                      </a:cubicBezTo>
                      <a:cubicBezTo>
                        <a:pt x="24712" y="43348"/>
                        <a:pt x="24502" y="43524"/>
                        <a:pt x="24293" y="43876"/>
                      </a:cubicBezTo>
                      <a:cubicBezTo>
                        <a:pt x="24293" y="43876"/>
                        <a:pt x="24293" y="43876"/>
                        <a:pt x="24293" y="44052"/>
                      </a:cubicBezTo>
                      <a:cubicBezTo>
                        <a:pt x="24083" y="44581"/>
                        <a:pt x="23664" y="45286"/>
                        <a:pt x="23455" y="45814"/>
                      </a:cubicBezTo>
                      <a:cubicBezTo>
                        <a:pt x="23455" y="45814"/>
                        <a:pt x="23455" y="45991"/>
                        <a:pt x="23455" y="45991"/>
                      </a:cubicBezTo>
                      <a:cubicBezTo>
                        <a:pt x="23036" y="46519"/>
                        <a:pt x="22827" y="47224"/>
                        <a:pt x="22617" y="47753"/>
                      </a:cubicBezTo>
                      <a:cubicBezTo>
                        <a:pt x="22617" y="47929"/>
                        <a:pt x="22408" y="48105"/>
                        <a:pt x="22408" y="48281"/>
                      </a:cubicBezTo>
                      <a:cubicBezTo>
                        <a:pt x="22198" y="48458"/>
                        <a:pt x="22198" y="48810"/>
                        <a:pt x="22198" y="48986"/>
                      </a:cubicBezTo>
                      <a:cubicBezTo>
                        <a:pt x="22198" y="48986"/>
                        <a:pt x="22198" y="48986"/>
                        <a:pt x="21989" y="48986"/>
                      </a:cubicBezTo>
                      <a:cubicBezTo>
                        <a:pt x="21989" y="49162"/>
                        <a:pt x="21989" y="49162"/>
                        <a:pt x="21989" y="49339"/>
                      </a:cubicBezTo>
                      <a:cubicBezTo>
                        <a:pt x="1256" y="39823"/>
                        <a:pt x="1256" y="39823"/>
                        <a:pt x="1256" y="39823"/>
                      </a:cubicBezTo>
                      <a:cubicBezTo>
                        <a:pt x="0" y="39295"/>
                        <a:pt x="0" y="39295"/>
                        <a:pt x="0" y="39295"/>
                      </a:cubicBezTo>
                      <a:cubicBezTo>
                        <a:pt x="19057" y="48105"/>
                        <a:pt x="19057" y="48105"/>
                        <a:pt x="19057" y="48105"/>
                      </a:cubicBezTo>
                      <a:cubicBezTo>
                        <a:pt x="19057" y="48105"/>
                        <a:pt x="19057" y="48105"/>
                        <a:pt x="19057" y="48105"/>
                      </a:cubicBezTo>
                      <a:cubicBezTo>
                        <a:pt x="21989" y="49515"/>
                        <a:pt x="21989" y="49515"/>
                        <a:pt x="21989" y="49515"/>
                      </a:cubicBezTo>
                      <a:cubicBezTo>
                        <a:pt x="21780" y="49691"/>
                        <a:pt x="21570" y="50044"/>
                        <a:pt x="21570" y="50572"/>
                      </a:cubicBezTo>
                      <a:cubicBezTo>
                        <a:pt x="21361" y="50925"/>
                        <a:pt x="21151" y="51277"/>
                        <a:pt x="21151" y="51806"/>
                      </a:cubicBezTo>
                      <a:cubicBezTo>
                        <a:pt x="20942" y="52158"/>
                        <a:pt x="20942" y="52511"/>
                        <a:pt x="20732" y="53039"/>
                      </a:cubicBezTo>
                      <a:cubicBezTo>
                        <a:pt x="20523" y="53392"/>
                        <a:pt x="20523" y="53744"/>
                        <a:pt x="20314" y="54096"/>
                      </a:cubicBezTo>
                      <a:cubicBezTo>
                        <a:pt x="20104" y="54449"/>
                        <a:pt x="20104" y="54801"/>
                        <a:pt x="19895" y="55330"/>
                      </a:cubicBezTo>
                      <a:cubicBezTo>
                        <a:pt x="19895" y="55682"/>
                        <a:pt x="19685" y="56035"/>
                        <a:pt x="19685" y="56563"/>
                      </a:cubicBezTo>
                      <a:cubicBezTo>
                        <a:pt x="19476" y="56916"/>
                        <a:pt x="19476" y="57268"/>
                        <a:pt x="19267" y="57797"/>
                      </a:cubicBezTo>
                      <a:cubicBezTo>
                        <a:pt x="19057" y="58502"/>
                        <a:pt x="18848" y="59207"/>
                        <a:pt x="18848" y="60264"/>
                      </a:cubicBezTo>
                      <a:cubicBezTo>
                        <a:pt x="18638" y="60616"/>
                        <a:pt x="18638" y="60969"/>
                        <a:pt x="18429" y="61497"/>
                      </a:cubicBezTo>
                      <a:cubicBezTo>
                        <a:pt x="18429" y="61850"/>
                        <a:pt x="18429" y="62202"/>
                        <a:pt x="18219" y="62555"/>
                      </a:cubicBezTo>
                      <a:cubicBezTo>
                        <a:pt x="18219" y="62907"/>
                        <a:pt x="18219" y="63259"/>
                        <a:pt x="18219" y="63788"/>
                      </a:cubicBezTo>
                      <a:cubicBezTo>
                        <a:pt x="18010" y="64140"/>
                        <a:pt x="18010" y="64493"/>
                        <a:pt x="18010" y="64845"/>
                      </a:cubicBezTo>
                      <a:cubicBezTo>
                        <a:pt x="18010" y="65022"/>
                        <a:pt x="18010" y="65022"/>
                        <a:pt x="18010" y="65198"/>
                      </a:cubicBezTo>
                      <a:cubicBezTo>
                        <a:pt x="18010" y="65550"/>
                        <a:pt x="17801" y="65903"/>
                        <a:pt x="17801" y="66255"/>
                      </a:cubicBezTo>
                      <a:cubicBezTo>
                        <a:pt x="17801" y="66607"/>
                        <a:pt x="17801" y="66960"/>
                        <a:pt x="17801" y="67488"/>
                      </a:cubicBezTo>
                      <a:cubicBezTo>
                        <a:pt x="17591" y="67841"/>
                        <a:pt x="17591" y="68193"/>
                        <a:pt x="17591" y="68546"/>
                      </a:cubicBezTo>
                      <a:cubicBezTo>
                        <a:pt x="17591" y="68722"/>
                        <a:pt x="17591" y="68898"/>
                        <a:pt x="17591" y="69074"/>
                      </a:cubicBezTo>
                      <a:cubicBezTo>
                        <a:pt x="17591" y="69251"/>
                        <a:pt x="17591" y="69603"/>
                        <a:pt x="17591" y="69779"/>
                      </a:cubicBezTo>
                      <a:cubicBezTo>
                        <a:pt x="17591" y="69955"/>
                        <a:pt x="17591" y="70308"/>
                        <a:pt x="17591" y="70484"/>
                      </a:cubicBezTo>
                      <a:cubicBezTo>
                        <a:pt x="17591" y="70837"/>
                        <a:pt x="17591" y="71013"/>
                        <a:pt x="17591" y="71189"/>
                      </a:cubicBezTo>
                      <a:cubicBezTo>
                        <a:pt x="17591" y="71541"/>
                        <a:pt x="17591" y="71718"/>
                        <a:pt x="17591" y="71894"/>
                      </a:cubicBezTo>
                      <a:cubicBezTo>
                        <a:pt x="17382" y="83524"/>
                        <a:pt x="20942" y="93392"/>
                        <a:pt x="27015" y="100792"/>
                      </a:cubicBezTo>
                      <a:cubicBezTo>
                        <a:pt x="27015" y="100792"/>
                        <a:pt x="27015" y="100792"/>
                        <a:pt x="27015" y="100792"/>
                      </a:cubicBezTo>
                      <a:cubicBezTo>
                        <a:pt x="29319" y="103436"/>
                        <a:pt x="31832" y="105903"/>
                        <a:pt x="34554" y="107841"/>
                      </a:cubicBezTo>
                      <a:cubicBezTo>
                        <a:pt x="34554" y="107841"/>
                        <a:pt x="34554" y="108017"/>
                        <a:pt x="34764" y="108017"/>
                      </a:cubicBezTo>
                      <a:cubicBezTo>
                        <a:pt x="35392" y="108370"/>
                        <a:pt x="36020" y="108898"/>
                        <a:pt x="36649" y="109251"/>
                      </a:cubicBezTo>
                      <a:cubicBezTo>
                        <a:pt x="36858" y="109427"/>
                        <a:pt x="36858" y="109427"/>
                        <a:pt x="36858" y="109427"/>
                      </a:cubicBezTo>
                      <a:cubicBezTo>
                        <a:pt x="37696" y="109779"/>
                        <a:pt x="38324" y="110308"/>
                        <a:pt x="38952" y="110660"/>
                      </a:cubicBezTo>
                      <a:cubicBezTo>
                        <a:pt x="39162" y="110660"/>
                        <a:pt x="39162" y="110660"/>
                        <a:pt x="39371" y="110837"/>
                      </a:cubicBezTo>
                      <a:cubicBezTo>
                        <a:pt x="40837" y="111541"/>
                        <a:pt x="42303" y="112246"/>
                        <a:pt x="43979" y="112951"/>
                      </a:cubicBezTo>
                      <a:cubicBezTo>
                        <a:pt x="63036" y="120000"/>
                        <a:pt x="63036" y="120000"/>
                        <a:pt x="63036" y="120000"/>
                      </a:cubicBezTo>
                      <a:cubicBezTo>
                        <a:pt x="62198" y="119647"/>
                        <a:pt x="61361" y="119295"/>
                        <a:pt x="60523" y="118942"/>
                      </a:cubicBezTo>
                      <a:cubicBezTo>
                        <a:pt x="60314" y="118942"/>
                        <a:pt x="59895" y="118766"/>
                        <a:pt x="59685" y="118590"/>
                      </a:cubicBezTo>
                      <a:cubicBezTo>
                        <a:pt x="59267" y="118237"/>
                        <a:pt x="58638" y="118061"/>
                        <a:pt x="58219" y="117709"/>
                      </a:cubicBezTo>
                      <a:cubicBezTo>
                        <a:pt x="57801" y="117533"/>
                        <a:pt x="57591" y="117356"/>
                        <a:pt x="57172" y="117180"/>
                      </a:cubicBezTo>
                      <a:cubicBezTo>
                        <a:pt x="56753" y="117004"/>
                        <a:pt x="56335" y="116651"/>
                        <a:pt x="55916" y="116475"/>
                      </a:cubicBezTo>
                      <a:cubicBezTo>
                        <a:pt x="55497" y="116123"/>
                        <a:pt x="55287" y="115947"/>
                        <a:pt x="55078" y="115770"/>
                      </a:cubicBezTo>
                      <a:cubicBezTo>
                        <a:pt x="54450" y="115594"/>
                        <a:pt x="54031" y="115242"/>
                        <a:pt x="53612" y="114889"/>
                      </a:cubicBezTo>
                      <a:cubicBezTo>
                        <a:pt x="53193" y="114537"/>
                        <a:pt x="52774" y="114185"/>
                        <a:pt x="52356" y="114008"/>
                      </a:cubicBezTo>
                      <a:cubicBezTo>
                        <a:pt x="52146" y="113656"/>
                        <a:pt x="51937" y="113480"/>
                        <a:pt x="51518" y="113303"/>
                      </a:cubicBezTo>
                      <a:cubicBezTo>
                        <a:pt x="51099" y="112951"/>
                        <a:pt x="50680" y="112599"/>
                        <a:pt x="50261" y="112070"/>
                      </a:cubicBezTo>
                      <a:cubicBezTo>
                        <a:pt x="50261" y="112070"/>
                        <a:pt x="50261" y="112070"/>
                        <a:pt x="50261" y="112070"/>
                      </a:cubicBezTo>
                      <a:cubicBezTo>
                        <a:pt x="49633" y="111541"/>
                        <a:pt x="49005" y="111013"/>
                        <a:pt x="48586" y="110308"/>
                      </a:cubicBezTo>
                      <a:cubicBezTo>
                        <a:pt x="48376" y="110308"/>
                        <a:pt x="48376" y="110308"/>
                        <a:pt x="48376" y="110308"/>
                      </a:cubicBezTo>
                      <a:cubicBezTo>
                        <a:pt x="47958" y="109603"/>
                        <a:pt x="47329" y="109074"/>
                        <a:pt x="46910" y="108546"/>
                      </a:cubicBezTo>
                      <a:cubicBezTo>
                        <a:pt x="46701" y="108370"/>
                        <a:pt x="46701" y="108370"/>
                        <a:pt x="46701" y="108370"/>
                      </a:cubicBezTo>
                      <a:cubicBezTo>
                        <a:pt x="46282" y="107665"/>
                        <a:pt x="45654" y="107136"/>
                        <a:pt x="45235" y="106431"/>
                      </a:cubicBezTo>
                      <a:cubicBezTo>
                        <a:pt x="45235" y="106431"/>
                        <a:pt x="45235" y="106431"/>
                        <a:pt x="45235" y="106431"/>
                      </a:cubicBezTo>
                      <a:cubicBezTo>
                        <a:pt x="44816" y="105726"/>
                        <a:pt x="44188" y="105022"/>
                        <a:pt x="43769" y="104317"/>
                      </a:cubicBezTo>
                      <a:cubicBezTo>
                        <a:pt x="43769" y="104317"/>
                        <a:pt x="43769" y="104317"/>
                        <a:pt x="43769" y="104317"/>
                      </a:cubicBezTo>
                      <a:cubicBezTo>
                        <a:pt x="43350" y="103612"/>
                        <a:pt x="42931" y="102907"/>
                        <a:pt x="42513" y="102026"/>
                      </a:cubicBezTo>
                      <a:cubicBezTo>
                        <a:pt x="42513" y="102026"/>
                        <a:pt x="42513" y="102026"/>
                        <a:pt x="42513" y="102026"/>
                      </a:cubicBezTo>
                      <a:cubicBezTo>
                        <a:pt x="42094" y="101321"/>
                        <a:pt x="41675" y="100616"/>
                        <a:pt x="41256" y="99735"/>
                      </a:cubicBezTo>
                      <a:cubicBezTo>
                        <a:pt x="41256" y="99735"/>
                        <a:pt x="41256" y="99735"/>
                        <a:pt x="41256" y="99735"/>
                      </a:cubicBezTo>
                      <a:cubicBezTo>
                        <a:pt x="40837" y="98854"/>
                        <a:pt x="40628" y="98149"/>
                        <a:pt x="40209" y="97268"/>
                      </a:cubicBezTo>
                      <a:cubicBezTo>
                        <a:pt x="40209" y="97268"/>
                        <a:pt x="40209" y="97268"/>
                        <a:pt x="40209" y="97268"/>
                      </a:cubicBezTo>
                      <a:cubicBezTo>
                        <a:pt x="40000" y="96387"/>
                        <a:pt x="39581" y="95682"/>
                        <a:pt x="39371" y="94801"/>
                      </a:cubicBezTo>
                      <a:cubicBezTo>
                        <a:pt x="39371" y="94801"/>
                        <a:pt x="39371" y="94801"/>
                        <a:pt x="39371" y="94801"/>
                      </a:cubicBezTo>
                      <a:cubicBezTo>
                        <a:pt x="39371" y="94801"/>
                        <a:pt x="39371" y="94625"/>
                        <a:pt x="39371" y="94625"/>
                      </a:cubicBezTo>
                      <a:cubicBezTo>
                        <a:pt x="38952" y="93920"/>
                        <a:pt x="38743" y="93039"/>
                        <a:pt x="38534" y="92158"/>
                      </a:cubicBezTo>
                      <a:cubicBezTo>
                        <a:pt x="38534" y="92158"/>
                        <a:pt x="38534" y="92158"/>
                        <a:pt x="38534" y="92158"/>
                      </a:cubicBezTo>
                      <a:cubicBezTo>
                        <a:pt x="38324" y="91277"/>
                        <a:pt x="38115" y="90396"/>
                        <a:pt x="37905" y="89515"/>
                      </a:cubicBezTo>
                      <a:cubicBezTo>
                        <a:pt x="37905" y="89339"/>
                        <a:pt x="37905" y="89339"/>
                        <a:pt x="37905" y="89339"/>
                      </a:cubicBezTo>
                      <a:cubicBezTo>
                        <a:pt x="37696" y="88458"/>
                        <a:pt x="37696" y="87577"/>
                        <a:pt x="37486" y="86519"/>
                      </a:cubicBezTo>
                      <a:cubicBezTo>
                        <a:pt x="37486" y="86519"/>
                        <a:pt x="37486" y="86519"/>
                        <a:pt x="37486" y="86519"/>
                      </a:cubicBezTo>
                      <a:cubicBezTo>
                        <a:pt x="37486" y="86519"/>
                        <a:pt x="37486" y="86343"/>
                        <a:pt x="37486" y="86343"/>
                      </a:cubicBezTo>
                      <a:cubicBezTo>
                        <a:pt x="37486" y="86167"/>
                        <a:pt x="37486" y="85814"/>
                        <a:pt x="37277" y="85638"/>
                      </a:cubicBezTo>
                      <a:cubicBezTo>
                        <a:pt x="37277" y="85286"/>
                        <a:pt x="37277" y="84757"/>
                        <a:pt x="37277" y="84405"/>
                      </a:cubicBezTo>
                      <a:cubicBezTo>
                        <a:pt x="37277" y="84405"/>
                        <a:pt x="37277" y="84405"/>
                        <a:pt x="37277" y="84405"/>
                      </a:cubicBezTo>
                      <a:cubicBezTo>
                        <a:pt x="37277" y="84229"/>
                        <a:pt x="37277" y="84052"/>
                        <a:pt x="37277" y="83876"/>
                      </a:cubicBezTo>
                      <a:cubicBezTo>
                        <a:pt x="37277" y="83700"/>
                        <a:pt x="37277" y="83700"/>
                        <a:pt x="37277" y="83700"/>
                      </a:cubicBezTo>
                      <a:cubicBezTo>
                        <a:pt x="37277" y="83700"/>
                        <a:pt x="37277" y="83700"/>
                        <a:pt x="37277" y="83700"/>
                      </a:cubicBezTo>
                      <a:cubicBezTo>
                        <a:pt x="37277" y="83524"/>
                        <a:pt x="37277" y="83524"/>
                        <a:pt x="37277" y="83524"/>
                      </a:cubicBezTo>
                      <a:cubicBezTo>
                        <a:pt x="37277" y="83524"/>
                        <a:pt x="37277" y="83524"/>
                        <a:pt x="37068" y="83348"/>
                      </a:cubicBezTo>
                      <a:cubicBezTo>
                        <a:pt x="37068" y="83348"/>
                        <a:pt x="37068" y="83348"/>
                        <a:pt x="37068" y="83348"/>
                      </a:cubicBezTo>
                      <a:cubicBezTo>
                        <a:pt x="37068" y="83171"/>
                        <a:pt x="37068" y="83171"/>
                        <a:pt x="37068" y="82995"/>
                      </a:cubicBezTo>
                      <a:cubicBezTo>
                        <a:pt x="37068" y="82995"/>
                        <a:pt x="37068" y="82995"/>
                        <a:pt x="37068" y="82995"/>
                      </a:cubicBezTo>
                      <a:cubicBezTo>
                        <a:pt x="37068" y="82819"/>
                        <a:pt x="37068" y="82643"/>
                        <a:pt x="37068" y="82466"/>
                      </a:cubicBezTo>
                      <a:cubicBezTo>
                        <a:pt x="37068" y="82466"/>
                        <a:pt x="37068" y="82466"/>
                        <a:pt x="37068" y="82466"/>
                      </a:cubicBezTo>
                      <a:cubicBezTo>
                        <a:pt x="37068" y="82466"/>
                        <a:pt x="37068" y="82290"/>
                        <a:pt x="37068" y="82114"/>
                      </a:cubicBezTo>
                      <a:cubicBezTo>
                        <a:pt x="37068" y="82114"/>
                        <a:pt x="37068" y="82114"/>
                        <a:pt x="37068" y="82114"/>
                      </a:cubicBezTo>
                      <a:cubicBezTo>
                        <a:pt x="37068" y="81938"/>
                        <a:pt x="37068" y="81938"/>
                        <a:pt x="37068" y="81762"/>
                      </a:cubicBezTo>
                      <a:cubicBezTo>
                        <a:pt x="37068" y="81585"/>
                        <a:pt x="37068" y="81409"/>
                        <a:pt x="37068" y="81057"/>
                      </a:cubicBezTo>
                      <a:cubicBezTo>
                        <a:pt x="37068" y="81057"/>
                        <a:pt x="37068" y="81057"/>
                        <a:pt x="37068" y="81057"/>
                      </a:cubicBezTo>
                      <a:cubicBezTo>
                        <a:pt x="37068" y="80881"/>
                        <a:pt x="37068" y="80881"/>
                        <a:pt x="37068" y="80881"/>
                      </a:cubicBezTo>
                      <a:cubicBezTo>
                        <a:pt x="37068" y="80881"/>
                        <a:pt x="37068" y="80881"/>
                        <a:pt x="37068" y="80881"/>
                      </a:cubicBezTo>
                      <a:cubicBezTo>
                        <a:pt x="37068" y="80881"/>
                        <a:pt x="37068" y="80704"/>
                        <a:pt x="37068" y="80704"/>
                      </a:cubicBezTo>
                      <a:cubicBezTo>
                        <a:pt x="37068" y="80704"/>
                        <a:pt x="37068" y="80704"/>
                        <a:pt x="37068" y="80528"/>
                      </a:cubicBezTo>
                      <a:cubicBezTo>
                        <a:pt x="37068" y="80528"/>
                        <a:pt x="37068" y="80352"/>
                        <a:pt x="37068" y="80176"/>
                      </a:cubicBezTo>
                      <a:cubicBezTo>
                        <a:pt x="37068" y="80000"/>
                        <a:pt x="37068" y="80000"/>
                        <a:pt x="37068" y="79823"/>
                      </a:cubicBezTo>
                      <a:cubicBezTo>
                        <a:pt x="37068" y="79823"/>
                        <a:pt x="37068" y="79647"/>
                        <a:pt x="37068" y="79647"/>
                      </a:cubicBezTo>
                      <a:cubicBezTo>
                        <a:pt x="37068" y="79471"/>
                        <a:pt x="37068" y="79471"/>
                        <a:pt x="37068" y="79295"/>
                      </a:cubicBezTo>
                      <a:cubicBezTo>
                        <a:pt x="37068" y="79295"/>
                        <a:pt x="37068" y="79295"/>
                        <a:pt x="37068" y="79295"/>
                      </a:cubicBezTo>
                      <a:cubicBezTo>
                        <a:pt x="37068" y="78766"/>
                        <a:pt x="37068" y="78061"/>
                        <a:pt x="37068" y="77533"/>
                      </a:cubicBezTo>
                      <a:cubicBezTo>
                        <a:pt x="37068" y="77533"/>
                        <a:pt x="37068" y="77533"/>
                        <a:pt x="37068" y="77356"/>
                      </a:cubicBezTo>
                      <a:cubicBezTo>
                        <a:pt x="37068" y="76828"/>
                        <a:pt x="37068" y="76299"/>
                        <a:pt x="37068" y="75770"/>
                      </a:cubicBezTo>
                      <a:cubicBezTo>
                        <a:pt x="37068" y="75770"/>
                        <a:pt x="37068" y="75594"/>
                        <a:pt x="37068" y="75594"/>
                      </a:cubicBezTo>
                      <a:cubicBezTo>
                        <a:pt x="37277" y="75066"/>
                        <a:pt x="37277" y="74537"/>
                        <a:pt x="37277" y="74008"/>
                      </a:cubicBezTo>
                      <a:cubicBezTo>
                        <a:pt x="37277" y="73832"/>
                        <a:pt x="37277" y="73832"/>
                        <a:pt x="37277" y="73832"/>
                      </a:cubicBezTo>
                      <a:cubicBezTo>
                        <a:pt x="37486" y="73303"/>
                        <a:pt x="37486" y="72599"/>
                        <a:pt x="37486" y="72070"/>
                      </a:cubicBezTo>
                      <a:cubicBezTo>
                        <a:pt x="37486" y="72070"/>
                        <a:pt x="37486" y="72070"/>
                        <a:pt x="37486" y="72070"/>
                      </a:cubicBezTo>
                      <a:cubicBezTo>
                        <a:pt x="38324" y="66960"/>
                        <a:pt x="38743" y="65022"/>
                        <a:pt x="39162" y="63612"/>
                      </a:cubicBezTo>
                      <a:cubicBezTo>
                        <a:pt x="39371" y="63436"/>
                        <a:pt x="39371" y="63083"/>
                        <a:pt x="39371" y="62907"/>
                      </a:cubicBezTo>
                      <a:cubicBezTo>
                        <a:pt x="40418" y="59559"/>
                        <a:pt x="41047" y="57797"/>
                        <a:pt x="41675" y="56387"/>
                      </a:cubicBezTo>
                      <a:cubicBezTo>
                        <a:pt x="41675" y="56211"/>
                        <a:pt x="41675" y="56035"/>
                        <a:pt x="41884" y="55859"/>
                      </a:cubicBezTo>
                      <a:cubicBezTo>
                        <a:pt x="41884" y="55682"/>
                        <a:pt x="41884" y="55682"/>
                        <a:pt x="41884" y="55682"/>
                      </a:cubicBezTo>
                      <a:cubicBezTo>
                        <a:pt x="42094" y="54977"/>
                        <a:pt x="42513" y="54273"/>
                        <a:pt x="42722" y="53744"/>
                      </a:cubicBezTo>
                      <a:cubicBezTo>
                        <a:pt x="42931" y="53392"/>
                        <a:pt x="42931" y="53215"/>
                        <a:pt x="42931" y="53039"/>
                      </a:cubicBezTo>
                      <a:cubicBezTo>
                        <a:pt x="43141" y="52687"/>
                        <a:pt x="43350" y="52158"/>
                        <a:pt x="43560" y="51806"/>
                      </a:cubicBezTo>
                      <a:cubicBezTo>
                        <a:pt x="43769" y="51453"/>
                        <a:pt x="43769" y="51277"/>
                        <a:pt x="43979" y="51101"/>
                      </a:cubicBezTo>
                      <a:cubicBezTo>
                        <a:pt x="44188" y="50572"/>
                        <a:pt x="44397" y="50220"/>
                        <a:pt x="44607" y="49691"/>
                      </a:cubicBezTo>
                      <a:cubicBezTo>
                        <a:pt x="44607" y="49515"/>
                        <a:pt x="44816" y="49339"/>
                        <a:pt x="44816" y="49162"/>
                      </a:cubicBezTo>
                      <a:cubicBezTo>
                        <a:pt x="45235" y="48634"/>
                        <a:pt x="45445" y="47929"/>
                        <a:pt x="45863" y="47400"/>
                      </a:cubicBezTo>
                      <a:cubicBezTo>
                        <a:pt x="45863" y="47400"/>
                        <a:pt x="45863" y="47400"/>
                        <a:pt x="45863" y="47400"/>
                      </a:cubicBezTo>
                      <a:cubicBezTo>
                        <a:pt x="46073" y="46872"/>
                        <a:pt x="46492" y="46343"/>
                        <a:pt x="46910" y="45814"/>
                      </a:cubicBezTo>
                      <a:cubicBezTo>
                        <a:pt x="46910" y="45462"/>
                        <a:pt x="47120" y="45286"/>
                        <a:pt x="47120" y="45110"/>
                      </a:cubicBezTo>
                      <a:cubicBezTo>
                        <a:pt x="47329" y="44933"/>
                        <a:pt x="47329" y="44933"/>
                        <a:pt x="47329" y="44757"/>
                      </a:cubicBezTo>
                      <a:cubicBezTo>
                        <a:pt x="47748" y="44229"/>
                        <a:pt x="47958" y="43876"/>
                        <a:pt x="48167" y="43348"/>
                      </a:cubicBezTo>
                      <a:cubicBezTo>
                        <a:pt x="48376" y="43171"/>
                        <a:pt x="48376" y="43171"/>
                        <a:pt x="48586" y="42995"/>
                      </a:cubicBezTo>
                      <a:cubicBezTo>
                        <a:pt x="49214" y="41938"/>
                        <a:pt x="49842" y="40881"/>
                        <a:pt x="50471" y="40000"/>
                      </a:cubicBezTo>
                      <a:cubicBezTo>
                        <a:pt x="51308" y="38942"/>
                        <a:pt x="51937" y="38061"/>
                        <a:pt x="52774" y="37004"/>
                      </a:cubicBezTo>
                      <a:cubicBezTo>
                        <a:pt x="52774" y="37004"/>
                        <a:pt x="52774" y="37004"/>
                        <a:pt x="52774" y="37004"/>
                      </a:cubicBezTo>
                      <a:cubicBezTo>
                        <a:pt x="52774" y="37004"/>
                        <a:pt x="52774" y="37004"/>
                        <a:pt x="52774" y="36828"/>
                      </a:cubicBezTo>
                      <a:cubicBezTo>
                        <a:pt x="52984" y="36828"/>
                        <a:pt x="52984" y="36828"/>
                        <a:pt x="52984" y="36651"/>
                      </a:cubicBezTo>
                      <a:cubicBezTo>
                        <a:pt x="52984" y="36651"/>
                        <a:pt x="52984" y="36651"/>
                        <a:pt x="52984" y="36651"/>
                      </a:cubicBezTo>
                      <a:cubicBezTo>
                        <a:pt x="53403" y="36299"/>
                        <a:pt x="53612" y="35947"/>
                        <a:pt x="53821" y="35770"/>
                      </a:cubicBezTo>
                      <a:cubicBezTo>
                        <a:pt x="53821" y="35770"/>
                        <a:pt x="53821" y="35594"/>
                        <a:pt x="54031" y="35418"/>
                      </a:cubicBezTo>
                      <a:cubicBezTo>
                        <a:pt x="54240" y="35242"/>
                        <a:pt x="54240" y="35066"/>
                        <a:pt x="54450" y="34889"/>
                      </a:cubicBezTo>
                      <a:cubicBezTo>
                        <a:pt x="54450" y="34889"/>
                        <a:pt x="54659" y="34713"/>
                        <a:pt x="54659" y="34713"/>
                      </a:cubicBezTo>
                      <a:cubicBezTo>
                        <a:pt x="54659" y="34537"/>
                        <a:pt x="54869" y="34537"/>
                        <a:pt x="54869" y="34361"/>
                      </a:cubicBezTo>
                      <a:cubicBezTo>
                        <a:pt x="54869" y="34361"/>
                        <a:pt x="55078" y="34185"/>
                        <a:pt x="55078" y="34185"/>
                      </a:cubicBezTo>
                      <a:cubicBezTo>
                        <a:pt x="55078" y="34185"/>
                        <a:pt x="55078" y="34008"/>
                        <a:pt x="55287" y="34008"/>
                      </a:cubicBezTo>
                      <a:cubicBezTo>
                        <a:pt x="55287" y="33832"/>
                        <a:pt x="55497" y="33656"/>
                        <a:pt x="55706" y="33480"/>
                      </a:cubicBezTo>
                      <a:cubicBezTo>
                        <a:pt x="55706" y="33480"/>
                        <a:pt x="55706" y="33480"/>
                        <a:pt x="55706" y="33480"/>
                      </a:cubicBezTo>
                      <a:cubicBezTo>
                        <a:pt x="56544" y="32599"/>
                        <a:pt x="57172" y="31718"/>
                        <a:pt x="58010" y="30837"/>
                      </a:cubicBezTo>
                      <a:cubicBezTo>
                        <a:pt x="58010" y="30837"/>
                        <a:pt x="58010" y="30837"/>
                        <a:pt x="58010" y="30837"/>
                      </a:cubicBezTo>
                      <a:cubicBezTo>
                        <a:pt x="58848" y="30132"/>
                        <a:pt x="59685" y="29251"/>
                        <a:pt x="60314" y="28546"/>
                      </a:cubicBezTo>
                      <a:cubicBezTo>
                        <a:pt x="60523" y="28546"/>
                        <a:pt x="60523" y="28546"/>
                        <a:pt x="60523" y="28370"/>
                      </a:cubicBezTo>
                      <a:cubicBezTo>
                        <a:pt x="60732" y="28193"/>
                        <a:pt x="60732" y="28017"/>
                        <a:pt x="60942" y="27841"/>
                      </a:cubicBezTo>
                      <a:cubicBezTo>
                        <a:pt x="61361" y="27665"/>
                        <a:pt x="61570" y="27312"/>
                        <a:pt x="61989" y="26960"/>
                      </a:cubicBezTo>
                      <a:cubicBezTo>
                        <a:pt x="61989" y="26960"/>
                        <a:pt x="61989" y="26960"/>
                        <a:pt x="62198" y="26784"/>
                      </a:cubicBezTo>
                      <a:cubicBezTo>
                        <a:pt x="62408" y="26607"/>
                        <a:pt x="62617" y="26255"/>
                        <a:pt x="63036" y="26079"/>
                      </a:cubicBezTo>
                      <a:cubicBezTo>
                        <a:pt x="63036" y="26079"/>
                        <a:pt x="63036" y="26079"/>
                        <a:pt x="63036" y="26079"/>
                      </a:cubicBezTo>
                      <a:cubicBezTo>
                        <a:pt x="63246" y="25903"/>
                        <a:pt x="63246" y="25726"/>
                        <a:pt x="63455" y="25726"/>
                      </a:cubicBezTo>
                      <a:cubicBezTo>
                        <a:pt x="63455" y="25726"/>
                        <a:pt x="63455" y="25726"/>
                        <a:pt x="63455" y="25726"/>
                      </a:cubicBezTo>
                      <a:cubicBezTo>
                        <a:pt x="63664" y="25550"/>
                        <a:pt x="63874" y="25374"/>
                        <a:pt x="64083" y="25198"/>
                      </a:cubicBezTo>
                      <a:cubicBezTo>
                        <a:pt x="64083" y="25198"/>
                        <a:pt x="64083" y="25198"/>
                        <a:pt x="64083" y="25022"/>
                      </a:cubicBezTo>
                      <a:cubicBezTo>
                        <a:pt x="64293" y="24845"/>
                        <a:pt x="64712" y="24669"/>
                        <a:pt x="64921" y="24317"/>
                      </a:cubicBezTo>
                      <a:cubicBezTo>
                        <a:pt x="64921" y="24317"/>
                        <a:pt x="64921" y="24317"/>
                        <a:pt x="64921" y="24317"/>
                      </a:cubicBezTo>
                      <a:cubicBezTo>
                        <a:pt x="64921" y="24317"/>
                        <a:pt x="64921" y="24317"/>
                        <a:pt x="64921" y="24317"/>
                      </a:cubicBezTo>
                      <a:cubicBezTo>
                        <a:pt x="65130" y="24317"/>
                        <a:pt x="65340" y="24140"/>
                        <a:pt x="65340" y="23964"/>
                      </a:cubicBezTo>
                      <a:cubicBezTo>
                        <a:pt x="65549" y="23964"/>
                        <a:pt x="65759" y="23788"/>
                        <a:pt x="65759" y="23788"/>
                      </a:cubicBezTo>
                      <a:cubicBezTo>
                        <a:pt x="65968" y="23436"/>
                        <a:pt x="66178" y="23436"/>
                        <a:pt x="66178" y="23259"/>
                      </a:cubicBezTo>
                      <a:cubicBezTo>
                        <a:pt x="66387" y="23259"/>
                        <a:pt x="66387" y="23259"/>
                        <a:pt x="66596" y="23083"/>
                      </a:cubicBezTo>
                      <a:cubicBezTo>
                        <a:pt x="66596" y="23083"/>
                        <a:pt x="66596" y="23083"/>
                        <a:pt x="66596" y="23083"/>
                      </a:cubicBezTo>
                      <a:cubicBezTo>
                        <a:pt x="67015" y="22731"/>
                        <a:pt x="67225" y="22555"/>
                        <a:pt x="67434" y="22378"/>
                      </a:cubicBezTo>
                      <a:cubicBezTo>
                        <a:pt x="67434" y="22378"/>
                        <a:pt x="67434" y="22378"/>
                        <a:pt x="67643" y="22202"/>
                      </a:cubicBezTo>
                      <a:cubicBezTo>
                        <a:pt x="67643" y="22202"/>
                        <a:pt x="67643" y="22202"/>
                        <a:pt x="67643" y="22202"/>
                      </a:cubicBezTo>
                      <a:cubicBezTo>
                        <a:pt x="67643" y="22202"/>
                        <a:pt x="67643" y="22202"/>
                        <a:pt x="67643" y="22202"/>
                      </a:cubicBezTo>
                      <a:cubicBezTo>
                        <a:pt x="67643" y="22202"/>
                        <a:pt x="67853" y="22202"/>
                        <a:pt x="67853" y="22202"/>
                      </a:cubicBezTo>
                      <a:cubicBezTo>
                        <a:pt x="67853" y="22026"/>
                        <a:pt x="67853" y="22026"/>
                        <a:pt x="67853" y="22026"/>
                      </a:cubicBezTo>
                      <a:cubicBezTo>
                        <a:pt x="68062" y="22026"/>
                        <a:pt x="68062" y="22026"/>
                        <a:pt x="68062" y="22026"/>
                      </a:cubicBezTo>
                      <a:cubicBezTo>
                        <a:pt x="68062" y="21850"/>
                        <a:pt x="68062" y="21850"/>
                        <a:pt x="68062" y="21850"/>
                      </a:cubicBezTo>
                      <a:cubicBezTo>
                        <a:pt x="68062" y="21850"/>
                        <a:pt x="68062" y="21850"/>
                        <a:pt x="68062" y="21850"/>
                      </a:cubicBezTo>
                      <a:cubicBezTo>
                        <a:pt x="68272" y="21850"/>
                        <a:pt x="68272" y="21674"/>
                        <a:pt x="68272" y="21674"/>
                      </a:cubicBezTo>
                      <a:cubicBezTo>
                        <a:pt x="68481" y="21674"/>
                        <a:pt x="68481" y="21674"/>
                        <a:pt x="68481" y="21497"/>
                      </a:cubicBezTo>
                      <a:cubicBezTo>
                        <a:pt x="68481" y="21497"/>
                        <a:pt x="68481" y="21497"/>
                        <a:pt x="68481" y="21497"/>
                      </a:cubicBezTo>
                      <a:cubicBezTo>
                        <a:pt x="68481" y="21497"/>
                        <a:pt x="68481" y="21497"/>
                        <a:pt x="68481" y="21497"/>
                      </a:cubicBezTo>
                      <a:cubicBezTo>
                        <a:pt x="69109" y="20969"/>
                        <a:pt x="69947" y="20616"/>
                        <a:pt x="70575" y="20088"/>
                      </a:cubicBezTo>
                      <a:cubicBezTo>
                        <a:pt x="70785" y="19911"/>
                        <a:pt x="70994" y="19735"/>
                        <a:pt x="71204" y="19559"/>
                      </a:cubicBezTo>
                      <a:cubicBezTo>
                        <a:pt x="71623" y="19383"/>
                        <a:pt x="72251" y="19030"/>
                        <a:pt x="72670" y="18678"/>
                      </a:cubicBezTo>
                      <a:cubicBezTo>
                        <a:pt x="72879" y="18502"/>
                        <a:pt x="73298" y="18325"/>
                        <a:pt x="73507" y="18149"/>
                      </a:cubicBezTo>
                      <a:cubicBezTo>
                        <a:pt x="73926" y="17797"/>
                        <a:pt x="74345" y="17621"/>
                        <a:pt x="74973" y="17268"/>
                      </a:cubicBezTo>
                      <a:cubicBezTo>
                        <a:pt x="75183" y="17092"/>
                        <a:pt x="75392" y="16916"/>
                        <a:pt x="75602" y="16916"/>
                      </a:cubicBezTo>
                      <a:cubicBezTo>
                        <a:pt x="76439" y="16387"/>
                        <a:pt x="77068" y="16035"/>
                        <a:pt x="77905" y="15682"/>
                      </a:cubicBezTo>
                      <a:cubicBezTo>
                        <a:pt x="77905" y="15682"/>
                        <a:pt x="77905" y="15682"/>
                        <a:pt x="77905" y="15682"/>
                      </a:cubicBezTo>
                      <a:cubicBezTo>
                        <a:pt x="77905" y="15682"/>
                        <a:pt x="77905" y="15682"/>
                        <a:pt x="77905" y="15506"/>
                      </a:cubicBezTo>
                      <a:cubicBezTo>
                        <a:pt x="78534" y="15154"/>
                        <a:pt x="79371" y="14801"/>
                        <a:pt x="80000" y="14449"/>
                      </a:cubicBezTo>
                      <a:cubicBezTo>
                        <a:pt x="80418" y="14273"/>
                        <a:pt x="80628" y="14096"/>
                        <a:pt x="80837" y="14096"/>
                      </a:cubicBezTo>
                      <a:cubicBezTo>
                        <a:pt x="81256" y="13744"/>
                        <a:pt x="81884" y="13568"/>
                        <a:pt x="82513" y="13215"/>
                      </a:cubicBezTo>
                      <a:cubicBezTo>
                        <a:pt x="82722" y="13215"/>
                        <a:pt x="82931" y="13039"/>
                        <a:pt x="83141" y="12863"/>
                      </a:cubicBezTo>
                      <a:cubicBezTo>
                        <a:pt x="83769" y="12687"/>
                        <a:pt x="84397" y="12334"/>
                        <a:pt x="85026" y="12158"/>
                      </a:cubicBezTo>
                      <a:cubicBezTo>
                        <a:pt x="85235" y="12158"/>
                        <a:pt x="85445" y="11982"/>
                        <a:pt x="85654" y="11982"/>
                      </a:cubicBezTo>
                      <a:cubicBezTo>
                        <a:pt x="86492" y="11629"/>
                        <a:pt x="87329" y="11277"/>
                        <a:pt x="88167" y="10925"/>
                      </a:cubicBezTo>
                      <a:cubicBezTo>
                        <a:pt x="88167" y="10925"/>
                        <a:pt x="88167" y="10925"/>
                        <a:pt x="88167" y="10925"/>
                      </a:cubicBezTo>
                      <a:cubicBezTo>
                        <a:pt x="88167" y="10925"/>
                        <a:pt x="88167" y="10925"/>
                        <a:pt x="88167" y="10925"/>
                      </a:cubicBezTo>
                      <a:cubicBezTo>
                        <a:pt x="88376" y="10925"/>
                        <a:pt x="88376" y="10925"/>
                        <a:pt x="88586" y="10748"/>
                      </a:cubicBezTo>
                      <a:cubicBezTo>
                        <a:pt x="88795" y="10748"/>
                        <a:pt x="89005" y="10748"/>
                        <a:pt x="89005" y="10748"/>
                      </a:cubicBezTo>
                      <a:cubicBezTo>
                        <a:pt x="89005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214" y="10572"/>
                        <a:pt x="89214" y="10572"/>
                      </a:cubicBezTo>
                      <a:cubicBezTo>
                        <a:pt x="89214" y="10572"/>
                        <a:pt x="89424" y="10572"/>
                        <a:pt x="89424" y="10572"/>
                      </a:cubicBezTo>
                      <a:cubicBezTo>
                        <a:pt x="89424" y="10572"/>
                        <a:pt x="89424" y="10572"/>
                        <a:pt x="89633" y="10572"/>
                      </a:cubicBezTo>
                      <a:cubicBezTo>
                        <a:pt x="89633" y="10396"/>
                        <a:pt x="89633" y="10396"/>
                        <a:pt x="89633" y="10396"/>
                      </a:cubicBezTo>
                      <a:cubicBezTo>
                        <a:pt x="89633" y="10396"/>
                        <a:pt x="89633" y="10396"/>
                        <a:pt x="89633" y="10396"/>
                      </a:cubicBezTo>
                      <a:cubicBezTo>
                        <a:pt x="89842" y="10396"/>
                        <a:pt x="89842" y="10396"/>
                        <a:pt x="89842" y="10396"/>
                      </a:cubicBezTo>
                      <a:cubicBezTo>
                        <a:pt x="89842" y="10396"/>
                        <a:pt x="90052" y="10396"/>
                        <a:pt x="90052" y="10396"/>
                      </a:cubicBezTo>
                      <a:cubicBezTo>
                        <a:pt x="90052" y="10220"/>
                        <a:pt x="90261" y="10220"/>
                        <a:pt x="90261" y="10220"/>
                      </a:cubicBezTo>
                      <a:cubicBezTo>
                        <a:pt x="90261" y="10220"/>
                        <a:pt x="90261" y="10220"/>
                        <a:pt x="90261" y="10220"/>
                      </a:cubicBezTo>
                      <a:cubicBezTo>
                        <a:pt x="90680" y="10044"/>
                        <a:pt x="90890" y="10044"/>
                        <a:pt x="91099" y="10044"/>
                      </a:cubicBezTo>
                      <a:cubicBezTo>
                        <a:pt x="91099" y="10044"/>
                        <a:pt x="91308" y="10044"/>
                        <a:pt x="91308" y="9867"/>
                      </a:cubicBezTo>
                      <a:cubicBezTo>
                        <a:pt x="91308" y="9867"/>
                        <a:pt x="91308" y="9867"/>
                        <a:pt x="91308" y="9867"/>
                      </a:cubicBezTo>
                      <a:cubicBezTo>
                        <a:pt x="91727" y="9867"/>
                        <a:pt x="91937" y="9691"/>
                        <a:pt x="92146" y="9691"/>
                      </a:cubicBezTo>
                      <a:cubicBezTo>
                        <a:pt x="92146" y="9691"/>
                        <a:pt x="92356" y="9691"/>
                        <a:pt x="92356" y="9691"/>
                      </a:cubicBezTo>
                      <a:cubicBezTo>
                        <a:pt x="92356" y="9691"/>
                        <a:pt x="92356" y="9691"/>
                        <a:pt x="92356" y="9691"/>
                      </a:cubicBezTo>
                      <a:cubicBezTo>
                        <a:pt x="92774" y="9515"/>
                        <a:pt x="92984" y="9515"/>
                        <a:pt x="93193" y="9339"/>
                      </a:cubicBezTo>
                      <a:cubicBezTo>
                        <a:pt x="93403" y="9339"/>
                        <a:pt x="93403" y="9339"/>
                        <a:pt x="93403" y="9339"/>
                      </a:cubicBezTo>
                      <a:cubicBezTo>
                        <a:pt x="93403" y="9339"/>
                        <a:pt x="93403" y="9339"/>
                        <a:pt x="93403" y="9339"/>
                      </a:cubicBezTo>
                      <a:cubicBezTo>
                        <a:pt x="93821" y="9162"/>
                        <a:pt x="94240" y="9162"/>
                        <a:pt x="94240" y="9162"/>
                      </a:cubicBezTo>
                      <a:cubicBezTo>
                        <a:pt x="94450" y="9162"/>
                        <a:pt x="94450" y="8986"/>
                        <a:pt x="94659" y="8986"/>
                      </a:cubicBezTo>
                      <a:cubicBezTo>
                        <a:pt x="94659" y="8986"/>
                        <a:pt x="94659" y="8986"/>
                        <a:pt x="94659" y="8986"/>
                      </a:cubicBezTo>
                      <a:cubicBezTo>
                        <a:pt x="95287" y="8810"/>
                        <a:pt x="95916" y="8810"/>
                        <a:pt x="96544" y="8634"/>
                      </a:cubicBezTo>
                      <a:cubicBezTo>
                        <a:pt x="96753" y="8458"/>
                        <a:pt x="96963" y="8458"/>
                        <a:pt x="97172" y="8458"/>
                      </a:cubicBezTo>
                      <a:cubicBezTo>
                        <a:pt x="97801" y="8281"/>
                        <a:pt x="98219" y="8281"/>
                        <a:pt x="98638" y="8281"/>
                      </a:cubicBezTo>
                      <a:cubicBezTo>
                        <a:pt x="98848" y="8105"/>
                        <a:pt x="99057" y="8105"/>
                        <a:pt x="99267" y="8105"/>
                      </a:cubicBezTo>
                      <a:cubicBezTo>
                        <a:pt x="99685" y="7929"/>
                        <a:pt x="100104" y="7929"/>
                        <a:pt x="100523" y="7929"/>
                      </a:cubicBezTo>
                      <a:cubicBezTo>
                        <a:pt x="101151" y="7753"/>
                        <a:pt x="101570" y="7753"/>
                        <a:pt x="101989" y="7753"/>
                      </a:cubicBezTo>
                      <a:cubicBezTo>
                        <a:pt x="102408" y="7577"/>
                        <a:pt x="102827" y="7577"/>
                        <a:pt x="103246" y="7577"/>
                      </a:cubicBezTo>
                      <a:cubicBezTo>
                        <a:pt x="103664" y="7577"/>
                        <a:pt x="104083" y="7400"/>
                        <a:pt x="104502" y="7400"/>
                      </a:cubicBezTo>
                      <a:cubicBezTo>
                        <a:pt x="104712" y="7400"/>
                        <a:pt x="104921" y="7400"/>
                        <a:pt x="105130" y="7400"/>
                      </a:cubicBezTo>
                      <a:cubicBezTo>
                        <a:pt x="105549" y="7400"/>
                        <a:pt x="106178" y="7400"/>
                        <a:pt x="106596" y="7400"/>
                      </a:cubicBezTo>
                      <a:cubicBezTo>
                        <a:pt x="106806" y="7400"/>
                        <a:pt x="106806" y="7400"/>
                        <a:pt x="107015" y="7400"/>
                      </a:cubicBezTo>
                      <a:cubicBezTo>
                        <a:pt x="107643" y="7224"/>
                        <a:pt x="108062" y="7224"/>
                        <a:pt x="108691" y="7224"/>
                      </a:cubicBezTo>
                      <a:cubicBezTo>
                        <a:pt x="108900" y="7224"/>
                        <a:pt x="108900" y="7224"/>
                        <a:pt x="108900" y="7224"/>
                      </a:cubicBezTo>
                      <a:cubicBezTo>
                        <a:pt x="109109" y="7224"/>
                        <a:pt x="109109" y="7224"/>
                        <a:pt x="109109" y="7224"/>
                      </a:cubicBezTo>
                      <a:cubicBezTo>
                        <a:pt x="109738" y="7224"/>
                        <a:pt x="110157" y="7224"/>
                        <a:pt x="110575" y="7400"/>
                      </a:cubicBezTo>
                      <a:cubicBezTo>
                        <a:pt x="110575" y="7400"/>
                        <a:pt x="110575" y="7400"/>
                        <a:pt x="110575" y="7400"/>
                      </a:cubicBezTo>
                      <a:cubicBezTo>
                        <a:pt x="110785" y="7400"/>
                        <a:pt x="110994" y="7400"/>
                        <a:pt x="111204" y="7400"/>
                      </a:cubicBezTo>
                      <a:cubicBezTo>
                        <a:pt x="111623" y="7400"/>
                        <a:pt x="112041" y="7400"/>
                        <a:pt x="112460" y="7400"/>
                      </a:cubicBezTo>
                      <a:cubicBezTo>
                        <a:pt x="112670" y="7400"/>
                        <a:pt x="112879" y="7400"/>
                        <a:pt x="113089" y="7577"/>
                      </a:cubicBezTo>
                      <a:cubicBezTo>
                        <a:pt x="113507" y="7577"/>
                        <a:pt x="113717" y="7577"/>
                        <a:pt x="113926" y="7577"/>
                      </a:cubicBezTo>
                      <a:cubicBezTo>
                        <a:pt x="114345" y="7577"/>
                        <a:pt x="114764" y="7577"/>
                        <a:pt x="115183" y="7753"/>
                      </a:cubicBezTo>
                      <a:cubicBezTo>
                        <a:pt x="115183" y="7753"/>
                        <a:pt x="115183" y="7753"/>
                        <a:pt x="115183" y="7753"/>
                      </a:cubicBezTo>
                      <a:cubicBezTo>
                        <a:pt x="115183" y="7753"/>
                        <a:pt x="115183" y="7753"/>
                        <a:pt x="115183" y="7753"/>
                      </a:cubicBezTo>
                      <a:cubicBezTo>
                        <a:pt x="116020" y="7753"/>
                        <a:pt x="116649" y="7929"/>
                        <a:pt x="117277" y="8105"/>
                      </a:cubicBezTo>
                      <a:cubicBezTo>
                        <a:pt x="117486" y="8105"/>
                        <a:pt x="117696" y="8105"/>
                        <a:pt x="117905" y="8105"/>
                      </a:cubicBezTo>
                      <a:cubicBezTo>
                        <a:pt x="118743" y="8281"/>
                        <a:pt x="119371" y="8458"/>
                        <a:pt x="120000" y="8634"/>
                      </a:cubicBezTo>
                      <a:cubicBezTo>
                        <a:pt x="119790" y="8634"/>
                        <a:pt x="119371" y="8458"/>
                        <a:pt x="119162" y="8458"/>
                      </a:cubicBezTo>
                      <a:close/>
                    </a:path>
                  </a:pathLst>
                </a:custGeom>
                <a:solidFill>
                  <a:srgbClr val="4A4A4A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6" name="Shape 2536"/>
                <p:cNvSpPr/>
                <p:nvPr/>
              </p:nvSpPr>
              <p:spPr>
                <a:xfrm>
                  <a:off x="5424744" y="2883516"/>
                  <a:ext cx="1437331" cy="1571466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21013"/>
                      </a:moveTo>
                      <a:cubicBezTo>
                        <a:pt x="119620" y="20839"/>
                        <a:pt x="119050" y="20665"/>
                        <a:pt x="118670" y="20318"/>
                      </a:cubicBezTo>
                      <a:cubicBezTo>
                        <a:pt x="118291" y="20144"/>
                        <a:pt x="117911" y="19971"/>
                        <a:pt x="117341" y="19797"/>
                      </a:cubicBezTo>
                      <a:cubicBezTo>
                        <a:pt x="117341" y="19797"/>
                        <a:pt x="117341" y="19797"/>
                        <a:pt x="117341" y="19797"/>
                      </a:cubicBezTo>
                      <a:cubicBezTo>
                        <a:pt x="117151" y="19797"/>
                        <a:pt x="116962" y="19623"/>
                        <a:pt x="116772" y="19623"/>
                      </a:cubicBezTo>
                      <a:cubicBezTo>
                        <a:pt x="116582" y="19450"/>
                        <a:pt x="116392" y="19450"/>
                        <a:pt x="116202" y="19450"/>
                      </a:cubicBezTo>
                      <a:cubicBezTo>
                        <a:pt x="116202" y="19450"/>
                        <a:pt x="116202" y="19450"/>
                        <a:pt x="116202" y="19276"/>
                      </a:cubicBezTo>
                      <a:cubicBezTo>
                        <a:pt x="116012" y="19276"/>
                        <a:pt x="116012" y="19276"/>
                        <a:pt x="116012" y="19276"/>
                      </a:cubicBezTo>
                      <a:cubicBezTo>
                        <a:pt x="116012" y="19276"/>
                        <a:pt x="116012" y="19276"/>
                        <a:pt x="116012" y="19276"/>
                      </a:cubicBezTo>
                      <a:cubicBezTo>
                        <a:pt x="114873" y="18929"/>
                        <a:pt x="113544" y="18581"/>
                        <a:pt x="112215" y="18234"/>
                      </a:cubicBezTo>
                      <a:cubicBezTo>
                        <a:pt x="107278" y="15803"/>
                        <a:pt x="107278" y="15803"/>
                        <a:pt x="107278" y="15803"/>
                      </a:cubicBezTo>
                      <a:cubicBezTo>
                        <a:pt x="98354" y="12156"/>
                        <a:pt x="98354" y="12156"/>
                        <a:pt x="98354" y="12156"/>
                      </a:cubicBezTo>
                      <a:cubicBezTo>
                        <a:pt x="97974" y="11982"/>
                        <a:pt x="97405" y="11808"/>
                        <a:pt x="96835" y="11635"/>
                      </a:cubicBezTo>
                      <a:cubicBezTo>
                        <a:pt x="96455" y="11461"/>
                        <a:pt x="95886" y="11287"/>
                        <a:pt x="95316" y="11114"/>
                      </a:cubicBezTo>
                      <a:cubicBezTo>
                        <a:pt x="94556" y="10940"/>
                        <a:pt x="93797" y="10767"/>
                        <a:pt x="93037" y="10593"/>
                      </a:cubicBezTo>
                      <a:cubicBezTo>
                        <a:pt x="93037" y="10593"/>
                        <a:pt x="92848" y="10593"/>
                        <a:pt x="92658" y="10593"/>
                      </a:cubicBezTo>
                      <a:cubicBezTo>
                        <a:pt x="91898" y="10419"/>
                        <a:pt x="91139" y="10246"/>
                        <a:pt x="90379" y="10246"/>
                      </a:cubicBezTo>
                      <a:cubicBezTo>
                        <a:pt x="90189" y="10246"/>
                        <a:pt x="90189" y="10246"/>
                        <a:pt x="90189" y="10246"/>
                      </a:cubicBezTo>
                      <a:cubicBezTo>
                        <a:pt x="89810" y="10072"/>
                        <a:pt x="89620" y="10072"/>
                        <a:pt x="89240" y="10072"/>
                      </a:cubicBezTo>
                      <a:cubicBezTo>
                        <a:pt x="87721" y="9898"/>
                        <a:pt x="86202" y="9898"/>
                        <a:pt x="84493" y="9898"/>
                      </a:cubicBezTo>
                      <a:cubicBezTo>
                        <a:pt x="84493" y="9898"/>
                        <a:pt x="84303" y="9898"/>
                        <a:pt x="84113" y="9898"/>
                      </a:cubicBezTo>
                      <a:cubicBezTo>
                        <a:pt x="82594" y="9898"/>
                        <a:pt x="80886" y="10072"/>
                        <a:pt x="79177" y="10246"/>
                      </a:cubicBezTo>
                      <a:cubicBezTo>
                        <a:pt x="78987" y="10246"/>
                        <a:pt x="78797" y="10246"/>
                        <a:pt x="78607" y="10246"/>
                      </a:cubicBezTo>
                      <a:cubicBezTo>
                        <a:pt x="78227" y="10419"/>
                        <a:pt x="77848" y="10419"/>
                        <a:pt x="77468" y="10419"/>
                      </a:cubicBezTo>
                      <a:cubicBezTo>
                        <a:pt x="77278" y="10419"/>
                        <a:pt x="77088" y="10593"/>
                        <a:pt x="76898" y="10593"/>
                      </a:cubicBezTo>
                      <a:cubicBezTo>
                        <a:pt x="76518" y="10593"/>
                        <a:pt x="76139" y="10767"/>
                        <a:pt x="75759" y="10767"/>
                      </a:cubicBezTo>
                      <a:cubicBezTo>
                        <a:pt x="75569" y="10767"/>
                        <a:pt x="75189" y="10940"/>
                        <a:pt x="75000" y="10940"/>
                      </a:cubicBezTo>
                      <a:cubicBezTo>
                        <a:pt x="74620" y="10940"/>
                        <a:pt x="74430" y="11114"/>
                        <a:pt x="74050" y="11114"/>
                      </a:cubicBezTo>
                      <a:cubicBezTo>
                        <a:pt x="73481" y="11287"/>
                        <a:pt x="72911" y="11461"/>
                        <a:pt x="72151" y="11635"/>
                      </a:cubicBezTo>
                      <a:cubicBezTo>
                        <a:pt x="72151" y="11635"/>
                        <a:pt x="72151" y="11635"/>
                        <a:pt x="72151" y="11635"/>
                      </a:cubicBezTo>
                      <a:cubicBezTo>
                        <a:pt x="71962" y="11635"/>
                        <a:pt x="71772" y="11635"/>
                        <a:pt x="71582" y="11808"/>
                      </a:cubicBezTo>
                      <a:cubicBezTo>
                        <a:pt x="71582" y="11808"/>
                        <a:pt x="71582" y="11808"/>
                        <a:pt x="71582" y="11808"/>
                      </a:cubicBezTo>
                      <a:cubicBezTo>
                        <a:pt x="71392" y="11808"/>
                        <a:pt x="71202" y="11808"/>
                        <a:pt x="70822" y="11982"/>
                      </a:cubicBezTo>
                      <a:cubicBezTo>
                        <a:pt x="70822" y="11982"/>
                        <a:pt x="70632" y="11982"/>
                        <a:pt x="70443" y="12156"/>
                      </a:cubicBezTo>
                      <a:cubicBezTo>
                        <a:pt x="70253" y="12156"/>
                        <a:pt x="70063" y="12156"/>
                        <a:pt x="69683" y="12329"/>
                      </a:cubicBezTo>
                      <a:cubicBezTo>
                        <a:pt x="69683" y="12329"/>
                        <a:pt x="69683" y="12329"/>
                        <a:pt x="69683" y="12329"/>
                      </a:cubicBezTo>
                      <a:cubicBezTo>
                        <a:pt x="69303" y="12503"/>
                        <a:pt x="69113" y="12503"/>
                        <a:pt x="68734" y="12677"/>
                      </a:cubicBezTo>
                      <a:cubicBezTo>
                        <a:pt x="68734" y="12677"/>
                        <a:pt x="68734" y="12677"/>
                        <a:pt x="68734" y="12677"/>
                      </a:cubicBezTo>
                      <a:cubicBezTo>
                        <a:pt x="68544" y="12677"/>
                        <a:pt x="68164" y="12850"/>
                        <a:pt x="67974" y="12850"/>
                      </a:cubicBezTo>
                      <a:cubicBezTo>
                        <a:pt x="67974" y="12850"/>
                        <a:pt x="67974" y="12850"/>
                        <a:pt x="67784" y="13024"/>
                      </a:cubicBezTo>
                      <a:cubicBezTo>
                        <a:pt x="67594" y="13024"/>
                        <a:pt x="67405" y="13024"/>
                        <a:pt x="67215" y="13198"/>
                      </a:cubicBezTo>
                      <a:cubicBezTo>
                        <a:pt x="67215" y="13198"/>
                        <a:pt x="67025" y="13198"/>
                        <a:pt x="67025" y="13198"/>
                      </a:cubicBezTo>
                      <a:cubicBezTo>
                        <a:pt x="66835" y="13371"/>
                        <a:pt x="66455" y="13371"/>
                        <a:pt x="66265" y="13545"/>
                      </a:cubicBezTo>
                      <a:cubicBezTo>
                        <a:pt x="66265" y="13545"/>
                        <a:pt x="66075" y="13545"/>
                        <a:pt x="66075" y="13545"/>
                      </a:cubicBezTo>
                      <a:cubicBezTo>
                        <a:pt x="65886" y="13719"/>
                        <a:pt x="65696" y="13719"/>
                        <a:pt x="65506" y="13892"/>
                      </a:cubicBezTo>
                      <a:cubicBezTo>
                        <a:pt x="65316" y="13892"/>
                        <a:pt x="65316" y="13892"/>
                        <a:pt x="65126" y="13892"/>
                      </a:cubicBezTo>
                      <a:cubicBezTo>
                        <a:pt x="64936" y="14066"/>
                        <a:pt x="64746" y="14066"/>
                        <a:pt x="64556" y="14240"/>
                      </a:cubicBezTo>
                      <a:cubicBezTo>
                        <a:pt x="64556" y="14240"/>
                        <a:pt x="64556" y="14240"/>
                        <a:pt x="64367" y="14240"/>
                      </a:cubicBezTo>
                      <a:cubicBezTo>
                        <a:pt x="64367" y="14240"/>
                        <a:pt x="64177" y="14413"/>
                        <a:pt x="64177" y="14413"/>
                      </a:cubicBezTo>
                      <a:cubicBezTo>
                        <a:pt x="63987" y="14413"/>
                        <a:pt x="63987" y="14413"/>
                        <a:pt x="63987" y="14413"/>
                      </a:cubicBezTo>
                      <a:cubicBezTo>
                        <a:pt x="63797" y="14587"/>
                        <a:pt x="63797" y="14587"/>
                        <a:pt x="63607" y="14587"/>
                      </a:cubicBezTo>
                      <a:cubicBezTo>
                        <a:pt x="63417" y="14761"/>
                        <a:pt x="63037" y="14934"/>
                        <a:pt x="62848" y="14934"/>
                      </a:cubicBezTo>
                      <a:cubicBezTo>
                        <a:pt x="62848" y="14934"/>
                        <a:pt x="62658" y="15108"/>
                        <a:pt x="62658" y="15108"/>
                      </a:cubicBezTo>
                      <a:cubicBezTo>
                        <a:pt x="62468" y="15108"/>
                        <a:pt x="62278" y="15282"/>
                        <a:pt x="62088" y="15282"/>
                      </a:cubicBezTo>
                      <a:cubicBezTo>
                        <a:pt x="62088" y="15282"/>
                        <a:pt x="61898" y="15455"/>
                        <a:pt x="61898" y="15455"/>
                      </a:cubicBezTo>
                      <a:cubicBezTo>
                        <a:pt x="61329" y="15629"/>
                        <a:pt x="60949" y="15976"/>
                        <a:pt x="60379" y="16150"/>
                      </a:cubicBezTo>
                      <a:cubicBezTo>
                        <a:pt x="60379" y="16150"/>
                        <a:pt x="60189" y="16324"/>
                        <a:pt x="60189" y="16324"/>
                      </a:cubicBezTo>
                      <a:cubicBezTo>
                        <a:pt x="60000" y="16324"/>
                        <a:pt x="59810" y="16497"/>
                        <a:pt x="59620" y="16671"/>
                      </a:cubicBezTo>
                      <a:cubicBezTo>
                        <a:pt x="59620" y="16671"/>
                        <a:pt x="59430" y="16671"/>
                        <a:pt x="59430" y="16671"/>
                      </a:cubicBezTo>
                      <a:cubicBezTo>
                        <a:pt x="59240" y="16845"/>
                        <a:pt x="58860" y="17018"/>
                        <a:pt x="58670" y="17192"/>
                      </a:cubicBezTo>
                      <a:cubicBezTo>
                        <a:pt x="58481" y="17192"/>
                        <a:pt x="58101" y="17366"/>
                        <a:pt x="57911" y="17539"/>
                      </a:cubicBezTo>
                      <a:cubicBezTo>
                        <a:pt x="57911" y="17539"/>
                        <a:pt x="57721" y="17539"/>
                        <a:pt x="57721" y="17713"/>
                      </a:cubicBezTo>
                      <a:cubicBezTo>
                        <a:pt x="57531" y="17713"/>
                        <a:pt x="57341" y="17887"/>
                        <a:pt x="57151" y="17887"/>
                      </a:cubicBezTo>
                      <a:cubicBezTo>
                        <a:pt x="57151" y="18060"/>
                        <a:pt x="57151" y="18060"/>
                        <a:pt x="56962" y="18060"/>
                      </a:cubicBezTo>
                      <a:cubicBezTo>
                        <a:pt x="56962" y="18060"/>
                        <a:pt x="56962" y="18060"/>
                        <a:pt x="56772" y="18234"/>
                      </a:cubicBezTo>
                      <a:cubicBezTo>
                        <a:pt x="56772" y="18234"/>
                        <a:pt x="56772" y="18234"/>
                        <a:pt x="56772" y="18234"/>
                      </a:cubicBezTo>
                      <a:cubicBezTo>
                        <a:pt x="56582" y="18234"/>
                        <a:pt x="56392" y="18408"/>
                        <a:pt x="56202" y="18581"/>
                      </a:cubicBezTo>
                      <a:cubicBezTo>
                        <a:pt x="56202" y="18581"/>
                        <a:pt x="56202" y="18581"/>
                        <a:pt x="56012" y="18581"/>
                      </a:cubicBezTo>
                      <a:cubicBezTo>
                        <a:pt x="56012" y="18755"/>
                        <a:pt x="55822" y="18755"/>
                        <a:pt x="55632" y="18929"/>
                      </a:cubicBezTo>
                      <a:cubicBezTo>
                        <a:pt x="55632" y="18929"/>
                        <a:pt x="55632" y="18929"/>
                        <a:pt x="55443" y="18929"/>
                      </a:cubicBezTo>
                      <a:cubicBezTo>
                        <a:pt x="55443" y="19102"/>
                        <a:pt x="55253" y="19102"/>
                        <a:pt x="55063" y="19276"/>
                      </a:cubicBezTo>
                      <a:cubicBezTo>
                        <a:pt x="55063" y="19276"/>
                        <a:pt x="55063" y="19276"/>
                        <a:pt x="54873" y="19276"/>
                      </a:cubicBezTo>
                      <a:cubicBezTo>
                        <a:pt x="54683" y="19450"/>
                        <a:pt x="54493" y="19623"/>
                        <a:pt x="54303" y="19623"/>
                      </a:cubicBezTo>
                      <a:cubicBezTo>
                        <a:pt x="54303" y="19623"/>
                        <a:pt x="54303" y="19797"/>
                        <a:pt x="54303" y="19797"/>
                      </a:cubicBezTo>
                      <a:cubicBezTo>
                        <a:pt x="54113" y="19797"/>
                        <a:pt x="53924" y="19971"/>
                        <a:pt x="53924" y="19971"/>
                      </a:cubicBezTo>
                      <a:cubicBezTo>
                        <a:pt x="53734" y="20144"/>
                        <a:pt x="53734" y="20144"/>
                        <a:pt x="53734" y="20144"/>
                      </a:cubicBezTo>
                      <a:cubicBezTo>
                        <a:pt x="53544" y="20318"/>
                        <a:pt x="53354" y="20318"/>
                        <a:pt x="53354" y="20318"/>
                      </a:cubicBezTo>
                      <a:cubicBezTo>
                        <a:pt x="53164" y="20492"/>
                        <a:pt x="53164" y="20492"/>
                        <a:pt x="52974" y="20665"/>
                      </a:cubicBezTo>
                      <a:cubicBezTo>
                        <a:pt x="52784" y="20665"/>
                        <a:pt x="52784" y="20839"/>
                        <a:pt x="52784" y="20839"/>
                      </a:cubicBezTo>
                      <a:cubicBezTo>
                        <a:pt x="52594" y="20839"/>
                        <a:pt x="52405" y="21013"/>
                        <a:pt x="52405" y="21013"/>
                      </a:cubicBezTo>
                      <a:cubicBezTo>
                        <a:pt x="52215" y="21186"/>
                        <a:pt x="52215" y="21186"/>
                        <a:pt x="52025" y="21186"/>
                      </a:cubicBezTo>
                      <a:cubicBezTo>
                        <a:pt x="52025" y="21360"/>
                        <a:pt x="51835" y="21360"/>
                        <a:pt x="51835" y="21534"/>
                      </a:cubicBezTo>
                      <a:cubicBezTo>
                        <a:pt x="51645" y="21534"/>
                        <a:pt x="51645" y="21534"/>
                        <a:pt x="51455" y="21707"/>
                      </a:cubicBezTo>
                      <a:cubicBezTo>
                        <a:pt x="51455" y="21707"/>
                        <a:pt x="51265" y="21881"/>
                        <a:pt x="51075" y="21881"/>
                      </a:cubicBezTo>
                      <a:cubicBezTo>
                        <a:pt x="51075" y="22054"/>
                        <a:pt x="51075" y="22054"/>
                        <a:pt x="50886" y="22054"/>
                      </a:cubicBezTo>
                      <a:cubicBezTo>
                        <a:pt x="50886" y="22228"/>
                        <a:pt x="50696" y="22228"/>
                        <a:pt x="50506" y="22402"/>
                      </a:cubicBezTo>
                      <a:cubicBezTo>
                        <a:pt x="50506" y="22402"/>
                        <a:pt x="50316" y="22575"/>
                        <a:pt x="50316" y="22575"/>
                      </a:cubicBezTo>
                      <a:cubicBezTo>
                        <a:pt x="50126" y="22575"/>
                        <a:pt x="50126" y="22749"/>
                        <a:pt x="49936" y="22923"/>
                      </a:cubicBezTo>
                      <a:cubicBezTo>
                        <a:pt x="49936" y="22923"/>
                        <a:pt x="49746" y="22923"/>
                        <a:pt x="49746" y="22923"/>
                      </a:cubicBezTo>
                      <a:cubicBezTo>
                        <a:pt x="49556" y="23096"/>
                        <a:pt x="49556" y="23270"/>
                        <a:pt x="49367" y="23270"/>
                      </a:cubicBezTo>
                      <a:cubicBezTo>
                        <a:pt x="49367" y="23444"/>
                        <a:pt x="49177" y="23444"/>
                        <a:pt x="49177" y="23444"/>
                      </a:cubicBezTo>
                      <a:cubicBezTo>
                        <a:pt x="48987" y="23617"/>
                        <a:pt x="48797" y="23617"/>
                        <a:pt x="48797" y="23791"/>
                      </a:cubicBezTo>
                      <a:cubicBezTo>
                        <a:pt x="48607" y="23791"/>
                        <a:pt x="48607" y="23965"/>
                        <a:pt x="48607" y="23965"/>
                      </a:cubicBezTo>
                      <a:cubicBezTo>
                        <a:pt x="28670" y="14066"/>
                        <a:pt x="28670" y="14066"/>
                        <a:pt x="28670" y="14066"/>
                      </a:cubicBezTo>
                      <a:cubicBezTo>
                        <a:pt x="28670" y="13892"/>
                        <a:pt x="28670" y="13892"/>
                        <a:pt x="28860" y="13892"/>
                      </a:cubicBezTo>
                      <a:cubicBezTo>
                        <a:pt x="28860" y="13719"/>
                        <a:pt x="29050" y="13719"/>
                        <a:pt x="29240" y="13545"/>
                      </a:cubicBezTo>
                      <a:cubicBezTo>
                        <a:pt x="29240" y="13545"/>
                        <a:pt x="29430" y="13545"/>
                        <a:pt x="29430" y="13371"/>
                      </a:cubicBezTo>
                      <a:cubicBezTo>
                        <a:pt x="29620" y="13371"/>
                        <a:pt x="29620" y="13198"/>
                        <a:pt x="29810" y="13024"/>
                      </a:cubicBezTo>
                      <a:cubicBezTo>
                        <a:pt x="29810" y="13024"/>
                        <a:pt x="30000" y="13024"/>
                        <a:pt x="30000" y="13024"/>
                      </a:cubicBezTo>
                      <a:cubicBezTo>
                        <a:pt x="30189" y="12850"/>
                        <a:pt x="30189" y="12677"/>
                        <a:pt x="30379" y="12677"/>
                      </a:cubicBezTo>
                      <a:cubicBezTo>
                        <a:pt x="30569" y="12677"/>
                        <a:pt x="30569" y="12503"/>
                        <a:pt x="30569" y="12503"/>
                      </a:cubicBezTo>
                      <a:cubicBezTo>
                        <a:pt x="30759" y="12329"/>
                        <a:pt x="30949" y="12329"/>
                        <a:pt x="30949" y="12156"/>
                      </a:cubicBezTo>
                      <a:cubicBezTo>
                        <a:pt x="31139" y="12156"/>
                        <a:pt x="31139" y="12156"/>
                        <a:pt x="31139" y="11982"/>
                      </a:cubicBezTo>
                      <a:cubicBezTo>
                        <a:pt x="31329" y="11982"/>
                        <a:pt x="31518" y="11808"/>
                        <a:pt x="31518" y="11808"/>
                      </a:cubicBezTo>
                      <a:cubicBezTo>
                        <a:pt x="31708" y="11635"/>
                        <a:pt x="31708" y="11635"/>
                        <a:pt x="31898" y="11635"/>
                      </a:cubicBezTo>
                      <a:cubicBezTo>
                        <a:pt x="31898" y="11461"/>
                        <a:pt x="32088" y="11461"/>
                        <a:pt x="32278" y="11287"/>
                      </a:cubicBezTo>
                      <a:cubicBezTo>
                        <a:pt x="32278" y="11287"/>
                        <a:pt x="32278" y="11287"/>
                        <a:pt x="32468" y="11114"/>
                      </a:cubicBezTo>
                      <a:cubicBezTo>
                        <a:pt x="32468" y="11114"/>
                        <a:pt x="32658" y="10940"/>
                        <a:pt x="32848" y="10940"/>
                      </a:cubicBezTo>
                      <a:cubicBezTo>
                        <a:pt x="32848" y="10767"/>
                        <a:pt x="33037" y="10767"/>
                        <a:pt x="33037" y="10767"/>
                      </a:cubicBezTo>
                      <a:cubicBezTo>
                        <a:pt x="33227" y="10593"/>
                        <a:pt x="33227" y="10593"/>
                        <a:pt x="33417" y="10419"/>
                      </a:cubicBezTo>
                      <a:cubicBezTo>
                        <a:pt x="33607" y="10419"/>
                        <a:pt x="33607" y="10246"/>
                        <a:pt x="33797" y="10246"/>
                      </a:cubicBezTo>
                      <a:cubicBezTo>
                        <a:pt x="33797" y="10246"/>
                        <a:pt x="33797" y="10246"/>
                        <a:pt x="33987" y="10072"/>
                      </a:cubicBezTo>
                      <a:cubicBezTo>
                        <a:pt x="34177" y="10072"/>
                        <a:pt x="34177" y="9898"/>
                        <a:pt x="34367" y="9898"/>
                      </a:cubicBezTo>
                      <a:cubicBezTo>
                        <a:pt x="34367" y="9725"/>
                        <a:pt x="34367" y="9725"/>
                        <a:pt x="34556" y="9725"/>
                      </a:cubicBezTo>
                      <a:cubicBezTo>
                        <a:pt x="34746" y="9725"/>
                        <a:pt x="34746" y="9551"/>
                        <a:pt x="34936" y="9377"/>
                      </a:cubicBezTo>
                      <a:cubicBezTo>
                        <a:pt x="35126" y="9377"/>
                        <a:pt x="35126" y="9377"/>
                        <a:pt x="35126" y="9377"/>
                      </a:cubicBezTo>
                      <a:cubicBezTo>
                        <a:pt x="35316" y="9204"/>
                        <a:pt x="35316" y="9204"/>
                        <a:pt x="35506" y="9204"/>
                      </a:cubicBezTo>
                      <a:cubicBezTo>
                        <a:pt x="35506" y="9030"/>
                        <a:pt x="35506" y="9030"/>
                        <a:pt x="35506" y="9030"/>
                      </a:cubicBezTo>
                      <a:cubicBezTo>
                        <a:pt x="35696" y="9030"/>
                        <a:pt x="35696" y="9030"/>
                        <a:pt x="35696" y="9030"/>
                      </a:cubicBezTo>
                      <a:cubicBezTo>
                        <a:pt x="35886" y="8856"/>
                        <a:pt x="36075" y="8856"/>
                        <a:pt x="36265" y="8683"/>
                      </a:cubicBezTo>
                      <a:cubicBezTo>
                        <a:pt x="36265" y="8683"/>
                        <a:pt x="36265" y="8683"/>
                        <a:pt x="36265" y="8509"/>
                      </a:cubicBezTo>
                      <a:cubicBezTo>
                        <a:pt x="36455" y="8509"/>
                        <a:pt x="36645" y="8335"/>
                        <a:pt x="36835" y="8335"/>
                      </a:cubicBezTo>
                      <a:cubicBezTo>
                        <a:pt x="36835" y="8335"/>
                        <a:pt x="36835" y="8335"/>
                        <a:pt x="36835" y="8162"/>
                      </a:cubicBezTo>
                      <a:cubicBezTo>
                        <a:pt x="37025" y="8162"/>
                        <a:pt x="37025" y="8162"/>
                        <a:pt x="37215" y="8162"/>
                      </a:cubicBezTo>
                      <a:cubicBezTo>
                        <a:pt x="37215" y="8162"/>
                        <a:pt x="37215" y="8162"/>
                        <a:pt x="37215" y="7988"/>
                      </a:cubicBezTo>
                      <a:cubicBezTo>
                        <a:pt x="37405" y="7988"/>
                        <a:pt x="37594" y="7814"/>
                        <a:pt x="37784" y="7641"/>
                      </a:cubicBezTo>
                      <a:cubicBezTo>
                        <a:pt x="37784" y="7641"/>
                        <a:pt x="37974" y="7641"/>
                        <a:pt x="37974" y="7641"/>
                      </a:cubicBezTo>
                      <a:cubicBezTo>
                        <a:pt x="38164" y="7467"/>
                        <a:pt x="38544" y="7293"/>
                        <a:pt x="38734" y="7120"/>
                      </a:cubicBezTo>
                      <a:cubicBezTo>
                        <a:pt x="39113" y="7120"/>
                        <a:pt x="39303" y="6946"/>
                        <a:pt x="39493" y="6772"/>
                      </a:cubicBezTo>
                      <a:cubicBezTo>
                        <a:pt x="39493" y="6772"/>
                        <a:pt x="39683" y="6772"/>
                        <a:pt x="39683" y="6599"/>
                      </a:cubicBezTo>
                      <a:cubicBezTo>
                        <a:pt x="39873" y="6599"/>
                        <a:pt x="40063" y="6425"/>
                        <a:pt x="40253" y="6425"/>
                      </a:cubicBezTo>
                      <a:cubicBezTo>
                        <a:pt x="40253" y="6425"/>
                        <a:pt x="40443" y="6251"/>
                        <a:pt x="40443" y="6251"/>
                      </a:cubicBezTo>
                      <a:cubicBezTo>
                        <a:pt x="41012" y="6078"/>
                        <a:pt x="41392" y="5730"/>
                        <a:pt x="41962" y="5557"/>
                      </a:cubicBezTo>
                      <a:cubicBezTo>
                        <a:pt x="41962" y="5557"/>
                        <a:pt x="42151" y="5383"/>
                        <a:pt x="42151" y="5383"/>
                      </a:cubicBezTo>
                      <a:cubicBezTo>
                        <a:pt x="42341" y="5383"/>
                        <a:pt x="42531" y="5209"/>
                        <a:pt x="42721" y="5209"/>
                      </a:cubicBezTo>
                      <a:cubicBezTo>
                        <a:pt x="42911" y="5036"/>
                        <a:pt x="42911" y="5036"/>
                        <a:pt x="42911" y="5036"/>
                      </a:cubicBezTo>
                      <a:cubicBezTo>
                        <a:pt x="43291" y="4862"/>
                        <a:pt x="43481" y="4862"/>
                        <a:pt x="43670" y="4688"/>
                      </a:cubicBezTo>
                      <a:cubicBezTo>
                        <a:pt x="43860" y="4688"/>
                        <a:pt x="43860" y="4688"/>
                        <a:pt x="44050" y="4515"/>
                      </a:cubicBezTo>
                      <a:cubicBezTo>
                        <a:pt x="44050" y="4515"/>
                        <a:pt x="44240" y="4515"/>
                        <a:pt x="44240" y="4515"/>
                      </a:cubicBezTo>
                      <a:cubicBezTo>
                        <a:pt x="44240" y="4515"/>
                        <a:pt x="44240" y="4515"/>
                        <a:pt x="44240" y="4515"/>
                      </a:cubicBezTo>
                      <a:cubicBezTo>
                        <a:pt x="44430" y="4341"/>
                        <a:pt x="44430" y="4341"/>
                        <a:pt x="44430" y="4341"/>
                      </a:cubicBezTo>
                      <a:cubicBezTo>
                        <a:pt x="44620" y="4341"/>
                        <a:pt x="44620" y="4341"/>
                        <a:pt x="44620" y="4341"/>
                      </a:cubicBezTo>
                      <a:cubicBezTo>
                        <a:pt x="45000" y="4167"/>
                        <a:pt x="45189" y="4167"/>
                        <a:pt x="45379" y="3994"/>
                      </a:cubicBezTo>
                      <a:cubicBezTo>
                        <a:pt x="45379" y="3994"/>
                        <a:pt x="45379" y="3994"/>
                        <a:pt x="45569" y="3994"/>
                      </a:cubicBezTo>
                      <a:cubicBezTo>
                        <a:pt x="45759" y="3820"/>
                        <a:pt x="45949" y="3820"/>
                        <a:pt x="46139" y="3646"/>
                      </a:cubicBezTo>
                      <a:cubicBezTo>
                        <a:pt x="46139" y="3646"/>
                        <a:pt x="46329" y="3646"/>
                        <a:pt x="46329" y="3646"/>
                      </a:cubicBezTo>
                      <a:cubicBezTo>
                        <a:pt x="46518" y="3473"/>
                        <a:pt x="46898" y="3473"/>
                        <a:pt x="47088" y="3299"/>
                      </a:cubicBezTo>
                      <a:cubicBezTo>
                        <a:pt x="47088" y="3299"/>
                        <a:pt x="47278" y="3299"/>
                        <a:pt x="47278" y="3299"/>
                      </a:cubicBezTo>
                      <a:cubicBezTo>
                        <a:pt x="47468" y="3125"/>
                        <a:pt x="47658" y="3125"/>
                        <a:pt x="47848" y="3125"/>
                      </a:cubicBezTo>
                      <a:cubicBezTo>
                        <a:pt x="48037" y="2952"/>
                        <a:pt x="48037" y="2952"/>
                        <a:pt x="48037" y="2952"/>
                      </a:cubicBezTo>
                      <a:cubicBezTo>
                        <a:pt x="48417" y="2952"/>
                        <a:pt x="48607" y="2778"/>
                        <a:pt x="48797" y="2778"/>
                      </a:cubicBezTo>
                      <a:cubicBezTo>
                        <a:pt x="48797" y="2778"/>
                        <a:pt x="48797" y="2778"/>
                        <a:pt x="48987" y="2604"/>
                      </a:cubicBezTo>
                      <a:cubicBezTo>
                        <a:pt x="49177" y="2604"/>
                        <a:pt x="49367" y="2431"/>
                        <a:pt x="49746" y="2431"/>
                      </a:cubicBezTo>
                      <a:cubicBezTo>
                        <a:pt x="49746" y="2431"/>
                        <a:pt x="49746" y="2431"/>
                        <a:pt x="49936" y="2431"/>
                      </a:cubicBezTo>
                      <a:cubicBezTo>
                        <a:pt x="50126" y="2257"/>
                        <a:pt x="50316" y="2257"/>
                        <a:pt x="50506" y="2257"/>
                      </a:cubicBezTo>
                      <a:cubicBezTo>
                        <a:pt x="50696" y="2083"/>
                        <a:pt x="50886" y="2083"/>
                        <a:pt x="50886" y="2083"/>
                      </a:cubicBezTo>
                      <a:cubicBezTo>
                        <a:pt x="51265" y="1910"/>
                        <a:pt x="51455" y="1910"/>
                        <a:pt x="51645" y="1910"/>
                      </a:cubicBezTo>
                      <a:cubicBezTo>
                        <a:pt x="51645" y="1910"/>
                        <a:pt x="51645" y="1910"/>
                        <a:pt x="51645" y="1910"/>
                      </a:cubicBezTo>
                      <a:cubicBezTo>
                        <a:pt x="51835" y="1736"/>
                        <a:pt x="52025" y="1736"/>
                        <a:pt x="52405" y="1736"/>
                      </a:cubicBezTo>
                      <a:cubicBezTo>
                        <a:pt x="52405" y="1736"/>
                        <a:pt x="52405" y="1736"/>
                        <a:pt x="52405" y="1736"/>
                      </a:cubicBezTo>
                      <a:cubicBezTo>
                        <a:pt x="52974" y="1562"/>
                        <a:pt x="53544" y="1389"/>
                        <a:pt x="54113" y="1215"/>
                      </a:cubicBezTo>
                      <a:cubicBezTo>
                        <a:pt x="54493" y="1215"/>
                        <a:pt x="54683" y="1041"/>
                        <a:pt x="55063" y="1041"/>
                      </a:cubicBezTo>
                      <a:cubicBezTo>
                        <a:pt x="55253" y="1041"/>
                        <a:pt x="55632" y="868"/>
                        <a:pt x="55822" y="868"/>
                      </a:cubicBezTo>
                      <a:cubicBezTo>
                        <a:pt x="56202" y="694"/>
                        <a:pt x="56582" y="694"/>
                        <a:pt x="56962" y="694"/>
                      </a:cubicBezTo>
                      <a:cubicBezTo>
                        <a:pt x="57151" y="694"/>
                        <a:pt x="57341" y="520"/>
                        <a:pt x="57531" y="520"/>
                      </a:cubicBezTo>
                      <a:cubicBezTo>
                        <a:pt x="57911" y="520"/>
                        <a:pt x="58291" y="347"/>
                        <a:pt x="58670" y="347"/>
                      </a:cubicBezTo>
                      <a:cubicBezTo>
                        <a:pt x="58860" y="347"/>
                        <a:pt x="59050" y="347"/>
                        <a:pt x="59240" y="347"/>
                      </a:cubicBezTo>
                      <a:cubicBezTo>
                        <a:pt x="60949" y="173"/>
                        <a:pt x="62658" y="0"/>
                        <a:pt x="64177" y="0"/>
                      </a:cubicBezTo>
                      <a:cubicBezTo>
                        <a:pt x="64367" y="0"/>
                        <a:pt x="64556" y="0"/>
                        <a:pt x="64556" y="0"/>
                      </a:cubicBezTo>
                      <a:cubicBezTo>
                        <a:pt x="66265" y="0"/>
                        <a:pt x="67784" y="0"/>
                        <a:pt x="69303" y="173"/>
                      </a:cubicBezTo>
                      <a:cubicBezTo>
                        <a:pt x="69683" y="173"/>
                        <a:pt x="69873" y="173"/>
                        <a:pt x="70253" y="347"/>
                      </a:cubicBezTo>
                      <a:cubicBezTo>
                        <a:pt x="70253" y="347"/>
                        <a:pt x="70443" y="347"/>
                        <a:pt x="70443" y="347"/>
                      </a:cubicBezTo>
                      <a:cubicBezTo>
                        <a:pt x="71202" y="347"/>
                        <a:pt x="71962" y="520"/>
                        <a:pt x="72721" y="694"/>
                      </a:cubicBezTo>
                      <a:cubicBezTo>
                        <a:pt x="72911" y="694"/>
                        <a:pt x="73101" y="694"/>
                        <a:pt x="73291" y="694"/>
                      </a:cubicBezTo>
                      <a:cubicBezTo>
                        <a:pt x="73670" y="868"/>
                        <a:pt x="74240" y="868"/>
                        <a:pt x="74620" y="1041"/>
                      </a:cubicBezTo>
                      <a:cubicBezTo>
                        <a:pt x="75000" y="1041"/>
                        <a:pt x="75189" y="1215"/>
                        <a:pt x="75379" y="1215"/>
                      </a:cubicBezTo>
                      <a:cubicBezTo>
                        <a:pt x="75949" y="1389"/>
                        <a:pt x="76518" y="1562"/>
                        <a:pt x="76898" y="1736"/>
                      </a:cubicBezTo>
                      <a:cubicBezTo>
                        <a:pt x="77468" y="1910"/>
                        <a:pt x="78037" y="2083"/>
                        <a:pt x="78417" y="2257"/>
                      </a:cubicBezTo>
                      <a:cubicBezTo>
                        <a:pt x="78987" y="2431"/>
                        <a:pt x="79556" y="2604"/>
                        <a:pt x="80126" y="2778"/>
                      </a:cubicBezTo>
                      <a:cubicBezTo>
                        <a:pt x="97594" y="10072"/>
                        <a:pt x="97594" y="10072"/>
                        <a:pt x="97594" y="10072"/>
                      </a:cubicBezTo>
                      <a:cubicBezTo>
                        <a:pt x="97784" y="10072"/>
                        <a:pt x="97784" y="10072"/>
                        <a:pt x="97784" y="10072"/>
                      </a:cubicBezTo>
                      <a:cubicBezTo>
                        <a:pt x="98164" y="10246"/>
                        <a:pt x="98354" y="10246"/>
                        <a:pt x="98734" y="10419"/>
                      </a:cubicBezTo>
                      <a:cubicBezTo>
                        <a:pt x="98734" y="10419"/>
                        <a:pt x="98734" y="10419"/>
                        <a:pt x="98734" y="10419"/>
                      </a:cubicBezTo>
                      <a:cubicBezTo>
                        <a:pt x="99113" y="10593"/>
                        <a:pt x="99683" y="10940"/>
                        <a:pt x="100063" y="11114"/>
                      </a:cubicBezTo>
                      <a:lnTo>
                        <a:pt x="120000" y="21013"/>
                      </a:lnTo>
                      <a:close/>
                      <a:moveTo>
                        <a:pt x="28291" y="14413"/>
                      </a:moveTo>
                      <a:cubicBezTo>
                        <a:pt x="28101" y="14413"/>
                        <a:pt x="28101" y="14587"/>
                        <a:pt x="27911" y="14587"/>
                      </a:cubicBezTo>
                      <a:cubicBezTo>
                        <a:pt x="27911" y="14587"/>
                        <a:pt x="27911" y="14761"/>
                        <a:pt x="27911" y="14761"/>
                      </a:cubicBezTo>
                      <a:cubicBezTo>
                        <a:pt x="27721" y="14934"/>
                        <a:pt x="27531" y="15108"/>
                        <a:pt x="27341" y="15282"/>
                      </a:cubicBezTo>
                      <a:cubicBezTo>
                        <a:pt x="27151" y="15282"/>
                        <a:pt x="27151" y="15282"/>
                        <a:pt x="27151" y="15282"/>
                      </a:cubicBezTo>
                      <a:cubicBezTo>
                        <a:pt x="26582" y="15803"/>
                        <a:pt x="26202" y="16150"/>
                        <a:pt x="25822" y="16497"/>
                      </a:cubicBezTo>
                      <a:cubicBezTo>
                        <a:pt x="25632" y="16671"/>
                        <a:pt x="25443" y="16671"/>
                        <a:pt x="25253" y="16845"/>
                      </a:cubicBezTo>
                      <a:cubicBezTo>
                        <a:pt x="25253" y="17018"/>
                        <a:pt x="25063" y="17192"/>
                        <a:pt x="24873" y="17366"/>
                      </a:cubicBezTo>
                      <a:cubicBezTo>
                        <a:pt x="24873" y="17366"/>
                        <a:pt x="24873" y="17366"/>
                        <a:pt x="24683" y="17366"/>
                      </a:cubicBezTo>
                      <a:cubicBezTo>
                        <a:pt x="24683" y="17539"/>
                        <a:pt x="24493" y="17713"/>
                        <a:pt x="24303" y="17887"/>
                      </a:cubicBezTo>
                      <a:cubicBezTo>
                        <a:pt x="24113" y="18060"/>
                        <a:pt x="23924" y="18234"/>
                        <a:pt x="23924" y="18234"/>
                      </a:cubicBezTo>
                      <a:cubicBezTo>
                        <a:pt x="23544" y="18581"/>
                        <a:pt x="23354" y="18755"/>
                        <a:pt x="23164" y="18929"/>
                      </a:cubicBezTo>
                      <a:cubicBezTo>
                        <a:pt x="22784" y="19276"/>
                        <a:pt x="22594" y="19450"/>
                        <a:pt x="22405" y="19797"/>
                      </a:cubicBezTo>
                      <a:cubicBezTo>
                        <a:pt x="22215" y="19971"/>
                        <a:pt x="22025" y="20144"/>
                        <a:pt x="21835" y="20318"/>
                      </a:cubicBezTo>
                      <a:cubicBezTo>
                        <a:pt x="21645" y="20492"/>
                        <a:pt x="21265" y="20839"/>
                        <a:pt x="21075" y="21186"/>
                      </a:cubicBezTo>
                      <a:cubicBezTo>
                        <a:pt x="21075" y="21186"/>
                        <a:pt x="21075" y="21186"/>
                        <a:pt x="20886" y="21186"/>
                      </a:cubicBezTo>
                      <a:cubicBezTo>
                        <a:pt x="20696" y="21360"/>
                        <a:pt x="20506" y="21707"/>
                        <a:pt x="20316" y="21881"/>
                      </a:cubicBezTo>
                      <a:cubicBezTo>
                        <a:pt x="20316" y="21881"/>
                        <a:pt x="20316" y="21881"/>
                        <a:pt x="20316" y="21881"/>
                      </a:cubicBezTo>
                      <a:cubicBezTo>
                        <a:pt x="20126" y="22228"/>
                        <a:pt x="19936" y="22402"/>
                        <a:pt x="19746" y="22575"/>
                      </a:cubicBezTo>
                      <a:cubicBezTo>
                        <a:pt x="19556" y="22749"/>
                        <a:pt x="19367" y="22923"/>
                        <a:pt x="19177" y="23096"/>
                      </a:cubicBezTo>
                      <a:cubicBezTo>
                        <a:pt x="19177" y="23096"/>
                        <a:pt x="19177" y="23096"/>
                        <a:pt x="19177" y="23270"/>
                      </a:cubicBezTo>
                      <a:cubicBezTo>
                        <a:pt x="18987" y="23270"/>
                        <a:pt x="18987" y="23444"/>
                        <a:pt x="18797" y="23617"/>
                      </a:cubicBezTo>
                      <a:cubicBezTo>
                        <a:pt x="18797" y="23617"/>
                        <a:pt x="18797" y="23617"/>
                        <a:pt x="18797" y="23791"/>
                      </a:cubicBezTo>
                      <a:cubicBezTo>
                        <a:pt x="18607" y="23791"/>
                        <a:pt x="18607" y="23965"/>
                        <a:pt x="18417" y="24138"/>
                      </a:cubicBezTo>
                      <a:cubicBezTo>
                        <a:pt x="18037" y="24659"/>
                        <a:pt x="17658" y="25007"/>
                        <a:pt x="17088" y="25528"/>
                      </a:cubicBezTo>
                      <a:cubicBezTo>
                        <a:pt x="17088" y="25701"/>
                        <a:pt x="17088" y="25701"/>
                        <a:pt x="17088" y="25701"/>
                      </a:cubicBezTo>
                      <a:cubicBezTo>
                        <a:pt x="17088" y="25701"/>
                        <a:pt x="17088" y="25701"/>
                        <a:pt x="17088" y="25701"/>
                      </a:cubicBezTo>
                      <a:cubicBezTo>
                        <a:pt x="17088" y="25701"/>
                        <a:pt x="17088" y="25701"/>
                        <a:pt x="17088" y="25875"/>
                      </a:cubicBezTo>
                      <a:cubicBezTo>
                        <a:pt x="16898" y="25875"/>
                        <a:pt x="16708" y="26049"/>
                        <a:pt x="16708" y="26222"/>
                      </a:cubicBezTo>
                      <a:cubicBezTo>
                        <a:pt x="16518" y="26396"/>
                        <a:pt x="16518" y="26396"/>
                        <a:pt x="16518" y="26396"/>
                      </a:cubicBezTo>
                      <a:cubicBezTo>
                        <a:pt x="16329" y="26570"/>
                        <a:pt x="16139" y="26917"/>
                        <a:pt x="15949" y="27091"/>
                      </a:cubicBezTo>
                      <a:cubicBezTo>
                        <a:pt x="15949" y="27091"/>
                        <a:pt x="15949" y="27091"/>
                        <a:pt x="15949" y="27091"/>
                      </a:cubicBezTo>
                      <a:cubicBezTo>
                        <a:pt x="15759" y="27264"/>
                        <a:pt x="15759" y="27438"/>
                        <a:pt x="15569" y="27612"/>
                      </a:cubicBezTo>
                      <a:cubicBezTo>
                        <a:pt x="15379" y="27959"/>
                        <a:pt x="15189" y="28133"/>
                        <a:pt x="15000" y="28306"/>
                      </a:cubicBezTo>
                      <a:cubicBezTo>
                        <a:pt x="14810" y="28654"/>
                        <a:pt x="14620" y="28827"/>
                        <a:pt x="14620" y="29001"/>
                      </a:cubicBezTo>
                      <a:cubicBezTo>
                        <a:pt x="14430" y="29001"/>
                        <a:pt x="14430" y="29001"/>
                        <a:pt x="14430" y="29175"/>
                      </a:cubicBezTo>
                      <a:cubicBezTo>
                        <a:pt x="14430" y="29348"/>
                        <a:pt x="14240" y="29522"/>
                        <a:pt x="14050" y="29696"/>
                      </a:cubicBezTo>
                      <a:cubicBezTo>
                        <a:pt x="14050" y="29696"/>
                        <a:pt x="14050" y="29696"/>
                        <a:pt x="14050" y="29869"/>
                      </a:cubicBezTo>
                      <a:cubicBezTo>
                        <a:pt x="13860" y="30043"/>
                        <a:pt x="13670" y="30217"/>
                        <a:pt x="13670" y="30390"/>
                      </a:cubicBezTo>
                      <a:cubicBezTo>
                        <a:pt x="13481" y="30390"/>
                        <a:pt x="13481" y="30564"/>
                        <a:pt x="13481" y="30564"/>
                      </a:cubicBezTo>
                      <a:cubicBezTo>
                        <a:pt x="13481" y="30738"/>
                        <a:pt x="13291" y="30738"/>
                        <a:pt x="13291" y="30738"/>
                      </a:cubicBezTo>
                      <a:cubicBezTo>
                        <a:pt x="13291" y="30911"/>
                        <a:pt x="13101" y="30911"/>
                        <a:pt x="13101" y="31085"/>
                      </a:cubicBezTo>
                      <a:cubicBezTo>
                        <a:pt x="12911" y="31432"/>
                        <a:pt x="12721" y="31780"/>
                        <a:pt x="12341" y="32127"/>
                      </a:cubicBezTo>
                      <a:cubicBezTo>
                        <a:pt x="12341" y="32127"/>
                        <a:pt x="12341" y="32127"/>
                        <a:pt x="12341" y="32127"/>
                      </a:cubicBezTo>
                      <a:cubicBezTo>
                        <a:pt x="12341" y="32127"/>
                        <a:pt x="12341" y="32301"/>
                        <a:pt x="12341" y="32301"/>
                      </a:cubicBezTo>
                      <a:cubicBezTo>
                        <a:pt x="12151" y="32474"/>
                        <a:pt x="11962" y="32648"/>
                        <a:pt x="11772" y="32995"/>
                      </a:cubicBezTo>
                      <a:cubicBezTo>
                        <a:pt x="11772" y="32995"/>
                        <a:pt x="11772" y="32995"/>
                        <a:pt x="11772" y="32995"/>
                      </a:cubicBezTo>
                      <a:cubicBezTo>
                        <a:pt x="11582" y="33342"/>
                        <a:pt x="11392" y="33690"/>
                        <a:pt x="11202" y="33863"/>
                      </a:cubicBezTo>
                      <a:cubicBezTo>
                        <a:pt x="11202" y="33863"/>
                        <a:pt x="11202" y="34037"/>
                        <a:pt x="11202" y="34037"/>
                      </a:cubicBezTo>
                      <a:cubicBezTo>
                        <a:pt x="11012" y="34211"/>
                        <a:pt x="10822" y="34558"/>
                        <a:pt x="10822" y="34732"/>
                      </a:cubicBezTo>
                      <a:cubicBezTo>
                        <a:pt x="10822" y="34732"/>
                        <a:pt x="10632" y="34905"/>
                        <a:pt x="10632" y="34905"/>
                      </a:cubicBezTo>
                      <a:cubicBezTo>
                        <a:pt x="10632" y="35079"/>
                        <a:pt x="10443" y="35253"/>
                        <a:pt x="10443" y="35426"/>
                      </a:cubicBezTo>
                      <a:cubicBezTo>
                        <a:pt x="10253" y="35426"/>
                        <a:pt x="10253" y="35600"/>
                        <a:pt x="10253" y="35774"/>
                      </a:cubicBezTo>
                      <a:cubicBezTo>
                        <a:pt x="10253" y="35774"/>
                        <a:pt x="10063" y="35774"/>
                        <a:pt x="10063" y="35774"/>
                      </a:cubicBezTo>
                      <a:cubicBezTo>
                        <a:pt x="10063" y="36121"/>
                        <a:pt x="9873" y="36295"/>
                        <a:pt x="9683" y="36642"/>
                      </a:cubicBezTo>
                      <a:cubicBezTo>
                        <a:pt x="9683" y="36642"/>
                        <a:pt x="9683" y="36642"/>
                        <a:pt x="9683" y="36816"/>
                      </a:cubicBezTo>
                      <a:cubicBezTo>
                        <a:pt x="9303" y="37337"/>
                        <a:pt x="8924" y="37858"/>
                        <a:pt x="8734" y="38379"/>
                      </a:cubicBezTo>
                      <a:cubicBezTo>
                        <a:pt x="8734" y="38552"/>
                        <a:pt x="8544" y="38552"/>
                        <a:pt x="8544" y="38552"/>
                      </a:cubicBezTo>
                      <a:cubicBezTo>
                        <a:pt x="8354" y="38900"/>
                        <a:pt x="8354" y="39247"/>
                        <a:pt x="8164" y="39421"/>
                      </a:cubicBezTo>
                      <a:cubicBezTo>
                        <a:pt x="28101" y="49319"/>
                        <a:pt x="28101" y="49319"/>
                        <a:pt x="28101" y="49319"/>
                      </a:cubicBezTo>
                      <a:cubicBezTo>
                        <a:pt x="28291" y="49146"/>
                        <a:pt x="28291" y="48798"/>
                        <a:pt x="28481" y="48451"/>
                      </a:cubicBezTo>
                      <a:cubicBezTo>
                        <a:pt x="28481" y="48451"/>
                        <a:pt x="28481" y="48451"/>
                        <a:pt x="28670" y="48277"/>
                      </a:cubicBezTo>
                      <a:cubicBezTo>
                        <a:pt x="28860" y="47756"/>
                        <a:pt x="29240" y="47235"/>
                        <a:pt x="29430" y="46714"/>
                      </a:cubicBezTo>
                      <a:cubicBezTo>
                        <a:pt x="29620" y="46541"/>
                        <a:pt x="29620" y="46541"/>
                        <a:pt x="29620" y="46541"/>
                      </a:cubicBezTo>
                      <a:cubicBezTo>
                        <a:pt x="29810" y="46193"/>
                        <a:pt x="29810" y="46020"/>
                        <a:pt x="30000" y="45672"/>
                      </a:cubicBezTo>
                      <a:cubicBezTo>
                        <a:pt x="30000" y="45672"/>
                        <a:pt x="30000" y="45672"/>
                        <a:pt x="30189" y="45672"/>
                      </a:cubicBezTo>
                      <a:cubicBezTo>
                        <a:pt x="30189" y="45325"/>
                        <a:pt x="30379" y="45151"/>
                        <a:pt x="30569" y="44804"/>
                      </a:cubicBezTo>
                      <a:cubicBezTo>
                        <a:pt x="30569" y="44804"/>
                        <a:pt x="30569" y="44630"/>
                        <a:pt x="30759" y="44630"/>
                      </a:cubicBezTo>
                      <a:cubicBezTo>
                        <a:pt x="30759" y="44457"/>
                        <a:pt x="30949" y="44109"/>
                        <a:pt x="31139" y="43936"/>
                      </a:cubicBezTo>
                      <a:cubicBezTo>
                        <a:pt x="31139" y="43936"/>
                        <a:pt x="31139" y="43762"/>
                        <a:pt x="31139" y="43762"/>
                      </a:cubicBezTo>
                      <a:cubicBezTo>
                        <a:pt x="31329" y="43589"/>
                        <a:pt x="31518" y="43241"/>
                        <a:pt x="31708" y="42894"/>
                      </a:cubicBezTo>
                      <a:cubicBezTo>
                        <a:pt x="31708" y="42894"/>
                        <a:pt x="31708" y="42894"/>
                        <a:pt x="31708" y="42894"/>
                      </a:cubicBezTo>
                      <a:cubicBezTo>
                        <a:pt x="31898" y="42720"/>
                        <a:pt x="32088" y="42373"/>
                        <a:pt x="32278" y="42199"/>
                      </a:cubicBezTo>
                      <a:cubicBezTo>
                        <a:pt x="32278" y="42199"/>
                        <a:pt x="32278" y="42026"/>
                        <a:pt x="32278" y="42026"/>
                      </a:cubicBezTo>
                      <a:cubicBezTo>
                        <a:pt x="32278" y="42026"/>
                        <a:pt x="32278" y="42026"/>
                        <a:pt x="32278" y="42026"/>
                      </a:cubicBezTo>
                      <a:cubicBezTo>
                        <a:pt x="32468" y="41678"/>
                        <a:pt x="32848" y="41331"/>
                        <a:pt x="33037" y="40984"/>
                      </a:cubicBezTo>
                      <a:cubicBezTo>
                        <a:pt x="33037" y="40810"/>
                        <a:pt x="33227" y="40810"/>
                        <a:pt x="33227" y="40636"/>
                      </a:cubicBezTo>
                      <a:cubicBezTo>
                        <a:pt x="33227" y="40636"/>
                        <a:pt x="33227" y="40636"/>
                        <a:pt x="33417" y="40463"/>
                      </a:cubicBezTo>
                      <a:cubicBezTo>
                        <a:pt x="33417" y="40463"/>
                        <a:pt x="33417" y="40289"/>
                        <a:pt x="33417" y="40289"/>
                      </a:cubicBezTo>
                      <a:cubicBezTo>
                        <a:pt x="33607" y="40115"/>
                        <a:pt x="33797" y="39942"/>
                        <a:pt x="33797" y="39768"/>
                      </a:cubicBezTo>
                      <a:cubicBezTo>
                        <a:pt x="33987" y="39768"/>
                        <a:pt x="33987" y="39594"/>
                        <a:pt x="33987" y="39594"/>
                      </a:cubicBezTo>
                      <a:cubicBezTo>
                        <a:pt x="34177" y="39421"/>
                        <a:pt x="34177" y="39247"/>
                        <a:pt x="34367" y="39073"/>
                      </a:cubicBezTo>
                      <a:cubicBezTo>
                        <a:pt x="34367" y="38900"/>
                        <a:pt x="34367" y="38900"/>
                        <a:pt x="34367" y="38900"/>
                      </a:cubicBezTo>
                      <a:cubicBezTo>
                        <a:pt x="34556" y="38726"/>
                        <a:pt x="34746" y="38552"/>
                        <a:pt x="34936" y="38205"/>
                      </a:cubicBezTo>
                      <a:cubicBezTo>
                        <a:pt x="35126" y="38031"/>
                        <a:pt x="35316" y="37858"/>
                        <a:pt x="35506" y="37510"/>
                      </a:cubicBezTo>
                      <a:cubicBezTo>
                        <a:pt x="35506" y="37337"/>
                        <a:pt x="35696" y="37163"/>
                        <a:pt x="35886" y="36989"/>
                      </a:cubicBezTo>
                      <a:cubicBezTo>
                        <a:pt x="36075" y="36816"/>
                        <a:pt x="36265" y="36642"/>
                        <a:pt x="36455" y="36295"/>
                      </a:cubicBezTo>
                      <a:cubicBezTo>
                        <a:pt x="36455" y="36295"/>
                        <a:pt x="36455" y="36295"/>
                        <a:pt x="36455" y="36121"/>
                      </a:cubicBezTo>
                      <a:cubicBezTo>
                        <a:pt x="36645" y="35947"/>
                        <a:pt x="36835" y="35774"/>
                        <a:pt x="36835" y="35774"/>
                      </a:cubicBezTo>
                      <a:cubicBezTo>
                        <a:pt x="37025" y="35600"/>
                        <a:pt x="37025" y="35600"/>
                        <a:pt x="37025" y="35600"/>
                      </a:cubicBezTo>
                      <a:cubicBezTo>
                        <a:pt x="37025" y="35600"/>
                        <a:pt x="37025" y="35600"/>
                        <a:pt x="37025" y="35600"/>
                      </a:cubicBezTo>
                      <a:cubicBezTo>
                        <a:pt x="37405" y="35079"/>
                        <a:pt x="37974" y="34558"/>
                        <a:pt x="38354" y="34037"/>
                      </a:cubicBezTo>
                      <a:cubicBezTo>
                        <a:pt x="38354" y="33863"/>
                        <a:pt x="38544" y="33690"/>
                        <a:pt x="38544" y="33690"/>
                      </a:cubicBezTo>
                      <a:cubicBezTo>
                        <a:pt x="38734" y="33516"/>
                        <a:pt x="38734" y="33516"/>
                        <a:pt x="38734" y="33516"/>
                      </a:cubicBezTo>
                      <a:cubicBezTo>
                        <a:pt x="38734" y="33342"/>
                        <a:pt x="38924" y="33342"/>
                        <a:pt x="39113" y="33169"/>
                      </a:cubicBezTo>
                      <a:cubicBezTo>
                        <a:pt x="39113" y="32995"/>
                        <a:pt x="39113" y="32995"/>
                        <a:pt x="39113" y="32995"/>
                      </a:cubicBezTo>
                      <a:cubicBezTo>
                        <a:pt x="39303" y="32821"/>
                        <a:pt x="39493" y="32648"/>
                        <a:pt x="39493" y="32474"/>
                      </a:cubicBezTo>
                      <a:cubicBezTo>
                        <a:pt x="39873" y="32301"/>
                        <a:pt x="40063" y="32127"/>
                        <a:pt x="40253" y="31780"/>
                      </a:cubicBezTo>
                      <a:cubicBezTo>
                        <a:pt x="40253" y="31780"/>
                        <a:pt x="40253" y="31780"/>
                        <a:pt x="40253" y="31780"/>
                      </a:cubicBezTo>
                      <a:cubicBezTo>
                        <a:pt x="40443" y="31606"/>
                        <a:pt x="40632" y="31259"/>
                        <a:pt x="40822" y="31085"/>
                      </a:cubicBezTo>
                      <a:cubicBezTo>
                        <a:pt x="40822" y="31085"/>
                        <a:pt x="41012" y="31085"/>
                        <a:pt x="41012" y="31085"/>
                      </a:cubicBezTo>
                      <a:cubicBezTo>
                        <a:pt x="41392" y="30564"/>
                        <a:pt x="41772" y="30043"/>
                        <a:pt x="42341" y="29696"/>
                      </a:cubicBezTo>
                      <a:cubicBezTo>
                        <a:pt x="42531" y="29348"/>
                        <a:pt x="42721" y="29175"/>
                        <a:pt x="43101" y="28827"/>
                      </a:cubicBezTo>
                      <a:cubicBezTo>
                        <a:pt x="43291" y="28654"/>
                        <a:pt x="43481" y="28480"/>
                        <a:pt x="43670" y="28133"/>
                      </a:cubicBezTo>
                      <a:cubicBezTo>
                        <a:pt x="43860" y="28133"/>
                        <a:pt x="44050" y="27959"/>
                        <a:pt x="44240" y="27785"/>
                      </a:cubicBezTo>
                      <a:cubicBezTo>
                        <a:pt x="44430" y="27612"/>
                        <a:pt x="44430" y="27438"/>
                        <a:pt x="44620" y="27264"/>
                      </a:cubicBezTo>
                      <a:cubicBezTo>
                        <a:pt x="44810" y="27264"/>
                        <a:pt x="44810" y="27264"/>
                        <a:pt x="44810" y="27264"/>
                      </a:cubicBezTo>
                      <a:cubicBezTo>
                        <a:pt x="45000" y="27091"/>
                        <a:pt x="45000" y="26917"/>
                        <a:pt x="45189" y="26743"/>
                      </a:cubicBezTo>
                      <a:cubicBezTo>
                        <a:pt x="45379" y="26743"/>
                        <a:pt x="45569" y="26570"/>
                        <a:pt x="45569" y="26396"/>
                      </a:cubicBezTo>
                      <a:cubicBezTo>
                        <a:pt x="46139" y="26049"/>
                        <a:pt x="46518" y="25701"/>
                        <a:pt x="47088" y="25180"/>
                      </a:cubicBezTo>
                      <a:cubicBezTo>
                        <a:pt x="47088" y="25180"/>
                        <a:pt x="47088" y="25180"/>
                        <a:pt x="47088" y="25180"/>
                      </a:cubicBezTo>
                      <a:cubicBezTo>
                        <a:pt x="47278" y="25007"/>
                        <a:pt x="47468" y="24833"/>
                        <a:pt x="47658" y="24659"/>
                      </a:cubicBezTo>
                      <a:cubicBezTo>
                        <a:pt x="47848" y="24659"/>
                        <a:pt x="47848" y="24486"/>
                        <a:pt x="47848" y="24486"/>
                      </a:cubicBezTo>
                      <a:cubicBezTo>
                        <a:pt x="48037" y="24312"/>
                        <a:pt x="48417" y="24138"/>
                        <a:pt x="48607" y="23965"/>
                      </a:cubicBezTo>
                      <a:cubicBezTo>
                        <a:pt x="28670" y="14066"/>
                        <a:pt x="28670" y="14066"/>
                        <a:pt x="28670" y="14066"/>
                      </a:cubicBezTo>
                      <a:cubicBezTo>
                        <a:pt x="28481" y="14066"/>
                        <a:pt x="28481" y="14240"/>
                        <a:pt x="28291" y="14413"/>
                      </a:cubicBezTo>
                      <a:close/>
                      <a:moveTo>
                        <a:pt x="20126" y="80752"/>
                      </a:moveTo>
                      <a:cubicBezTo>
                        <a:pt x="20126" y="80578"/>
                        <a:pt x="20126" y="80405"/>
                        <a:pt x="20126" y="80057"/>
                      </a:cubicBezTo>
                      <a:cubicBezTo>
                        <a:pt x="20126" y="79884"/>
                        <a:pt x="20126" y="79710"/>
                        <a:pt x="20126" y="79363"/>
                      </a:cubicBezTo>
                      <a:cubicBezTo>
                        <a:pt x="20126" y="79189"/>
                        <a:pt x="20126" y="78842"/>
                        <a:pt x="20126" y="78668"/>
                      </a:cubicBezTo>
                      <a:cubicBezTo>
                        <a:pt x="20126" y="78494"/>
                        <a:pt x="20126" y="78147"/>
                        <a:pt x="20126" y="77973"/>
                      </a:cubicBezTo>
                      <a:cubicBezTo>
                        <a:pt x="20126" y="77800"/>
                        <a:pt x="20126" y="77626"/>
                        <a:pt x="20126" y="77452"/>
                      </a:cubicBezTo>
                      <a:cubicBezTo>
                        <a:pt x="20126" y="77105"/>
                        <a:pt x="20126" y="76758"/>
                        <a:pt x="20316" y="76410"/>
                      </a:cubicBezTo>
                      <a:cubicBezTo>
                        <a:pt x="20316" y="75890"/>
                        <a:pt x="20316" y="75542"/>
                        <a:pt x="20316" y="75195"/>
                      </a:cubicBezTo>
                      <a:cubicBezTo>
                        <a:pt x="20316" y="74848"/>
                        <a:pt x="20506" y="74500"/>
                        <a:pt x="20506" y="74153"/>
                      </a:cubicBezTo>
                      <a:cubicBezTo>
                        <a:pt x="20506" y="73979"/>
                        <a:pt x="20506" y="73979"/>
                        <a:pt x="20506" y="73806"/>
                      </a:cubicBezTo>
                      <a:cubicBezTo>
                        <a:pt x="20506" y="73458"/>
                        <a:pt x="20506" y="73111"/>
                        <a:pt x="20696" y="72764"/>
                      </a:cubicBezTo>
                      <a:cubicBezTo>
                        <a:pt x="20696" y="72243"/>
                        <a:pt x="20696" y="71895"/>
                        <a:pt x="20696" y="71548"/>
                      </a:cubicBezTo>
                      <a:cubicBezTo>
                        <a:pt x="20886" y="71201"/>
                        <a:pt x="20886" y="70853"/>
                        <a:pt x="20886" y="70506"/>
                      </a:cubicBezTo>
                      <a:cubicBezTo>
                        <a:pt x="21075" y="69985"/>
                        <a:pt x="21075" y="69638"/>
                        <a:pt x="21265" y="69290"/>
                      </a:cubicBezTo>
                      <a:cubicBezTo>
                        <a:pt x="21265" y="68248"/>
                        <a:pt x="21455" y="67554"/>
                        <a:pt x="21645" y="66859"/>
                      </a:cubicBezTo>
                      <a:cubicBezTo>
                        <a:pt x="21835" y="66338"/>
                        <a:pt x="21835" y="65991"/>
                        <a:pt x="22025" y="65643"/>
                      </a:cubicBezTo>
                      <a:cubicBezTo>
                        <a:pt x="22025" y="65123"/>
                        <a:pt x="22215" y="64775"/>
                        <a:pt x="22215" y="64428"/>
                      </a:cubicBezTo>
                      <a:cubicBezTo>
                        <a:pt x="22405" y="63907"/>
                        <a:pt x="22405" y="63560"/>
                        <a:pt x="22594" y="63212"/>
                      </a:cubicBezTo>
                      <a:cubicBezTo>
                        <a:pt x="22784" y="62865"/>
                        <a:pt x="22784" y="62518"/>
                        <a:pt x="22974" y="62170"/>
                      </a:cubicBezTo>
                      <a:cubicBezTo>
                        <a:pt x="23164" y="61649"/>
                        <a:pt x="23164" y="61302"/>
                        <a:pt x="23354" y="60955"/>
                      </a:cubicBezTo>
                      <a:cubicBezTo>
                        <a:pt x="23354" y="60434"/>
                        <a:pt x="23544" y="60086"/>
                        <a:pt x="23734" y="59739"/>
                      </a:cubicBezTo>
                      <a:cubicBezTo>
                        <a:pt x="23734" y="59218"/>
                        <a:pt x="23924" y="58871"/>
                        <a:pt x="24113" y="58697"/>
                      </a:cubicBezTo>
                      <a:cubicBezTo>
                        <a:pt x="4177" y="48625"/>
                        <a:pt x="4177" y="48625"/>
                        <a:pt x="4177" y="48625"/>
                      </a:cubicBezTo>
                      <a:cubicBezTo>
                        <a:pt x="3987" y="48972"/>
                        <a:pt x="3987" y="49319"/>
                        <a:pt x="3797" y="49840"/>
                      </a:cubicBezTo>
                      <a:cubicBezTo>
                        <a:pt x="3607" y="50188"/>
                        <a:pt x="3607" y="50535"/>
                        <a:pt x="3417" y="50882"/>
                      </a:cubicBezTo>
                      <a:cubicBezTo>
                        <a:pt x="3227" y="51403"/>
                        <a:pt x="3227" y="51751"/>
                        <a:pt x="3037" y="52272"/>
                      </a:cubicBezTo>
                      <a:cubicBezTo>
                        <a:pt x="2848" y="52619"/>
                        <a:pt x="2848" y="52966"/>
                        <a:pt x="2658" y="53314"/>
                      </a:cubicBezTo>
                      <a:cubicBezTo>
                        <a:pt x="2658" y="53661"/>
                        <a:pt x="2468" y="54008"/>
                        <a:pt x="2278" y="54529"/>
                      </a:cubicBezTo>
                      <a:cubicBezTo>
                        <a:pt x="2278" y="54876"/>
                        <a:pt x="2088" y="55224"/>
                        <a:pt x="2088" y="55745"/>
                      </a:cubicBezTo>
                      <a:cubicBezTo>
                        <a:pt x="1898" y="56092"/>
                        <a:pt x="1898" y="56439"/>
                        <a:pt x="1708" y="56960"/>
                      </a:cubicBezTo>
                      <a:cubicBezTo>
                        <a:pt x="1518" y="57655"/>
                        <a:pt x="1518" y="58350"/>
                        <a:pt x="1329" y="59392"/>
                      </a:cubicBezTo>
                      <a:cubicBezTo>
                        <a:pt x="1139" y="59739"/>
                        <a:pt x="1139" y="60086"/>
                        <a:pt x="1139" y="60607"/>
                      </a:cubicBezTo>
                      <a:cubicBezTo>
                        <a:pt x="949" y="60955"/>
                        <a:pt x="949" y="61302"/>
                        <a:pt x="949" y="61649"/>
                      </a:cubicBezTo>
                      <a:cubicBezTo>
                        <a:pt x="759" y="61997"/>
                        <a:pt x="759" y="62344"/>
                        <a:pt x="759" y="62865"/>
                      </a:cubicBezTo>
                      <a:cubicBezTo>
                        <a:pt x="569" y="63212"/>
                        <a:pt x="569" y="63560"/>
                        <a:pt x="569" y="63907"/>
                      </a:cubicBezTo>
                      <a:cubicBezTo>
                        <a:pt x="569" y="64081"/>
                        <a:pt x="569" y="64081"/>
                        <a:pt x="569" y="64254"/>
                      </a:cubicBezTo>
                      <a:cubicBezTo>
                        <a:pt x="569" y="64602"/>
                        <a:pt x="379" y="64949"/>
                        <a:pt x="379" y="65296"/>
                      </a:cubicBezTo>
                      <a:cubicBezTo>
                        <a:pt x="379" y="65643"/>
                        <a:pt x="379" y="65991"/>
                        <a:pt x="379" y="66512"/>
                      </a:cubicBezTo>
                      <a:cubicBezTo>
                        <a:pt x="379" y="66859"/>
                        <a:pt x="189" y="67206"/>
                        <a:pt x="189" y="67554"/>
                      </a:cubicBezTo>
                      <a:cubicBezTo>
                        <a:pt x="189" y="67727"/>
                        <a:pt x="189" y="67901"/>
                        <a:pt x="189" y="68075"/>
                      </a:cubicBezTo>
                      <a:cubicBezTo>
                        <a:pt x="189" y="68248"/>
                        <a:pt x="189" y="68596"/>
                        <a:pt x="189" y="68769"/>
                      </a:cubicBezTo>
                      <a:cubicBezTo>
                        <a:pt x="189" y="68943"/>
                        <a:pt x="189" y="69290"/>
                        <a:pt x="189" y="69464"/>
                      </a:cubicBezTo>
                      <a:cubicBezTo>
                        <a:pt x="189" y="69811"/>
                        <a:pt x="189" y="69985"/>
                        <a:pt x="189" y="70159"/>
                      </a:cubicBezTo>
                      <a:cubicBezTo>
                        <a:pt x="189" y="70506"/>
                        <a:pt x="189" y="70680"/>
                        <a:pt x="189" y="70853"/>
                      </a:cubicBezTo>
                      <a:cubicBezTo>
                        <a:pt x="0" y="89435"/>
                        <a:pt x="8544" y="103675"/>
                        <a:pt x="21645" y="110101"/>
                      </a:cubicBezTo>
                      <a:cubicBezTo>
                        <a:pt x="41582" y="120000"/>
                        <a:pt x="41582" y="120000"/>
                        <a:pt x="41582" y="120000"/>
                      </a:cubicBezTo>
                      <a:cubicBezTo>
                        <a:pt x="28481" y="113574"/>
                        <a:pt x="19936" y="99334"/>
                        <a:pt x="20126" y="80752"/>
                      </a:cubicBezTo>
                      <a:close/>
                      <a:moveTo>
                        <a:pt x="24113" y="58176"/>
                      </a:moveTo>
                      <a:cubicBezTo>
                        <a:pt x="24303" y="58176"/>
                        <a:pt x="24303" y="58176"/>
                        <a:pt x="24303" y="58176"/>
                      </a:cubicBezTo>
                      <a:cubicBezTo>
                        <a:pt x="24303" y="58002"/>
                        <a:pt x="24303" y="57655"/>
                        <a:pt x="24493" y="57481"/>
                      </a:cubicBezTo>
                      <a:cubicBezTo>
                        <a:pt x="24493" y="57308"/>
                        <a:pt x="24683" y="57134"/>
                        <a:pt x="24683" y="56960"/>
                      </a:cubicBezTo>
                      <a:cubicBezTo>
                        <a:pt x="24873" y="56439"/>
                        <a:pt x="25063" y="55745"/>
                        <a:pt x="25443" y="55224"/>
                      </a:cubicBezTo>
                      <a:cubicBezTo>
                        <a:pt x="25443" y="55224"/>
                        <a:pt x="25443" y="55050"/>
                        <a:pt x="25443" y="55050"/>
                      </a:cubicBezTo>
                      <a:cubicBezTo>
                        <a:pt x="25632" y="54529"/>
                        <a:pt x="26012" y="53835"/>
                        <a:pt x="26202" y="53314"/>
                      </a:cubicBezTo>
                      <a:cubicBezTo>
                        <a:pt x="26202" y="53140"/>
                        <a:pt x="26202" y="53140"/>
                        <a:pt x="26202" y="53140"/>
                      </a:cubicBezTo>
                      <a:cubicBezTo>
                        <a:pt x="26392" y="52793"/>
                        <a:pt x="26582" y="52619"/>
                        <a:pt x="26582" y="52272"/>
                      </a:cubicBezTo>
                      <a:cubicBezTo>
                        <a:pt x="26582" y="52272"/>
                        <a:pt x="26582" y="52272"/>
                        <a:pt x="26772" y="52272"/>
                      </a:cubicBezTo>
                      <a:cubicBezTo>
                        <a:pt x="26772" y="51924"/>
                        <a:pt x="26962" y="51577"/>
                        <a:pt x="27151" y="51230"/>
                      </a:cubicBezTo>
                      <a:cubicBezTo>
                        <a:pt x="27151" y="51230"/>
                        <a:pt x="27151" y="51230"/>
                        <a:pt x="27151" y="51230"/>
                      </a:cubicBezTo>
                      <a:cubicBezTo>
                        <a:pt x="27341" y="50882"/>
                        <a:pt x="27341" y="50709"/>
                        <a:pt x="27531" y="50361"/>
                      </a:cubicBezTo>
                      <a:cubicBezTo>
                        <a:pt x="27531" y="50361"/>
                        <a:pt x="27531" y="50361"/>
                        <a:pt x="27531" y="50188"/>
                      </a:cubicBezTo>
                      <a:cubicBezTo>
                        <a:pt x="27721" y="50014"/>
                        <a:pt x="27911" y="49667"/>
                        <a:pt x="28101" y="49319"/>
                      </a:cubicBezTo>
                      <a:cubicBezTo>
                        <a:pt x="8164" y="39421"/>
                        <a:pt x="8164" y="39421"/>
                        <a:pt x="8164" y="39421"/>
                      </a:cubicBezTo>
                      <a:cubicBezTo>
                        <a:pt x="7974" y="39768"/>
                        <a:pt x="7784" y="40115"/>
                        <a:pt x="7784" y="40289"/>
                      </a:cubicBezTo>
                      <a:cubicBezTo>
                        <a:pt x="7594" y="40463"/>
                        <a:pt x="7594" y="40463"/>
                        <a:pt x="7594" y="40463"/>
                      </a:cubicBezTo>
                      <a:cubicBezTo>
                        <a:pt x="7405" y="40810"/>
                        <a:pt x="7405" y="40984"/>
                        <a:pt x="7215" y="41331"/>
                      </a:cubicBezTo>
                      <a:cubicBezTo>
                        <a:pt x="7215" y="41331"/>
                        <a:pt x="7215" y="41331"/>
                        <a:pt x="7215" y="41331"/>
                      </a:cubicBezTo>
                      <a:cubicBezTo>
                        <a:pt x="7025" y="41678"/>
                        <a:pt x="6835" y="42026"/>
                        <a:pt x="6835" y="42373"/>
                      </a:cubicBezTo>
                      <a:cubicBezTo>
                        <a:pt x="6835" y="42373"/>
                        <a:pt x="6835" y="42373"/>
                        <a:pt x="6645" y="42373"/>
                      </a:cubicBezTo>
                      <a:cubicBezTo>
                        <a:pt x="6645" y="42720"/>
                        <a:pt x="6455" y="42894"/>
                        <a:pt x="6265" y="43241"/>
                      </a:cubicBezTo>
                      <a:cubicBezTo>
                        <a:pt x="6265" y="43241"/>
                        <a:pt x="6265" y="43241"/>
                        <a:pt x="6265" y="43415"/>
                      </a:cubicBezTo>
                      <a:cubicBezTo>
                        <a:pt x="6075" y="43936"/>
                        <a:pt x="5696" y="44457"/>
                        <a:pt x="5506" y="45151"/>
                      </a:cubicBezTo>
                      <a:cubicBezTo>
                        <a:pt x="5506" y="45151"/>
                        <a:pt x="5506" y="45325"/>
                        <a:pt x="5506" y="45325"/>
                      </a:cubicBezTo>
                      <a:cubicBezTo>
                        <a:pt x="5316" y="45499"/>
                        <a:pt x="5316" y="45672"/>
                        <a:pt x="5316" y="45846"/>
                      </a:cubicBezTo>
                      <a:cubicBezTo>
                        <a:pt x="5126" y="46193"/>
                        <a:pt x="4936" y="46714"/>
                        <a:pt x="4746" y="47062"/>
                      </a:cubicBezTo>
                      <a:cubicBezTo>
                        <a:pt x="4746" y="47235"/>
                        <a:pt x="4556" y="47409"/>
                        <a:pt x="4556" y="47583"/>
                      </a:cubicBezTo>
                      <a:cubicBezTo>
                        <a:pt x="4556" y="47756"/>
                        <a:pt x="4367" y="47930"/>
                        <a:pt x="4367" y="48277"/>
                      </a:cubicBezTo>
                      <a:cubicBezTo>
                        <a:pt x="4367" y="48277"/>
                        <a:pt x="4367" y="48277"/>
                        <a:pt x="4367" y="48277"/>
                      </a:cubicBezTo>
                      <a:cubicBezTo>
                        <a:pt x="4177" y="48451"/>
                        <a:pt x="4177" y="48451"/>
                        <a:pt x="4177" y="48625"/>
                      </a:cubicBezTo>
                      <a:cubicBezTo>
                        <a:pt x="24113" y="58523"/>
                        <a:pt x="24113" y="58523"/>
                        <a:pt x="24113" y="58523"/>
                      </a:cubicBezTo>
                      <a:cubicBezTo>
                        <a:pt x="24113" y="58350"/>
                        <a:pt x="24113" y="58350"/>
                        <a:pt x="24113" y="58176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7" name="Shape 2537"/>
                <p:cNvSpPr/>
                <p:nvPr/>
              </p:nvSpPr>
              <p:spPr>
                <a:xfrm>
                  <a:off x="5909253" y="3196884"/>
                  <a:ext cx="1062677" cy="122456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9999" y="50408"/>
                      </a:moveTo>
                      <a:cubicBezTo>
                        <a:pt x="119999" y="50185"/>
                        <a:pt x="119999" y="49962"/>
                        <a:pt x="119999" y="49739"/>
                      </a:cubicBezTo>
                      <a:cubicBezTo>
                        <a:pt x="119999" y="49516"/>
                        <a:pt x="119999" y="49293"/>
                        <a:pt x="119999" y="49070"/>
                      </a:cubicBezTo>
                      <a:cubicBezTo>
                        <a:pt x="119999" y="48847"/>
                        <a:pt x="119999" y="48624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401"/>
                        <a:pt x="119999" y="48401"/>
                        <a:pt x="119999" y="48401"/>
                      </a:cubicBezTo>
                      <a:cubicBezTo>
                        <a:pt x="119999" y="48178"/>
                        <a:pt x="119999" y="47955"/>
                        <a:pt x="119999" y="47732"/>
                      </a:cubicBezTo>
                      <a:cubicBezTo>
                        <a:pt x="119999" y="47732"/>
                        <a:pt x="119999" y="47732"/>
                        <a:pt x="119999" y="47509"/>
                      </a:cubicBezTo>
                      <a:cubicBezTo>
                        <a:pt x="119999" y="47509"/>
                        <a:pt x="119999" y="47509"/>
                        <a:pt x="119999" y="47509"/>
                      </a:cubicBezTo>
                      <a:cubicBezTo>
                        <a:pt x="119999" y="47509"/>
                        <a:pt x="119999" y="47509"/>
                        <a:pt x="119999" y="47286"/>
                      </a:cubicBezTo>
                      <a:cubicBezTo>
                        <a:pt x="119999" y="47286"/>
                        <a:pt x="119999" y="47286"/>
                        <a:pt x="119999" y="47286"/>
                      </a:cubicBezTo>
                      <a:cubicBezTo>
                        <a:pt x="119999" y="47286"/>
                        <a:pt x="119999" y="47286"/>
                        <a:pt x="119999" y="47286"/>
                      </a:cubicBezTo>
                      <a:cubicBezTo>
                        <a:pt x="119999" y="47063"/>
                        <a:pt x="119999" y="46840"/>
                        <a:pt x="119743" y="46840"/>
                      </a:cubicBezTo>
                      <a:cubicBezTo>
                        <a:pt x="119743" y="46840"/>
                        <a:pt x="119743" y="46840"/>
                        <a:pt x="119743" y="46617"/>
                      </a:cubicBezTo>
                      <a:cubicBezTo>
                        <a:pt x="119743" y="46617"/>
                        <a:pt x="119743" y="46617"/>
                        <a:pt x="119743" y="46617"/>
                      </a:cubicBezTo>
                      <a:cubicBezTo>
                        <a:pt x="119743" y="46617"/>
                        <a:pt x="119743" y="46617"/>
                        <a:pt x="119743" y="46394"/>
                      </a:cubicBezTo>
                      <a:cubicBezTo>
                        <a:pt x="119743" y="46394"/>
                        <a:pt x="119743" y="46394"/>
                        <a:pt x="119743" y="46394"/>
                      </a:cubicBezTo>
                      <a:cubicBezTo>
                        <a:pt x="119743" y="46394"/>
                        <a:pt x="119743" y="46394"/>
                        <a:pt x="119743" y="46394"/>
                      </a:cubicBezTo>
                      <a:cubicBezTo>
                        <a:pt x="119743" y="46171"/>
                        <a:pt x="119743" y="46171"/>
                        <a:pt x="119743" y="45947"/>
                      </a:cubicBezTo>
                      <a:cubicBezTo>
                        <a:pt x="119743" y="45947"/>
                        <a:pt x="119743" y="45947"/>
                        <a:pt x="119743" y="45947"/>
                      </a:cubicBezTo>
                      <a:cubicBezTo>
                        <a:pt x="119743" y="45947"/>
                        <a:pt x="119743" y="45724"/>
                        <a:pt x="119743" y="45724"/>
                      </a:cubicBezTo>
                      <a:cubicBezTo>
                        <a:pt x="119743" y="45724"/>
                        <a:pt x="119743" y="45724"/>
                        <a:pt x="119743" y="45501"/>
                      </a:cubicBezTo>
                      <a:cubicBezTo>
                        <a:pt x="119743" y="45501"/>
                        <a:pt x="119743" y="45501"/>
                        <a:pt x="119743" y="45501"/>
                      </a:cubicBezTo>
                      <a:cubicBezTo>
                        <a:pt x="119743" y="45278"/>
                        <a:pt x="119743" y="45278"/>
                        <a:pt x="119743" y="45055"/>
                      </a:cubicBezTo>
                      <a:cubicBezTo>
                        <a:pt x="119743" y="45055"/>
                        <a:pt x="119743" y="45055"/>
                        <a:pt x="119743" y="45055"/>
                      </a:cubicBezTo>
                      <a:cubicBezTo>
                        <a:pt x="119743" y="45055"/>
                        <a:pt x="119743" y="44832"/>
                        <a:pt x="119743" y="44832"/>
                      </a:cubicBezTo>
                      <a:cubicBezTo>
                        <a:pt x="119743" y="44832"/>
                        <a:pt x="119743" y="44832"/>
                        <a:pt x="119743" y="44832"/>
                      </a:cubicBezTo>
                      <a:cubicBezTo>
                        <a:pt x="119743" y="44832"/>
                        <a:pt x="119743" y="44832"/>
                        <a:pt x="119743" y="44832"/>
                      </a:cubicBezTo>
                      <a:cubicBezTo>
                        <a:pt x="119743" y="44609"/>
                        <a:pt x="119743" y="44386"/>
                        <a:pt x="119486" y="44163"/>
                      </a:cubicBezTo>
                      <a:cubicBezTo>
                        <a:pt x="119486" y="44163"/>
                        <a:pt x="119486" y="44163"/>
                        <a:pt x="119486" y="44163"/>
                      </a:cubicBezTo>
                      <a:cubicBezTo>
                        <a:pt x="119486" y="44163"/>
                        <a:pt x="119486" y="44163"/>
                        <a:pt x="119486" y="44163"/>
                      </a:cubicBezTo>
                      <a:cubicBezTo>
                        <a:pt x="119486" y="43940"/>
                        <a:pt x="119486" y="43940"/>
                        <a:pt x="119486" y="43940"/>
                      </a:cubicBezTo>
                      <a:cubicBezTo>
                        <a:pt x="119486" y="43940"/>
                        <a:pt x="119486" y="43717"/>
                        <a:pt x="119486" y="43717"/>
                      </a:cubicBezTo>
                      <a:cubicBezTo>
                        <a:pt x="119486" y="43494"/>
                        <a:pt x="119486" y="43271"/>
                        <a:pt x="119486" y="43048"/>
                      </a:cubicBezTo>
                      <a:cubicBezTo>
                        <a:pt x="119486" y="42825"/>
                        <a:pt x="119486" y="42602"/>
                        <a:pt x="119486" y="42602"/>
                      </a:cubicBezTo>
                      <a:cubicBezTo>
                        <a:pt x="119486" y="42602"/>
                        <a:pt x="119486" y="42602"/>
                        <a:pt x="119486" y="42602"/>
                      </a:cubicBezTo>
                      <a:cubicBezTo>
                        <a:pt x="119486" y="42602"/>
                        <a:pt x="119486" y="42602"/>
                        <a:pt x="119486" y="42602"/>
                      </a:cubicBezTo>
                      <a:cubicBezTo>
                        <a:pt x="119229" y="42379"/>
                        <a:pt x="119229" y="42379"/>
                        <a:pt x="119229" y="42156"/>
                      </a:cubicBezTo>
                      <a:cubicBezTo>
                        <a:pt x="119229" y="42156"/>
                        <a:pt x="119229" y="42156"/>
                        <a:pt x="119229" y="42156"/>
                      </a:cubicBezTo>
                      <a:cubicBezTo>
                        <a:pt x="119229" y="42156"/>
                        <a:pt x="119229" y="42156"/>
                        <a:pt x="119229" y="42156"/>
                      </a:cubicBezTo>
                      <a:cubicBezTo>
                        <a:pt x="119229" y="42156"/>
                        <a:pt x="119229" y="41933"/>
                        <a:pt x="119229" y="41710"/>
                      </a:cubicBezTo>
                      <a:cubicBezTo>
                        <a:pt x="119229" y="41710"/>
                        <a:pt x="119229" y="41710"/>
                        <a:pt x="119229" y="41710"/>
                      </a:cubicBezTo>
                      <a:cubicBezTo>
                        <a:pt x="119229" y="41710"/>
                        <a:pt x="119229" y="41710"/>
                        <a:pt x="119229" y="41710"/>
                      </a:cubicBezTo>
                      <a:cubicBezTo>
                        <a:pt x="119229" y="41486"/>
                        <a:pt x="119229" y="41486"/>
                        <a:pt x="119229" y="41263"/>
                      </a:cubicBezTo>
                      <a:cubicBezTo>
                        <a:pt x="119229" y="41263"/>
                        <a:pt x="119229" y="41040"/>
                        <a:pt x="118972" y="40817"/>
                      </a:cubicBezTo>
                      <a:cubicBezTo>
                        <a:pt x="118972" y="40817"/>
                        <a:pt x="118972" y="40817"/>
                        <a:pt x="118972" y="40594"/>
                      </a:cubicBezTo>
                      <a:cubicBezTo>
                        <a:pt x="118972" y="40594"/>
                        <a:pt x="118972" y="40594"/>
                        <a:pt x="118972" y="40594"/>
                      </a:cubicBezTo>
                      <a:cubicBezTo>
                        <a:pt x="118972" y="40594"/>
                        <a:pt x="118972" y="40594"/>
                        <a:pt x="118972" y="40594"/>
                      </a:cubicBezTo>
                      <a:cubicBezTo>
                        <a:pt x="118972" y="40371"/>
                        <a:pt x="118972" y="40148"/>
                        <a:pt x="118972" y="40148"/>
                      </a:cubicBezTo>
                      <a:cubicBezTo>
                        <a:pt x="118972" y="39925"/>
                        <a:pt x="118972" y="39925"/>
                        <a:pt x="118972" y="39925"/>
                      </a:cubicBezTo>
                      <a:cubicBezTo>
                        <a:pt x="118972" y="39925"/>
                        <a:pt x="118972" y="39925"/>
                        <a:pt x="118972" y="39925"/>
                      </a:cubicBezTo>
                      <a:cubicBezTo>
                        <a:pt x="118972" y="39925"/>
                        <a:pt x="118972" y="39925"/>
                        <a:pt x="118715" y="39702"/>
                      </a:cubicBezTo>
                      <a:cubicBezTo>
                        <a:pt x="118715" y="39479"/>
                        <a:pt x="118715" y="39479"/>
                        <a:pt x="118715" y="39256"/>
                      </a:cubicBezTo>
                      <a:cubicBezTo>
                        <a:pt x="118715" y="39256"/>
                        <a:pt x="118715" y="39033"/>
                        <a:pt x="118715" y="39033"/>
                      </a:cubicBezTo>
                      <a:cubicBezTo>
                        <a:pt x="118715" y="39033"/>
                        <a:pt x="118715" y="39033"/>
                        <a:pt x="118715" y="39033"/>
                      </a:cubicBezTo>
                      <a:cubicBezTo>
                        <a:pt x="118715" y="39033"/>
                        <a:pt x="118715" y="39033"/>
                        <a:pt x="118715" y="39033"/>
                      </a:cubicBezTo>
                      <a:cubicBezTo>
                        <a:pt x="118715" y="38810"/>
                        <a:pt x="118458" y="38587"/>
                        <a:pt x="118458" y="38587"/>
                      </a:cubicBezTo>
                      <a:cubicBezTo>
                        <a:pt x="118458" y="38587"/>
                        <a:pt x="118458" y="38587"/>
                        <a:pt x="118458" y="38364"/>
                      </a:cubicBezTo>
                      <a:cubicBezTo>
                        <a:pt x="118458" y="38364"/>
                        <a:pt x="118458" y="38364"/>
                        <a:pt x="118458" y="38364"/>
                      </a:cubicBezTo>
                      <a:cubicBezTo>
                        <a:pt x="118458" y="38364"/>
                        <a:pt x="118458" y="38364"/>
                        <a:pt x="118458" y="38141"/>
                      </a:cubicBezTo>
                      <a:cubicBezTo>
                        <a:pt x="118458" y="38141"/>
                        <a:pt x="118458" y="38141"/>
                        <a:pt x="118458" y="38141"/>
                      </a:cubicBezTo>
                      <a:cubicBezTo>
                        <a:pt x="118458" y="38141"/>
                        <a:pt x="118458" y="38141"/>
                        <a:pt x="118458" y="38141"/>
                      </a:cubicBezTo>
                      <a:cubicBezTo>
                        <a:pt x="118458" y="38141"/>
                        <a:pt x="118458" y="37918"/>
                        <a:pt x="118458" y="37918"/>
                      </a:cubicBezTo>
                      <a:cubicBezTo>
                        <a:pt x="118458" y="37695"/>
                        <a:pt x="118458" y="37695"/>
                        <a:pt x="118201" y="37695"/>
                      </a:cubicBezTo>
                      <a:cubicBezTo>
                        <a:pt x="118201" y="37695"/>
                        <a:pt x="118201" y="37695"/>
                        <a:pt x="118201" y="37695"/>
                      </a:cubicBezTo>
                      <a:cubicBezTo>
                        <a:pt x="118201" y="37472"/>
                        <a:pt x="118201" y="37472"/>
                        <a:pt x="118201" y="37472"/>
                      </a:cubicBezTo>
                      <a:cubicBezTo>
                        <a:pt x="118201" y="37472"/>
                        <a:pt x="118201" y="37472"/>
                        <a:pt x="118201" y="37472"/>
                      </a:cubicBezTo>
                      <a:cubicBezTo>
                        <a:pt x="118201" y="37249"/>
                        <a:pt x="118201" y="36802"/>
                        <a:pt x="117944" y="36579"/>
                      </a:cubicBezTo>
                      <a:cubicBezTo>
                        <a:pt x="117944" y="36579"/>
                        <a:pt x="117944" y="36356"/>
                        <a:pt x="117944" y="36133"/>
                      </a:cubicBezTo>
                      <a:cubicBezTo>
                        <a:pt x="117944" y="36133"/>
                        <a:pt x="117944" y="36133"/>
                        <a:pt x="117944" y="36133"/>
                      </a:cubicBezTo>
                      <a:cubicBezTo>
                        <a:pt x="117944" y="36133"/>
                        <a:pt x="117944" y="36133"/>
                        <a:pt x="117944" y="36133"/>
                      </a:cubicBezTo>
                      <a:cubicBezTo>
                        <a:pt x="117944" y="35910"/>
                        <a:pt x="117687" y="35910"/>
                        <a:pt x="117687" y="35910"/>
                      </a:cubicBezTo>
                      <a:cubicBezTo>
                        <a:pt x="117687" y="35910"/>
                        <a:pt x="117687" y="35910"/>
                        <a:pt x="117687" y="35910"/>
                      </a:cubicBezTo>
                      <a:cubicBezTo>
                        <a:pt x="117687" y="35687"/>
                        <a:pt x="117687" y="35464"/>
                        <a:pt x="117687" y="35464"/>
                      </a:cubicBezTo>
                      <a:cubicBezTo>
                        <a:pt x="117687" y="35464"/>
                        <a:pt x="117687" y="35464"/>
                        <a:pt x="117687" y="35464"/>
                      </a:cubicBezTo>
                      <a:cubicBezTo>
                        <a:pt x="117687" y="35241"/>
                        <a:pt x="117687" y="35241"/>
                        <a:pt x="117430" y="35241"/>
                      </a:cubicBezTo>
                      <a:cubicBezTo>
                        <a:pt x="117430" y="35241"/>
                        <a:pt x="117430" y="35241"/>
                        <a:pt x="117430" y="35241"/>
                      </a:cubicBezTo>
                      <a:cubicBezTo>
                        <a:pt x="117430" y="35241"/>
                        <a:pt x="117430" y="35018"/>
                        <a:pt x="117430" y="35018"/>
                      </a:cubicBezTo>
                      <a:cubicBezTo>
                        <a:pt x="117430" y="35018"/>
                        <a:pt x="117430" y="34795"/>
                        <a:pt x="117430" y="34795"/>
                      </a:cubicBezTo>
                      <a:cubicBezTo>
                        <a:pt x="117430" y="34572"/>
                        <a:pt x="117430" y="34572"/>
                        <a:pt x="117430" y="34572"/>
                      </a:cubicBezTo>
                      <a:cubicBezTo>
                        <a:pt x="117430" y="34572"/>
                        <a:pt x="117430" y="34572"/>
                        <a:pt x="117430" y="34572"/>
                      </a:cubicBezTo>
                      <a:cubicBezTo>
                        <a:pt x="117430" y="34572"/>
                        <a:pt x="117430" y="34572"/>
                        <a:pt x="117173" y="34349"/>
                      </a:cubicBezTo>
                      <a:cubicBezTo>
                        <a:pt x="117173" y="34349"/>
                        <a:pt x="117173" y="34349"/>
                        <a:pt x="117173" y="34349"/>
                      </a:cubicBezTo>
                      <a:cubicBezTo>
                        <a:pt x="117173" y="34349"/>
                        <a:pt x="117173" y="34349"/>
                        <a:pt x="117173" y="34349"/>
                      </a:cubicBezTo>
                      <a:cubicBezTo>
                        <a:pt x="117173" y="34349"/>
                        <a:pt x="117173" y="34126"/>
                        <a:pt x="117173" y="34126"/>
                      </a:cubicBezTo>
                      <a:cubicBezTo>
                        <a:pt x="117173" y="33903"/>
                        <a:pt x="117173" y="33903"/>
                        <a:pt x="117173" y="33903"/>
                      </a:cubicBezTo>
                      <a:cubicBezTo>
                        <a:pt x="117173" y="33903"/>
                        <a:pt x="117173" y="33903"/>
                        <a:pt x="117173" y="33903"/>
                      </a:cubicBezTo>
                      <a:cubicBezTo>
                        <a:pt x="117173" y="33903"/>
                        <a:pt x="116916" y="33680"/>
                        <a:pt x="116916" y="33680"/>
                      </a:cubicBezTo>
                      <a:cubicBezTo>
                        <a:pt x="116916" y="33680"/>
                        <a:pt x="116916" y="33680"/>
                        <a:pt x="116916" y="33680"/>
                      </a:cubicBezTo>
                      <a:cubicBezTo>
                        <a:pt x="116916" y="33457"/>
                        <a:pt x="116916" y="33457"/>
                        <a:pt x="116916" y="33234"/>
                      </a:cubicBezTo>
                      <a:cubicBezTo>
                        <a:pt x="116916" y="33234"/>
                        <a:pt x="116916" y="33234"/>
                        <a:pt x="116916" y="33234"/>
                      </a:cubicBezTo>
                      <a:cubicBezTo>
                        <a:pt x="116916" y="33234"/>
                        <a:pt x="116916" y="33234"/>
                        <a:pt x="116916" y="33011"/>
                      </a:cubicBezTo>
                      <a:cubicBezTo>
                        <a:pt x="116659" y="33011"/>
                        <a:pt x="116659" y="33011"/>
                        <a:pt x="116659" y="33011"/>
                      </a:cubicBezTo>
                      <a:cubicBezTo>
                        <a:pt x="116659" y="32788"/>
                        <a:pt x="116659" y="32565"/>
                        <a:pt x="116659" y="32565"/>
                      </a:cubicBezTo>
                      <a:cubicBezTo>
                        <a:pt x="116402" y="32342"/>
                        <a:pt x="116402" y="32118"/>
                        <a:pt x="116402" y="31895"/>
                      </a:cubicBezTo>
                      <a:cubicBezTo>
                        <a:pt x="116402" y="31895"/>
                        <a:pt x="116145" y="31895"/>
                        <a:pt x="116145" y="31672"/>
                      </a:cubicBezTo>
                      <a:cubicBezTo>
                        <a:pt x="116145" y="31672"/>
                        <a:pt x="116145" y="31672"/>
                        <a:pt x="116145" y="31672"/>
                      </a:cubicBezTo>
                      <a:cubicBezTo>
                        <a:pt x="116145" y="31672"/>
                        <a:pt x="116145" y="31672"/>
                        <a:pt x="116145" y="31449"/>
                      </a:cubicBezTo>
                      <a:cubicBezTo>
                        <a:pt x="116145" y="31449"/>
                        <a:pt x="116145" y="31449"/>
                        <a:pt x="116145" y="31449"/>
                      </a:cubicBezTo>
                      <a:cubicBezTo>
                        <a:pt x="116145" y="31449"/>
                        <a:pt x="115888" y="31226"/>
                        <a:pt x="115888" y="31226"/>
                      </a:cubicBezTo>
                      <a:cubicBezTo>
                        <a:pt x="115888" y="31003"/>
                        <a:pt x="115888" y="31003"/>
                        <a:pt x="115888" y="31003"/>
                      </a:cubicBezTo>
                      <a:cubicBezTo>
                        <a:pt x="115888" y="31003"/>
                        <a:pt x="115888" y="31003"/>
                        <a:pt x="115888" y="31003"/>
                      </a:cubicBezTo>
                      <a:cubicBezTo>
                        <a:pt x="115888" y="31003"/>
                        <a:pt x="115888" y="31003"/>
                        <a:pt x="115888" y="30780"/>
                      </a:cubicBezTo>
                      <a:cubicBezTo>
                        <a:pt x="115888" y="30780"/>
                        <a:pt x="115888" y="30780"/>
                        <a:pt x="115888" y="30780"/>
                      </a:cubicBezTo>
                      <a:cubicBezTo>
                        <a:pt x="115888" y="30780"/>
                        <a:pt x="115888" y="30780"/>
                        <a:pt x="115888" y="30780"/>
                      </a:cubicBezTo>
                      <a:cubicBezTo>
                        <a:pt x="115631" y="30780"/>
                        <a:pt x="115631" y="30557"/>
                        <a:pt x="115631" y="30557"/>
                      </a:cubicBezTo>
                      <a:cubicBezTo>
                        <a:pt x="115631" y="30334"/>
                        <a:pt x="115374" y="30111"/>
                        <a:pt x="115374" y="29888"/>
                      </a:cubicBezTo>
                      <a:cubicBezTo>
                        <a:pt x="115374" y="29888"/>
                        <a:pt x="115374" y="29888"/>
                        <a:pt x="115374" y="29665"/>
                      </a:cubicBezTo>
                      <a:cubicBezTo>
                        <a:pt x="115374" y="29665"/>
                        <a:pt x="115117" y="29665"/>
                        <a:pt x="115117" y="29665"/>
                      </a:cubicBezTo>
                      <a:cubicBezTo>
                        <a:pt x="115117" y="29665"/>
                        <a:pt x="115117" y="29665"/>
                        <a:pt x="115117" y="29442"/>
                      </a:cubicBezTo>
                      <a:cubicBezTo>
                        <a:pt x="115117" y="29442"/>
                        <a:pt x="115117" y="29442"/>
                        <a:pt x="115117" y="29442"/>
                      </a:cubicBezTo>
                      <a:cubicBezTo>
                        <a:pt x="115117" y="29219"/>
                        <a:pt x="114860" y="29219"/>
                        <a:pt x="114860" y="28996"/>
                      </a:cubicBezTo>
                      <a:cubicBezTo>
                        <a:pt x="114860" y="28996"/>
                        <a:pt x="114860" y="28996"/>
                        <a:pt x="114860" y="28996"/>
                      </a:cubicBezTo>
                      <a:cubicBezTo>
                        <a:pt x="114860" y="28773"/>
                        <a:pt x="114860" y="28773"/>
                        <a:pt x="114860" y="28773"/>
                      </a:cubicBezTo>
                      <a:cubicBezTo>
                        <a:pt x="114860" y="28773"/>
                        <a:pt x="114860" y="28773"/>
                        <a:pt x="114860" y="28773"/>
                      </a:cubicBezTo>
                      <a:cubicBezTo>
                        <a:pt x="114603" y="28773"/>
                        <a:pt x="114603" y="28550"/>
                        <a:pt x="114603" y="28550"/>
                      </a:cubicBezTo>
                      <a:cubicBezTo>
                        <a:pt x="114603" y="28327"/>
                        <a:pt x="114603" y="28327"/>
                        <a:pt x="114346" y="28327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346" y="28104"/>
                        <a:pt x="114346" y="28104"/>
                        <a:pt x="114346" y="28104"/>
                      </a:cubicBezTo>
                      <a:cubicBezTo>
                        <a:pt x="114089" y="27657"/>
                        <a:pt x="114089" y="27434"/>
                        <a:pt x="113832" y="27211"/>
                      </a:cubicBezTo>
                      <a:cubicBezTo>
                        <a:pt x="113832" y="26988"/>
                        <a:pt x="113576" y="26765"/>
                        <a:pt x="113576" y="26765"/>
                      </a:cubicBezTo>
                      <a:cubicBezTo>
                        <a:pt x="113576" y="26542"/>
                        <a:pt x="113319" y="26542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319" y="26319"/>
                        <a:pt x="113319" y="26319"/>
                        <a:pt x="113319" y="26319"/>
                      </a:cubicBezTo>
                      <a:cubicBezTo>
                        <a:pt x="113062" y="26096"/>
                        <a:pt x="113062" y="25873"/>
                        <a:pt x="113062" y="25873"/>
                      </a:cubicBezTo>
                      <a:cubicBezTo>
                        <a:pt x="112805" y="25650"/>
                        <a:pt x="112805" y="25427"/>
                        <a:pt x="112548" y="25427"/>
                      </a:cubicBezTo>
                      <a:cubicBezTo>
                        <a:pt x="112548" y="25204"/>
                        <a:pt x="112548" y="25204"/>
                        <a:pt x="112548" y="25204"/>
                      </a:cubicBezTo>
                      <a:cubicBezTo>
                        <a:pt x="112548" y="25204"/>
                        <a:pt x="112548" y="25204"/>
                        <a:pt x="112548" y="25204"/>
                      </a:cubicBezTo>
                      <a:cubicBezTo>
                        <a:pt x="112548" y="25204"/>
                        <a:pt x="112548" y="24981"/>
                        <a:pt x="112548" y="24981"/>
                      </a:cubicBezTo>
                      <a:cubicBezTo>
                        <a:pt x="112548" y="24981"/>
                        <a:pt x="112291" y="24981"/>
                        <a:pt x="112291" y="24981"/>
                      </a:cubicBezTo>
                      <a:cubicBezTo>
                        <a:pt x="112291" y="24981"/>
                        <a:pt x="112291" y="24981"/>
                        <a:pt x="112291" y="24981"/>
                      </a:cubicBezTo>
                      <a:cubicBezTo>
                        <a:pt x="112291" y="24758"/>
                        <a:pt x="112291" y="24758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535"/>
                      </a:cubicBezTo>
                      <a:cubicBezTo>
                        <a:pt x="112034" y="24535"/>
                        <a:pt x="112034" y="24535"/>
                        <a:pt x="112034" y="24312"/>
                      </a:cubicBezTo>
                      <a:cubicBezTo>
                        <a:pt x="112034" y="24312"/>
                        <a:pt x="112034" y="24312"/>
                        <a:pt x="112034" y="24312"/>
                      </a:cubicBezTo>
                      <a:cubicBezTo>
                        <a:pt x="112034" y="24312"/>
                        <a:pt x="112034" y="24312"/>
                        <a:pt x="112034" y="24312"/>
                      </a:cubicBezTo>
                      <a:cubicBezTo>
                        <a:pt x="111777" y="24312"/>
                        <a:pt x="111777" y="24089"/>
                        <a:pt x="111777" y="24089"/>
                      </a:cubicBezTo>
                      <a:cubicBezTo>
                        <a:pt x="111520" y="23866"/>
                        <a:pt x="111520" y="23866"/>
                        <a:pt x="111520" y="23643"/>
                      </a:cubicBezTo>
                      <a:cubicBezTo>
                        <a:pt x="111263" y="23643"/>
                        <a:pt x="111263" y="23420"/>
                        <a:pt x="111263" y="23420"/>
                      </a:cubicBezTo>
                      <a:cubicBezTo>
                        <a:pt x="111263" y="23420"/>
                        <a:pt x="111263" y="23420"/>
                        <a:pt x="111263" y="23420"/>
                      </a:cubicBezTo>
                      <a:cubicBezTo>
                        <a:pt x="111263" y="23420"/>
                        <a:pt x="111263" y="23420"/>
                        <a:pt x="111263" y="23197"/>
                      </a:cubicBezTo>
                      <a:cubicBezTo>
                        <a:pt x="111006" y="23197"/>
                        <a:pt x="111006" y="23197"/>
                        <a:pt x="111006" y="23197"/>
                      </a:cubicBezTo>
                      <a:cubicBezTo>
                        <a:pt x="111006" y="22973"/>
                        <a:pt x="110749" y="22973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749" y="22750"/>
                        <a:pt x="110749" y="22750"/>
                        <a:pt x="110749" y="22750"/>
                      </a:cubicBezTo>
                      <a:cubicBezTo>
                        <a:pt x="110492" y="22527"/>
                        <a:pt x="110235" y="22304"/>
                        <a:pt x="109978" y="22081"/>
                      </a:cubicBezTo>
                      <a:cubicBezTo>
                        <a:pt x="109978" y="21858"/>
                        <a:pt x="109978" y="21858"/>
                        <a:pt x="109978" y="21635"/>
                      </a:cubicBezTo>
                      <a:cubicBezTo>
                        <a:pt x="109721" y="21635"/>
                        <a:pt x="109721" y="21635"/>
                        <a:pt x="109721" y="21635"/>
                      </a:cubicBezTo>
                      <a:cubicBezTo>
                        <a:pt x="109721" y="21635"/>
                        <a:pt x="109721" y="21635"/>
                        <a:pt x="109721" y="21635"/>
                      </a:cubicBezTo>
                      <a:cubicBezTo>
                        <a:pt x="109721" y="21635"/>
                        <a:pt x="109721" y="21635"/>
                        <a:pt x="109721" y="21412"/>
                      </a:cubicBezTo>
                      <a:cubicBezTo>
                        <a:pt x="109721" y="21412"/>
                        <a:pt x="109721" y="21412"/>
                        <a:pt x="109721" y="21412"/>
                      </a:cubicBezTo>
                      <a:cubicBezTo>
                        <a:pt x="109721" y="21412"/>
                        <a:pt x="109721" y="21412"/>
                        <a:pt x="109721" y="21412"/>
                      </a:cubicBezTo>
                      <a:cubicBezTo>
                        <a:pt x="109464" y="21412"/>
                        <a:pt x="109464" y="21412"/>
                        <a:pt x="109464" y="21189"/>
                      </a:cubicBezTo>
                      <a:cubicBezTo>
                        <a:pt x="109464" y="21189"/>
                        <a:pt x="109464" y="21189"/>
                        <a:pt x="109464" y="21189"/>
                      </a:cubicBezTo>
                      <a:cubicBezTo>
                        <a:pt x="109464" y="21189"/>
                        <a:pt x="109207" y="21189"/>
                        <a:pt x="109207" y="21189"/>
                      </a:cubicBezTo>
                      <a:cubicBezTo>
                        <a:pt x="109207" y="21189"/>
                        <a:pt x="109207" y="20966"/>
                        <a:pt x="109207" y="20966"/>
                      </a:cubicBezTo>
                      <a:cubicBezTo>
                        <a:pt x="108950" y="20743"/>
                        <a:pt x="108950" y="20743"/>
                        <a:pt x="108950" y="20743"/>
                      </a:cubicBezTo>
                      <a:cubicBezTo>
                        <a:pt x="108693" y="20520"/>
                        <a:pt x="108693" y="20520"/>
                        <a:pt x="108693" y="20297"/>
                      </a:cubicBezTo>
                      <a:cubicBezTo>
                        <a:pt x="108436" y="20297"/>
                        <a:pt x="108436" y="20297"/>
                        <a:pt x="108436" y="20074"/>
                      </a:cubicBezTo>
                      <a:cubicBezTo>
                        <a:pt x="108179" y="20074"/>
                        <a:pt x="108179" y="20074"/>
                        <a:pt x="108179" y="19851"/>
                      </a:cubicBezTo>
                      <a:cubicBezTo>
                        <a:pt x="107922" y="19851"/>
                        <a:pt x="107922" y="19628"/>
                        <a:pt x="107665" y="19628"/>
                      </a:cubicBezTo>
                      <a:cubicBezTo>
                        <a:pt x="107665" y="19405"/>
                        <a:pt x="107665" y="19405"/>
                        <a:pt x="107665" y="19405"/>
                      </a:cubicBezTo>
                      <a:cubicBezTo>
                        <a:pt x="107408" y="19182"/>
                        <a:pt x="107408" y="19182"/>
                        <a:pt x="107408" y="19182"/>
                      </a:cubicBezTo>
                      <a:cubicBezTo>
                        <a:pt x="107152" y="18959"/>
                        <a:pt x="107152" y="18959"/>
                        <a:pt x="107152" y="18959"/>
                      </a:cubicBezTo>
                      <a:cubicBezTo>
                        <a:pt x="106895" y="18736"/>
                        <a:pt x="106895" y="18736"/>
                        <a:pt x="106638" y="18513"/>
                      </a:cubicBezTo>
                      <a:cubicBezTo>
                        <a:pt x="106638" y="18513"/>
                        <a:pt x="106638" y="18513"/>
                        <a:pt x="106381" y="18289"/>
                      </a:cubicBezTo>
                      <a:cubicBezTo>
                        <a:pt x="106381" y="18289"/>
                        <a:pt x="106381" y="18289"/>
                        <a:pt x="106381" y="18289"/>
                      </a:cubicBezTo>
                      <a:cubicBezTo>
                        <a:pt x="106124" y="18066"/>
                        <a:pt x="105867" y="17843"/>
                        <a:pt x="105867" y="17843"/>
                      </a:cubicBezTo>
                      <a:cubicBezTo>
                        <a:pt x="105867" y="17843"/>
                        <a:pt x="105610" y="17620"/>
                        <a:pt x="105610" y="17620"/>
                      </a:cubicBezTo>
                      <a:cubicBezTo>
                        <a:pt x="105610" y="17620"/>
                        <a:pt x="105353" y="17620"/>
                        <a:pt x="105353" y="17397"/>
                      </a:cubicBezTo>
                      <a:cubicBezTo>
                        <a:pt x="105096" y="17174"/>
                        <a:pt x="104839" y="16951"/>
                        <a:pt x="104582" y="16728"/>
                      </a:cubicBezTo>
                      <a:cubicBezTo>
                        <a:pt x="104582" y="16728"/>
                        <a:pt x="104325" y="16728"/>
                        <a:pt x="104325" y="16728"/>
                      </a:cubicBezTo>
                      <a:cubicBezTo>
                        <a:pt x="103811" y="16282"/>
                        <a:pt x="103297" y="15836"/>
                        <a:pt x="102526" y="15390"/>
                      </a:cubicBezTo>
                      <a:cubicBezTo>
                        <a:pt x="102526" y="15390"/>
                        <a:pt x="102526" y="15390"/>
                        <a:pt x="102269" y="15390"/>
                      </a:cubicBezTo>
                      <a:cubicBezTo>
                        <a:pt x="102269" y="15167"/>
                        <a:pt x="102012" y="15167"/>
                        <a:pt x="102012" y="14944"/>
                      </a:cubicBezTo>
                      <a:cubicBezTo>
                        <a:pt x="101498" y="14721"/>
                        <a:pt x="101241" y="14721"/>
                        <a:pt x="100985" y="14498"/>
                      </a:cubicBezTo>
                      <a:cubicBezTo>
                        <a:pt x="100728" y="14275"/>
                        <a:pt x="100471" y="14275"/>
                        <a:pt x="100214" y="14052"/>
                      </a:cubicBezTo>
                      <a:cubicBezTo>
                        <a:pt x="100214" y="14052"/>
                        <a:pt x="100214" y="14052"/>
                        <a:pt x="99957" y="13828"/>
                      </a:cubicBezTo>
                      <a:cubicBezTo>
                        <a:pt x="99957" y="13828"/>
                        <a:pt x="99700" y="13828"/>
                        <a:pt x="99700" y="13605"/>
                      </a:cubicBezTo>
                      <a:cubicBezTo>
                        <a:pt x="99700" y="13605"/>
                        <a:pt x="99443" y="13605"/>
                        <a:pt x="99443" y="13605"/>
                      </a:cubicBezTo>
                      <a:cubicBezTo>
                        <a:pt x="99186" y="13382"/>
                        <a:pt x="98929" y="13382"/>
                        <a:pt x="98672" y="13159"/>
                      </a:cubicBezTo>
                      <a:cubicBezTo>
                        <a:pt x="98415" y="12936"/>
                        <a:pt x="98158" y="12936"/>
                        <a:pt x="97901" y="12713"/>
                      </a:cubicBezTo>
                      <a:cubicBezTo>
                        <a:pt x="97901" y="12713"/>
                        <a:pt x="97901" y="12713"/>
                        <a:pt x="97901" y="12713"/>
                      </a:cubicBezTo>
                      <a:cubicBezTo>
                        <a:pt x="97901" y="12713"/>
                        <a:pt x="97901" y="12713"/>
                        <a:pt x="97901" y="12713"/>
                      </a:cubicBezTo>
                      <a:cubicBezTo>
                        <a:pt x="70920" y="0"/>
                        <a:pt x="70920" y="0"/>
                        <a:pt x="70920" y="0"/>
                      </a:cubicBezTo>
                      <a:cubicBezTo>
                        <a:pt x="71177" y="223"/>
                        <a:pt x="71434" y="223"/>
                        <a:pt x="71691" y="446"/>
                      </a:cubicBezTo>
                      <a:cubicBezTo>
                        <a:pt x="71948" y="669"/>
                        <a:pt x="72205" y="669"/>
                        <a:pt x="72462" y="892"/>
                      </a:cubicBezTo>
                      <a:cubicBezTo>
                        <a:pt x="72719" y="1115"/>
                        <a:pt x="73233" y="1115"/>
                        <a:pt x="73490" y="1338"/>
                      </a:cubicBezTo>
                      <a:cubicBezTo>
                        <a:pt x="73747" y="1561"/>
                        <a:pt x="74004" y="1561"/>
                        <a:pt x="74004" y="1784"/>
                      </a:cubicBezTo>
                      <a:cubicBezTo>
                        <a:pt x="74261" y="1784"/>
                        <a:pt x="74518" y="2007"/>
                        <a:pt x="74775" y="2230"/>
                      </a:cubicBezTo>
                      <a:cubicBezTo>
                        <a:pt x="75032" y="2230"/>
                        <a:pt x="75289" y="2453"/>
                        <a:pt x="75546" y="2676"/>
                      </a:cubicBezTo>
                      <a:cubicBezTo>
                        <a:pt x="76573" y="3345"/>
                        <a:pt x="77344" y="4014"/>
                        <a:pt x="78115" y="4460"/>
                      </a:cubicBezTo>
                      <a:cubicBezTo>
                        <a:pt x="78372" y="4684"/>
                        <a:pt x="78372" y="4684"/>
                        <a:pt x="78629" y="4907"/>
                      </a:cubicBezTo>
                      <a:cubicBezTo>
                        <a:pt x="78886" y="5130"/>
                        <a:pt x="79400" y="5353"/>
                        <a:pt x="79657" y="5799"/>
                      </a:cubicBezTo>
                      <a:cubicBezTo>
                        <a:pt x="79657" y="5799"/>
                        <a:pt x="79914" y="6022"/>
                        <a:pt x="79914" y="6022"/>
                      </a:cubicBezTo>
                      <a:cubicBezTo>
                        <a:pt x="80171" y="6245"/>
                        <a:pt x="80428" y="6468"/>
                        <a:pt x="80685" y="6691"/>
                      </a:cubicBezTo>
                      <a:cubicBezTo>
                        <a:pt x="81199" y="7137"/>
                        <a:pt x="81970" y="7806"/>
                        <a:pt x="82483" y="8475"/>
                      </a:cubicBezTo>
                      <a:cubicBezTo>
                        <a:pt x="82483" y="8698"/>
                        <a:pt x="82740" y="8921"/>
                        <a:pt x="82997" y="8921"/>
                      </a:cubicBezTo>
                      <a:cubicBezTo>
                        <a:pt x="82740" y="8921"/>
                        <a:pt x="82483" y="8921"/>
                        <a:pt x="82483" y="8921"/>
                      </a:cubicBezTo>
                      <a:cubicBezTo>
                        <a:pt x="82483" y="8921"/>
                        <a:pt x="82483" y="9144"/>
                        <a:pt x="82483" y="9144"/>
                      </a:cubicBezTo>
                      <a:cubicBezTo>
                        <a:pt x="82740" y="9144"/>
                        <a:pt x="82740" y="9144"/>
                        <a:pt x="82740" y="9368"/>
                      </a:cubicBezTo>
                      <a:cubicBezTo>
                        <a:pt x="82997" y="9368"/>
                        <a:pt x="82997" y="9591"/>
                        <a:pt x="83254" y="9814"/>
                      </a:cubicBezTo>
                      <a:cubicBezTo>
                        <a:pt x="83511" y="9814"/>
                        <a:pt x="83511" y="10037"/>
                        <a:pt x="83768" y="10037"/>
                      </a:cubicBezTo>
                      <a:cubicBezTo>
                        <a:pt x="83768" y="10260"/>
                        <a:pt x="83768" y="10260"/>
                        <a:pt x="83768" y="10260"/>
                      </a:cubicBezTo>
                      <a:cubicBezTo>
                        <a:pt x="84025" y="10483"/>
                        <a:pt x="84025" y="10483"/>
                        <a:pt x="84282" y="10706"/>
                      </a:cubicBezTo>
                      <a:cubicBezTo>
                        <a:pt x="84282" y="10706"/>
                        <a:pt x="84282" y="10706"/>
                        <a:pt x="84282" y="10706"/>
                      </a:cubicBezTo>
                      <a:cubicBezTo>
                        <a:pt x="84282" y="10706"/>
                        <a:pt x="84539" y="10929"/>
                        <a:pt x="84539" y="10929"/>
                      </a:cubicBezTo>
                      <a:cubicBezTo>
                        <a:pt x="84539" y="11152"/>
                        <a:pt x="84796" y="11152"/>
                        <a:pt x="84796" y="11375"/>
                      </a:cubicBezTo>
                      <a:cubicBezTo>
                        <a:pt x="85053" y="11598"/>
                        <a:pt x="85310" y="11821"/>
                        <a:pt x="85310" y="12267"/>
                      </a:cubicBezTo>
                      <a:cubicBezTo>
                        <a:pt x="85567" y="12267"/>
                        <a:pt x="85567" y="12490"/>
                        <a:pt x="85824" y="12713"/>
                      </a:cubicBezTo>
                      <a:cubicBezTo>
                        <a:pt x="85824" y="12713"/>
                        <a:pt x="85824" y="12936"/>
                        <a:pt x="86081" y="13159"/>
                      </a:cubicBezTo>
                      <a:cubicBezTo>
                        <a:pt x="86081" y="13159"/>
                        <a:pt x="86081" y="13382"/>
                        <a:pt x="86338" y="13605"/>
                      </a:cubicBezTo>
                      <a:cubicBezTo>
                        <a:pt x="86338" y="13605"/>
                        <a:pt x="86595" y="13828"/>
                        <a:pt x="86595" y="14052"/>
                      </a:cubicBezTo>
                      <a:cubicBezTo>
                        <a:pt x="86595" y="14052"/>
                        <a:pt x="86852" y="14275"/>
                        <a:pt x="86852" y="14498"/>
                      </a:cubicBezTo>
                      <a:cubicBezTo>
                        <a:pt x="87109" y="14721"/>
                        <a:pt x="87109" y="14944"/>
                        <a:pt x="87366" y="15390"/>
                      </a:cubicBezTo>
                      <a:cubicBezTo>
                        <a:pt x="87623" y="15613"/>
                        <a:pt x="87623" y="15613"/>
                        <a:pt x="87623" y="15836"/>
                      </a:cubicBezTo>
                      <a:cubicBezTo>
                        <a:pt x="87880" y="16059"/>
                        <a:pt x="87880" y="16059"/>
                        <a:pt x="87880" y="16282"/>
                      </a:cubicBezTo>
                      <a:cubicBezTo>
                        <a:pt x="88137" y="16505"/>
                        <a:pt x="88137" y="16505"/>
                        <a:pt x="88137" y="16728"/>
                      </a:cubicBezTo>
                      <a:cubicBezTo>
                        <a:pt x="88394" y="16951"/>
                        <a:pt x="88394" y="17174"/>
                        <a:pt x="88394" y="17174"/>
                      </a:cubicBezTo>
                      <a:cubicBezTo>
                        <a:pt x="88394" y="17397"/>
                        <a:pt x="88650" y="17620"/>
                        <a:pt x="88650" y="17843"/>
                      </a:cubicBezTo>
                      <a:cubicBezTo>
                        <a:pt x="88907" y="18066"/>
                        <a:pt x="88907" y="18289"/>
                        <a:pt x="89164" y="18736"/>
                      </a:cubicBezTo>
                      <a:cubicBezTo>
                        <a:pt x="89164" y="18959"/>
                        <a:pt x="89164" y="18959"/>
                        <a:pt x="89421" y="19182"/>
                      </a:cubicBezTo>
                      <a:cubicBezTo>
                        <a:pt x="89421" y="19405"/>
                        <a:pt x="89421" y="19628"/>
                        <a:pt x="89678" y="19851"/>
                      </a:cubicBezTo>
                      <a:cubicBezTo>
                        <a:pt x="89678" y="19851"/>
                        <a:pt x="89678" y="20074"/>
                        <a:pt x="89678" y="20297"/>
                      </a:cubicBezTo>
                      <a:cubicBezTo>
                        <a:pt x="89935" y="20520"/>
                        <a:pt x="89935" y="20966"/>
                        <a:pt x="90192" y="21412"/>
                      </a:cubicBezTo>
                      <a:cubicBezTo>
                        <a:pt x="90192" y="21635"/>
                        <a:pt x="90449" y="21858"/>
                        <a:pt x="90449" y="22304"/>
                      </a:cubicBezTo>
                      <a:cubicBezTo>
                        <a:pt x="90706" y="22750"/>
                        <a:pt x="90706" y="22973"/>
                        <a:pt x="90963" y="23420"/>
                      </a:cubicBezTo>
                      <a:cubicBezTo>
                        <a:pt x="90963" y="23643"/>
                        <a:pt x="90963" y="23866"/>
                        <a:pt x="90963" y="23866"/>
                      </a:cubicBezTo>
                      <a:cubicBezTo>
                        <a:pt x="91220" y="24312"/>
                        <a:pt x="91220" y="24758"/>
                        <a:pt x="91477" y="24981"/>
                      </a:cubicBezTo>
                      <a:cubicBezTo>
                        <a:pt x="91477" y="25427"/>
                        <a:pt x="91477" y="25873"/>
                        <a:pt x="91734" y="26096"/>
                      </a:cubicBezTo>
                      <a:cubicBezTo>
                        <a:pt x="91734" y="26542"/>
                        <a:pt x="91991" y="26988"/>
                        <a:pt x="91991" y="27434"/>
                      </a:cubicBezTo>
                      <a:cubicBezTo>
                        <a:pt x="91991" y="27434"/>
                        <a:pt x="91991" y="27657"/>
                        <a:pt x="91991" y="27881"/>
                      </a:cubicBezTo>
                      <a:cubicBezTo>
                        <a:pt x="92248" y="28327"/>
                        <a:pt x="92248" y="28550"/>
                        <a:pt x="92248" y="28996"/>
                      </a:cubicBezTo>
                      <a:cubicBezTo>
                        <a:pt x="92248" y="29442"/>
                        <a:pt x="92505" y="29888"/>
                        <a:pt x="92505" y="30334"/>
                      </a:cubicBezTo>
                      <a:cubicBezTo>
                        <a:pt x="92505" y="30557"/>
                        <a:pt x="92505" y="31003"/>
                        <a:pt x="92762" y="31449"/>
                      </a:cubicBezTo>
                      <a:cubicBezTo>
                        <a:pt x="92762" y="31672"/>
                        <a:pt x="92762" y="31895"/>
                        <a:pt x="92762" y="32118"/>
                      </a:cubicBezTo>
                      <a:cubicBezTo>
                        <a:pt x="92762" y="32342"/>
                        <a:pt x="92762" y="32788"/>
                        <a:pt x="92762" y="33234"/>
                      </a:cubicBezTo>
                      <a:cubicBezTo>
                        <a:pt x="92762" y="33680"/>
                        <a:pt x="93019" y="34126"/>
                        <a:pt x="93019" y="34572"/>
                      </a:cubicBezTo>
                      <a:cubicBezTo>
                        <a:pt x="93019" y="34795"/>
                        <a:pt x="93019" y="34795"/>
                        <a:pt x="93019" y="35018"/>
                      </a:cubicBezTo>
                      <a:cubicBezTo>
                        <a:pt x="93019" y="35241"/>
                        <a:pt x="93019" y="35464"/>
                        <a:pt x="93019" y="35687"/>
                      </a:cubicBezTo>
                      <a:cubicBezTo>
                        <a:pt x="93019" y="35910"/>
                        <a:pt x="93019" y="36133"/>
                        <a:pt x="93019" y="36356"/>
                      </a:cubicBezTo>
                      <a:cubicBezTo>
                        <a:pt x="93019" y="36579"/>
                        <a:pt x="93019" y="36802"/>
                        <a:pt x="93019" y="37026"/>
                      </a:cubicBezTo>
                      <a:cubicBezTo>
                        <a:pt x="93019" y="37249"/>
                        <a:pt x="93019" y="37249"/>
                        <a:pt x="93019" y="37695"/>
                      </a:cubicBezTo>
                      <a:cubicBezTo>
                        <a:pt x="93019" y="37918"/>
                        <a:pt x="93019" y="38141"/>
                        <a:pt x="93019" y="38141"/>
                      </a:cubicBezTo>
                      <a:cubicBezTo>
                        <a:pt x="93019" y="41040"/>
                        <a:pt x="92762" y="43717"/>
                        <a:pt x="92505" y="46617"/>
                      </a:cubicBezTo>
                      <a:cubicBezTo>
                        <a:pt x="92248" y="46840"/>
                        <a:pt x="92248" y="47063"/>
                        <a:pt x="92248" y="47509"/>
                      </a:cubicBezTo>
                      <a:cubicBezTo>
                        <a:pt x="92248" y="47732"/>
                        <a:pt x="92248" y="47732"/>
                        <a:pt x="92248" y="47955"/>
                      </a:cubicBezTo>
                      <a:cubicBezTo>
                        <a:pt x="92248" y="48178"/>
                        <a:pt x="92248" y="48178"/>
                        <a:pt x="91991" y="48624"/>
                      </a:cubicBezTo>
                      <a:cubicBezTo>
                        <a:pt x="91991" y="49739"/>
                        <a:pt x="91734" y="50855"/>
                        <a:pt x="91477" y="51747"/>
                      </a:cubicBezTo>
                      <a:cubicBezTo>
                        <a:pt x="91220" y="52193"/>
                        <a:pt x="91220" y="52416"/>
                        <a:pt x="91220" y="52862"/>
                      </a:cubicBezTo>
                      <a:cubicBezTo>
                        <a:pt x="90963" y="53531"/>
                        <a:pt x="90706" y="54423"/>
                        <a:pt x="90449" y="55092"/>
                      </a:cubicBezTo>
                      <a:cubicBezTo>
                        <a:pt x="90449" y="55539"/>
                        <a:pt x="90192" y="55762"/>
                        <a:pt x="90192" y="56208"/>
                      </a:cubicBezTo>
                      <a:cubicBezTo>
                        <a:pt x="89935" y="57100"/>
                        <a:pt x="89678" y="57769"/>
                        <a:pt x="89421" y="58438"/>
                      </a:cubicBezTo>
                      <a:cubicBezTo>
                        <a:pt x="89421" y="58884"/>
                        <a:pt x="89164" y="59107"/>
                        <a:pt x="89164" y="59553"/>
                      </a:cubicBezTo>
                      <a:cubicBezTo>
                        <a:pt x="88650" y="60446"/>
                        <a:pt x="88394" y="61561"/>
                        <a:pt x="87880" y="62453"/>
                      </a:cubicBezTo>
                      <a:cubicBezTo>
                        <a:pt x="87623" y="62899"/>
                        <a:pt x="87366" y="63568"/>
                        <a:pt x="87366" y="64014"/>
                      </a:cubicBezTo>
                      <a:cubicBezTo>
                        <a:pt x="87109" y="64237"/>
                        <a:pt x="87109" y="64237"/>
                        <a:pt x="86852" y="64684"/>
                      </a:cubicBezTo>
                      <a:cubicBezTo>
                        <a:pt x="86852" y="64684"/>
                        <a:pt x="86852" y="64907"/>
                        <a:pt x="86852" y="65130"/>
                      </a:cubicBezTo>
                      <a:cubicBezTo>
                        <a:pt x="86338" y="65799"/>
                        <a:pt x="86081" y="66468"/>
                        <a:pt x="85824" y="66914"/>
                      </a:cubicBezTo>
                      <a:cubicBezTo>
                        <a:pt x="85824" y="67137"/>
                        <a:pt x="85567" y="67360"/>
                        <a:pt x="85567" y="67583"/>
                      </a:cubicBezTo>
                      <a:cubicBezTo>
                        <a:pt x="85310" y="68029"/>
                        <a:pt x="85053" y="68475"/>
                        <a:pt x="84796" y="68921"/>
                      </a:cubicBezTo>
                      <a:cubicBezTo>
                        <a:pt x="84282" y="69591"/>
                        <a:pt x="84025" y="70483"/>
                        <a:pt x="83511" y="71375"/>
                      </a:cubicBezTo>
                      <a:cubicBezTo>
                        <a:pt x="83254" y="71598"/>
                        <a:pt x="83254" y="71821"/>
                        <a:pt x="82997" y="72044"/>
                      </a:cubicBezTo>
                      <a:cubicBezTo>
                        <a:pt x="82483" y="72936"/>
                        <a:pt x="81970" y="73605"/>
                        <a:pt x="81456" y="74498"/>
                      </a:cubicBezTo>
                      <a:cubicBezTo>
                        <a:pt x="81199" y="74944"/>
                        <a:pt x="80942" y="75613"/>
                        <a:pt x="80428" y="76059"/>
                      </a:cubicBezTo>
                      <a:cubicBezTo>
                        <a:pt x="80171" y="76505"/>
                        <a:pt x="79914" y="76951"/>
                        <a:pt x="79143" y="77843"/>
                      </a:cubicBezTo>
                      <a:cubicBezTo>
                        <a:pt x="78629" y="78513"/>
                        <a:pt x="78115" y="79182"/>
                        <a:pt x="77601" y="80074"/>
                      </a:cubicBezTo>
                      <a:cubicBezTo>
                        <a:pt x="77344" y="80074"/>
                        <a:pt x="77344" y="80297"/>
                        <a:pt x="77087" y="80520"/>
                      </a:cubicBezTo>
                      <a:cubicBezTo>
                        <a:pt x="77087" y="80520"/>
                        <a:pt x="77087" y="80743"/>
                        <a:pt x="76830" y="80966"/>
                      </a:cubicBezTo>
                      <a:cubicBezTo>
                        <a:pt x="76830" y="80966"/>
                        <a:pt x="76830" y="80966"/>
                        <a:pt x="76830" y="80966"/>
                      </a:cubicBezTo>
                      <a:cubicBezTo>
                        <a:pt x="76316" y="81412"/>
                        <a:pt x="76059" y="81858"/>
                        <a:pt x="75802" y="82304"/>
                      </a:cubicBezTo>
                      <a:cubicBezTo>
                        <a:pt x="75032" y="82973"/>
                        <a:pt x="74518" y="83643"/>
                        <a:pt x="74004" y="84312"/>
                      </a:cubicBezTo>
                      <a:cubicBezTo>
                        <a:pt x="73747" y="84312"/>
                        <a:pt x="73747" y="84535"/>
                        <a:pt x="73233" y="84981"/>
                      </a:cubicBezTo>
                      <a:cubicBezTo>
                        <a:pt x="72976" y="85204"/>
                        <a:pt x="72976" y="85427"/>
                        <a:pt x="72719" y="85650"/>
                      </a:cubicBezTo>
                      <a:cubicBezTo>
                        <a:pt x="72462" y="85873"/>
                        <a:pt x="71948" y="86319"/>
                        <a:pt x="71434" y="86988"/>
                      </a:cubicBezTo>
                      <a:cubicBezTo>
                        <a:pt x="70920" y="87211"/>
                        <a:pt x="70663" y="87657"/>
                        <a:pt x="70149" y="88104"/>
                      </a:cubicBezTo>
                      <a:cubicBezTo>
                        <a:pt x="70149" y="88104"/>
                        <a:pt x="70149" y="88104"/>
                        <a:pt x="70149" y="88104"/>
                      </a:cubicBezTo>
                      <a:cubicBezTo>
                        <a:pt x="69379" y="88773"/>
                        <a:pt x="68608" y="89665"/>
                        <a:pt x="67323" y="90557"/>
                      </a:cubicBezTo>
                      <a:cubicBezTo>
                        <a:pt x="66552" y="91449"/>
                        <a:pt x="65524" y="92342"/>
                        <a:pt x="64496" y="93011"/>
                      </a:cubicBezTo>
                      <a:cubicBezTo>
                        <a:pt x="64496" y="93234"/>
                        <a:pt x="64239" y="93234"/>
                        <a:pt x="63982" y="93457"/>
                      </a:cubicBezTo>
                      <a:cubicBezTo>
                        <a:pt x="63468" y="93903"/>
                        <a:pt x="62955" y="94349"/>
                        <a:pt x="62184" y="94795"/>
                      </a:cubicBezTo>
                      <a:cubicBezTo>
                        <a:pt x="61927" y="95018"/>
                        <a:pt x="61670" y="95241"/>
                        <a:pt x="61413" y="95464"/>
                      </a:cubicBezTo>
                      <a:cubicBezTo>
                        <a:pt x="60642" y="95910"/>
                        <a:pt x="59614" y="96579"/>
                        <a:pt x="58843" y="97249"/>
                      </a:cubicBezTo>
                      <a:cubicBezTo>
                        <a:pt x="58843" y="97249"/>
                        <a:pt x="58843" y="97249"/>
                        <a:pt x="58843" y="97249"/>
                      </a:cubicBezTo>
                      <a:cubicBezTo>
                        <a:pt x="58586" y="97249"/>
                        <a:pt x="58072" y="97472"/>
                        <a:pt x="57815" y="97695"/>
                      </a:cubicBezTo>
                      <a:cubicBezTo>
                        <a:pt x="57301" y="98141"/>
                        <a:pt x="56788" y="98364"/>
                        <a:pt x="56274" y="98587"/>
                      </a:cubicBezTo>
                      <a:cubicBezTo>
                        <a:pt x="56017" y="98810"/>
                        <a:pt x="55760" y="99033"/>
                        <a:pt x="55246" y="99256"/>
                      </a:cubicBezTo>
                      <a:cubicBezTo>
                        <a:pt x="54989" y="99479"/>
                        <a:pt x="54732" y="99479"/>
                        <a:pt x="54475" y="99702"/>
                      </a:cubicBezTo>
                      <a:cubicBezTo>
                        <a:pt x="54475" y="99702"/>
                        <a:pt x="54218" y="99925"/>
                        <a:pt x="54218" y="99925"/>
                      </a:cubicBezTo>
                      <a:cubicBezTo>
                        <a:pt x="53961" y="99925"/>
                        <a:pt x="53704" y="100148"/>
                        <a:pt x="53447" y="100371"/>
                      </a:cubicBezTo>
                      <a:cubicBezTo>
                        <a:pt x="53447" y="100371"/>
                        <a:pt x="53190" y="100371"/>
                        <a:pt x="53190" y="100371"/>
                      </a:cubicBezTo>
                      <a:cubicBezTo>
                        <a:pt x="52933" y="100594"/>
                        <a:pt x="52419" y="100817"/>
                        <a:pt x="52162" y="101040"/>
                      </a:cubicBezTo>
                      <a:cubicBezTo>
                        <a:pt x="51905" y="101040"/>
                        <a:pt x="51648" y="101040"/>
                        <a:pt x="51648" y="101263"/>
                      </a:cubicBezTo>
                      <a:cubicBezTo>
                        <a:pt x="50620" y="101710"/>
                        <a:pt x="49850" y="101933"/>
                        <a:pt x="49079" y="102379"/>
                      </a:cubicBezTo>
                      <a:cubicBezTo>
                        <a:pt x="48822" y="102379"/>
                        <a:pt x="48565" y="102602"/>
                        <a:pt x="48308" y="102602"/>
                      </a:cubicBezTo>
                      <a:cubicBezTo>
                        <a:pt x="47537" y="103048"/>
                        <a:pt x="46766" y="103271"/>
                        <a:pt x="45995" y="103494"/>
                      </a:cubicBezTo>
                      <a:cubicBezTo>
                        <a:pt x="45995" y="103717"/>
                        <a:pt x="45995" y="103717"/>
                        <a:pt x="45995" y="103717"/>
                      </a:cubicBezTo>
                      <a:cubicBezTo>
                        <a:pt x="45224" y="103940"/>
                        <a:pt x="44197" y="104163"/>
                        <a:pt x="43426" y="104609"/>
                      </a:cubicBezTo>
                      <a:cubicBezTo>
                        <a:pt x="43169" y="104609"/>
                        <a:pt x="42912" y="104609"/>
                        <a:pt x="42912" y="104832"/>
                      </a:cubicBezTo>
                      <a:cubicBezTo>
                        <a:pt x="41884" y="105055"/>
                        <a:pt x="41113" y="105278"/>
                        <a:pt x="40085" y="105501"/>
                      </a:cubicBezTo>
                      <a:cubicBezTo>
                        <a:pt x="40085" y="105501"/>
                        <a:pt x="39828" y="105724"/>
                        <a:pt x="39571" y="105724"/>
                      </a:cubicBezTo>
                      <a:cubicBezTo>
                        <a:pt x="37773" y="106171"/>
                        <a:pt x="35974" y="106394"/>
                        <a:pt x="34175" y="106840"/>
                      </a:cubicBezTo>
                      <a:cubicBezTo>
                        <a:pt x="33661" y="106840"/>
                        <a:pt x="33147" y="106840"/>
                        <a:pt x="32633" y="107063"/>
                      </a:cubicBezTo>
                      <a:cubicBezTo>
                        <a:pt x="28522" y="107509"/>
                        <a:pt x="24668" y="107509"/>
                        <a:pt x="21070" y="107063"/>
                      </a:cubicBezTo>
                      <a:cubicBezTo>
                        <a:pt x="20556" y="107063"/>
                        <a:pt x="20299" y="106840"/>
                        <a:pt x="19785" y="106840"/>
                      </a:cubicBezTo>
                      <a:cubicBezTo>
                        <a:pt x="19528" y="106840"/>
                        <a:pt x="19271" y="106840"/>
                        <a:pt x="19014" y="106840"/>
                      </a:cubicBezTo>
                      <a:cubicBezTo>
                        <a:pt x="19014" y="106617"/>
                        <a:pt x="18758" y="106617"/>
                        <a:pt x="18501" y="106617"/>
                      </a:cubicBezTo>
                      <a:cubicBezTo>
                        <a:pt x="18501" y="106617"/>
                        <a:pt x="18501" y="106617"/>
                        <a:pt x="18501" y="106617"/>
                      </a:cubicBezTo>
                      <a:cubicBezTo>
                        <a:pt x="0" y="97918"/>
                        <a:pt x="0" y="97918"/>
                        <a:pt x="0" y="97918"/>
                      </a:cubicBezTo>
                      <a:cubicBezTo>
                        <a:pt x="770" y="98587"/>
                        <a:pt x="1541" y="99256"/>
                        <a:pt x="2312" y="99702"/>
                      </a:cubicBezTo>
                      <a:cubicBezTo>
                        <a:pt x="5396" y="101710"/>
                        <a:pt x="9250" y="103494"/>
                        <a:pt x="13361" y="105278"/>
                      </a:cubicBezTo>
                      <a:cubicBezTo>
                        <a:pt x="13104" y="105278"/>
                        <a:pt x="12847" y="105278"/>
                        <a:pt x="12847" y="105278"/>
                      </a:cubicBezTo>
                      <a:cubicBezTo>
                        <a:pt x="12591" y="105055"/>
                        <a:pt x="12334" y="105055"/>
                        <a:pt x="11820" y="104832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507" y="103940"/>
                        <a:pt x="9507" y="103940"/>
                        <a:pt x="9507" y="103940"/>
                      </a:cubicBezTo>
                      <a:cubicBezTo>
                        <a:pt x="9250" y="103717"/>
                        <a:pt x="9250" y="103717"/>
                        <a:pt x="8993" y="103717"/>
                      </a:cubicBezTo>
                      <a:cubicBezTo>
                        <a:pt x="8736" y="103717"/>
                        <a:pt x="8736" y="103494"/>
                        <a:pt x="8479" y="103494"/>
                      </a:cubicBezTo>
                      <a:cubicBezTo>
                        <a:pt x="8479" y="103494"/>
                        <a:pt x="8479" y="103494"/>
                        <a:pt x="8479" y="103494"/>
                      </a:cubicBezTo>
                      <a:cubicBezTo>
                        <a:pt x="8479" y="103494"/>
                        <a:pt x="8479" y="103494"/>
                        <a:pt x="8479" y="103494"/>
                      </a:cubicBezTo>
                      <a:cubicBezTo>
                        <a:pt x="23640" y="110631"/>
                        <a:pt x="23640" y="110631"/>
                        <a:pt x="23640" y="110631"/>
                      </a:cubicBezTo>
                      <a:cubicBezTo>
                        <a:pt x="27751" y="112639"/>
                        <a:pt x="31862" y="114423"/>
                        <a:pt x="35460" y="116208"/>
                      </a:cubicBezTo>
                      <a:cubicBezTo>
                        <a:pt x="35717" y="116431"/>
                        <a:pt x="35974" y="116431"/>
                        <a:pt x="36488" y="116654"/>
                      </a:cubicBezTo>
                      <a:cubicBezTo>
                        <a:pt x="36488" y="116654"/>
                        <a:pt x="36488" y="116654"/>
                        <a:pt x="36488" y="116654"/>
                      </a:cubicBezTo>
                      <a:cubicBezTo>
                        <a:pt x="36488" y="116654"/>
                        <a:pt x="36745" y="116654"/>
                        <a:pt x="36745" y="116877"/>
                      </a:cubicBezTo>
                      <a:cubicBezTo>
                        <a:pt x="37002" y="116877"/>
                        <a:pt x="37259" y="117100"/>
                        <a:pt x="37773" y="117100"/>
                      </a:cubicBezTo>
                      <a:cubicBezTo>
                        <a:pt x="37773" y="117323"/>
                        <a:pt x="38029" y="117323"/>
                        <a:pt x="38286" y="117323"/>
                      </a:cubicBezTo>
                      <a:cubicBezTo>
                        <a:pt x="38286" y="117323"/>
                        <a:pt x="38286" y="117323"/>
                        <a:pt x="38286" y="117323"/>
                      </a:cubicBezTo>
                      <a:cubicBezTo>
                        <a:pt x="38543" y="117546"/>
                        <a:pt x="38800" y="117546"/>
                        <a:pt x="39057" y="117769"/>
                      </a:cubicBezTo>
                      <a:cubicBezTo>
                        <a:pt x="39571" y="117769"/>
                        <a:pt x="39571" y="117769"/>
                        <a:pt x="39571" y="117769"/>
                      </a:cubicBezTo>
                      <a:cubicBezTo>
                        <a:pt x="39314" y="117769"/>
                        <a:pt x="39314" y="117769"/>
                        <a:pt x="39314" y="117769"/>
                      </a:cubicBezTo>
                      <a:cubicBezTo>
                        <a:pt x="39571" y="117769"/>
                        <a:pt x="39571" y="117769"/>
                        <a:pt x="39828" y="117992"/>
                      </a:cubicBezTo>
                      <a:cubicBezTo>
                        <a:pt x="40085" y="117992"/>
                        <a:pt x="40342" y="118215"/>
                        <a:pt x="40599" y="118215"/>
                      </a:cubicBezTo>
                      <a:cubicBezTo>
                        <a:pt x="41627" y="118438"/>
                        <a:pt x="42655" y="118661"/>
                        <a:pt x="43683" y="118884"/>
                      </a:cubicBezTo>
                      <a:cubicBezTo>
                        <a:pt x="43683" y="118884"/>
                        <a:pt x="43683" y="118884"/>
                        <a:pt x="43683" y="118884"/>
                      </a:cubicBezTo>
                      <a:cubicBezTo>
                        <a:pt x="43683" y="119107"/>
                        <a:pt x="43683" y="119107"/>
                        <a:pt x="43683" y="119107"/>
                      </a:cubicBezTo>
                      <a:cubicBezTo>
                        <a:pt x="43683" y="119107"/>
                        <a:pt x="43683" y="119107"/>
                        <a:pt x="43683" y="119107"/>
                      </a:cubicBezTo>
                      <a:cubicBezTo>
                        <a:pt x="43940" y="119107"/>
                        <a:pt x="43940" y="119107"/>
                        <a:pt x="44197" y="119107"/>
                      </a:cubicBezTo>
                      <a:cubicBezTo>
                        <a:pt x="44710" y="119330"/>
                        <a:pt x="44710" y="119330"/>
                        <a:pt x="44967" y="119330"/>
                      </a:cubicBezTo>
                      <a:cubicBezTo>
                        <a:pt x="45224" y="119330"/>
                        <a:pt x="45481" y="119330"/>
                        <a:pt x="45481" y="119330"/>
                      </a:cubicBezTo>
                      <a:cubicBezTo>
                        <a:pt x="45738" y="119330"/>
                        <a:pt x="45995" y="119553"/>
                        <a:pt x="45995" y="119553"/>
                      </a:cubicBezTo>
                      <a:cubicBezTo>
                        <a:pt x="46252" y="119553"/>
                        <a:pt x="46509" y="119553"/>
                        <a:pt x="46509" y="119553"/>
                      </a:cubicBezTo>
                      <a:cubicBezTo>
                        <a:pt x="47023" y="119553"/>
                        <a:pt x="47537" y="119776"/>
                        <a:pt x="48051" y="119776"/>
                      </a:cubicBezTo>
                      <a:cubicBezTo>
                        <a:pt x="48051" y="119776"/>
                        <a:pt x="48051" y="119776"/>
                        <a:pt x="48051" y="119776"/>
                      </a:cubicBezTo>
                      <a:cubicBezTo>
                        <a:pt x="48051" y="119776"/>
                        <a:pt x="48051" y="119776"/>
                        <a:pt x="48051" y="119776"/>
                      </a:cubicBezTo>
                      <a:cubicBezTo>
                        <a:pt x="49079" y="119776"/>
                        <a:pt x="49850" y="120000"/>
                        <a:pt x="50620" y="120000"/>
                      </a:cubicBezTo>
                      <a:cubicBezTo>
                        <a:pt x="50620" y="120000"/>
                        <a:pt x="50620" y="120000"/>
                        <a:pt x="50620" y="120000"/>
                      </a:cubicBezTo>
                      <a:cubicBezTo>
                        <a:pt x="51391" y="120000"/>
                        <a:pt x="52419" y="120000"/>
                        <a:pt x="53190" y="120000"/>
                      </a:cubicBezTo>
                      <a:cubicBezTo>
                        <a:pt x="53447" y="120000"/>
                        <a:pt x="53447" y="120000"/>
                        <a:pt x="53447" y="120000"/>
                      </a:cubicBezTo>
                      <a:cubicBezTo>
                        <a:pt x="53447" y="120000"/>
                        <a:pt x="53447" y="120000"/>
                        <a:pt x="53447" y="120000"/>
                      </a:cubicBezTo>
                      <a:cubicBezTo>
                        <a:pt x="53704" y="120000"/>
                        <a:pt x="53704" y="120000"/>
                        <a:pt x="53961" y="120000"/>
                      </a:cubicBezTo>
                      <a:cubicBezTo>
                        <a:pt x="53961" y="120000"/>
                        <a:pt x="53961" y="120000"/>
                        <a:pt x="53961" y="120000"/>
                      </a:cubicBezTo>
                      <a:cubicBezTo>
                        <a:pt x="54732" y="120000"/>
                        <a:pt x="55503" y="120000"/>
                        <a:pt x="56274" y="120000"/>
                      </a:cubicBezTo>
                      <a:cubicBezTo>
                        <a:pt x="56274" y="120000"/>
                        <a:pt x="56274" y="120000"/>
                        <a:pt x="56274" y="120000"/>
                      </a:cubicBezTo>
                      <a:cubicBezTo>
                        <a:pt x="57301" y="120000"/>
                        <a:pt x="58586" y="119776"/>
                        <a:pt x="59614" y="119776"/>
                      </a:cubicBezTo>
                      <a:cubicBezTo>
                        <a:pt x="59614" y="119776"/>
                        <a:pt x="59871" y="119553"/>
                        <a:pt x="60128" y="119553"/>
                      </a:cubicBezTo>
                      <a:cubicBezTo>
                        <a:pt x="60128" y="119553"/>
                        <a:pt x="60128" y="119553"/>
                        <a:pt x="60128" y="119553"/>
                      </a:cubicBezTo>
                      <a:cubicBezTo>
                        <a:pt x="60385" y="119553"/>
                        <a:pt x="60642" y="119553"/>
                        <a:pt x="60899" y="119553"/>
                      </a:cubicBezTo>
                      <a:cubicBezTo>
                        <a:pt x="60899" y="119553"/>
                        <a:pt x="60899" y="119553"/>
                        <a:pt x="60899" y="119553"/>
                      </a:cubicBezTo>
                      <a:cubicBezTo>
                        <a:pt x="61156" y="119553"/>
                        <a:pt x="61156" y="119553"/>
                        <a:pt x="61156" y="119553"/>
                      </a:cubicBezTo>
                      <a:cubicBezTo>
                        <a:pt x="61413" y="119553"/>
                        <a:pt x="61413" y="119330"/>
                        <a:pt x="61670" y="119330"/>
                      </a:cubicBezTo>
                      <a:cubicBezTo>
                        <a:pt x="61670" y="119330"/>
                        <a:pt x="61670" y="119330"/>
                        <a:pt x="61670" y="119330"/>
                      </a:cubicBezTo>
                      <a:cubicBezTo>
                        <a:pt x="62184" y="119330"/>
                        <a:pt x="62955" y="119107"/>
                        <a:pt x="63468" y="119107"/>
                      </a:cubicBezTo>
                      <a:cubicBezTo>
                        <a:pt x="63468" y="119107"/>
                        <a:pt x="63468" y="119107"/>
                        <a:pt x="63468" y="119107"/>
                      </a:cubicBezTo>
                      <a:cubicBezTo>
                        <a:pt x="63725" y="119107"/>
                        <a:pt x="63982" y="118884"/>
                        <a:pt x="63982" y="118884"/>
                      </a:cubicBezTo>
                      <a:cubicBezTo>
                        <a:pt x="63982" y="118884"/>
                        <a:pt x="63982" y="118884"/>
                        <a:pt x="63982" y="118884"/>
                      </a:cubicBezTo>
                      <a:cubicBezTo>
                        <a:pt x="64753" y="118884"/>
                        <a:pt x="65781" y="118661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552" y="118438"/>
                        <a:pt x="66552" y="118438"/>
                      </a:cubicBezTo>
                      <a:cubicBezTo>
                        <a:pt x="66552" y="118438"/>
                        <a:pt x="66809" y="118215"/>
                        <a:pt x="67066" y="118215"/>
                      </a:cubicBezTo>
                      <a:cubicBezTo>
                        <a:pt x="67066" y="118215"/>
                        <a:pt x="67066" y="118215"/>
                        <a:pt x="67066" y="118215"/>
                      </a:cubicBezTo>
                      <a:cubicBezTo>
                        <a:pt x="67066" y="118215"/>
                        <a:pt x="67066" y="118215"/>
                        <a:pt x="67066" y="118215"/>
                      </a:cubicBezTo>
                      <a:cubicBezTo>
                        <a:pt x="67323" y="118215"/>
                        <a:pt x="67323" y="118215"/>
                        <a:pt x="67323" y="118215"/>
                      </a:cubicBezTo>
                      <a:cubicBezTo>
                        <a:pt x="67580" y="118215"/>
                        <a:pt x="67580" y="117992"/>
                        <a:pt x="67837" y="117992"/>
                      </a:cubicBezTo>
                      <a:cubicBezTo>
                        <a:pt x="67837" y="117992"/>
                        <a:pt x="68094" y="117992"/>
                        <a:pt x="68094" y="117992"/>
                      </a:cubicBezTo>
                      <a:cubicBezTo>
                        <a:pt x="68351" y="117992"/>
                        <a:pt x="68351" y="117769"/>
                        <a:pt x="68608" y="117769"/>
                      </a:cubicBezTo>
                      <a:cubicBezTo>
                        <a:pt x="68608" y="117769"/>
                        <a:pt x="68865" y="117769"/>
                        <a:pt x="68865" y="117769"/>
                      </a:cubicBezTo>
                      <a:cubicBezTo>
                        <a:pt x="68865" y="117769"/>
                        <a:pt x="68865" y="117769"/>
                        <a:pt x="69122" y="117769"/>
                      </a:cubicBezTo>
                      <a:cubicBezTo>
                        <a:pt x="69122" y="117769"/>
                        <a:pt x="69122" y="117769"/>
                        <a:pt x="69122" y="117769"/>
                      </a:cubicBezTo>
                      <a:cubicBezTo>
                        <a:pt x="69122" y="117546"/>
                        <a:pt x="69122" y="117546"/>
                        <a:pt x="69379" y="117546"/>
                      </a:cubicBezTo>
                      <a:cubicBezTo>
                        <a:pt x="69379" y="117546"/>
                        <a:pt x="69379" y="117546"/>
                        <a:pt x="69635" y="117546"/>
                      </a:cubicBezTo>
                      <a:cubicBezTo>
                        <a:pt x="69635" y="117546"/>
                        <a:pt x="69892" y="117323"/>
                        <a:pt x="69892" y="117323"/>
                      </a:cubicBezTo>
                      <a:cubicBezTo>
                        <a:pt x="70149" y="117323"/>
                        <a:pt x="70149" y="117323"/>
                        <a:pt x="70406" y="117323"/>
                      </a:cubicBezTo>
                      <a:cubicBezTo>
                        <a:pt x="70406" y="117323"/>
                        <a:pt x="70663" y="117100"/>
                        <a:pt x="70663" y="117100"/>
                      </a:cubicBezTo>
                      <a:cubicBezTo>
                        <a:pt x="70663" y="117100"/>
                        <a:pt x="70920" y="117100"/>
                        <a:pt x="70920" y="117100"/>
                      </a:cubicBezTo>
                      <a:cubicBezTo>
                        <a:pt x="70920" y="117100"/>
                        <a:pt x="70920" y="117100"/>
                        <a:pt x="70920" y="117100"/>
                      </a:cubicBezTo>
                      <a:cubicBezTo>
                        <a:pt x="70920" y="117100"/>
                        <a:pt x="70920" y="117100"/>
                        <a:pt x="70920" y="117100"/>
                      </a:cubicBezTo>
                      <a:cubicBezTo>
                        <a:pt x="71177" y="117100"/>
                        <a:pt x="71177" y="116877"/>
                        <a:pt x="71434" y="116877"/>
                      </a:cubicBezTo>
                      <a:cubicBezTo>
                        <a:pt x="71434" y="116877"/>
                        <a:pt x="71691" y="116877"/>
                        <a:pt x="71691" y="116877"/>
                      </a:cubicBezTo>
                      <a:cubicBezTo>
                        <a:pt x="71948" y="116877"/>
                        <a:pt x="71948" y="116654"/>
                        <a:pt x="72205" y="116654"/>
                      </a:cubicBezTo>
                      <a:cubicBezTo>
                        <a:pt x="72205" y="116654"/>
                        <a:pt x="72205" y="116654"/>
                        <a:pt x="72462" y="116654"/>
                      </a:cubicBezTo>
                      <a:cubicBezTo>
                        <a:pt x="72462" y="116431"/>
                        <a:pt x="72719" y="116431"/>
                        <a:pt x="72719" y="116431"/>
                      </a:cubicBezTo>
                      <a:cubicBezTo>
                        <a:pt x="72719" y="116431"/>
                        <a:pt x="72719" y="116431"/>
                        <a:pt x="72719" y="116431"/>
                      </a:cubicBezTo>
                      <a:cubicBezTo>
                        <a:pt x="72719" y="116431"/>
                        <a:pt x="72719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431"/>
                      </a:cubicBezTo>
                      <a:cubicBezTo>
                        <a:pt x="72976" y="116431"/>
                        <a:pt x="72976" y="116431"/>
                        <a:pt x="72976" y="116208"/>
                      </a:cubicBezTo>
                      <a:cubicBezTo>
                        <a:pt x="73233" y="116208"/>
                        <a:pt x="73233" y="116208"/>
                        <a:pt x="73490" y="116208"/>
                      </a:cubicBezTo>
                      <a:cubicBezTo>
                        <a:pt x="73490" y="116208"/>
                        <a:pt x="73747" y="115985"/>
                        <a:pt x="73747" y="115985"/>
                      </a:cubicBezTo>
                      <a:cubicBezTo>
                        <a:pt x="74004" y="115985"/>
                        <a:pt x="74004" y="115985"/>
                        <a:pt x="74261" y="115985"/>
                      </a:cubicBezTo>
                      <a:cubicBezTo>
                        <a:pt x="74261" y="115762"/>
                        <a:pt x="74261" y="115762"/>
                        <a:pt x="74518" y="115762"/>
                      </a:cubicBezTo>
                      <a:cubicBezTo>
                        <a:pt x="74518" y="115762"/>
                        <a:pt x="74518" y="115762"/>
                        <a:pt x="74518" y="115762"/>
                      </a:cubicBezTo>
                      <a:cubicBezTo>
                        <a:pt x="74518" y="115762"/>
                        <a:pt x="74775" y="115762"/>
                        <a:pt x="74775" y="115762"/>
                      </a:cubicBezTo>
                      <a:cubicBezTo>
                        <a:pt x="74775" y="115762"/>
                        <a:pt x="74775" y="115762"/>
                        <a:pt x="74775" y="115762"/>
                      </a:cubicBezTo>
                      <a:cubicBezTo>
                        <a:pt x="74775" y="115539"/>
                        <a:pt x="74775" y="115539"/>
                        <a:pt x="74775" y="115539"/>
                      </a:cubicBezTo>
                      <a:cubicBezTo>
                        <a:pt x="75032" y="115539"/>
                        <a:pt x="75032" y="115539"/>
                        <a:pt x="75032" y="115539"/>
                      </a:cubicBezTo>
                      <a:cubicBezTo>
                        <a:pt x="75289" y="115539"/>
                        <a:pt x="75289" y="115315"/>
                        <a:pt x="75546" y="115315"/>
                      </a:cubicBezTo>
                      <a:cubicBezTo>
                        <a:pt x="75546" y="115315"/>
                        <a:pt x="75546" y="115315"/>
                        <a:pt x="75802" y="115315"/>
                      </a:cubicBezTo>
                      <a:cubicBezTo>
                        <a:pt x="75802" y="115315"/>
                        <a:pt x="75802" y="115315"/>
                        <a:pt x="75802" y="115315"/>
                      </a:cubicBezTo>
                      <a:cubicBezTo>
                        <a:pt x="75802" y="115315"/>
                        <a:pt x="75802" y="115315"/>
                        <a:pt x="75802" y="115315"/>
                      </a:cubicBezTo>
                      <a:cubicBezTo>
                        <a:pt x="76059" y="115092"/>
                        <a:pt x="76059" y="115092"/>
                        <a:pt x="76316" y="115092"/>
                      </a:cubicBezTo>
                      <a:cubicBezTo>
                        <a:pt x="76316" y="115092"/>
                        <a:pt x="76316" y="114869"/>
                        <a:pt x="76573" y="114869"/>
                      </a:cubicBezTo>
                      <a:cubicBezTo>
                        <a:pt x="76573" y="114869"/>
                        <a:pt x="76573" y="114869"/>
                        <a:pt x="76573" y="114869"/>
                      </a:cubicBezTo>
                      <a:cubicBezTo>
                        <a:pt x="76573" y="114869"/>
                        <a:pt x="76573" y="114869"/>
                        <a:pt x="76573" y="114869"/>
                      </a:cubicBezTo>
                      <a:cubicBezTo>
                        <a:pt x="76830" y="114869"/>
                        <a:pt x="76830" y="114646"/>
                        <a:pt x="76830" y="114646"/>
                      </a:cubicBezTo>
                      <a:cubicBezTo>
                        <a:pt x="77087" y="114646"/>
                        <a:pt x="77087" y="114646"/>
                        <a:pt x="77087" y="114646"/>
                      </a:cubicBezTo>
                      <a:cubicBezTo>
                        <a:pt x="77344" y="114423"/>
                        <a:pt x="77601" y="114423"/>
                        <a:pt x="77601" y="114423"/>
                      </a:cubicBezTo>
                      <a:cubicBezTo>
                        <a:pt x="77601" y="114423"/>
                        <a:pt x="77858" y="114423"/>
                        <a:pt x="77858" y="114200"/>
                      </a:cubicBezTo>
                      <a:cubicBezTo>
                        <a:pt x="78115" y="114200"/>
                        <a:pt x="78115" y="114200"/>
                        <a:pt x="78372" y="113977"/>
                      </a:cubicBezTo>
                      <a:cubicBezTo>
                        <a:pt x="78372" y="113977"/>
                        <a:pt x="78372" y="113977"/>
                        <a:pt x="78372" y="113977"/>
                      </a:cubicBezTo>
                      <a:cubicBezTo>
                        <a:pt x="78372" y="113977"/>
                        <a:pt x="78372" y="113977"/>
                        <a:pt x="78372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977"/>
                        <a:pt x="78629" y="113977"/>
                        <a:pt x="78629" y="113977"/>
                      </a:cubicBezTo>
                      <a:cubicBezTo>
                        <a:pt x="78629" y="113754"/>
                        <a:pt x="78886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754"/>
                      </a:cubicBezTo>
                      <a:cubicBezTo>
                        <a:pt x="79143" y="113754"/>
                        <a:pt x="79143" y="113754"/>
                        <a:pt x="79143" y="113531"/>
                      </a:cubicBezTo>
                      <a:cubicBezTo>
                        <a:pt x="79400" y="113531"/>
                        <a:pt x="79400" y="113531"/>
                        <a:pt x="79657" y="113531"/>
                      </a:cubicBezTo>
                      <a:cubicBezTo>
                        <a:pt x="79657" y="113531"/>
                        <a:pt x="79657" y="113308"/>
                        <a:pt x="79657" y="113308"/>
                      </a:cubicBezTo>
                      <a:cubicBezTo>
                        <a:pt x="79914" y="113308"/>
                        <a:pt x="79914" y="113308"/>
                        <a:pt x="80171" y="113085"/>
                      </a:cubicBezTo>
                      <a:cubicBezTo>
                        <a:pt x="80171" y="113085"/>
                        <a:pt x="80428" y="113085"/>
                        <a:pt x="80428" y="113085"/>
                      </a:cubicBezTo>
                      <a:cubicBezTo>
                        <a:pt x="80685" y="112862"/>
                        <a:pt x="80942" y="112639"/>
                        <a:pt x="81199" y="112639"/>
                      </a:cubicBezTo>
                      <a:cubicBezTo>
                        <a:pt x="81199" y="112639"/>
                        <a:pt x="81456" y="112416"/>
                        <a:pt x="81456" y="112416"/>
                      </a:cubicBezTo>
                      <a:cubicBezTo>
                        <a:pt x="81713" y="112416"/>
                        <a:pt x="81970" y="112193"/>
                        <a:pt x="82226" y="111970"/>
                      </a:cubicBezTo>
                      <a:cubicBezTo>
                        <a:pt x="82226" y="111970"/>
                        <a:pt x="82226" y="111970"/>
                        <a:pt x="82226" y="111970"/>
                      </a:cubicBezTo>
                      <a:cubicBezTo>
                        <a:pt x="82483" y="111747"/>
                        <a:pt x="82997" y="111524"/>
                        <a:pt x="83254" y="111524"/>
                      </a:cubicBezTo>
                      <a:cubicBezTo>
                        <a:pt x="83254" y="111524"/>
                        <a:pt x="83254" y="111524"/>
                        <a:pt x="83254" y="111524"/>
                      </a:cubicBezTo>
                      <a:cubicBezTo>
                        <a:pt x="83254" y="111524"/>
                        <a:pt x="83254" y="111524"/>
                        <a:pt x="83254" y="111524"/>
                      </a:cubicBezTo>
                      <a:cubicBezTo>
                        <a:pt x="83254" y="111301"/>
                        <a:pt x="83254" y="111301"/>
                        <a:pt x="83254" y="111301"/>
                      </a:cubicBezTo>
                      <a:cubicBezTo>
                        <a:pt x="83254" y="111301"/>
                        <a:pt x="83254" y="111301"/>
                        <a:pt x="83511" y="111301"/>
                      </a:cubicBezTo>
                      <a:cubicBezTo>
                        <a:pt x="83511" y="111301"/>
                        <a:pt x="83511" y="111301"/>
                        <a:pt x="83511" y="111301"/>
                      </a:cubicBezTo>
                      <a:cubicBezTo>
                        <a:pt x="83511" y="111301"/>
                        <a:pt x="83511" y="111301"/>
                        <a:pt x="83511" y="111301"/>
                      </a:cubicBezTo>
                      <a:cubicBezTo>
                        <a:pt x="83511" y="111301"/>
                        <a:pt x="83768" y="111078"/>
                        <a:pt x="83768" y="111078"/>
                      </a:cubicBezTo>
                      <a:cubicBezTo>
                        <a:pt x="84539" y="110631"/>
                        <a:pt x="85053" y="110185"/>
                        <a:pt x="85824" y="109962"/>
                      </a:cubicBezTo>
                      <a:cubicBezTo>
                        <a:pt x="86595" y="109293"/>
                        <a:pt x="87623" y="108624"/>
                        <a:pt x="88394" y="108178"/>
                      </a:cubicBezTo>
                      <a:cubicBezTo>
                        <a:pt x="88650" y="107955"/>
                        <a:pt x="88907" y="107732"/>
                        <a:pt x="89164" y="107509"/>
                      </a:cubicBezTo>
                      <a:cubicBezTo>
                        <a:pt x="89678" y="107063"/>
                        <a:pt x="90192" y="106840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706" y="106394"/>
                        <a:pt x="90706" y="106394"/>
                        <a:pt x="90706" y="106394"/>
                      </a:cubicBezTo>
                      <a:cubicBezTo>
                        <a:pt x="90963" y="106171"/>
                        <a:pt x="90963" y="106171"/>
                        <a:pt x="90963" y="106171"/>
                      </a:cubicBezTo>
                      <a:cubicBezTo>
                        <a:pt x="90963" y="106171"/>
                        <a:pt x="91220" y="106171"/>
                        <a:pt x="91220" y="105947"/>
                      </a:cubicBezTo>
                      <a:cubicBezTo>
                        <a:pt x="91220" y="105947"/>
                        <a:pt x="91477" y="105947"/>
                        <a:pt x="91477" y="105724"/>
                      </a:cubicBezTo>
                      <a:cubicBezTo>
                        <a:pt x="92505" y="105055"/>
                        <a:pt x="93533" y="104163"/>
                        <a:pt x="94304" y="103494"/>
                      </a:cubicBezTo>
                      <a:cubicBezTo>
                        <a:pt x="94304" y="103494"/>
                        <a:pt x="94304" y="103271"/>
                        <a:pt x="94304" y="103271"/>
                      </a:cubicBezTo>
                      <a:cubicBezTo>
                        <a:pt x="94561" y="103271"/>
                        <a:pt x="94561" y="103271"/>
                        <a:pt x="94561" y="103271"/>
                      </a:cubicBezTo>
                      <a:cubicBezTo>
                        <a:pt x="94561" y="103271"/>
                        <a:pt x="94561" y="103048"/>
                        <a:pt x="94817" y="103048"/>
                      </a:cubicBezTo>
                      <a:cubicBezTo>
                        <a:pt x="94817" y="103048"/>
                        <a:pt x="94817" y="103048"/>
                        <a:pt x="94817" y="103048"/>
                      </a:cubicBezTo>
                      <a:cubicBezTo>
                        <a:pt x="95074" y="102825"/>
                        <a:pt x="95074" y="102602"/>
                        <a:pt x="95331" y="102602"/>
                      </a:cubicBezTo>
                      <a:cubicBezTo>
                        <a:pt x="95331" y="102602"/>
                        <a:pt x="95331" y="102379"/>
                        <a:pt x="95331" y="102379"/>
                      </a:cubicBezTo>
                      <a:cubicBezTo>
                        <a:pt x="95588" y="102379"/>
                        <a:pt x="95845" y="102156"/>
                        <a:pt x="95845" y="101933"/>
                      </a:cubicBezTo>
                      <a:cubicBezTo>
                        <a:pt x="96102" y="101933"/>
                        <a:pt x="96102" y="101933"/>
                        <a:pt x="96102" y="101933"/>
                      </a:cubicBezTo>
                      <a:cubicBezTo>
                        <a:pt x="96102" y="101710"/>
                        <a:pt x="96359" y="101486"/>
                        <a:pt x="96616" y="101486"/>
                      </a:cubicBezTo>
                      <a:cubicBezTo>
                        <a:pt x="96616" y="101486"/>
                        <a:pt x="96616" y="101486"/>
                        <a:pt x="96616" y="101486"/>
                      </a:cubicBezTo>
                      <a:cubicBezTo>
                        <a:pt x="96616" y="101263"/>
                        <a:pt x="96616" y="101263"/>
                        <a:pt x="96616" y="101263"/>
                      </a:cubicBezTo>
                      <a:cubicBezTo>
                        <a:pt x="96873" y="101263"/>
                        <a:pt x="96873" y="101040"/>
                        <a:pt x="97130" y="100817"/>
                      </a:cubicBezTo>
                      <a:cubicBezTo>
                        <a:pt x="97130" y="100817"/>
                        <a:pt x="97130" y="100817"/>
                        <a:pt x="97130" y="100817"/>
                      </a:cubicBezTo>
                      <a:cubicBezTo>
                        <a:pt x="97130" y="100817"/>
                        <a:pt x="97130" y="100817"/>
                        <a:pt x="97130" y="100817"/>
                      </a:cubicBezTo>
                      <a:cubicBezTo>
                        <a:pt x="97387" y="100594"/>
                        <a:pt x="97644" y="100371"/>
                        <a:pt x="97644" y="100371"/>
                      </a:cubicBezTo>
                      <a:cubicBezTo>
                        <a:pt x="97644" y="100148"/>
                        <a:pt x="97644" y="100148"/>
                        <a:pt x="97901" y="100148"/>
                      </a:cubicBezTo>
                      <a:cubicBezTo>
                        <a:pt x="97901" y="100148"/>
                        <a:pt x="98158" y="99925"/>
                        <a:pt x="98415" y="99702"/>
                      </a:cubicBezTo>
                      <a:cubicBezTo>
                        <a:pt x="98415" y="99702"/>
                        <a:pt x="98415" y="99702"/>
                        <a:pt x="98415" y="99702"/>
                      </a:cubicBezTo>
                      <a:cubicBezTo>
                        <a:pt x="98415" y="99702"/>
                        <a:pt x="98415" y="99702"/>
                        <a:pt x="98415" y="99702"/>
                      </a:cubicBezTo>
                      <a:cubicBezTo>
                        <a:pt x="98415" y="99702"/>
                        <a:pt x="98415" y="99479"/>
                        <a:pt x="98415" y="99479"/>
                      </a:cubicBezTo>
                      <a:cubicBezTo>
                        <a:pt x="98672" y="99479"/>
                        <a:pt x="98672" y="99256"/>
                        <a:pt x="98672" y="99256"/>
                      </a:cubicBezTo>
                      <a:cubicBezTo>
                        <a:pt x="98672" y="99256"/>
                        <a:pt x="98672" y="99256"/>
                        <a:pt x="98929" y="99256"/>
                      </a:cubicBezTo>
                      <a:cubicBezTo>
                        <a:pt x="99186" y="98810"/>
                        <a:pt x="99443" y="98587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700" y="98364"/>
                        <a:pt x="99700" y="98364"/>
                        <a:pt x="99700" y="98364"/>
                      </a:cubicBezTo>
                      <a:cubicBezTo>
                        <a:pt x="99957" y="98141"/>
                        <a:pt x="99957" y="97918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214" y="97695"/>
                      </a:cubicBezTo>
                      <a:cubicBezTo>
                        <a:pt x="100214" y="97695"/>
                        <a:pt x="100214" y="97695"/>
                        <a:pt x="100471" y="97472"/>
                      </a:cubicBezTo>
                      <a:cubicBezTo>
                        <a:pt x="100471" y="97472"/>
                        <a:pt x="100471" y="97472"/>
                        <a:pt x="100471" y="97472"/>
                      </a:cubicBezTo>
                      <a:cubicBezTo>
                        <a:pt x="100728" y="97249"/>
                        <a:pt x="100728" y="97249"/>
                        <a:pt x="100728" y="97249"/>
                      </a:cubicBezTo>
                      <a:cubicBezTo>
                        <a:pt x="100728" y="97026"/>
                        <a:pt x="100728" y="97026"/>
                        <a:pt x="100985" y="97026"/>
                      </a:cubicBezTo>
                      <a:cubicBezTo>
                        <a:pt x="100985" y="97026"/>
                        <a:pt x="100985" y="97026"/>
                        <a:pt x="100985" y="97026"/>
                      </a:cubicBezTo>
                      <a:cubicBezTo>
                        <a:pt x="100985" y="97026"/>
                        <a:pt x="100985" y="97026"/>
                        <a:pt x="100985" y="97026"/>
                      </a:cubicBezTo>
                      <a:cubicBezTo>
                        <a:pt x="101241" y="96579"/>
                        <a:pt x="101498" y="96356"/>
                        <a:pt x="101755" y="95910"/>
                      </a:cubicBezTo>
                      <a:cubicBezTo>
                        <a:pt x="101755" y="95910"/>
                        <a:pt x="101755" y="95910"/>
                        <a:pt x="101755" y="95910"/>
                      </a:cubicBezTo>
                      <a:cubicBezTo>
                        <a:pt x="101755" y="95910"/>
                        <a:pt x="101755" y="95910"/>
                        <a:pt x="101755" y="95910"/>
                      </a:cubicBezTo>
                      <a:cubicBezTo>
                        <a:pt x="102012" y="95910"/>
                        <a:pt x="102012" y="95687"/>
                        <a:pt x="102269" y="95464"/>
                      </a:cubicBezTo>
                      <a:cubicBezTo>
                        <a:pt x="102269" y="95241"/>
                        <a:pt x="102526" y="95241"/>
                        <a:pt x="102526" y="95018"/>
                      </a:cubicBezTo>
                      <a:cubicBezTo>
                        <a:pt x="102526" y="95018"/>
                        <a:pt x="102526" y="95018"/>
                        <a:pt x="102526" y="95018"/>
                      </a:cubicBezTo>
                      <a:cubicBezTo>
                        <a:pt x="102783" y="94795"/>
                        <a:pt x="103040" y="94572"/>
                        <a:pt x="103297" y="94349"/>
                      </a:cubicBezTo>
                      <a:cubicBezTo>
                        <a:pt x="103297" y="94126"/>
                        <a:pt x="103554" y="93903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680"/>
                      </a:cubicBezTo>
                      <a:cubicBezTo>
                        <a:pt x="103811" y="93680"/>
                        <a:pt x="103811" y="93680"/>
                        <a:pt x="103811" y="93457"/>
                      </a:cubicBezTo>
                      <a:cubicBezTo>
                        <a:pt x="103811" y="93457"/>
                        <a:pt x="103811" y="93457"/>
                        <a:pt x="103811" y="93457"/>
                      </a:cubicBezTo>
                      <a:cubicBezTo>
                        <a:pt x="103811" y="93457"/>
                        <a:pt x="103811" y="93457"/>
                        <a:pt x="104068" y="93457"/>
                      </a:cubicBezTo>
                      <a:cubicBezTo>
                        <a:pt x="104068" y="93457"/>
                        <a:pt x="104068" y="93457"/>
                        <a:pt x="104068" y="93457"/>
                      </a:cubicBezTo>
                      <a:cubicBezTo>
                        <a:pt x="104068" y="93234"/>
                        <a:pt x="104068" y="93234"/>
                        <a:pt x="104068" y="93234"/>
                      </a:cubicBezTo>
                      <a:cubicBezTo>
                        <a:pt x="104325" y="93011"/>
                        <a:pt x="104325" y="93011"/>
                        <a:pt x="104582" y="92788"/>
                      </a:cubicBezTo>
                      <a:cubicBezTo>
                        <a:pt x="104582" y="92788"/>
                        <a:pt x="104582" y="92788"/>
                        <a:pt x="104582" y="92788"/>
                      </a:cubicBezTo>
                      <a:cubicBezTo>
                        <a:pt x="104582" y="92788"/>
                        <a:pt x="104582" y="92788"/>
                        <a:pt x="104582" y="92565"/>
                      </a:cubicBezTo>
                      <a:cubicBezTo>
                        <a:pt x="104582" y="92565"/>
                        <a:pt x="104582" y="92565"/>
                        <a:pt x="104582" y="92565"/>
                      </a:cubicBezTo>
                      <a:cubicBezTo>
                        <a:pt x="105096" y="91895"/>
                        <a:pt x="105610" y="91226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124" y="90557"/>
                        <a:pt x="106124" y="90557"/>
                        <a:pt x="106124" y="90557"/>
                      </a:cubicBezTo>
                      <a:cubicBezTo>
                        <a:pt x="106381" y="90334"/>
                        <a:pt x="106381" y="90334"/>
                        <a:pt x="106381" y="90111"/>
                      </a:cubicBezTo>
                      <a:cubicBezTo>
                        <a:pt x="106381" y="90111"/>
                        <a:pt x="106381" y="90111"/>
                        <a:pt x="106638" y="90111"/>
                      </a:cubicBezTo>
                      <a:cubicBezTo>
                        <a:pt x="106638" y="89888"/>
                        <a:pt x="106895" y="89665"/>
                        <a:pt x="106895" y="89442"/>
                      </a:cubicBezTo>
                      <a:cubicBezTo>
                        <a:pt x="107152" y="89219"/>
                        <a:pt x="107152" y="89219"/>
                        <a:pt x="107152" y="89219"/>
                      </a:cubicBezTo>
                      <a:cubicBezTo>
                        <a:pt x="107152" y="88996"/>
                        <a:pt x="107408" y="88773"/>
                        <a:pt x="107408" y="88773"/>
                      </a:cubicBezTo>
                      <a:cubicBezTo>
                        <a:pt x="107408" y="88773"/>
                        <a:pt x="107408" y="88773"/>
                        <a:pt x="107408" y="88773"/>
                      </a:cubicBezTo>
                      <a:cubicBezTo>
                        <a:pt x="107408" y="88773"/>
                        <a:pt x="107408" y="88773"/>
                        <a:pt x="107408" y="88773"/>
                      </a:cubicBezTo>
                      <a:cubicBezTo>
                        <a:pt x="107665" y="88550"/>
                        <a:pt x="107665" y="88327"/>
                        <a:pt x="107922" y="88104"/>
                      </a:cubicBezTo>
                      <a:cubicBezTo>
                        <a:pt x="107922" y="88104"/>
                        <a:pt x="107922" y="87881"/>
                        <a:pt x="107922" y="87881"/>
                      </a:cubicBezTo>
                      <a:cubicBezTo>
                        <a:pt x="108179" y="87657"/>
                        <a:pt x="108179" y="87434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7211"/>
                        <a:pt x="108436" y="87211"/>
                      </a:cubicBezTo>
                      <a:cubicBezTo>
                        <a:pt x="108436" y="87211"/>
                        <a:pt x="108436" y="86988"/>
                        <a:pt x="108693" y="86988"/>
                      </a:cubicBezTo>
                      <a:cubicBezTo>
                        <a:pt x="108693" y="86988"/>
                        <a:pt x="108693" y="86988"/>
                        <a:pt x="108693" y="86988"/>
                      </a:cubicBezTo>
                      <a:cubicBezTo>
                        <a:pt x="108693" y="86765"/>
                        <a:pt x="108693" y="86765"/>
                        <a:pt x="108950" y="86542"/>
                      </a:cubicBezTo>
                      <a:cubicBezTo>
                        <a:pt x="108950" y="86319"/>
                        <a:pt x="109207" y="85873"/>
                        <a:pt x="109464" y="85650"/>
                      </a:cubicBezTo>
                      <a:cubicBezTo>
                        <a:pt x="109464" y="85427"/>
                        <a:pt x="109721" y="85204"/>
                        <a:pt x="109978" y="84981"/>
                      </a:cubicBezTo>
                      <a:cubicBezTo>
                        <a:pt x="109978" y="84535"/>
                        <a:pt x="110235" y="84312"/>
                        <a:pt x="110492" y="83866"/>
                      </a:cubicBezTo>
                      <a:cubicBezTo>
                        <a:pt x="111006" y="83197"/>
                        <a:pt x="111263" y="82304"/>
                        <a:pt x="111777" y="81635"/>
                      </a:cubicBezTo>
                      <a:cubicBezTo>
                        <a:pt x="111777" y="81635"/>
                        <a:pt x="111777" y="81635"/>
                        <a:pt x="111777" y="81635"/>
                      </a:cubicBezTo>
                      <a:cubicBezTo>
                        <a:pt x="111777" y="81635"/>
                        <a:pt x="111777" y="81635"/>
                        <a:pt x="111777" y="81635"/>
                      </a:cubicBezTo>
                      <a:cubicBezTo>
                        <a:pt x="111777" y="81412"/>
                        <a:pt x="111777" y="81412"/>
                        <a:pt x="111777" y="81412"/>
                      </a:cubicBezTo>
                      <a:cubicBezTo>
                        <a:pt x="112034" y="81189"/>
                        <a:pt x="112291" y="80743"/>
                        <a:pt x="112548" y="80297"/>
                      </a:cubicBezTo>
                      <a:cubicBezTo>
                        <a:pt x="112548" y="80074"/>
                        <a:pt x="112548" y="79851"/>
                        <a:pt x="112805" y="79628"/>
                      </a:cubicBezTo>
                      <a:cubicBezTo>
                        <a:pt x="113062" y="79182"/>
                        <a:pt x="113319" y="7851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576" y="77843"/>
                        <a:pt x="113576" y="77843"/>
                        <a:pt x="113576" y="77843"/>
                      </a:cubicBezTo>
                      <a:cubicBezTo>
                        <a:pt x="113832" y="77843"/>
                        <a:pt x="113832" y="77843"/>
                        <a:pt x="113832" y="77620"/>
                      </a:cubicBezTo>
                      <a:cubicBezTo>
                        <a:pt x="113832" y="77620"/>
                        <a:pt x="113832" y="77620"/>
                        <a:pt x="113832" y="77620"/>
                      </a:cubicBezTo>
                      <a:cubicBezTo>
                        <a:pt x="113832" y="77620"/>
                        <a:pt x="113832" y="77397"/>
                        <a:pt x="113832" y="77397"/>
                      </a:cubicBezTo>
                      <a:cubicBezTo>
                        <a:pt x="113832" y="77397"/>
                        <a:pt x="113832" y="77174"/>
                        <a:pt x="113832" y="77174"/>
                      </a:cubicBezTo>
                      <a:cubicBezTo>
                        <a:pt x="114089" y="77174"/>
                        <a:pt x="114089" y="77174"/>
                        <a:pt x="114089" y="77174"/>
                      </a:cubicBezTo>
                      <a:cubicBezTo>
                        <a:pt x="114089" y="77174"/>
                        <a:pt x="114089" y="77174"/>
                        <a:pt x="114089" y="76951"/>
                      </a:cubicBezTo>
                      <a:cubicBezTo>
                        <a:pt x="114089" y="76951"/>
                        <a:pt x="114089" y="76728"/>
                        <a:pt x="114089" y="76728"/>
                      </a:cubicBezTo>
                      <a:cubicBezTo>
                        <a:pt x="114089" y="76728"/>
                        <a:pt x="114089" y="76728"/>
                        <a:pt x="114089" y="76728"/>
                      </a:cubicBezTo>
                      <a:cubicBezTo>
                        <a:pt x="114346" y="76728"/>
                        <a:pt x="114346" y="76505"/>
                        <a:pt x="114346" y="76505"/>
                      </a:cubicBezTo>
                      <a:cubicBezTo>
                        <a:pt x="114346" y="76505"/>
                        <a:pt x="114346" y="76505"/>
                        <a:pt x="114346" y="76505"/>
                      </a:cubicBezTo>
                      <a:cubicBezTo>
                        <a:pt x="114346" y="76059"/>
                        <a:pt x="114603" y="75836"/>
                        <a:pt x="114860" y="75390"/>
                      </a:cubicBezTo>
                      <a:cubicBezTo>
                        <a:pt x="114860" y="75390"/>
                        <a:pt x="114860" y="75390"/>
                        <a:pt x="114860" y="75167"/>
                      </a:cubicBezTo>
                      <a:cubicBezTo>
                        <a:pt x="115117" y="74275"/>
                        <a:pt x="115631" y="73605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713"/>
                      </a:cubicBezTo>
                      <a:cubicBezTo>
                        <a:pt x="115888" y="72713"/>
                        <a:pt x="115888" y="72713"/>
                        <a:pt x="115888" y="72490"/>
                      </a:cubicBezTo>
                      <a:cubicBezTo>
                        <a:pt x="115888" y="72490"/>
                        <a:pt x="115888" y="72267"/>
                        <a:pt x="115888" y="72267"/>
                      </a:cubicBezTo>
                      <a:cubicBezTo>
                        <a:pt x="116145" y="71821"/>
                        <a:pt x="116145" y="71598"/>
                        <a:pt x="116402" y="71152"/>
                      </a:cubicBezTo>
                      <a:cubicBezTo>
                        <a:pt x="116402" y="70929"/>
                        <a:pt x="116659" y="70483"/>
                        <a:pt x="116916" y="70037"/>
                      </a:cubicBezTo>
                      <a:cubicBezTo>
                        <a:pt x="116916" y="70037"/>
                        <a:pt x="116916" y="69814"/>
                        <a:pt x="116916" y="69814"/>
                      </a:cubicBezTo>
                      <a:cubicBezTo>
                        <a:pt x="116916" y="69591"/>
                        <a:pt x="116916" y="69368"/>
                        <a:pt x="117173" y="68921"/>
                      </a:cubicBezTo>
                      <a:cubicBezTo>
                        <a:pt x="117173" y="68698"/>
                        <a:pt x="117430" y="68252"/>
                        <a:pt x="117430" y="67806"/>
                      </a:cubicBezTo>
                      <a:cubicBezTo>
                        <a:pt x="117687" y="67137"/>
                        <a:pt x="117944" y="66245"/>
                        <a:pt x="118201" y="65576"/>
                      </a:cubicBezTo>
                      <a:cubicBezTo>
                        <a:pt x="118201" y="65130"/>
                        <a:pt x="118201" y="64907"/>
                        <a:pt x="118458" y="64460"/>
                      </a:cubicBezTo>
                      <a:cubicBezTo>
                        <a:pt x="118715" y="63568"/>
                        <a:pt x="118715" y="62453"/>
                        <a:pt x="118972" y="61338"/>
                      </a:cubicBezTo>
                      <a:cubicBezTo>
                        <a:pt x="118972" y="60892"/>
                        <a:pt x="119229" y="60892"/>
                        <a:pt x="119229" y="60669"/>
                      </a:cubicBezTo>
                      <a:cubicBezTo>
                        <a:pt x="119229" y="60446"/>
                        <a:pt x="119229" y="60446"/>
                        <a:pt x="119229" y="60223"/>
                      </a:cubicBezTo>
                      <a:cubicBezTo>
                        <a:pt x="119229" y="60223"/>
                        <a:pt x="119229" y="60223"/>
                        <a:pt x="119229" y="60223"/>
                      </a:cubicBezTo>
                      <a:cubicBezTo>
                        <a:pt x="119229" y="60223"/>
                        <a:pt x="119229" y="60000"/>
                        <a:pt x="119229" y="60000"/>
                      </a:cubicBezTo>
                      <a:cubicBezTo>
                        <a:pt x="119229" y="59776"/>
                        <a:pt x="119229" y="59776"/>
                        <a:pt x="119229" y="59553"/>
                      </a:cubicBezTo>
                      <a:cubicBezTo>
                        <a:pt x="119229" y="59553"/>
                        <a:pt x="119229" y="59553"/>
                        <a:pt x="119229" y="59330"/>
                      </a:cubicBezTo>
                      <a:cubicBezTo>
                        <a:pt x="119229" y="59330"/>
                        <a:pt x="119229" y="59330"/>
                        <a:pt x="119229" y="59330"/>
                      </a:cubicBezTo>
                      <a:cubicBezTo>
                        <a:pt x="119229" y="59330"/>
                        <a:pt x="119229" y="59330"/>
                        <a:pt x="119486" y="59330"/>
                      </a:cubicBezTo>
                      <a:cubicBezTo>
                        <a:pt x="119486" y="59107"/>
                        <a:pt x="119486" y="58661"/>
                        <a:pt x="119486" y="58438"/>
                      </a:cubicBezTo>
                      <a:cubicBezTo>
                        <a:pt x="119486" y="58215"/>
                        <a:pt x="119486" y="58215"/>
                        <a:pt x="119486" y="58215"/>
                      </a:cubicBezTo>
                      <a:cubicBezTo>
                        <a:pt x="119486" y="57992"/>
                        <a:pt x="119486" y="57769"/>
                        <a:pt x="119486" y="57546"/>
                      </a:cubicBezTo>
                      <a:cubicBezTo>
                        <a:pt x="119486" y="57323"/>
                        <a:pt x="119743" y="57100"/>
                        <a:pt x="119743" y="56877"/>
                      </a:cubicBezTo>
                      <a:cubicBezTo>
                        <a:pt x="119743" y="56654"/>
                        <a:pt x="119743" y="56431"/>
                        <a:pt x="119743" y="56208"/>
                      </a:cubicBezTo>
                      <a:cubicBezTo>
                        <a:pt x="119743" y="56208"/>
                        <a:pt x="119743" y="56208"/>
                        <a:pt x="119743" y="55985"/>
                      </a:cubicBezTo>
                      <a:cubicBezTo>
                        <a:pt x="119743" y="55985"/>
                        <a:pt x="119743" y="55762"/>
                        <a:pt x="119743" y="55539"/>
                      </a:cubicBezTo>
                      <a:cubicBezTo>
                        <a:pt x="119743" y="55315"/>
                        <a:pt x="119743" y="55092"/>
                        <a:pt x="119743" y="54646"/>
                      </a:cubicBezTo>
                      <a:cubicBezTo>
                        <a:pt x="119743" y="54646"/>
                        <a:pt x="119999" y="54423"/>
                        <a:pt x="119999" y="54200"/>
                      </a:cubicBezTo>
                      <a:cubicBezTo>
                        <a:pt x="119999" y="54200"/>
                        <a:pt x="119999" y="53977"/>
                        <a:pt x="119999" y="53977"/>
                      </a:cubicBezTo>
                      <a:cubicBezTo>
                        <a:pt x="119999" y="53754"/>
                        <a:pt x="119999" y="53754"/>
                        <a:pt x="119999" y="53531"/>
                      </a:cubicBezTo>
                      <a:cubicBezTo>
                        <a:pt x="119999" y="53308"/>
                        <a:pt x="119999" y="52862"/>
                        <a:pt x="119999" y="52639"/>
                      </a:cubicBezTo>
                      <a:cubicBezTo>
                        <a:pt x="119999" y="52416"/>
                        <a:pt x="119999" y="52193"/>
                        <a:pt x="119999" y="52193"/>
                      </a:cubicBezTo>
                      <a:cubicBezTo>
                        <a:pt x="119999" y="51970"/>
                        <a:pt x="119999" y="51970"/>
                        <a:pt x="119999" y="51970"/>
                      </a:cubicBezTo>
                      <a:cubicBezTo>
                        <a:pt x="119999" y="51524"/>
                        <a:pt x="119999" y="51301"/>
                        <a:pt x="119999" y="51078"/>
                      </a:cubicBezTo>
                      <a:cubicBezTo>
                        <a:pt x="119999" y="51078"/>
                        <a:pt x="119999" y="51078"/>
                        <a:pt x="119999" y="51078"/>
                      </a:cubicBezTo>
                      <a:cubicBezTo>
                        <a:pt x="119999" y="50855"/>
                        <a:pt x="119999" y="50631"/>
                        <a:pt x="119999" y="50408"/>
                      </a:cubicBez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8" name="Shape 2538"/>
                <p:cNvSpPr/>
                <p:nvPr/>
              </p:nvSpPr>
              <p:spPr>
                <a:xfrm>
                  <a:off x="5909253" y="3158725"/>
                  <a:ext cx="823314" cy="113437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23867" y="119038"/>
                      </a:moveTo>
                      <a:cubicBezTo>
                        <a:pt x="24198" y="119038"/>
                        <a:pt x="24530" y="119038"/>
                        <a:pt x="24530" y="119278"/>
                      </a:cubicBezTo>
                      <a:cubicBezTo>
                        <a:pt x="24861" y="119278"/>
                        <a:pt x="25193" y="119278"/>
                        <a:pt x="25524" y="119278"/>
                      </a:cubicBezTo>
                      <a:cubicBezTo>
                        <a:pt x="26187" y="119278"/>
                        <a:pt x="26519" y="119519"/>
                        <a:pt x="27182" y="119519"/>
                      </a:cubicBezTo>
                      <a:cubicBezTo>
                        <a:pt x="31823" y="120000"/>
                        <a:pt x="36795" y="120000"/>
                        <a:pt x="42099" y="119519"/>
                      </a:cubicBezTo>
                      <a:cubicBezTo>
                        <a:pt x="42762" y="119278"/>
                        <a:pt x="43425" y="119278"/>
                        <a:pt x="44088" y="119278"/>
                      </a:cubicBezTo>
                      <a:cubicBezTo>
                        <a:pt x="46408" y="118797"/>
                        <a:pt x="48729" y="118557"/>
                        <a:pt x="51049" y="118076"/>
                      </a:cubicBezTo>
                      <a:cubicBezTo>
                        <a:pt x="51381" y="118076"/>
                        <a:pt x="51712" y="117835"/>
                        <a:pt x="51712" y="117835"/>
                      </a:cubicBezTo>
                      <a:cubicBezTo>
                        <a:pt x="53038" y="117595"/>
                        <a:pt x="54033" y="117354"/>
                        <a:pt x="55359" y="117114"/>
                      </a:cubicBezTo>
                      <a:cubicBezTo>
                        <a:pt x="55359" y="116873"/>
                        <a:pt x="55690" y="116873"/>
                        <a:pt x="56022" y="116873"/>
                      </a:cubicBezTo>
                      <a:cubicBezTo>
                        <a:pt x="57016" y="116392"/>
                        <a:pt x="58342" y="116152"/>
                        <a:pt x="59337" y="115911"/>
                      </a:cubicBezTo>
                      <a:cubicBezTo>
                        <a:pt x="59337" y="115911"/>
                        <a:pt x="59337" y="115911"/>
                        <a:pt x="59337" y="115671"/>
                      </a:cubicBezTo>
                      <a:cubicBezTo>
                        <a:pt x="60331" y="115430"/>
                        <a:pt x="61325" y="115190"/>
                        <a:pt x="62320" y="114709"/>
                      </a:cubicBezTo>
                      <a:cubicBezTo>
                        <a:pt x="62651" y="114709"/>
                        <a:pt x="62983" y="114468"/>
                        <a:pt x="63314" y="114468"/>
                      </a:cubicBezTo>
                      <a:cubicBezTo>
                        <a:pt x="64309" y="113987"/>
                        <a:pt x="65303" y="113747"/>
                        <a:pt x="66629" y="113266"/>
                      </a:cubicBezTo>
                      <a:cubicBezTo>
                        <a:pt x="66629" y="113026"/>
                        <a:pt x="66961" y="113026"/>
                        <a:pt x="67292" y="113026"/>
                      </a:cubicBezTo>
                      <a:cubicBezTo>
                        <a:pt x="67624" y="112785"/>
                        <a:pt x="68287" y="112545"/>
                        <a:pt x="68618" y="112304"/>
                      </a:cubicBezTo>
                      <a:cubicBezTo>
                        <a:pt x="68618" y="112304"/>
                        <a:pt x="68950" y="112304"/>
                        <a:pt x="68950" y="112304"/>
                      </a:cubicBezTo>
                      <a:cubicBezTo>
                        <a:pt x="69281" y="112064"/>
                        <a:pt x="69613" y="111823"/>
                        <a:pt x="69944" y="111823"/>
                      </a:cubicBezTo>
                      <a:cubicBezTo>
                        <a:pt x="69944" y="111823"/>
                        <a:pt x="70276" y="111583"/>
                        <a:pt x="70276" y="111583"/>
                      </a:cubicBezTo>
                      <a:cubicBezTo>
                        <a:pt x="70607" y="111342"/>
                        <a:pt x="70939" y="111342"/>
                        <a:pt x="71270" y="111102"/>
                      </a:cubicBezTo>
                      <a:cubicBezTo>
                        <a:pt x="71933" y="110861"/>
                        <a:pt x="72265" y="110621"/>
                        <a:pt x="72596" y="110380"/>
                      </a:cubicBezTo>
                      <a:cubicBezTo>
                        <a:pt x="73259" y="110140"/>
                        <a:pt x="73922" y="109899"/>
                        <a:pt x="74585" y="109418"/>
                      </a:cubicBezTo>
                      <a:cubicBezTo>
                        <a:pt x="74917" y="109178"/>
                        <a:pt x="75580" y="108937"/>
                        <a:pt x="75911" y="108937"/>
                      </a:cubicBezTo>
                      <a:cubicBezTo>
                        <a:pt x="75911" y="108937"/>
                        <a:pt x="75911" y="108937"/>
                        <a:pt x="75911" y="108937"/>
                      </a:cubicBezTo>
                      <a:cubicBezTo>
                        <a:pt x="76906" y="108216"/>
                        <a:pt x="78232" y="107494"/>
                        <a:pt x="79226" y="107014"/>
                      </a:cubicBezTo>
                      <a:cubicBezTo>
                        <a:pt x="79558" y="106773"/>
                        <a:pt x="79889" y="106533"/>
                        <a:pt x="80220" y="106292"/>
                      </a:cubicBezTo>
                      <a:cubicBezTo>
                        <a:pt x="81215" y="105811"/>
                        <a:pt x="81878" y="105330"/>
                        <a:pt x="82541" y="104849"/>
                      </a:cubicBezTo>
                      <a:cubicBezTo>
                        <a:pt x="82872" y="104609"/>
                        <a:pt x="83204" y="104609"/>
                        <a:pt x="83204" y="104368"/>
                      </a:cubicBezTo>
                      <a:cubicBezTo>
                        <a:pt x="84530" y="103647"/>
                        <a:pt x="85856" y="102685"/>
                        <a:pt x="86850" y="101723"/>
                      </a:cubicBezTo>
                      <a:cubicBezTo>
                        <a:pt x="88508" y="100761"/>
                        <a:pt x="89502" y="99799"/>
                        <a:pt x="90497" y="99078"/>
                      </a:cubicBezTo>
                      <a:cubicBezTo>
                        <a:pt x="90497" y="99078"/>
                        <a:pt x="90497" y="99078"/>
                        <a:pt x="90497" y="99078"/>
                      </a:cubicBezTo>
                      <a:cubicBezTo>
                        <a:pt x="91160" y="98597"/>
                        <a:pt x="91491" y="98116"/>
                        <a:pt x="92154" y="97875"/>
                      </a:cubicBezTo>
                      <a:cubicBezTo>
                        <a:pt x="92817" y="97154"/>
                        <a:pt x="93480" y="96673"/>
                        <a:pt x="93812" y="96432"/>
                      </a:cubicBezTo>
                      <a:cubicBezTo>
                        <a:pt x="94143" y="96192"/>
                        <a:pt x="94143" y="95951"/>
                        <a:pt x="94475" y="95711"/>
                      </a:cubicBezTo>
                      <a:cubicBezTo>
                        <a:pt x="95138" y="95230"/>
                        <a:pt x="95138" y="94989"/>
                        <a:pt x="95469" y="94989"/>
                      </a:cubicBezTo>
                      <a:cubicBezTo>
                        <a:pt x="96132" y="94268"/>
                        <a:pt x="96795" y="93547"/>
                        <a:pt x="97790" y="92825"/>
                      </a:cubicBezTo>
                      <a:cubicBezTo>
                        <a:pt x="98121" y="92344"/>
                        <a:pt x="98453" y="91863"/>
                        <a:pt x="99116" y="91382"/>
                      </a:cubicBezTo>
                      <a:cubicBezTo>
                        <a:pt x="99116" y="91382"/>
                        <a:pt x="99116" y="91382"/>
                        <a:pt x="99116" y="91382"/>
                      </a:cubicBezTo>
                      <a:cubicBezTo>
                        <a:pt x="99447" y="91142"/>
                        <a:pt x="99447" y="90901"/>
                        <a:pt x="99447" y="90901"/>
                      </a:cubicBezTo>
                      <a:cubicBezTo>
                        <a:pt x="99779" y="90661"/>
                        <a:pt x="99779" y="90420"/>
                        <a:pt x="100110" y="90420"/>
                      </a:cubicBezTo>
                      <a:cubicBezTo>
                        <a:pt x="100773" y="89458"/>
                        <a:pt x="101436" y="88737"/>
                        <a:pt x="102099" y="88016"/>
                      </a:cubicBezTo>
                      <a:cubicBezTo>
                        <a:pt x="103093" y="87054"/>
                        <a:pt x="103425" y="86573"/>
                        <a:pt x="103756" y="86092"/>
                      </a:cubicBezTo>
                      <a:cubicBezTo>
                        <a:pt x="104419" y="85611"/>
                        <a:pt x="104751" y="84889"/>
                        <a:pt x="105082" y="84408"/>
                      </a:cubicBezTo>
                      <a:cubicBezTo>
                        <a:pt x="105745" y="83446"/>
                        <a:pt x="106408" y="82725"/>
                        <a:pt x="107071" y="81763"/>
                      </a:cubicBezTo>
                      <a:cubicBezTo>
                        <a:pt x="107403" y="81523"/>
                        <a:pt x="107403" y="81282"/>
                        <a:pt x="107734" y="81042"/>
                      </a:cubicBezTo>
                      <a:cubicBezTo>
                        <a:pt x="108397" y="80080"/>
                        <a:pt x="108729" y="79118"/>
                        <a:pt x="109392" y="78396"/>
                      </a:cubicBezTo>
                      <a:cubicBezTo>
                        <a:pt x="109723" y="77915"/>
                        <a:pt x="110055" y="77434"/>
                        <a:pt x="110386" y="76953"/>
                      </a:cubicBezTo>
                      <a:cubicBezTo>
                        <a:pt x="110386" y="76713"/>
                        <a:pt x="110718" y="76472"/>
                        <a:pt x="110718" y="76232"/>
                      </a:cubicBezTo>
                      <a:cubicBezTo>
                        <a:pt x="111049" y="75751"/>
                        <a:pt x="111381" y="75030"/>
                        <a:pt x="112044" y="74308"/>
                      </a:cubicBezTo>
                      <a:cubicBezTo>
                        <a:pt x="112044" y="74068"/>
                        <a:pt x="112044" y="73827"/>
                        <a:pt x="112044" y="73827"/>
                      </a:cubicBezTo>
                      <a:cubicBezTo>
                        <a:pt x="112375" y="73346"/>
                        <a:pt x="112375" y="73346"/>
                        <a:pt x="112707" y="73106"/>
                      </a:cubicBezTo>
                      <a:cubicBezTo>
                        <a:pt x="112707" y="72625"/>
                        <a:pt x="113038" y="71903"/>
                        <a:pt x="113370" y="71422"/>
                      </a:cubicBezTo>
                      <a:cubicBezTo>
                        <a:pt x="114033" y="70460"/>
                        <a:pt x="114364" y="69258"/>
                        <a:pt x="115027" y="68296"/>
                      </a:cubicBezTo>
                      <a:cubicBezTo>
                        <a:pt x="115027" y="67815"/>
                        <a:pt x="115359" y="67575"/>
                        <a:pt x="115359" y="67094"/>
                      </a:cubicBezTo>
                      <a:cubicBezTo>
                        <a:pt x="115690" y="66372"/>
                        <a:pt x="116022" y="65651"/>
                        <a:pt x="116353" y="64689"/>
                      </a:cubicBezTo>
                      <a:cubicBezTo>
                        <a:pt x="116353" y="64208"/>
                        <a:pt x="116685" y="63967"/>
                        <a:pt x="116685" y="63486"/>
                      </a:cubicBezTo>
                      <a:cubicBezTo>
                        <a:pt x="117016" y="62765"/>
                        <a:pt x="117348" y="61803"/>
                        <a:pt x="117679" y="61082"/>
                      </a:cubicBezTo>
                      <a:cubicBezTo>
                        <a:pt x="117679" y="60601"/>
                        <a:pt x="117679" y="60360"/>
                        <a:pt x="118011" y="59879"/>
                      </a:cubicBezTo>
                      <a:cubicBezTo>
                        <a:pt x="118342" y="58917"/>
                        <a:pt x="118674" y="57715"/>
                        <a:pt x="118674" y="56513"/>
                      </a:cubicBezTo>
                      <a:cubicBezTo>
                        <a:pt x="119005" y="56032"/>
                        <a:pt x="119005" y="56032"/>
                        <a:pt x="119005" y="55791"/>
                      </a:cubicBezTo>
                      <a:cubicBezTo>
                        <a:pt x="119005" y="55551"/>
                        <a:pt x="119005" y="55551"/>
                        <a:pt x="119005" y="55310"/>
                      </a:cubicBezTo>
                      <a:cubicBezTo>
                        <a:pt x="119005" y="54829"/>
                        <a:pt x="119005" y="54589"/>
                        <a:pt x="119337" y="54348"/>
                      </a:cubicBezTo>
                      <a:cubicBezTo>
                        <a:pt x="119668" y="51222"/>
                        <a:pt x="120000" y="48336"/>
                        <a:pt x="120000" y="45210"/>
                      </a:cubicBezTo>
                      <a:cubicBezTo>
                        <a:pt x="120000" y="45210"/>
                        <a:pt x="120000" y="44969"/>
                        <a:pt x="120000" y="44729"/>
                      </a:cubicBezTo>
                      <a:cubicBezTo>
                        <a:pt x="120000" y="44248"/>
                        <a:pt x="120000" y="44248"/>
                        <a:pt x="120000" y="44008"/>
                      </a:cubicBezTo>
                      <a:cubicBezTo>
                        <a:pt x="120000" y="43767"/>
                        <a:pt x="120000" y="43527"/>
                        <a:pt x="120000" y="43286"/>
                      </a:cubicBezTo>
                      <a:cubicBezTo>
                        <a:pt x="120000" y="43046"/>
                        <a:pt x="120000" y="42805"/>
                        <a:pt x="120000" y="42565"/>
                      </a:cubicBezTo>
                      <a:cubicBezTo>
                        <a:pt x="120000" y="42324"/>
                        <a:pt x="120000" y="42084"/>
                        <a:pt x="120000" y="41843"/>
                      </a:cubicBezTo>
                      <a:cubicBezTo>
                        <a:pt x="120000" y="41603"/>
                        <a:pt x="120000" y="41603"/>
                        <a:pt x="120000" y="41362"/>
                      </a:cubicBezTo>
                      <a:cubicBezTo>
                        <a:pt x="120000" y="40881"/>
                        <a:pt x="119668" y="40400"/>
                        <a:pt x="119668" y="39919"/>
                      </a:cubicBezTo>
                      <a:cubicBezTo>
                        <a:pt x="119668" y="39438"/>
                        <a:pt x="119668" y="38957"/>
                        <a:pt x="119668" y="38717"/>
                      </a:cubicBezTo>
                      <a:cubicBezTo>
                        <a:pt x="119668" y="38476"/>
                        <a:pt x="119668" y="38236"/>
                        <a:pt x="119668" y="37995"/>
                      </a:cubicBezTo>
                      <a:cubicBezTo>
                        <a:pt x="119337" y="37515"/>
                        <a:pt x="119337" y="37034"/>
                        <a:pt x="119337" y="36793"/>
                      </a:cubicBezTo>
                      <a:cubicBezTo>
                        <a:pt x="119337" y="36312"/>
                        <a:pt x="119005" y="35831"/>
                        <a:pt x="119005" y="35350"/>
                      </a:cubicBezTo>
                      <a:cubicBezTo>
                        <a:pt x="119005" y="34869"/>
                        <a:pt x="119005" y="34629"/>
                        <a:pt x="118674" y="34148"/>
                      </a:cubicBezTo>
                      <a:cubicBezTo>
                        <a:pt x="118674" y="33907"/>
                        <a:pt x="118674" y="33667"/>
                        <a:pt x="118674" y="33667"/>
                      </a:cubicBezTo>
                      <a:cubicBezTo>
                        <a:pt x="118674" y="33186"/>
                        <a:pt x="118342" y="32705"/>
                        <a:pt x="118342" y="32224"/>
                      </a:cubicBezTo>
                      <a:cubicBezTo>
                        <a:pt x="118011" y="31983"/>
                        <a:pt x="118011" y="31503"/>
                        <a:pt x="118011" y="31022"/>
                      </a:cubicBezTo>
                      <a:cubicBezTo>
                        <a:pt x="117679" y="30781"/>
                        <a:pt x="117679" y="30300"/>
                        <a:pt x="117348" y="29819"/>
                      </a:cubicBezTo>
                      <a:cubicBezTo>
                        <a:pt x="117348" y="29819"/>
                        <a:pt x="117348" y="29579"/>
                        <a:pt x="117348" y="29338"/>
                      </a:cubicBezTo>
                      <a:cubicBezTo>
                        <a:pt x="117016" y="28857"/>
                        <a:pt x="117016" y="28617"/>
                        <a:pt x="116685" y="28136"/>
                      </a:cubicBezTo>
                      <a:cubicBezTo>
                        <a:pt x="116685" y="27655"/>
                        <a:pt x="116353" y="27414"/>
                        <a:pt x="116353" y="27174"/>
                      </a:cubicBezTo>
                      <a:cubicBezTo>
                        <a:pt x="116022" y="26693"/>
                        <a:pt x="116022" y="26212"/>
                        <a:pt x="115690" y="25971"/>
                      </a:cubicBezTo>
                      <a:cubicBezTo>
                        <a:pt x="115690" y="25731"/>
                        <a:pt x="115690" y="25490"/>
                        <a:pt x="115690" y="25490"/>
                      </a:cubicBezTo>
                      <a:cubicBezTo>
                        <a:pt x="115359" y="25250"/>
                        <a:pt x="115359" y="25010"/>
                        <a:pt x="115359" y="24769"/>
                      </a:cubicBezTo>
                      <a:cubicBezTo>
                        <a:pt x="115027" y="24529"/>
                        <a:pt x="115027" y="24529"/>
                        <a:pt x="115027" y="24288"/>
                      </a:cubicBezTo>
                      <a:cubicBezTo>
                        <a:pt x="114696" y="23807"/>
                        <a:pt x="114696" y="23567"/>
                        <a:pt x="114364" y="23326"/>
                      </a:cubicBezTo>
                      <a:cubicBezTo>
                        <a:pt x="114364" y="23086"/>
                        <a:pt x="114033" y="22845"/>
                        <a:pt x="114033" y="22605"/>
                      </a:cubicBezTo>
                      <a:cubicBezTo>
                        <a:pt x="114033" y="22605"/>
                        <a:pt x="114033" y="22364"/>
                        <a:pt x="113701" y="22124"/>
                      </a:cubicBezTo>
                      <a:cubicBezTo>
                        <a:pt x="113701" y="21883"/>
                        <a:pt x="113701" y="21883"/>
                        <a:pt x="113370" y="21643"/>
                      </a:cubicBezTo>
                      <a:cubicBezTo>
                        <a:pt x="113370" y="21402"/>
                        <a:pt x="113370" y="21402"/>
                        <a:pt x="113038" y="21162"/>
                      </a:cubicBezTo>
                      <a:cubicBezTo>
                        <a:pt x="113038" y="20921"/>
                        <a:pt x="113038" y="20921"/>
                        <a:pt x="112707" y="20681"/>
                      </a:cubicBezTo>
                      <a:cubicBezTo>
                        <a:pt x="112375" y="20200"/>
                        <a:pt x="112375" y="19959"/>
                        <a:pt x="112044" y="19719"/>
                      </a:cubicBezTo>
                      <a:cubicBezTo>
                        <a:pt x="112044" y="19478"/>
                        <a:pt x="111712" y="19238"/>
                        <a:pt x="111712" y="19238"/>
                      </a:cubicBezTo>
                      <a:cubicBezTo>
                        <a:pt x="111712" y="18997"/>
                        <a:pt x="111381" y="18757"/>
                        <a:pt x="111381" y="18757"/>
                      </a:cubicBezTo>
                      <a:cubicBezTo>
                        <a:pt x="111049" y="18517"/>
                        <a:pt x="111049" y="18276"/>
                        <a:pt x="111049" y="18276"/>
                      </a:cubicBezTo>
                      <a:cubicBezTo>
                        <a:pt x="110718" y="18036"/>
                        <a:pt x="110718" y="17795"/>
                        <a:pt x="110718" y="17795"/>
                      </a:cubicBezTo>
                      <a:cubicBezTo>
                        <a:pt x="110386" y="17555"/>
                        <a:pt x="110386" y="17314"/>
                        <a:pt x="110055" y="17314"/>
                      </a:cubicBezTo>
                      <a:cubicBezTo>
                        <a:pt x="110055" y="16833"/>
                        <a:pt x="109723" y="16593"/>
                        <a:pt x="109392" y="16352"/>
                      </a:cubicBezTo>
                      <a:cubicBezTo>
                        <a:pt x="109392" y="16112"/>
                        <a:pt x="109060" y="16112"/>
                        <a:pt x="109060" y="15871"/>
                      </a:cubicBezTo>
                      <a:cubicBezTo>
                        <a:pt x="109060" y="15871"/>
                        <a:pt x="108729" y="15631"/>
                        <a:pt x="108729" y="15631"/>
                      </a:cubicBezTo>
                      <a:cubicBezTo>
                        <a:pt x="108729" y="15631"/>
                        <a:pt x="108729" y="15631"/>
                        <a:pt x="108729" y="15631"/>
                      </a:cubicBezTo>
                      <a:cubicBezTo>
                        <a:pt x="108397" y="15390"/>
                        <a:pt x="108397" y="15390"/>
                        <a:pt x="108066" y="15150"/>
                      </a:cubicBezTo>
                      <a:cubicBezTo>
                        <a:pt x="108066" y="15150"/>
                        <a:pt x="108066" y="15150"/>
                        <a:pt x="108066" y="14909"/>
                      </a:cubicBezTo>
                      <a:cubicBezTo>
                        <a:pt x="107734" y="14909"/>
                        <a:pt x="107734" y="14669"/>
                        <a:pt x="107403" y="14669"/>
                      </a:cubicBezTo>
                      <a:cubicBezTo>
                        <a:pt x="107071" y="14428"/>
                        <a:pt x="107071" y="14188"/>
                        <a:pt x="106740" y="14188"/>
                      </a:cubicBezTo>
                      <a:cubicBezTo>
                        <a:pt x="106740" y="13947"/>
                        <a:pt x="106740" y="13947"/>
                        <a:pt x="106408" y="13947"/>
                      </a:cubicBezTo>
                      <a:cubicBezTo>
                        <a:pt x="106408" y="13947"/>
                        <a:pt x="106408" y="13707"/>
                        <a:pt x="106408" y="13707"/>
                      </a:cubicBezTo>
                      <a:cubicBezTo>
                        <a:pt x="94806" y="9138"/>
                        <a:pt x="83204" y="4569"/>
                        <a:pt x="71602" y="0"/>
                      </a:cubicBezTo>
                      <a:cubicBezTo>
                        <a:pt x="71602" y="0"/>
                        <a:pt x="71602" y="240"/>
                        <a:pt x="71602" y="240"/>
                      </a:cubicBezTo>
                      <a:cubicBezTo>
                        <a:pt x="71933" y="240"/>
                        <a:pt x="71933" y="240"/>
                        <a:pt x="71933" y="240"/>
                      </a:cubicBezTo>
                      <a:cubicBezTo>
                        <a:pt x="72265" y="480"/>
                        <a:pt x="72265" y="721"/>
                        <a:pt x="72596" y="961"/>
                      </a:cubicBezTo>
                      <a:cubicBezTo>
                        <a:pt x="72928" y="961"/>
                        <a:pt x="72928" y="1202"/>
                        <a:pt x="73259" y="1202"/>
                      </a:cubicBezTo>
                      <a:cubicBezTo>
                        <a:pt x="73259" y="1442"/>
                        <a:pt x="73259" y="1442"/>
                        <a:pt x="73259" y="1442"/>
                      </a:cubicBezTo>
                      <a:cubicBezTo>
                        <a:pt x="73591" y="1683"/>
                        <a:pt x="73591" y="1683"/>
                        <a:pt x="73922" y="1923"/>
                      </a:cubicBezTo>
                      <a:cubicBezTo>
                        <a:pt x="73922" y="1923"/>
                        <a:pt x="73922" y="1923"/>
                        <a:pt x="73922" y="1923"/>
                      </a:cubicBezTo>
                      <a:cubicBezTo>
                        <a:pt x="74254" y="2164"/>
                        <a:pt x="74254" y="2164"/>
                        <a:pt x="74585" y="2404"/>
                      </a:cubicBezTo>
                      <a:cubicBezTo>
                        <a:pt x="74585" y="2404"/>
                        <a:pt x="74585" y="2645"/>
                        <a:pt x="74585" y="2645"/>
                      </a:cubicBezTo>
                      <a:cubicBezTo>
                        <a:pt x="74917" y="2645"/>
                        <a:pt x="74917" y="2885"/>
                        <a:pt x="75248" y="2885"/>
                      </a:cubicBezTo>
                      <a:cubicBezTo>
                        <a:pt x="75248" y="3126"/>
                        <a:pt x="75248" y="3126"/>
                        <a:pt x="75248" y="3126"/>
                      </a:cubicBezTo>
                      <a:cubicBezTo>
                        <a:pt x="75580" y="3366"/>
                        <a:pt x="75580" y="3366"/>
                        <a:pt x="75911" y="3607"/>
                      </a:cubicBezTo>
                      <a:cubicBezTo>
                        <a:pt x="76243" y="3847"/>
                        <a:pt x="76243" y="4088"/>
                        <a:pt x="76574" y="4088"/>
                      </a:cubicBezTo>
                      <a:cubicBezTo>
                        <a:pt x="76574" y="4328"/>
                        <a:pt x="76574" y="4328"/>
                        <a:pt x="76574" y="4328"/>
                      </a:cubicBezTo>
                      <a:cubicBezTo>
                        <a:pt x="76906" y="4569"/>
                        <a:pt x="76906" y="4569"/>
                        <a:pt x="76906" y="4809"/>
                      </a:cubicBezTo>
                      <a:cubicBezTo>
                        <a:pt x="76906" y="4809"/>
                        <a:pt x="77237" y="4809"/>
                        <a:pt x="77237" y="4809"/>
                      </a:cubicBezTo>
                      <a:cubicBezTo>
                        <a:pt x="77237" y="5050"/>
                        <a:pt x="77569" y="5290"/>
                        <a:pt x="77900" y="5531"/>
                      </a:cubicBezTo>
                      <a:cubicBezTo>
                        <a:pt x="77900" y="5771"/>
                        <a:pt x="78232" y="5771"/>
                        <a:pt x="78232" y="6012"/>
                      </a:cubicBezTo>
                      <a:cubicBezTo>
                        <a:pt x="78232" y="6012"/>
                        <a:pt x="78232" y="6012"/>
                        <a:pt x="78232" y="6252"/>
                      </a:cubicBezTo>
                      <a:cubicBezTo>
                        <a:pt x="78563" y="6252"/>
                        <a:pt x="78563" y="6492"/>
                        <a:pt x="78895" y="6492"/>
                      </a:cubicBezTo>
                      <a:cubicBezTo>
                        <a:pt x="78895" y="6733"/>
                        <a:pt x="78895" y="6733"/>
                        <a:pt x="78895" y="6733"/>
                      </a:cubicBezTo>
                      <a:cubicBezTo>
                        <a:pt x="78895" y="6973"/>
                        <a:pt x="79226" y="7214"/>
                        <a:pt x="79226" y="7214"/>
                      </a:cubicBezTo>
                      <a:cubicBezTo>
                        <a:pt x="79558" y="7454"/>
                        <a:pt x="79558" y="7454"/>
                        <a:pt x="79558" y="7454"/>
                      </a:cubicBezTo>
                      <a:cubicBezTo>
                        <a:pt x="79558" y="7695"/>
                        <a:pt x="79889" y="7695"/>
                        <a:pt x="79889" y="7935"/>
                      </a:cubicBezTo>
                      <a:cubicBezTo>
                        <a:pt x="79889" y="7935"/>
                        <a:pt x="79889" y="7935"/>
                        <a:pt x="79889" y="8176"/>
                      </a:cubicBezTo>
                      <a:cubicBezTo>
                        <a:pt x="80220" y="8176"/>
                        <a:pt x="80220" y="8416"/>
                        <a:pt x="80552" y="8657"/>
                      </a:cubicBezTo>
                      <a:cubicBezTo>
                        <a:pt x="80552" y="8897"/>
                        <a:pt x="80883" y="9138"/>
                        <a:pt x="80883" y="9378"/>
                      </a:cubicBezTo>
                      <a:cubicBezTo>
                        <a:pt x="80883" y="9378"/>
                        <a:pt x="80883" y="9378"/>
                        <a:pt x="81215" y="9619"/>
                      </a:cubicBezTo>
                      <a:cubicBezTo>
                        <a:pt x="81215" y="9619"/>
                        <a:pt x="81215" y="9859"/>
                        <a:pt x="81546" y="9859"/>
                      </a:cubicBezTo>
                      <a:cubicBezTo>
                        <a:pt x="81546" y="10100"/>
                        <a:pt x="81546" y="10100"/>
                        <a:pt x="81546" y="10100"/>
                      </a:cubicBezTo>
                      <a:cubicBezTo>
                        <a:pt x="81546" y="10340"/>
                        <a:pt x="81878" y="10581"/>
                        <a:pt x="81878" y="10821"/>
                      </a:cubicBezTo>
                      <a:cubicBezTo>
                        <a:pt x="81878" y="10821"/>
                        <a:pt x="81878" y="10821"/>
                        <a:pt x="82209" y="10821"/>
                      </a:cubicBezTo>
                      <a:cubicBezTo>
                        <a:pt x="82209" y="11062"/>
                        <a:pt x="82209" y="11302"/>
                        <a:pt x="82541" y="11302"/>
                      </a:cubicBezTo>
                      <a:cubicBezTo>
                        <a:pt x="82541" y="11543"/>
                        <a:pt x="82541" y="11543"/>
                        <a:pt x="82541" y="11543"/>
                      </a:cubicBezTo>
                      <a:cubicBezTo>
                        <a:pt x="82541" y="11783"/>
                        <a:pt x="82872" y="12024"/>
                        <a:pt x="82872" y="12024"/>
                      </a:cubicBezTo>
                      <a:cubicBezTo>
                        <a:pt x="82872" y="12264"/>
                        <a:pt x="82872" y="12264"/>
                        <a:pt x="82872" y="12264"/>
                      </a:cubicBezTo>
                      <a:cubicBezTo>
                        <a:pt x="83204" y="12505"/>
                        <a:pt x="83204" y="12745"/>
                        <a:pt x="83204" y="12985"/>
                      </a:cubicBezTo>
                      <a:cubicBezTo>
                        <a:pt x="83204" y="12985"/>
                        <a:pt x="83535" y="12985"/>
                        <a:pt x="83535" y="12985"/>
                      </a:cubicBezTo>
                      <a:cubicBezTo>
                        <a:pt x="83535" y="13226"/>
                        <a:pt x="83535" y="13466"/>
                        <a:pt x="83867" y="13466"/>
                      </a:cubicBezTo>
                      <a:cubicBezTo>
                        <a:pt x="83867" y="13707"/>
                        <a:pt x="83867" y="13707"/>
                        <a:pt x="83867" y="13707"/>
                      </a:cubicBezTo>
                      <a:cubicBezTo>
                        <a:pt x="83867" y="13947"/>
                        <a:pt x="84198" y="14188"/>
                        <a:pt x="84198" y="14428"/>
                      </a:cubicBezTo>
                      <a:cubicBezTo>
                        <a:pt x="84198" y="14669"/>
                        <a:pt x="84530" y="14909"/>
                        <a:pt x="84530" y="15150"/>
                      </a:cubicBezTo>
                      <a:cubicBezTo>
                        <a:pt x="84530" y="15150"/>
                        <a:pt x="84530" y="15390"/>
                        <a:pt x="84530" y="15390"/>
                      </a:cubicBezTo>
                      <a:cubicBezTo>
                        <a:pt x="84861" y="15631"/>
                        <a:pt x="84861" y="15631"/>
                        <a:pt x="84861" y="15871"/>
                      </a:cubicBezTo>
                      <a:cubicBezTo>
                        <a:pt x="84861" y="15871"/>
                        <a:pt x="84861" y="16112"/>
                        <a:pt x="84861" y="16112"/>
                      </a:cubicBezTo>
                      <a:cubicBezTo>
                        <a:pt x="85193" y="16352"/>
                        <a:pt x="85193" y="16593"/>
                        <a:pt x="85524" y="16833"/>
                      </a:cubicBezTo>
                      <a:cubicBezTo>
                        <a:pt x="85524" y="17074"/>
                        <a:pt x="85524" y="17314"/>
                        <a:pt x="85524" y="17555"/>
                      </a:cubicBezTo>
                      <a:cubicBezTo>
                        <a:pt x="85524" y="17555"/>
                        <a:pt x="85856" y="17555"/>
                        <a:pt x="85856" y="17795"/>
                      </a:cubicBezTo>
                      <a:cubicBezTo>
                        <a:pt x="85856" y="17795"/>
                        <a:pt x="85856" y="18036"/>
                        <a:pt x="85856" y="18276"/>
                      </a:cubicBezTo>
                      <a:cubicBezTo>
                        <a:pt x="85856" y="18276"/>
                        <a:pt x="85856" y="18276"/>
                        <a:pt x="86187" y="18517"/>
                      </a:cubicBezTo>
                      <a:cubicBezTo>
                        <a:pt x="86187" y="18757"/>
                        <a:pt x="86187" y="18997"/>
                        <a:pt x="86187" y="19238"/>
                      </a:cubicBezTo>
                      <a:cubicBezTo>
                        <a:pt x="86187" y="19238"/>
                        <a:pt x="86519" y="19238"/>
                        <a:pt x="86519" y="19238"/>
                      </a:cubicBezTo>
                      <a:cubicBezTo>
                        <a:pt x="86519" y="19478"/>
                        <a:pt x="86519" y="19719"/>
                        <a:pt x="86519" y="19959"/>
                      </a:cubicBezTo>
                      <a:cubicBezTo>
                        <a:pt x="86519" y="19959"/>
                        <a:pt x="86519" y="19959"/>
                        <a:pt x="86519" y="20200"/>
                      </a:cubicBezTo>
                      <a:cubicBezTo>
                        <a:pt x="86850" y="20440"/>
                        <a:pt x="86850" y="20440"/>
                        <a:pt x="86850" y="20921"/>
                      </a:cubicBezTo>
                      <a:cubicBezTo>
                        <a:pt x="86850" y="21162"/>
                        <a:pt x="87182" y="21402"/>
                        <a:pt x="87182" y="21643"/>
                      </a:cubicBezTo>
                      <a:cubicBezTo>
                        <a:pt x="87182" y="21643"/>
                        <a:pt x="87182" y="21643"/>
                        <a:pt x="87182" y="21883"/>
                      </a:cubicBezTo>
                      <a:cubicBezTo>
                        <a:pt x="87182" y="21883"/>
                        <a:pt x="87182" y="22124"/>
                        <a:pt x="87513" y="22364"/>
                      </a:cubicBezTo>
                      <a:cubicBezTo>
                        <a:pt x="87513" y="22364"/>
                        <a:pt x="87513" y="22605"/>
                        <a:pt x="87513" y="22605"/>
                      </a:cubicBezTo>
                      <a:cubicBezTo>
                        <a:pt x="87513" y="22845"/>
                        <a:pt x="87513" y="23086"/>
                        <a:pt x="87845" y="23567"/>
                      </a:cubicBezTo>
                      <a:cubicBezTo>
                        <a:pt x="87845" y="23807"/>
                        <a:pt x="87845" y="23807"/>
                        <a:pt x="87845" y="24048"/>
                      </a:cubicBezTo>
                      <a:cubicBezTo>
                        <a:pt x="87845" y="24288"/>
                        <a:pt x="87845" y="24288"/>
                        <a:pt x="87845" y="24288"/>
                      </a:cubicBezTo>
                      <a:cubicBezTo>
                        <a:pt x="87845" y="24529"/>
                        <a:pt x="88176" y="24769"/>
                        <a:pt x="88176" y="25250"/>
                      </a:cubicBezTo>
                      <a:cubicBezTo>
                        <a:pt x="88176" y="25490"/>
                        <a:pt x="88176" y="25731"/>
                        <a:pt x="88176" y="25971"/>
                      </a:cubicBezTo>
                      <a:cubicBezTo>
                        <a:pt x="88176" y="25971"/>
                        <a:pt x="88176" y="25971"/>
                        <a:pt x="88176" y="26212"/>
                      </a:cubicBezTo>
                      <a:cubicBezTo>
                        <a:pt x="88508" y="26452"/>
                        <a:pt x="88508" y="26452"/>
                        <a:pt x="88508" y="26693"/>
                      </a:cubicBezTo>
                      <a:cubicBezTo>
                        <a:pt x="88508" y="26933"/>
                        <a:pt x="88508" y="26933"/>
                        <a:pt x="88508" y="26933"/>
                      </a:cubicBezTo>
                      <a:cubicBezTo>
                        <a:pt x="88508" y="27174"/>
                        <a:pt x="88508" y="27414"/>
                        <a:pt x="88508" y="27895"/>
                      </a:cubicBezTo>
                      <a:cubicBezTo>
                        <a:pt x="88508" y="28136"/>
                        <a:pt x="88508" y="28376"/>
                        <a:pt x="88839" y="28617"/>
                      </a:cubicBezTo>
                      <a:cubicBezTo>
                        <a:pt x="88839" y="28617"/>
                        <a:pt x="88839" y="28857"/>
                        <a:pt x="88839" y="28857"/>
                      </a:cubicBezTo>
                      <a:cubicBezTo>
                        <a:pt x="88839" y="29098"/>
                        <a:pt x="88839" y="29338"/>
                        <a:pt x="88839" y="29579"/>
                      </a:cubicBezTo>
                      <a:cubicBezTo>
                        <a:pt x="88839" y="29579"/>
                        <a:pt x="88839" y="29579"/>
                        <a:pt x="88839" y="29579"/>
                      </a:cubicBezTo>
                      <a:cubicBezTo>
                        <a:pt x="88839" y="30060"/>
                        <a:pt x="88839" y="30300"/>
                        <a:pt x="88839" y="30781"/>
                      </a:cubicBezTo>
                      <a:cubicBezTo>
                        <a:pt x="88839" y="30781"/>
                        <a:pt x="88839" y="31022"/>
                        <a:pt x="88839" y="31262"/>
                      </a:cubicBezTo>
                      <a:cubicBezTo>
                        <a:pt x="89171" y="31503"/>
                        <a:pt x="89171" y="31503"/>
                        <a:pt x="89171" y="31503"/>
                      </a:cubicBezTo>
                      <a:cubicBezTo>
                        <a:pt x="89171" y="31743"/>
                        <a:pt x="89171" y="31983"/>
                        <a:pt x="89171" y="32464"/>
                      </a:cubicBezTo>
                      <a:cubicBezTo>
                        <a:pt x="89171" y="32705"/>
                        <a:pt x="89171" y="32945"/>
                        <a:pt x="89171" y="33186"/>
                      </a:cubicBezTo>
                      <a:cubicBezTo>
                        <a:pt x="89171" y="33426"/>
                        <a:pt x="89171" y="33426"/>
                        <a:pt x="89171" y="33426"/>
                      </a:cubicBezTo>
                      <a:cubicBezTo>
                        <a:pt x="89171" y="33667"/>
                        <a:pt x="89171" y="33907"/>
                        <a:pt x="89171" y="34148"/>
                      </a:cubicBezTo>
                      <a:cubicBezTo>
                        <a:pt x="89171" y="34388"/>
                        <a:pt x="89171" y="34388"/>
                        <a:pt x="89171" y="34388"/>
                      </a:cubicBezTo>
                      <a:cubicBezTo>
                        <a:pt x="89171" y="34629"/>
                        <a:pt x="89171" y="35110"/>
                        <a:pt x="89171" y="35350"/>
                      </a:cubicBezTo>
                      <a:cubicBezTo>
                        <a:pt x="89171" y="43286"/>
                        <a:pt x="87182" y="51222"/>
                        <a:pt x="83867" y="58677"/>
                      </a:cubicBezTo>
                      <a:cubicBezTo>
                        <a:pt x="83204" y="59639"/>
                        <a:pt x="82872" y="60601"/>
                        <a:pt x="82541" y="61563"/>
                      </a:cubicBezTo>
                      <a:cubicBezTo>
                        <a:pt x="81878" y="62284"/>
                        <a:pt x="81546" y="63246"/>
                        <a:pt x="81215" y="63967"/>
                      </a:cubicBezTo>
                      <a:cubicBezTo>
                        <a:pt x="81215" y="63967"/>
                        <a:pt x="81215" y="63967"/>
                        <a:pt x="81215" y="64208"/>
                      </a:cubicBezTo>
                      <a:cubicBezTo>
                        <a:pt x="80883" y="64448"/>
                        <a:pt x="80552" y="64929"/>
                        <a:pt x="80220" y="65410"/>
                      </a:cubicBezTo>
                      <a:cubicBezTo>
                        <a:pt x="79889" y="66372"/>
                        <a:pt x="79226" y="67334"/>
                        <a:pt x="78563" y="68296"/>
                      </a:cubicBezTo>
                      <a:cubicBezTo>
                        <a:pt x="77569" y="69739"/>
                        <a:pt x="76906" y="70941"/>
                        <a:pt x="75911" y="72384"/>
                      </a:cubicBezTo>
                      <a:cubicBezTo>
                        <a:pt x="74917" y="73346"/>
                        <a:pt x="74254" y="74549"/>
                        <a:pt x="73259" y="75511"/>
                      </a:cubicBezTo>
                      <a:cubicBezTo>
                        <a:pt x="73259" y="75511"/>
                        <a:pt x="73259" y="75511"/>
                        <a:pt x="73259" y="75751"/>
                      </a:cubicBezTo>
                      <a:cubicBezTo>
                        <a:pt x="73259" y="75751"/>
                        <a:pt x="72928" y="75751"/>
                        <a:pt x="72928" y="75991"/>
                      </a:cubicBezTo>
                      <a:cubicBezTo>
                        <a:pt x="71933" y="76953"/>
                        <a:pt x="71270" y="78156"/>
                        <a:pt x="70276" y="79118"/>
                      </a:cubicBezTo>
                      <a:cubicBezTo>
                        <a:pt x="69944" y="79358"/>
                        <a:pt x="69613" y="79839"/>
                        <a:pt x="69281" y="80080"/>
                      </a:cubicBezTo>
                      <a:cubicBezTo>
                        <a:pt x="68618" y="81042"/>
                        <a:pt x="67624" y="81763"/>
                        <a:pt x="66629" y="82725"/>
                      </a:cubicBezTo>
                      <a:cubicBezTo>
                        <a:pt x="65635" y="83687"/>
                        <a:pt x="64640" y="84649"/>
                        <a:pt x="63646" y="85611"/>
                      </a:cubicBezTo>
                      <a:cubicBezTo>
                        <a:pt x="63314" y="86092"/>
                        <a:pt x="62983" y="86332"/>
                        <a:pt x="62651" y="86573"/>
                      </a:cubicBezTo>
                      <a:cubicBezTo>
                        <a:pt x="61657" y="87294"/>
                        <a:pt x="60994" y="88016"/>
                        <a:pt x="60000" y="88737"/>
                      </a:cubicBezTo>
                      <a:cubicBezTo>
                        <a:pt x="60000" y="88737"/>
                        <a:pt x="60000" y="88737"/>
                        <a:pt x="60000" y="88977"/>
                      </a:cubicBezTo>
                      <a:cubicBezTo>
                        <a:pt x="59668" y="88977"/>
                        <a:pt x="59668" y="88977"/>
                        <a:pt x="59668" y="88977"/>
                      </a:cubicBezTo>
                      <a:cubicBezTo>
                        <a:pt x="59668" y="89218"/>
                        <a:pt x="59337" y="89218"/>
                        <a:pt x="59337" y="89458"/>
                      </a:cubicBezTo>
                      <a:cubicBezTo>
                        <a:pt x="59005" y="89458"/>
                        <a:pt x="59005" y="89699"/>
                        <a:pt x="58674" y="89939"/>
                      </a:cubicBezTo>
                      <a:cubicBezTo>
                        <a:pt x="58674" y="89939"/>
                        <a:pt x="58342" y="89939"/>
                        <a:pt x="58342" y="90180"/>
                      </a:cubicBezTo>
                      <a:cubicBezTo>
                        <a:pt x="58342" y="90180"/>
                        <a:pt x="58011" y="90180"/>
                        <a:pt x="58011" y="90420"/>
                      </a:cubicBezTo>
                      <a:cubicBezTo>
                        <a:pt x="58011" y="90420"/>
                        <a:pt x="58011" y="90420"/>
                        <a:pt x="57679" y="90420"/>
                      </a:cubicBezTo>
                      <a:cubicBezTo>
                        <a:pt x="57679" y="90661"/>
                        <a:pt x="57679" y="90661"/>
                        <a:pt x="57679" y="90661"/>
                      </a:cubicBezTo>
                      <a:cubicBezTo>
                        <a:pt x="57348" y="90661"/>
                        <a:pt x="57348" y="90901"/>
                        <a:pt x="57016" y="91142"/>
                      </a:cubicBezTo>
                      <a:cubicBezTo>
                        <a:pt x="57016" y="91142"/>
                        <a:pt x="56685" y="91142"/>
                        <a:pt x="56685" y="91382"/>
                      </a:cubicBezTo>
                      <a:cubicBezTo>
                        <a:pt x="56685" y="91382"/>
                        <a:pt x="56685" y="91382"/>
                        <a:pt x="56353" y="91623"/>
                      </a:cubicBezTo>
                      <a:cubicBezTo>
                        <a:pt x="56353" y="91623"/>
                        <a:pt x="56022" y="91863"/>
                        <a:pt x="55690" y="92104"/>
                      </a:cubicBezTo>
                      <a:cubicBezTo>
                        <a:pt x="54696" y="92825"/>
                        <a:pt x="54033" y="93306"/>
                        <a:pt x="52707" y="94028"/>
                      </a:cubicBezTo>
                      <a:cubicBezTo>
                        <a:pt x="52707" y="94268"/>
                        <a:pt x="52375" y="94268"/>
                        <a:pt x="52375" y="94509"/>
                      </a:cubicBezTo>
                      <a:cubicBezTo>
                        <a:pt x="52044" y="94509"/>
                        <a:pt x="52044" y="94749"/>
                        <a:pt x="51712" y="94989"/>
                      </a:cubicBezTo>
                      <a:cubicBezTo>
                        <a:pt x="51381" y="94989"/>
                        <a:pt x="51381" y="94989"/>
                        <a:pt x="51381" y="94989"/>
                      </a:cubicBezTo>
                      <a:cubicBezTo>
                        <a:pt x="51049" y="95230"/>
                        <a:pt x="51049" y="95230"/>
                        <a:pt x="50718" y="95470"/>
                      </a:cubicBezTo>
                      <a:cubicBezTo>
                        <a:pt x="50718" y="95470"/>
                        <a:pt x="50718" y="95470"/>
                        <a:pt x="50386" y="95470"/>
                      </a:cubicBezTo>
                      <a:cubicBezTo>
                        <a:pt x="50386" y="95711"/>
                        <a:pt x="50055" y="95951"/>
                        <a:pt x="49723" y="96192"/>
                      </a:cubicBezTo>
                      <a:cubicBezTo>
                        <a:pt x="48729" y="96673"/>
                        <a:pt x="47403" y="97394"/>
                        <a:pt x="46408" y="97875"/>
                      </a:cubicBezTo>
                      <a:cubicBezTo>
                        <a:pt x="46077" y="98116"/>
                        <a:pt x="46077" y="98356"/>
                        <a:pt x="45745" y="98356"/>
                      </a:cubicBezTo>
                      <a:cubicBezTo>
                        <a:pt x="44751" y="99078"/>
                        <a:pt x="43756" y="99559"/>
                        <a:pt x="42430" y="100040"/>
                      </a:cubicBezTo>
                      <a:cubicBezTo>
                        <a:pt x="41767" y="100521"/>
                        <a:pt x="41104" y="100761"/>
                        <a:pt x="40110" y="101242"/>
                      </a:cubicBezTo>
                      <a:cubicBezTo>
                        <a:pt x="39447" y="101723"/>
                        <a:pt x="38453" y="101963"/>
                        <a:pt x="37458" y="102444"/>
                      </a:cubicBezTo>
                      <a:cubicBezTo>
                        <a:pt x="37458" y="102444"/>
                        <a:pt x="37127" y="102685"/>
                        <a:pt x="36795" y="102685"/>
                      </a:cubicBezTo>
                      <a:cubicBezTo>
                        <a:pt x="36132" y="102925"/>
                        <a:pt x="35469" y="103166"/>
                        <a:pt x="35138" y="103406"/>
                      </a:cubicBezTo>
                      <a:cubicBezTo>
                        <a:pt x="34806" y="103647"/>
                        <a:pt x="34475" y="103647"/>
                        <a:pt x="34143" y="103887"/>
                      </a:cubicBezTo>
                      <a:cubicBezTo>
                        <a:pt x="33480" y="104128"/>
                        <a:pt x="32817" y="104368"/>
                        <a:pt x="32154" y="104368"/>
                      </a:cubicBezTo>
                      <a:cubicBezTo>
                        <a:pt x="31823" y="104609"/>
                        <a:pt x="31491" y="104609"/>
                        <a:pt x="31160" y="104849"/>
                      </a:cubicBezTo>
                      <a:cubicBezTo>
                        <a:pt x="30497" y="105090"/>
                        <a:pt x="29502" y="105330"/>
                        <a:pt x="28839" y="105571"/>
                      </a:cubicBezTo>
                      <a:cubicBezTo>
                        <a:pt x="28508" y="105811"/>
                        <a:pt x="28176" y="105811"/>
                        <a:pt x="27845" y="106052"/>
                      </a:cubicBezTo>
                      <a:cubicBezTo>
                        <a:pt x="27182" y="106292"/>
                        <a:pt x="26187" y="106533"/>
                        <a:pt x="25524" y="106773"/>
                      </a:cubicBezTo>
                      <a:cubicBezTo>
                        <a:pt x="25524" y="106773"/>
                        <a:pt x="25193" y="106773"/>
                        <a:pt x="25193" y="106773"/>
                      </a:cubicBezTo>
                      <a:cubicBezTo>
                        <a:pt x="24861" y="106773"/>
                        <a:pt x="24861" y="106773"/>
                        <a:pt x="24530" y="107014"/>
                      </a:cubicBezTo>
                      <a:cubicBezTo>
                        <a:pt x="24198" y="107014"/>
                        <a:pt x="23867" y="107014"/>
                        <a:pt x="23867" y="107014"/>
                      </a:cubicBezTo>
                      <a:cubicBezTo>
                        <a:pt x="23535" y="107254"/>
                        <a:pt x="23204" y="107254"/>
                        <a:pt x="23204" y="107254"/>
                      </a:cubicBezTo>
                      <a:cubicBezTo>
                        <a:pt x="22872" y="107254"/>
                        <a:pt x="22872" y="107494"/>
                        <a:pt x="22541" y="107494"/>
                      </a:cubicBezTo>
                      <a:cubicBezTo>
                        <a:pt x="22209" y="107494"/>
                        <a:pt x="22209" y="107494"/>
                        <a:pt x="22209" y="107494"/>
                      </a:cubicBezTo>
                      <a:cubicBezTo>
                        <a:pt x="21878" y="107735"/>
                        <a:pt x="21546" y="107735"/>
                        <a:pt x="20883" y="107735"/>
                      </a:cubicBezTo>
                      <a:cubicBezTo>
                        <a:pt x="20552" y="107975"/>
                        <a:pt x="20220" y="107975"/>
                        <a:pt x="20220" y="107975"/>
                      </a:cubicBezTo>
                      <a:cubicBezTo>
                        <a:pt x="20220" y="107975"/>
                        <a:pt x="20220" y="107975"/>
                        <a:pt x="20220" y="107975"/>
                      </a:cubicBezTo>
                      <a:cubicBezTo>
                        <a:pt x="18563" y="108216"/>
                        <a:pt x="17237" y="108456"/>
                        <a:pt x="15911" y="108697"/>
                      </a:cubicBezTo>
                      <a:cubicBezTo>
                        <a:pt x="15580" y="108697"/>
                        <a:pt x="15580" y="108937"/>
                        <a:pt x="15248" y="108937"/>
                      </a:cubicBezTo>
                      <a:cubicBezTo>
                        <a:pt x="13922" y="108937"/>
                        <a:pt x="12596" y="109178"/>
                        <a:pt x="11602" y="109418"/>
                      </a:cubicBezTo>
                      <a:cubicBezTo>
                        <a:pt x="11270" y="109418"/>
                        <a:pt x="11270" y="109418"/>
                        <a:pt x="10939" y="109418"/>
                      </a:cubicBezTo>
                      <a:cubicBezTo>
                        <a:pt x="10939" y="109418"/>
                        <a:pt x="10939" y="109418"/>
                        <a:pt x="10607" y="109418"/>
                      </a:cubicBezTo>
                      <a:cubicBezTo>
                        <a:pt x="9613" y="109418"/>
                        <a:pt x="8618" y="109659"/>
                        <a:pt x="7624" y="109659"/>
                      </a:cubicBezTo>
                      <a:cubicBezTo>
                        <a:pt x="7624" y="109659"/>
                        <a:pt x="7292" y="109659"/>
                        <a:pt x="7292" y="109659"/>
                      </a:cubicBezTo>
                      <a:cubicBezTo>
                        <a:pt x="6298" y="109659"/>
                        <a:pt x="5303" y="109659"/>
                        <a:pt x="4309" y="109899"/>
                      </a:cubicBezTo>
                      <a:cubicBezTo>
                        <a:pt x="4309" y="109899"/>
                        <a:pt x="4309" y="109899"/>
                        <a:pt x="3977" y="109899"/>
                      </a:cubicBezTo>
                      <a:cubicBezTo>
                        <a:pt x="3977" y="109899"/>
                        <a:pt x="3646" y="109899"/>
                        <a:pt x="3646" y="109899"/>
                      </a:cubicBezTo>
                      <a:cubicBezTo>
                        <a:pt x="3646" y="109899"/>
                        <a:pt x="3314" y="109899"/>
                        <a:pt x="3314" y="109899"/>
                      </a:cubicBezTo>
                      <a:cubicBezTo>
                        <a:pt x="3314" y="109899"/>
                        <a:pt x="3314" y="109899"/>
                        <a:pt x="3314" y="109899"/>
                      </a:cubicBezTo>
                      <a:cubicBezTo>
                        <a:pt x="2983" y="109899"/>
                        <a:pt x="2983" y="109899"/>
                        <a:pt x="2983" y="109899"/>
                      </a:cubicBezTo>
                      <a:cubicBezTo>
                        <a:pt x="2651" y="109899"/>
                        <a:pt x="2651" y="109899"/>
                        <a:pt x="2651" y="109899"/>
                      </a:cubicBezTo>
                      <a:cubicBezTo>
                        <a:pt x="2651" y="109899"/>
                        <a:pt x="2320" y="109899"/>
                        <a:pt x="2320" y="109899"/>
                      </a:cubicBezTo>
                      <a:cubicBezTo>
                        <a:pt x="1988" y="109899"/>
                        <a:pt x="1657" y="109899"/>
                        <a:pt x="1325" y="109659"/>
                      </a:cubicBezTo>
                      <a:cubicBezTo>
                        <a:pt x="994" y="109659"/>
                        <a:pt x="662" y="109659"/>
                        <a:pt x="331" y="109659"/>
                      </a:cubicBezTo>
                      <a:cubicBezTo>
                        <a:pt x="331" y="109659"/>
                        <a:pt x="331" y="109659"/>
                        <a:pt x="0" y="109659"/>
                      </a:cubicBezTo>
                      <a:cubicBezTo>
                        <a:pt x="23867" y="119038"/>
                        <a:pt x="23867" y="119038"/>
                        <a:pt x="23867" y="119038"/>
                      </a:cubicBezTo>
                      <a:cubicBezTo>
                        <a:pt x="23867" y="119038"/>
                        <a:pt x="23867" y="119038"/>
                        <a:pt x="23867" y="119038"/>
                      </a:cubicBezTo>
                      <a:close/>
                    </a:path>
                  </a:pathLst>
                </a:custGeom>
                <a:solidFill>
                  <a:srgbClr val="2E2E2E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39" name="Shape 2539"/>
                <p:cNvSpPr/>
                <p:nvPr/>
              </p:nvSpPr>
              <p:spPr>
                <a:xfrm>
                  <a:off x="5549630" y="3479032"/>
                  <a:ext cx="416282" cy="801344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1000" y="80692"/>
                      </a:moveTo>
                      <a:lnTo>
                        <a:pt x="0" y="66493"/>
                      </a:lnTo>
                      <a:lnTo>
                        <a:pt x="34333" y="59567"/>
                      </a:lnTo>
                      <a:lnTo>
                        <a:pt x="95333" y="73593"/>
                      </a:lnTo>
                      <a:lnTo>
                        <a:pt x="61000" y="80692"/>
                      </a:lnTo>
                      <a:close/>
                      <a:moveTo>
                        <a:pt x="6000" y="105627"/>
                      </a:moveTo>
                      <a:lnTo>
                        <a:pt x="67000" y="120000"/>
                      </a:lnTo>
                      <a:lnTo>
                        <a:pt x="98666" y="107012"/>
                      </a:lnTo>
                      <a:lnTo>
                        <a:pt x="37666" y="92640"/>
                      </a:lnTo>
                      <a:lnTo>
                        <a:pt x="6000" y="105627"/>
                      </a:lnTo>
                      <a:close/>
                      <a:moveTo>
                        <a:pt x="14666" y="24935"/>
                      </a:moveTo>
                      <a:lnTo>
                        <a:pt x="75666" y="38787"/>
                      </a:lnTo>
                      <a:lnTo>
                        <a:pt x="109000" y="38441"/>
                      </a:lnTo>
                      <a:lnTo>
                        <a:pt x="48000" y="24588"/>
                      </a:lnTo>
                      <a:lnTo>
                        <a:pt x="14666" y="24935"/>
                      </a:lnTo>
                      <a:close/>
                      <a:moveTo>
                        <a:pt x="120000" y="23896"/>
                      </a:moveTo>
                      <a:lnTo>
                        <a:pt x="94666" y="14372"/>
                      </a:lnTo>
                      <a:lnTo>
                        <a:pt x="33666" y="0"/>
                      </a:lnTo>
                      <a:lnTo>
                        <a:pt x="59000" y="9870"/>
                      </a:lnTo>
                      <a:lnTo>
                        <a:pt x="120000" y="23896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0" name="Shape 2540"/>
                <p:cNvSpPr/>
                <p:nvPr/>
              </p:nvSpPr>
              <p:spPr>
                <a:xfrm>
                  <a:off x="5819057" y="2871952"/>
                  <a:ext cx="1418830" cy="98982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55576" y="0"/>
                      </a:moveTo>
                      <a:cubicBezTo>
                        <a:pt x="73461" y="11310"/>
                        <a:pt x="73461" y="11310"/>
                        <a:pt x="73461" y="11310"/>
                      </a:cubicBezTo>
                      <a:cubicBezTo>
                        <a:pt x="69615" y="28413"/>
                        <a:pt x="69615" y="28413"/>
                        <a:pt x="69615" y="28413"/>
                      </a:cubicBezTo>
                      <a:cubicBezTo>
                        <a:pt x="62307" y="24000"/>
                        <a:pt x="62307" y="24000"/>
                        <a:pt x="62307" y="24000"/>
                      </a:cubicBezTo>
                      <a:cubicBezTo>
                        <a:pt x="61730" y="13241"/>
                        <a:pt x="61730" y="13241"/>
                        <a:pt x="61730" y="13241"/>
                      </a:cubicBezTo>
                      <a:cubicBezTo>
                        <a:pt x="53653" y="8000"/>
                        <a:pt x="53653" y="8000"/>
                        <a:pt x="53653" y="8000"/>
                      </a:cubicBezTo>
                      <a:lnTo>
                        <a:pt x="55576" y="0"/>
                      </a:lnTo>
                      <a:close/>
                      <a:moveTo>
                        <a:pt x="72692" y="7172"/>
                      </a:moveTo>
                      <a:cubicBezTo>
                        <a:pt x="80769" y="12413"/>
                        <a:pt x="80769" y="12413"/>
                        <a:pt x="80769" y="12413"/>
                      </a:cubicBezTo>
                      <a:cubicBezTo>
                        <a:pt x="78653" y="28413"/>
                        <a:pt x="78653" y="28413"/>
                        <a:pt x="78653" y="28413"/>
                      </a:cubicBezTo>
                      <a:cubicBezTo>
                        <a:pt x="84807" y="32275"/>
                        <a:pt x="84807" y="32275"/>
                        <a:pt x="84807" y="32275"/>
                      </a:cubicBezTo>
                      <a:cubicBezTo>
                        <a:pt x="91346" y="16827"/>
                        <a:pt x="91346" y="16827"/>
                        <a:pt x="91346" y="16827"/>
                      </a:cubicBezTo>
                      <a:cubicBezTo>
                        <a:pt x="73461" y="5517"/>
                        <a:pt x="73461" y="5517"/>
                        <a:pt x="73461" y="5517"/>
                      </a:cubicBezTo>
                      <a:lnTo>
                        <a:pt x="72692" y="7172"/>
                      </a:lnTo>
                      <a:close/>
                      <a:moveTo>
                        <a:pt x="35192" y="20137"/>
                      </a:moveTo>
                      <a:cubicBezTo>
                        <a:pt x="42307" y="24551"/>
                        <a:pt x="42307" y="24551"/>
                        <a:pt x="42307" y="24551"/>
                      </a:cubicBezTo>
                      <a:cubicBezTo>
                        <a:pt x="42884" y="27034"/>
                        <a:pt x="42884" y="27034"/>
                        <a:pt x="42884" y="27034"/>
                      </a:cubicBezTo>
                      <a:cubicBezTo>
                        <a:pt x="53076" y="33655"/>
                        <a:pt x="53076" y="33655"/>
                        <a:pt x="53076" y="33655"/>
                      </a:cubicBezTo>
                      <a:cubicBezTo>
                        <a:pt x="54038" y="16551"/>
                        <a:pt x="54038" y="16551"/>
                        <a:pt x="54038" y="16551"/>
                      </a:cubicBezTo>
                      <a:cubicBezTo>
                        <a:pt x="36153" y="4965"/>
                        <a:pt x="36153" y="4965"/>
                        <a:pt x="36153" y="4965"/>
                      </a:cubicBezTo>
                      <a:lnTo>
                        <a:pt x="35192" y="20137"/>
                      </a:lnTo>
                      <a:close/>
                      <a:moveTo>
                        <a:pt x="16923" y="20137"/>
                      </a:moveTo>
                      <a:cubicBezTo>
                        <a:pt x="19230" y="35586"/>
                        <a:pt x="19230" y="35586"/>
                        <a:pt x="19230" y="35586"/>
                      </a:cubicBezTo>
                      <a:cubicBezTo>
                        <a:pt x="37115" y="46896"/>
                        <a:pt x="37115" y="46896"/>
                        <a:pt x="37115" y="46896"/>
                      </a:cubicBezTo>
                      <a:cubicBezTo>
                        <a:pt x="34807" y="31724"/>
                        <a:pt x="34807" y="31724"/>
                        <a:pt x="34807" y="31724"/>
                      </a:cubicBezTo>
                      <a:lnTo>
                        <a:pt x="16923" y="20137"/>
                      </a:lnTo>
                      <a:close/>
                      <a:moveTo>
                        <a:pt x="96346" y="26206"/>
                      </a:moveTo>
                      <a:cubicBezTo>
                        <a:pt x="92307" y="38344"/>
                        <a:pt x="92307" y="38344"/>
                        <a:pt x="92307" y="38344"/>
                      </a:cubicBezTo>
                      <a:cubicBezTo>
                        <a:pt x="94230" y="40275"/>
                        <a:pt x="95769" y="42482"/>
                        <a:pt x="97307" y="44689"/>
                      </a:cubicBezTo>
                      <a:cubicBezTo>
                        <a:pt x="105961" y="32551"/>
                        <a:pt x="105961" y="32551"/>
                        <a:pt x="105961" y="32551"/>
                      </a:cubicBezTo>
                      <a:lnTo>
                        <a:pt x="96346" y="26206"/>
                      </a:lnTo>
                      <a:close/>
                      <a:moveTo>
                        <a:pt x="0" y="43862"/>
                      </a:moveTo>
                      <a:cubicBezTo>
                        <a:pt x="5192" y="56000"/>
                        <a:pt x="5192" y="56000"/>
                        <a:pt x="5192" y="56000"/>
                      </a:cubicBezTo>
                      <a:cubicBezTo>
                        <a:pt x="23076" y="67586"/>
                        <a:pt x="23076" y="67586"/>
                        <a:pt x="23076" y="67586"/>
                      </a:cubicBezTo>
                      <a:cubicBezTo>
                        <a:pt x="18076" y="55172"/>
                        <a:pt x="18076" y="55172"/>
                        <a:pt x="18076" y="55172"/>
                      </a:cubicBezTo>
                      <a:lnTo>
                        <a:pt x="0" y="43862"/>
                      </a:lnTo>
                      <a:close/>
                      <a:moveTo>
                        <a:pt x="108846" y="117241"/>
                      </a:moveTo>
                      <a:cubicBezTo>
                        <a:pt x="118076" y="120000"/>
                        <a:pt x="118076" y="120000"/>
                        <a:pt x="118076" y="120000"/>
                      </a:cubicBezTo>
                      <a:cubicBezTo>
                        <a:pt x="109230" y="114206"/>
                        <a:pt x="109230" y="114206"/>
                        <a:pt x="109230" y="114206"/>
                      </a:cubicBezTo>
                      <a:cubicBezTo>
                        <a:pt x="109230" y="115310"/>
                        <a:pt x="109038" y="116137"/>
                        <a:pt x="108846" y="117241"/>
                      </a:cubicBezTo>
                      <a:close/>
                      <a:moveTo>
                        <a:pt x="110000" y="89379"/>
                      </a:moveTo>
                      <a:cubicBezTo>
                        <a:pt x="120000" y="86620"/>
                        <a:pt x="120000" y="86620"/>
                        <a:pt x="120000" y="86620"/>
                      </a:cubicBezTo>
                      <a:cubicBezTo>
                        <a:pt x="109230" y="79724"/>
                        <a:pt x="109230" y="79724"/>
                        <a:pt x="109230" y="79724"/>
                      </a:cubicBezTo>
                      <a:cubicBezTo>
                        <a:pt x="109615" y="82758"/>
                        <a:pt x="109807" y="86068"/>
                        <a:pt x="110000" y="89379"/>
                      </a:cubicBezTo>
                      <a:close/>
                      <a:moveTo>
                        <a:pt x="105769" y="49931"/>
                      </a:moveTo>
                      <a:cubicBezTo>
                        <a:pt x="102884" y="55172"/>
                        <a:pt x="102884" y="55172"/>
                        <a:pt x="102884" y="55172"/>
                      </a:cubicBezTo>
                      <a:cubicBezTo>
                        <a:pt x="104038" y="57931"/>
                        <a:pt x="105192" y="60965"/>
                        <a:pt x="106153" y="64275"/>
                      </a:cubicBezTo>
                      <a:cubicBezTo>
                        <a:pt x="115961" y="56551"/>
                        <a:pt x="115961" y="56551"/>
                        <a:pt x="115961" y="56551"/>
                      </a:cubicBezTo>
                      <a:lnTo>
                        <a:pt x="105769" y="49931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1" name="Shape 2541"/>
                <p:cNvSpPr/>
                <p:nvPr/>
              </p:nvSpPr>
              <p:spPr>
                <a:xfrm>
                  <a:off x="5579694" y="2742442"/>
                  <a:ext cx="1107775" cy="59089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5459"/>
                      </a:moveTo>
                      <a:lnTo>
                        <a:pt x="118997" y="38277"/>
                      </a:lnTo>
                      <a:lnTo>
                        <a:pt x="92943" y="13855"/>
                      </a:lnTo>
                      <a:lnTo>
                        <a:pt x="94070" y="9158"/>
                      </a:lnTo>
                      <a:lnTo>
                        <a:pt x="120000" y="35459"/>
                      </a:lnTo>
                      <a:close/>
                      <a:moveTo>
                        <a:pt x="69018" y="15968"/>
                      </a:moveTo>
                      <a:lnTo>
                        <a:pt x="94572" y="39686"/>
                      </a:lnTo>
                      <a:lnTo>
                        <a:pt x="97077" y="26301"/>
                      </a:lnTo>
                      <a:lnTo>
                        <a:pt x="71273" y="0"/>
                      </a:lnTo>
                      <a:lnTo>
                        <a:pt x="69018" y="15968"/>
                      </a:lnTo>
                      <a:close/>
                      <a:moveTo>
                        <a:pt x="45594" y="36399"/>
                      </a:moveTo>
                      <a:lnTo>
                        <a:pt x="71022" y="59882"/>
                      </a:lnTo>
                      <a:lnTo>
                        <a:pt x="72150" y="34520"/>
                      </a:lnTo>
                      <a:lnTo>
                        <a:pt x="46346" y="8219"/>
                      </a:lnTo>
                      <a:lnTo>
                        <a:pt x="45594" y="36399"/>
                      </a:lnTo>
                      <a:close/>
                      <a:moveTo>
                        <a:pt x="21670" y="33581"/>
                      </a:moveTo>
                      <a:lnTo>
                        <a:pt x="24676" y="59412"/>
                      </a:lnTo>
                      <a:lnTo>
                        <a:pt x="50480" y="85714"/>
                      </a:lnTo>
                      <a:lnTo>
                        <a:pt x="47599" y="59882"/>
                      </a:lnTo>
                      <a:lnTo>
                        <a:pt x="21670" y="33581"/>
                      </a:lnTo>
                      <a:close/>
                      <a:moveTo>
                        <a:pt x="0" y="73268"/>
                      </a:moveTo>
                      <a:lnTo>
                        <a:pt x="6638" y="93698"/>
                      </a:lnTo>
                      <a:lnTo>
                        <a:pt x="32567" y="120000"/>
                      </a:lnTo>
                      <a:lnTo>
                        <a:pt x="25929" y="99804"/>
                      </a:lnTo>
                      <a:lnTo>
                        <a:pt x="0" y="7326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2" name="Shape 2542"/>
                <p:cNvSpPr/>
                <p:nvPr/>
              </p:nvSpPr>
              <p:spPr>
                <a:xfrm>
                  <a:off x="5311423" y="3349521"/>
                  <a:ext cx="442879" cy="83487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64543" y="82437"/>
                      </a:moveTo>
                      <a:lnTo>
                        <a:pt x="0" y="63822"/>
                      </a:lnTo>
                      <a:lnTo>
                        <a:pt x="31958" y="56842"/>
                      </a:lnTo>
                      <a:lnTo>
                        <a:pt x="96814" y="75789"/>
                      </a:lnTo>
                      <a:lnTo>
                        <a:pt x="64543" y="82437"/>
                      </a:lnTo>
                      <a:close/>
                      <a:moveTo>
                        <a:pt x="5639" y="101385"/>
                      </a:moveTo>
                      <a:lnTo>
                        <a:pt x="70182" y="120000"/>
                      </a:lnTo>
                      <a:lnTo>
                        <a:pt x="99947" y="107534"/>
                      </a:lnTo>
                      <a:lnTo>
                        <a:pt x="35091" y="88919"/>
                      </a:lnTo>
                      <a:lnTo>
                        <a:pt x="5639" y="101385"/>
                      </a:lnTo>
                      <a:close/>
                      <a:moveTo>
                        <a:pt x="13472" y="23767"/>
                      </a:moveTo>
                      <a:lnTo>
                        <a:pt x="78328" y="42548"/>
                      </a:lnTo>
                      <a:lnTo>
                        <a:pt x="109660" y="42216"/>
                      </a:lnTo>
                      <a:lnTo>
                        <a:pt x="45117" y="23601"/>
                      </a:lnTo>
                      <a:lnTo>
                        <a:pt x="13472" y="23767"/>
                      </a:lnTo>
                      <a:close/>
                      <a:moveTo>
                        <a:pt x="120000" y="28088"/>
                      </a:moveTo>
                      <a:lnTo>
                        <a:pt x="96187" y="18614"/>
                      </a:lnTo>
                      <a:lnTo>
                        <a:pt x="31331" y="0"/>
                      </a:lnTo>
                      <a:lnTo>
                        <a:pt x="55456" y="9473"/>
                      </a:lnTo>
                      <a:lnTo>
                        <a:pt x="120000" y="28088"/>
                      </a:ln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3" name="Shape 2543"/>
                <p:cNvSpPr/>
                <p:nvPr/>
              </p:nvSpPr>
              <p:spPr>
                <a:xfrm>
                  <a:off x="5661796" y="4332410"/>
                  <a:ext cx="1232659" cy="40471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9775"/>
                      </a:moveTo>
                      <a:cubicBezTo>
                        <a:pt x="109151" y="24943"/>
                        <a:pt x="109151" y="24943"/>
                        <a:pt x="109151" y="24943"/>
                      </a:cubicBezTo>
                      <a:cubicBezTo>
                        <a:pt x="110258" y="21573"/>
                        <a:pt x="111365" y="18876"/>
                        <a:pt x="112472" y="15505"/>
                      </a:cubicBezTo>
                      <a:lnTo>
                        <a:pt x="120000" y="39775"/>
                      </a:lnTo>
                      <a:close/>
                      <a:moveTo>
                        <a:pt x="43616" y="104494"/>
                      </a:moveTo>
                      <a:cubicBezTo>
                        <a:pt x="54907" y="120000"/>
                        <a:pt x="54907" y="120000"/>
                        <a:pt x="54907" y="120000"/>
                      </a:cubicBezTo>
                      <a:cubicBezTo>
                        <a:pt x="57564" y="77528"/>
                        <a:pt x="57564" y="77528"/>
                        <a:pt x="57564" y="77528"/>
                      </a:cubicBezTo>
                      <a:cubicBezTo>
                        <a:pt x="55129" y="75505"/>
                        <a:pt x="52693" y="73483"/>
                        <a:pt x="50258" y="70786"/>
                      </a:cubicBezTo>
                      <a:lnTo>
                        <a:pt x="43616" y="104494"/>
                      </a:lnTo>
                      <a:close/>
                      <a:moveTo>
                        <a:pt x="25904" y="70786"/>
                      </a:moveTo>
                      <a:cubicBezTo>
                        <a:pt x="16383" y="57977"/>
                        <a:pt x="16383" y="57977"/>
                        <a:pt x="16383" y="57977"/>
                      </a:cubicBezTo>
                      <a:cubicBezTo>
                        <a:pt x="14833" y="68089"/>
                        <a:pt x="14833" y="68089"/>
                        <a:pt x="14833" y="68089"/>
                      </a:cubicBezTo>
                      <a:cubicBezTo>
                        <a:pt x="35424" y="96404"/>
                        <a:pt x="35424" y="96404"/>
                        <a:pt x="35424" y="96404"/>
                      </a:cubicBezTo>
                      <a:cubicBezTo>
                        <a:pt x="41623" y="55955"/>
                        <a:pt x="41623" y="55955"/>
                        <a:pt x="41623" y="55955"/>
                      </a:cubicBezTo>
                      <a:cubicBezTo>
                        <a:pt x="34095" y="45842"/>
                        <a:pt x="34095" y="45842"/>
                        <a:pt x="34095" y="45842"/>
                      </a:cubicBezTo>
                      <a:lnTo>
                        <a:pt x="25904" y="70786"/>
                      </a:lnTo>
                      <a:close/>
                      <a:moveTo>
                        <a:pt x="20590" y="49887"/>
                      </a:moveTo>
                      <a:cubicBezTo>
                        <a:pt x="29446" y="14831"/>
                        <a:pt x="29446" y="14831"/>
                        <a:pt x="29446" y="14831"/>
                      </a:cubicBezTo>
                      <a:cubicBezTo>
                        <a:pt x="20147" y="2022"/>
                        <a:pt x="20147" y="2022"/>
                        <a:pt x="20147" y="2022"/>
                      </a:cubicBezTo>
                      <a:cubicBezTo>
                        <a:pt x="14391" y="12134"/>
                        <a:pt x="14391" y="12134"/>
                        <a:pt x="14391" y="12134"/>
                      </a:cubicBezTo>
                      <a:cubicBezTo>
                        <a:pt x="5535" y="0"/>
                        <a:pt x="5535" y="0"/>
                        <a:pt x="5535" y="0"/>
                      </a:cubicBezTo>
                      <a:cubicBezTo>
                        <a:pt x="0" y="21573"/>
                        <a:pt x="0" y="21573"/>
                        <a:pt x="0" y="21573"/>
                      </a:cubicBezTo>
                      <a:cubicBezTo>
                        <a:pt x="18154" y="46516"/>
                        <a:pt x="18154" y="46516"/>
                        <a:pt x="18154" y="46516"/>
                      </a:cubicBezTo>
                      <a:lnTo>
                        <a:pt x="20590" y="49887"/>
                      </a:lnTo>
                      <a:close/>
                      <a:moveTo>
                        <a:pt x="86789" y="68089"/>
                      </a:moveTo>
                      <a:cubicBezTo>
                        <a:pt x="86568" y="72808"/>
                        <a:pt x="86568" y="72808"/>
                        <a:pt x="86568" y="72808"/>
                      </a:cubicBezTo>
                      <a:cubicBezTo>
                        <a:pt x="99188" y="89662"/>
                        <a:pt x="99188" y="89662"/>
                        <a:pt x="99188" y="89662"/>
                      </a:cubicBezTo>
                      <a:cubicBezTo>
                        <a:pt x="94760" y="55955"/>
                        <a:pt x="94760" y="55955"/>
                        <a:pt x="94760" y="55955"/>
                      </a:cubicBezTo>
                      <a:cubicBezTo>
                        <a:pt x="92103" y="60674"/>
                        <a:pt x="89446" y="64719"/>
                        <a:pt x="86789" y="68089"/>
                      </a:cubicBezTo>
                      <a:close/>
                      <a:moveTo>
                        <a:pt x="73505" y="78876"/>
                      </a:moveTo>
                      <a:cubicBezTo>
                        <a:pt x="71512" y="79550"/>
                        <a:pt x="69741" y="80224"/>
                        <a:pt x="67970" y="80224"/>
                      </a:cubicBezTo>
                      <a:cubicBezTo>
                        <a:pt x="65535" y="101797"/>
                        <a:pt x="65535" y="101797"/>
                        <a:pt x="65535" y="101797"/>
                      </a:cubicBezTo>
                      <a:cubicBezTo>
                        <a:pt x="76826" y="117303"/>
                        <a:pt x="76826" y="117303"/>
                        <a:pt x="76826" y="117303"/>
                      </a:cubicBezTo>
                      <a:cubicBezTo>
                        <a:pt x="75940" y="77528"/>
                        <a:pt x="75940" y="77528"/>
                        <a:pt x="75940" y="77528"/>
                      </a:cubicBezTo>
                      <a:cubicBezTo>
                        <a:pt x="75055" y="78202"/>
                        <a:pt x="74169" y="78202"/>
                        <a:pt x="73505" y="78876"/>
                      </a:cubicBezTo>
                      <a:close/>
                    </a:path>
                  </a:pathLst>
                </a:custGeom>
                <a:solidFill>
                  <a:srgbClr val="3F3F3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4" name="Shape 2544"/>
                <p:cNvSpPr/>
                <p:nvPr/>
              </p:nvSpPr>
              <p:spPr>
                <a:xfrm>
                  <a:off x="5422432" y="4202901"/>
                  <a:ext cx="407032" cy="359622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108424"/>
                      </a:moveTo>
                      <a:lnTo>
                        <a:pt x="115568" y="120000"/>
                      </a:lnTo>
                      <a:lnTo>
                        <a:pt x="45000" y="76398"/>
                      </a:lnTo>
                      <a:lnTo>
                        <a:pt x="49772" y="65209"/>
                      </a:lnTo>
                      <a:lnTo>
                        <a:pt x="120000" y="108424"/>
                      </a:lnTo>
                      <a:close/>
                      <a:moveTo>
                        <a:pt x="87272" y="43215"/>
                      </a:moveTo>
                      <a:lnTo>
                        <a:pt x="16704" y="0"/>
                      </a:lnTo>
                      <a:lnTo>
                        <a:pt x="0" y="24308"/>
                      </a:lnTo>
                      <a:lnTo>
                        <a:pt x="70568" y="67524"/>
                      </a:lnTo>
                      <a:lnTo>
                        <a:pt x="87272" y="43215"/>
                      </a:lnTo>
                      <a:close/>
                    </a:path>
                  </a:pathLst>
                </a:custGeom>
                <a:solidFill>
                  <a:srgbClr val="262626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5" name="Shape 2545"/>
                <p:cNvSpPr/>
                <p:nvPr/>
              </p:nvSpPr>
              <p:spPr>
                <a:xfrm>
                  <a:off x="5579694" y="2742442"/>
                  <a:ext cx="987514" cy="491443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32188"/>
                      </a:moveTo>
                      <a:lnTo>
                        <a:pt x="108899" y="31623"/>
                      </a:lnTo>
                      <a:lnTo>
                        <a:pt x="79953" y="0"/>
                      </a:lnTo>
                      <a:lnTo>
                        <a:pt x="90351" y="1411"/>
                      </a:lnTo>
                      <a:lnTo>
                        <a:pt x="120000" y="32188"/>
                      </a:lnTo>
                      <a:close/>
                      <a:moveTo>
                        <a:pt x="51990" y="9882"/>
                      </a:moveTo>
                      <a:lnTo>
                        <a:pt x="80936" y="41505"/>
                      </a:lnTo>
                      <a:lnTo>
                        <a:pt x="93161" y="34729"/>
                      </a:lnTo>
                      <a:lnTo>
                        <a:pt x="63091" y="3105"/>
                      </a:lnTo>
                      <a:lnTo>
                        <a:pt x="51990" y="9882"/>
                      </a:lnTo>
                      <a:close/>
                      <a:moveTo>
                        <a:pt x="24309" y="40376"/>
                      </a:moveTo>
                      <a:lnTo>
                        <a:pt x="53395" y="72000"/>
                      </a:lnTo>
                      <a:lnTo>
                        <a:pt x="63793" y="57600"/>
                      </a:lnTo>
                      <a:lnTo>
                        <a:pt x="34847" y="25976"/>
                      </a:lnTo>
                      <a:lnTo>
                        <a:pt x="24309" y="40376"/>
                      </a:lnTo>
                      <a:close/>
                      <a:moveTo>
                        <a:pt x="0" y="88094"/>
                      </a:moveTo>
                      <a:lnTo>
                        <a:pt x="29086" y="120000"/>
                      </a:lnTo>
                      <a:lnTo>
                        <a:pt x="38079" y="99388"/>
                      </a:lnTo>
                      <a:lnTo>
                        <a:pt x="9133" y="67764"/>
                      </a:lnTo>
                      <a:lnTo>
                        <a:pt x="0" y="88094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6" name="Shape 2546"/>
                <p:cNvSpPr/>
                <p:nvPr/>
              </p:nvSpPr>
              <p:spPr>
                <a:xfrm>
                  <a:off x="5311423" y="3246608"/>
                  <a:ext cx="407032" cy="1229189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3295" y="113113"/>
                      </a:moveTo>
                      <a:lnTo>
                        <a:pt x="119318" y="120000"/>
                      </a:lnTo>
                      <a:lnTo>
                        <a:pt x="49090" y="107356"/>
                      </a:lnTo>
                      <a:lnTo>
                        <a:pt x="32727" y="100470"/>
                      </a:lnTo>
                      <a:lnTo>
                        <a:pt x="103295" y="113113"/>
                      </a:lnTo>
                      <a:close/>
                      <a:moveTo>
                        <a:pt x="76363" y="91552"/>
                      </a:moveTo>
                      <a:lnTo>
                        <a:pt x="6136" y="78908"/>
                      </a:lnTo>
                      <a:lnTo>
                        <a:pt x="13977" y="87939"/>
                      </a:lnTo>
                      <a:lnTo>
                        <a:pt x="84545" y="100696"/>
                      </a:lnTo>
                      <a:lnTo>
                        <a:pt x="76363" y="91552"/>
                      </a:lnTo>
                      <a:close/>
                      <a:moveTo>
                        <a:pt x="70227" y="66039"/>
                      </a:moveTo>
                      <a:lnTo>
                        <a:pt x="0" y="53396"/>
                      </a:lnTo>
                      <a:lnTo>
                        <a:pt x="0" y="63781"/>
                      </a:lnTo>
                      <a:lnTo>
                        <a:pt x="70227" y="76425"/>
                      </a:lnTo>
                      <a:lnTo>
                        <a:pt x="70227" y="66039"/>
                      </a:lnTo>
                      <a:close/>
                      <a:moveTo>
                        <a:pt x="85227" y="38946"/>
                      </a:moveTo>
                      <a:lnTo>
                        <a:pt x="14659" y="26190"/>
                      </a:lnTo>
                      <a:lnTo>
                        <a:pt x="6818" y="36914"/>
                      </a:lnTo>
                      <a:lnTo>
                        <a:pt x="77045" y="49557"/>
                      </a:lnTo>
                      <a:lnTo>
                        <a:pt x="85227" y="38946"/>
                      </a:lnTo>
                      <a:close/>
                      <a:moveTo>
                        <a:pt x="120000" y="12869"/>
                      </a:moveTo>
                      <a:lnTo>
                        <a:pt x="49431" y="0"/>
                      </a:lnTo>
                      <a:lnTo>
                        <a:pt x="34090" y="10047"/>
                      </a:lnTo>
                      <a:lnTo>
                        <a:pt x="104659" y="22690"/>
                      </a:lnTo>
                      <a:lnTo>
                        <a:pt x="120000" y="12869"/>
                      </a:lnTo>
                      <a:close/>
                    </a:path>
                  </a:pathLst>
                </a:custGeom>
                <a:solidFill>
                  <a:srgbClr val="595959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7" name="Shape 2547"/>
                <p:cNvSpPr/>
                <p:nvPr/>
              </p:nvSpPr>
              <p:spPr>
                <a:xfrm>
                  <a:off x="5549630" y="3378430"/>
                  <a:ext cx="382748" cy="119218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01510" y="112900"/>
                      </a:moveTo>
                      <a:lnTo>
                        <a:pt x="118549" y="120000"/>
                      </a:lnTo>
                      <a:lnTo>
                        <a:pt x="87734" y="115693"/>
                      </a:lnTo>
                      <a:lnTo>
                        <a:pt x="52205" y="110455"/>
                      </a:lnTo>
                      <a:lnTo>
                        <a:pt x="35166" y="103355"/>
                      </a:lnTo>
                      <a:lnTo>
                        <a:pt x="93534" y="111852"/>
                      </a:lnTo>
                      <a:lnTo>
                        <a:pt x="101510" y="112900"/>
                      </a:lnTo>
                      <a:close/>
                      <a:moveTo>
                        <a:pt x="66344" y="74956"/>
                      </a:moveTo>
                      <a:lnTo>
                        <a:pt x="66344" y="64364"/>
                      </a:lnTo>
                      <a:lnTo>
                        <a:pt x="0" y="54820"/>
                      </a:lnTo>
                      <a:lnTo>
                        <a:pt x="0" y="65528"/>
                      </a:lnTo>
                      <a:lnTo>
                        <a:pt x="40241" y="71231"/>
                      </a:lnTo>
                      <a:lnTo>
                        <a:pt x="66344" y="74956"/>
                      </a:lnTo>
                      <a:close/>
                      <a:moveTo>
                        <a:pt x="73595" y="47487"/>
                      </a:moveTo>
                      <a:lnTo>
                        <a:pt x="82296" y="36197"/>
                      </a:lnTo>
                      <a:lnTo>
                        <a:pt x="15951" y="26886"/>
                      </a:lnTo>
                      <a:lnTo>
                        <a:pt x="7250" y="37827"/>
                      </a:lnTo>
                      <a:lnTo>
                        <a:pt x="40241" y="42366"/>
                      </a:lnTo>
                      <a:lnTo>
                        <a:pt x="73595" y="47487"/>
                      </a:lnTo>
                      <a:close/>
                      <a:moveTo>
                        <a:pt x="120000" y="9427"/>
                      </a:moveTo>
                      <a:lnTo>
                        <a:pt x="52930" y="0"/>
                      </a:lnTo>
                      <a:lnTo>
                        <a:pt x="36616" y="10126"/>
                      </a:lnTo>
                      <a:lnTo>
                        <a:pt x="102960" y="19786"/>
                      </a:lnTo>
                      <a:lnTo>
                        <a:pt x="120000" y="9427"/>
                      </a:lnTo>
                      <a:close/>
                      <a:moveTo>
                        <a:pt x="81570" y="100096"/>
                      </a:moveTo>
                      <a:lnTo>
                        <a:pt x="75770" y="93229"/>
                      </a:lnTo>
                      <a:lnTo>
                        <a:pt x="72870" y="90785"/>
                      </a:lnTo>
                      <a:lnTo>
                        <a:pt x="6525" y="81125"/>
                      </a:lnTo>
                      <a:lnTo>
                        <a:pt x="15226" y="90552"/>
                      </a:lnTo>
                      <a:lnTo>
                        <a:pt x="52930" y="96023"/>
                      </a:lnTo>
                      <a:lnTo>
                        <a:pt x="81570" y="100096"/>
                      </a:lnTo>
                      <a:close/>
                    </a:path>
                  </a:pathLst>
                </a:custGeom>
                <a:solidFill>
                  <a:srgbClr val="7F7F7F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8" name="Shape 2548"/>
                <p:cNvSpPr/>
                <p:nvPr/>
              </p:nvSpPr>
              <p:spPr>
                <a:xfrm>
                  <a:off x="5819057" y="2871952"/>
                  <a:ext cx="955138" cy="454440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20000" y="26870"/>
                      </a:moveTo>
                      <a:lnTo>
                        <a:pt x="109104" y="24427"/>
                      </a:lnTo>
                      <a:lnTo>
                        <a:pt x="82518" y="0"/>
                      </a:lnTo>
                      <a:lnTo>
                        <a:pt x="93995" y="610"/>
                      </a:lnTo>
                      <a:lnTo>
                        <a:pt x="107941" y="15572"/>
                      </a:lnTo>
                      <a:lnTo>
                        <a:pt x="120000" y="26870"/>
                      </a:lnTo>
                      <a:close/>
                      <a:moveTo>
                        <a:pt x="9297" y="73282"/>
                      </a:moveTo>
                      <a:lnTo>
                        <a:pt x="0" y="95572"/>
                      </a:lnTo>
                      <a:lnTo>
                        <a:pt x="26731" y="120000"/>
                      </a:lnTo>
                      <a:lnTo>
                        <a:pt x="35883" y="97709"/>
                      </a:lnTo>
                      <a:lnTo>
                        <a:pt x="23389" y="86412"/>
                      </a:lnTo>
                      <a:lnTo>
                        <a:pt x="9297" y="73282"/>
                      </a:lnTo>
                      <a:close/>
                      <a:moveTo>
                        <a:pt x="35883" y="28091"/>
                      </a:moveTo>
                      <a:lnTo>
                        <a:pt x="25133" y="43664"/>
                      </a:lnTo>
                      <a:lnTo>
                        <a:pt x="51719" y="69007"/>
                      </a:lnTo>
                      <a:lnTo>
                        <a:pt x="62760" y="53435"/>
                      </a:lnTo>
                      <a:lnTo>
                        <a:pt x="52300" y="43664"/>
                      </a:lnTo>
                      <a:lnTo>
                        <a:pt x="35883" y="28091"/>
                      </a:lnTo>
                      <a:close/>
                      <a:moveTo>
                        <a:pt x="66246" y="3358"/>
                      </a:moveTo>
                      <a:lnTo>
                        <a:pt x="53607" y="10687"/>
                      </a:lnTo>
                      <a:lnTo>
                        <a:pt x="80193" y="36030"/>
                      </a:lnTo>
                      <a:lnTo>
                        <a:pt x="91670" y="28702"/>
                      </a:lnTo>
                      <a:lnTo>
                        <a:pt x="79612" y="17404"/>
                      </a:lnTo>
                      <a:lnTo>
                        <a:pt x="66246" y="3358"/>
                      </a:lnTo>
                      <a:close/>
                    </a:path>
                  </a:pathLst>
                </a:custGeom>
                <a:solidFill>
                  <a:srgbClr val="A5A5A5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  <p:sp>
              <p:nvSpPr>
                <p:cNvPr id="2549" name="Shape 2549"/>
                <p:cNvSpPr/>
                <p:nvPr/>
              </p:nvSpPr>
              <p:spPr>
                <a:xfrm>
                  <a:off x="5761241" y="2964459"/>
                  <a:ext cx="1476647" cy="1779607"/>
                </a:xfrm>
                <a:custGeom>
                  <a:avLst/>
                  <a:gdLst/>
                  <a:ahLst/>
                  <a:cxnLst/>
                  <a:rect l="0" t="0" r="0" b="0"/>
                  <a:pathLst>
                    <a:path w="120000" h="120000" extrusionOk="0">
                      <a:moveTo>
                        <a:pt x="110385" y="52173"/>
                      </a:moveTo>
                      <a:cubicBezTo>
                        <a:pt x="110200" y="53861"/>
                        <a:pt x="110015" y="55549"/>
                        <a:pt x="109645" y="57237"/>
                      </a:cubicBezTo>
                      <a:cubicBezTo>
                        <a:pt x="109645" y="57851"/>
                        <a:pt x="109460" y="58312"/>
                        <a:pt x="109275" y="58925"/>
                      </a:cubicBezTo>
                      <a:cubicBezTo>
                        <a:pt x="118151" y="60460"/>
                        <a:pt x="118151" y="60460"/>
                        <a:pt x="118151" y="60460"/>
                      </a:cubicBezTo>
                      <a:cubicBezTo>
                        <a:pt x="115932" y="67826"/>
                        <a:pt x="115932" y="67826"/>
                        <a:pt x="115932" y="67826"/>
                      </a:cubicBezTo>
                      <a:cubicBezTo>
                        <a:pt x="106502" y="67979"/>
                        <a:pt x="106502" y="67979"/>
                        <a:pt x="106502" y="67979"/>
                      </a:cubicBezTo>
                      <a:cubicBezTo>
                        <a:pt x="105577" y="70281"/>
                        <a:pt x="104468" y="72429"/>
                        <a:pt x="103359" y="74578"/>
                      </a:cubicBezTo>
                      <a:cubicBezTo>
                        <a:pt x="110570" y="78874"/>
                        <a:pt x="110570" y="78874"/>
                        <a:pt x="110570" y="78874"/>
                      </a:cubicBezTo>
                      <a:cubicBezTo>
                        <a:pt x="106317" y="85780"/>
                        <a:pt x="106317" y="85780"/>
                        <a:pt x="106317" y="85780"/>
                      </a:cubicBezTo>
                      <a:cubicBezTo>
                        <a:pt x="97996" y="83017"/>
                        <a:pt x="97996" y="83017"/>
                        <a:pt x="97996" y="83017"/>
                      </a:cubicBezTo>
                      <a:cubicBezTo>
                        <a:pt x="96517" y="85012"/>
                        <a:pt x="94853" y="87007"/>
                        <a:pt x="93189" y="88849"/>
                      </a:cubicBezTo>
                      <a:cubicBezTo>
                        <a:pt x="98181" y="95601"/>
                        <a:pt x="98181" y="95601"/>
                        <a:pt x="98181" y="95601"/>
                      </a:cubicBezTo>
                      <a:cubicBezTo>
                        <a:pt x="92080" y="101278"/>
                        <a:pt x="92080" y="101278"/>
                        <a:pt x="92080" y="101278"/>
                      </a:cubicBezTo>
                      <a:cubicBezTo>
                        <a:pt x="85793" y="95754"/>
                        <a:pt x="85793" y="95754"/>
                        <a:pt x="85793" y="95754"/>
                      </a:cubicBezTo>
                      <a:cubicBezTo>
                        <a:pt x="84869" y="96521"/>
                        <a:pt x="83944" y="97135"/>
                        <a:pt x="83020" y="97902"/>
                      </a:cubicBezTo>
                      <a:cubicBezTo>
                        <a:pt x="81910" y="98670"/>
                        <a:pt x="80801" y="99437"/>
                        <a:pt x="79691" y="100204"/>
                      </a:cubicBezTo>
                      <a:cubicBezTo>
                        <a:pt x="81910" y="108797"/>
                        <a:pt x="81910" y="108797"/>
                        <a:pt x="81910" y="108797"/>
                      </a:cubicBezTo>
                      <a:cubicBezTo>
                        <a:pt x="74699" y="112634"/>
                        <a:pt x="74699" y="112634"/>
                        <a:pt x="74699" y="112634"/>
                      </a:cubicBezTo>
                      <a:cubicBezTo>
                        <a:pt x="71001" y="104961"/>
                        <a:pt x="71001" y="104961"/>
                        <a:pt x="71001" y="104961"/>
                      </a:cubicBezTo>
                      <a:cubicBezTo>
                        <a:pt x="68782" y="106035"/>
                        <a:pt x="66563" y="106956"/>
                        <a:pt x="64345" y="107723"/>
                      </a:cubicBezTo>
                      <a:cubicBezTo>
                        <a:pt x="64160" y="108797"/>
                        <a:pt x="64160" y="108797"/>
                        <a:pt x="64160" y="108797"/>
                      </a:cubicBezTo>
                      <a:cubicBezTo>
                        <a:pt x="63420" y="117084"/>
                        <a:pt x="63420" y="117084"/>
                        <a:pt x="63420" y="117084"/>
                      </a:cubicBezTo>
                      <a:cubicBezTo>
                        <a:pt x="56024" y="118925"/>
                        <a:pt x="56024" y="118925"/>
                        <a:pt x="56024" y="118925"/>
                      </a:cubicBezTo>
                      <a:cubicBezTo>
                        <a:pt x="55285" y="109872"/>
                        <a:pt x="55285" y="109872"/>
                        <a:pt x="55285" y="109872"/>
                      </a:cubicBezTo>
                      <a:cubicBezTo>
                        <a:pt x="54545" y="110025"/>
                        <a:pt x="53805" y="110025"/>
                        <a:pt x="53251" y="110179"/>
                      </a:cubicBezTo>
                      <a:cubicBezTo>
                        <a:pt x="51587" y="110332"/>
                        <a:pt x="50107" y="110485"/>
                        <a:pt x="48628" y="110485"/>
                      </a:cubicBezTo>
                      <a:cubicBezTo>
                        <a:pt x="46594" y="115396"/>
                        <a:pt x="46594" y="115396"/>
                        <a:pt x="46594" y="115396"/>
                      </a:cubicBezTo>
                      <a:cubicBezTo>
                        <a:pt x="44745" y="120000"/>
                        <a:pt x="44745" y="120000"/>
                        <a:pt x="44745" y="120000"/>
                      </a:cubicBezTo>
                      <a:cubicBezTo>
                        <a:pt x="37719" y="119539"/>
                        <a:pt x="37719" y="119539"/>
                        <a:pt x="37719" y="119539"/>
                      </a:cubicBezTo>
                      <a:cubicBezTo>
                        <a:pt x="39938" y="109872"/>
                        <a:pt x="39938" y="109872"/>
                        <a:pt x="39938" y="109872"/>
                      </a:cubicBezTo>
                      <a:cubicBezTo>
                        <a:pt x="37904" y="109411"/>
                        <a:pt x="35870" y="108951"/>
                        <a:pt x="33836" y="108337"/>
                      </a:cubicBezTo>
                      <a:cubicBezTo>
                        <a:pt x="28289" y="116010"/>
                        <a:pt x="28289" y="116010"/>
                        <a:pt x="28289" y="116010"/>
                      </a:cubicBezTo>
                      <a:cubicBezTo>
                        <a:pt x="27550" y="116930"/>
                        <a:pt x="27550" y="116930"/>
                        <a:pt x="27550" y="116930"/>
                      </a:cubicBezTo>
                      <a:cubicBezTo>
                        <a:pt x="21448" y="114168"/>
                        <a:pt x="21448" y="114168"/>
                        <a:pt x="21448" y="114168"/>
                      </a:cubicBezTo>
                      <a:cubicBezTo>
                        <a:pt x="26625" y="104961"/>
                        <a:pt x="26625" y="104961"/>
                        <a:pt x="26625" y="104961"/>
                      </a:cubicBezTo>
                      <a:cubicBezTo>
                        <a:pt x="24776" y="103887"/>
                        <a:pt x="23297" y="102813"/>
                        <a:pt x="21818" y="101432"/>
                      </a:cubicBezTo>
                      <a:cubicBezTo>
                        <a:pt x="20338" y="102659"/>
                        <a:pt x="20338" y="102659"/>
                        <a:pt x="20338" y="102659"/>
                      </a:cubicBezTo>
                      <a:cubicBezTo>
                        <a:pt x="13497" y="108337"/>
                        <a:pt x="13497" y="108337"/>
                        <a:pt x="13497" y="108337"/>
                      </a:cubicBezTo>
                      <a:cubicBezTo>
                        <a:pt x="9060" y="103580"/>
                        <a:pt x="9060" y="103580"/>
                        <a:pt x="9060" y="103580"/>
                      </a:cubicBezTo>
                      <a:cubicBezTo>
                        <a:pt x="16456" y="95601"/>
                        <a:pt x="16456" y="95601"/>
                        <a:pt x="16456" y="95601"/>
                      </a:cubicBezTo>
                      <a:cubicBezTo>
                        <a:pt x="15346" y="94066"/>
                        <a:pt x="14237" y="92378"/>
                        <a:pt x="13312" y="90537"/>
                      </a:cubicBezTo>
                      <a:cubicBezTo>
                        <a:pt x="8690" y="92685"/>
                        <a:pt x="8690" y="92685"/>
                        <a:pt x="8690" y="92685"/>
                      </a:cubicBezTo>
                      <a:cubicBezTo>
                        <a:pt x="3882" y="94987"/>
                        <a:pt x="3882" y="94987"/>
                        <a:pt x="3882" y="94987"/>
                      </a:cubicBezTo>
                      <a:cubicBezTo>
                        <a:pt x="2403" y="90383"/>
                        <a:pt x="2403" y="90383"/>
                        <a:pt x="2403" y="90383"/>
                      </a:cubicBezTo>
                      <a:cubicBezTo>
                        <a:pt x="1664" y="88695"/>
                        <a:pt x="1664" y="88695"/>
                        <a:pt x="1664" y="88695"/>
                      </a:cubicBezTo>
                      <a:cubicBezTo>
                        <a:pt x="10539" y="82864"/>
                        <a:pt x="10539" y="82864"/>
                        <a:pt x="10539" y="82864"/>
                      </a:cubicBezTo>
                      <a:cubicBezTo>
                        <a:pt x="10169" y="80869"/>
                        <a:pt x="9799" y="78721"/>
                        <a:pt x="9614" y="76572"/>
                      </a:cubicBezTo>
                      <a:cubicBezTo>
                        <a:pt x="0" y="78107"/>
                        <a:pt x="0" y="78107"/>
                        <a:pt x="0" y="78107"/>
                      </a:cubicBezTo>
                      <a:cubicBezTo>
                        <a:pt x="0" y="71048"/>
                        <a:pt x="0" y="71048"/>
                        <a:pt x="0" y="71048"/>
                      </a:cubicBezTo>
                      <a:cubicBezTo>
                        <a:pt x="9614" y="67826"/>
                        <a:pt x="9614" y="67826"/>
                        <a:pt x="9614" y="67826"/>
                      </a:cubicBezTo>
                      <a:cubicBezTo>
                        <a:pt x="9799" y="65524"/>
                        <a:pt x="10169" y="63375"/>
                        <a:pt x="10724" y="61074"/>
                      </a:cubicBezTo>
                      <a:cubicBezTo>
                        <a:pt x="1848" y="59693"/>
                        <a:pt x="1848" y="59693"/>
                        <a:pt x="1848" y="59693"/>
                      </a:cubicBezTo>
                      <a:cubicBezTo>
                        <a:pt x="4067" y="52173"/>
                        <a:pt x="4067" y="52173"/>
                        <a:pt x="4067" y="52173"/>
                      </a:cubicBezTo>
                      <a:cubicBezTo>
                        <a:pt x="13497" y="52020"/>
                        <a:pt x="13497" y="52020"/>
                        <a:pt x="13497" y="52020"/>
                      </a:cubicBezTo>
                      <a:cubicBezTo>
                        <a:pt x="14422" y="49872"/>
                        <a:pt x="15531" y="47570"/>
                        <a:pt x="16640" y="45421"/>
                      </a:cubicBezTo>
                      <a:cubicBezTo>
                        <a:pt x="9429" y="41125"/>
                        <a:pt x="9429" y="41125"/>
                        <a:pt x="9429" y="41125"/>
                      </a:cubicBezTo>
                      <a:cubicBezTo>
                        <a:pt x="13867" y="34219"/>
                        <a:pt x="13867" y="34219"/>
                        <a:pt x="13867" y="34219"/>
                      </a:cubicBezTo>
                      <a:cubicBezTo>
                        <a:pt x="22003" y="37135"/>
                        <a:pt x="22003" y="37135"/>
                        <a:pt x="22003" y="37135"/>
                      </a:cubicBezTo>
                      <a:cubicBezTo>
                        <a:pt x="22187" y="36982"/>
                        <a:pt x="22187" y="36828"/>
                        <a:pt x="22372" y="36675"/>
                      </a:cubicBezTo>
                      <a:cubicBezTo>
                        <a:pt x="23482" y="35140"/>
                        <a:pt x="24776" y="33452"/>
                        <a:pt x="26255" y="32071"/>
                      </a:cubicBezTo>
                      <a:cubicBezTo>
                        <a:pt x="26255" y="31918"/>
                        <a:pt x="26440" y="31764"/>
                        <a:pt x="26625" y="31611"/>
                      </a:cubicBezTo>
                      <a:cubicBezTo>
                        <a:pt x="26625" y="31457"/>
                        <a:pt x="26810" y="31304"/>
                        <a:pt x="26810" y="31304"/>
                      </a:cubicBezTo>
                      <a:cubicBezTo>
                        <a:pt x="22003" y="24398"/>
                        <a:pt x="22003" y="24398"/>
                        <a:pt x="22003" y="24398"/>
                      </a:cubicBezTo>
                      <a:cubicBezTo>
                        <a:pt x="27919" y="18721"/>
                        <a:pt x="27919" y="18721"/>
                        <a:pt x="27919" y="18721"/>
                      </a:cubicBezTo>
                      <a:cubicBezTo>
                        <a:pt x="34206" y="24245"/>
                        <a:pt x="34206" y="24245"/>
                        <a:pt x="34206" y="24245"/>
                      </a:cubicBezTo>
                      <a:cubicBezTo>
                        <a:pt x="35130" y="23478"/>
                        <a:pt x="36240" y="22710"/>
                        <a:pt x="37164" y="22097"/>
                      </a:cubicBezTo>
                      <a:cubicBezTo>
                        <a:pt x="38274" y="21329"/>
                        <a:pt x="39198" y="20562"/>
                        <a:pt x="40308" y="19795"/>
                      </a:cubicBezTo>
                      <a:cubicBezTo>
                        <a:pt x="38089" y="11355"/>
                        <a:pt x="38089" y="11355"/>
                        <a:pt x="38089" y="11355"/>
                      </a:cubicBezTo>
                      <a:cubicBezTo>
                        <a:pt x="45300" y="7365"/>
                        <a:pt x="45300" y="7365"/>
                        <a:pt x="45300" y="7365"/>
                      </a:cubicBezTo>
                      <a:cubicBezTo>
                        <a:pt x="45855" y="8746"/>
                        <a:pt x="45855" y="8746"/>
                        <a:pt x="45855" y="8746"/>
                      </a:cubicBezTo>
                      <a:cubicBezTo>
                        <a:pt x="48998" y="15038"/>
                        <a:pt x="48998" y="15038"/>
                        <a:pt x="48998" y="15038"/>
                      </a:cubicBezTo>
                      <a:cubicBezTo>
                        <a:pt x="51217" y="13964"/>
                        <a:pt x="53436" y="13196"/>
                        <a:pt x="55654" y="12429"/>
                      </a:cubicBezTo>
                      <a:cubicBezTo>
                        <a:pt x="56579" y="2915"/>
                        <a:pt x="56579" y="2915"/>
                        <a:pt x="56579" y="2915"/>
                      </a:cubicBezTo>
                      <a:cubicBezTo>
                        <a:pt x="63975" y="1074"/>
                        <a:pt x="63975" y="1074"/>
                        <a:pt x="63975" y="1074"/>
                      </a:cubicBezTo>
                      <a:cubicBezTo>
                        <a:pt x="64530" y="7058"/>
                        <a:pt x="64530" y="7058"/>
                        <a:pt x="64530" y="7058"/>
                      </a:cubicBezTo>
                      <a:cubicBezTo>
                        <a:pt x="64714" y="10127"/>
                        <a:pt x="64714" y="10127"/>
                        <a:pt x="64714" y="10127"/>
                      </a:cubicBezTo>
                      <a:cubicBezTo>
                        <a:pt x="65084" y="10127"/>
                        <a:pt x="65454" y="10127"/>
                        <a:pt x="65824" y="9974"/>
                      </a:cubicBezTo>
                      <a:cubicBezTo>
                        <a:pt x="66009" y="9974"/>
                        <a:pt x="66379" y="9974"/>
                        <a:pt x="66563" y="9974"/>
                      </a:cubicBezTo>
                      <a:cubicBezTo>
                        <a:pt x="66933" y="9820"/>
                        <a:pt x="67118" y="9820"/>
                        <a:pt x="67488" y="9820"/>
                      </a:cubicBezTo>
                      <a:cubicBezTo>
                        <a:pt x="68043" y="9820"/>
                        <a:pt x="68782" y="9667"/>
                        <a:pt x="69522" y="9667"/>
                      </a:cubicBezTo>
                      <a:cubicBezTo>
                        <a:pt x="70077" y="9667"/>
                        <a:pt x="70816" y="9667"/>
                        <a:pt x="71556" y="9514"/>
                      </a:cubicBezTo>
                      <a:cubicBezTo>
                        <a:pt x="75254" y="0"/>
                        <a:pt x="75254" y="0"/>
                        <a:pt x="75254" y="0"/>
                      </a:cubicBezTo>
                      <a:cubicBezTo>
                        <a:pt x="82280" y="613"/>
                        <a:pt x="82280" y="613"/>
                        <a:pt x="82280" y="613"/>
                      </a:cubicBezTo>
                      <a:cubicBezTo>
                        <a:pt x="80246" y="9514"/>
                        <a:pt x="80246" y="9514"/>
                        <a:pt x="80246" y="9514"/>
                      </a:cubicBezTo>
                      <a:cubicBezTo>
                        <a:pt x="80061" y="10127"/>
                        <a:pt x="80061" y="10127"/>
                        <a:pt x="80061" y="10127"/>
                      </a:cubicBezTo>
                      <a:cubicBezTo>
                        <a:pt x="80246" y="10281"/>
                        <a:pt x="80431" y="10281"/>
                        <a:pt x="80431" y="10281"/>
                      </a:cubicBezTo>
                      <a:cubicBezTo>
                        <a:pt x="82095" y="10588"/>
                        <a:pt x="82465" y="10588"/>
                        <a:pt x="82835" y="10741"/>
                      </a:cubicBezTo>
                      <a:cubicBezTo>
                        <a:pt x="83389" y="10895"/>
                        <a:pt x="83944" y="11048"/>
                        <a:pt x="84684" y="11202"/>
                      </a:cubicBezTo>
                      <a:cubicBezTo>
                        <a:pt x="85238" y="11355"/>
                        <a:pt x="85423" y="11508"/>
                        <a:pt x="85793" y="11662"/>
                      </a:cubicBezTo>
                      <a:cubicBezTo>
                        <a:pt x="92449" y="3069"/>
                        <a:pt x="92449" y="3069"/>
                        <a:pt x="92449" y="3069"/>
                      </a:cubicBezTo>
                      <a:cubicBezTo>
                        <a:pt x="98551" y="5831"/>
                        <a:pt x="98551" y="5831"/>
                        <a:pt x="98551" y="5831"/>
                      </a:cubicBezTo>
                      <a:cubicBezTo>
                        <a:pt x="97257" y="8286"/>
                        <a:pt x="97257" y="8286"/>
                        <a:pt x="97257" y="8286"/>
                      </a:cubicBezTo>
                      <a:cubicBezTo>
                        <a:pt x="93374" y="15038"/>
                        <a:pt x="93374" y="15038"/>
                        <a:pt x="93374" y="15038"/>
                      </a:cubicBezTo>
                      <a:cubicBezTo>
                        <a:pt x="95223" y="16112"/>
                        <a:pt x="96702" y="17340"/>
                        <a:pt x="98181" y="18567"/>
                      </a:cubicBezTo>
                      <a:cubicBezTo>
                        <a:pt x="106502" y="11815"/>
                        <a:pt x="106502" y="11815"/>
                        <a:pt x="106502" y="11815"/>
                      </a:cubicBezTo>
                      <a:cubicBezTo>
                        <a:pt x="110939" y="16572"/>
                        <a:pt x="110939" y="16572"/>
                        <a:pt x="110939" y="16572"/>
                      </a:cubicBezTo>
                      <a:cubicBezTo>
                        <a:pt x="106317" y="21483"/>
                        <a:pt x="106317" y="21483"/>
                        <a:pt x="106317" y="21483"/>
                      </a:cubicBezTo>
                      <a:cubicBezTo>
                        <a:pt x="103543" y="24398"/>
                        <a:pt x="103543" y="24398"/>
                        <a:pt x="103543" y="24398"/>
                      </a:cubicBezTo>
                      <a:cubicBezTo>
                        <a:pt x="104653" y="25933"/>
                        <a:pt x="105762" y="27621"/>
                        <a:pt x="106687" y="29462"/>
                      </a:cubicBezTo>
                      <a:cubicBezTo>
                        <a:pt x="116117" y="25166"/>
                        <a:pt x="116117" y="25166"/>
                        <a:pt x="116117" y="25166"/>
                      </a:cubicBezTo>
                      <a:cubicBezTo>
                        <a:pt x="118335" y="31304"/>
                        <a:pt x="118335" y="31304"/>
                        <a:pt x="118335" y="31304"/>
                      </a:cubicBezTo>
                      <a:cubicBezTo>
                        <a:pt x="109460" y="37135"/>
                        <a:pt x="109460" y="37135"/>
                        <a:pt x="109460" y="37135"/>
                      </a:cubicBezTo>
                      <a:cubicBezTo>
                        <a:pt x="109460" y="37442"/>
                        <a:pt x="109460" y="37749"/>
                        <a:pt x="109645" y="38056"/>
                      </a:cubicBezTo>
                      <a:cubicBezTo>
                        <a:pt x="110015" y="39744"/>
                        <a:pt x="110200" y="41585"/>
                        <a:pt x="110385" y="43427"/>
                      </a:cubicBezTo>
                      <a:cubicBezTo>
                        <a:pt x="120000" y="41892"/>
                        <a:pt x="120000" y="41892"/>
                        <a:pt x="120000" y="41892"/>
                      </a:cubicBezTo>
                      <a:cubicBezTo>
                        <a:pt x="120000" y="49104"/>
                        <a:pt x="120000" y="49104"/>
                        <a:pt x="120000" y="49104"/>
                      </a:cubicBezTo>
                      <a:lnTo>
                        <a:pt x="110385" y="52173"/>
                      </a:lnTo>
                      <a:close/>
                      <a:moveTo>
                        <a:pt x="97812" y="56470"/>
                      </a:moveTo>
                      <a:cubicBezTo>
                        <a:pt x="98181" y="54629"/>
                        <a:pt x="98366" y="52634"/>
                        <a:pt x="98366" y="50792"/>
                      </a:cubicBezTo>
                      <a:cubicBezTo>
                        <a:pt x="98366" y="50639"/>
                        <a:pt x="98366" y="50485"/>
                        <a:pt x="98366" y="50332"/>
                      </a:cubicBezTo>
                      <a:cubicBezTo>
                        <a:pt x="98366" y="50179"/>
                        <a:pt x="98366" y="50025"/>
                        <a:pt x="98366" y="49872"/>
                      </a:cubicBezTo>
                      <a:cubicBezTo>
                        <a:pt x="98366" y="49718"/>
                        <a:pt x="98366" y="49565"/>
                        <a:pt x="98366" y="49411"/>
                      </a:cubicBezTo>
                      <a:cubicBezTo>
                        <a:pt x="98366" y="49258"/>
                        <a:pt x="98366" y="49104"/>
                        <a:pt x="98366" y="48951"/>
                      </a:cubicBezTo>
                      <a:cubicBezTo>
                        <a:pt x="98366" y="48797"/>
                        <a:pt x="98366" y="48644"/>
                        <a:pt x="98366" y="48491"/>
                      </a:cubicBezTo>
                      <a:cubicBezTo>
                        <a:pt x="98366" y="48337"/>
                        <a:pt x="98366" y="48337"/>
                        <a:pt x="98366" y="48184"/>
                      </a:cubicBezTo>
                      <a:cubicBezTo>
                        <a:pt x="98181" y="47877"/>
                        <a:pt x="98181" y="47570"/>
                        <a:pt x="98181" y="47263"/>
                      </a:cubicBezTo>
                      <a:cubicBezTo>
                        <a:pt x="98181" y="46956"/>
                        <a:pt x="98181" y="46649"/>
                        <a:pt x="98181" y="46496"/>
                      </a:cubicBezTo>
                      <a:cubicBezTo>
                        <a:pt x="98181" y="46342"/>
                        <a:pt x="98181" y="46189"/>
                        <a:pt x="97996" y="46035"/>
                      </a:cubicBezTo>
                      <a:cubicBezTo>
                        <a:pt x="97996" y="45728"/>
                        <a:pt x="97996" y="45421"/>
                        <a:pt x="97996" y="45268"/>
                      </a:cubicBezTo>
                      <a:cubicBezTo>
                        <a:pt x="97996" y="44961"/>
                        <a:pt x="97812" y="44654"/>
                        <a:pt x="97812" y="44347"/>
                      </a:cubicBezTo>
                      <a:cubicBezTo>
                        <a:pt x="97812" y="44040"/>
                        <a:pt x="97627" y="43887"/>
                        <a:pt x="97627" y="43580"/>
                      </a:cubicBezTo>
                      <a:cubicBezTo>
                        <a:pt x="97627" y="43427"/>
                        <a:pt x="97627" y="43273"/>
                        <a:pt x="97627" y="43273"/>
                      </a:cubicBezTo>
                      <a:cubicBezTo>
                        <a:pt x="97442" y="42966"/>
                        <a:pt x="97442" y="42659"/>
                        <a:pt x="97442" y="42506"/>
                      </a:cubicBezTo>
                      <a:cubicBezTo>
                        <a:pt x="97257" y="42199"/>
                        <a:pt x="97257" y="41892"/>
                        <a:pt x="97257" y="41739"/>
                      </a:cubicBezTo>
                      <a:cubicBezTo>
                        <a:pt x="97072" y="41432"/>
                        <a:pt x="97072" y="41125"/>
                        <a:pt x="96887" y="40818"/>
                      </a:cubicBezTo>
                      <a:cubicBezTo>
                        <a:pt x="96887" y="40818"/>
                        <a:pt x="96887" y="40664"/>
                        <a:pt x="96887" y="40511"/>
                      </a:cubicBezTo>
                      <a:cubicBezTo>
                        <a:pt x="96702" y="40204"/>
                        <a:pt x="96702" y="40051"/>
                        <a:pt x="96517" y="39744"/>
                      </a:cubicBezTo>
                      <a:cubicBezTo>
                        <a:pt x="96517" y="39590"/>
                        <a:pt x="96332" y="39283"/>
                        <a:pt x="96332" y="39130"/>
                      </a:cubicBezTo>
                      <a:cubicBezTo>
                        <a:pt x="96147" y="38823"/>
                        <a:pt x="96147" y="38516"/>
                        <a:pt x="95963" y="38363"/>
                      </a:cubicBezTo>
                      <a:cubicBezTo>
                        <a:pt x="95963" y="38209"/>
                        <a:pt x="95963" y="38056"/>
                        <a:pt x="95963" y="38056"/>
                      </a:cubicBezTo>
                      <a:cubicBezTo>
                        <a:pt x="95778" y="37902"/>
                        <a:pt x="95778" y="37749"/>
                        <a:pt x="95778" y="37595"/>
                      </a:cubicBezTo>
                      <a:cubicBezTo>
                        <a:pt x="95593" y="37442"/>
                        <a:pt x="95593" y="37442"/>
                        <a:pt x="95593" y="37289"/>
                      </a:cubicBezTo>
                      <a:cubicBezTo>
                        <a:pt x="95408" y="36982"/>
                        <a:pt x="95408" y="36828"/>
                        <a:pt x="95223" y="36675"/>
                      </a:cubicBezTo>
                      <a:cubicBezTo>
                        <a:pt x="95223" y="36521"/>
                        <a:pt x="95038" y="36368"/>
                        <a:pt x="95038" y="36214"/>
                      </a:cubicBezTo>
                      <a:cubicBezTo>
                        <a:pt x="95038" y="36214"/>
                        <a:pt x="94853" y="36061"/>
                        <a:pt x="94853" y="35907"/>
                      </a:cubicBezTo>
                      <a:cubicBezTo>
                        <a:pt x="94853" y="35754"/>
                        <a:pt x="94668" y="35754"/>
                        <a:pt x="94668" y="35601"/>
                      </a:cubicBezTo>
                      <a:cubicBezTo>
                        <a:pt x="94668" y="35447"/>
                        <a:pt x="94483" y="35447"/>
                        <a:pt x="94483" y="35294"/>
                      </a:cubicBezTo>
                      <a:cubicBezTo>
                        <a:pt x="94483" y="35140"/>
                        <a:pt x="94298" y="35140"/>
                        <a:pt x="94298" y="34987"/>
                      </a:cubicBezTo>
                      <a:cubicBezTo>
                        <a:pt x="94114" y="34680"/>
                        <a:pt x="94114" y="34526"/>
                        <a:pt x="93929" y="34373"/>
                      </a:cubicBezTo>
                      <a:cubicBezTo>
                        <a:pt x="93929" y="34219"/>
                        <a:pt x="93744" y="34066"/>
                        <a:pt x="93744" y="34066"/>
                      </a:cubicBezTo>
                      <a:cubicBezTo>
                        <a:pt x="93559" y="33913"/>
                        <a:pt x="93559" y="33759"/>
                        <a:pt x="93559" y="33759"/>
                      </a:cubicBezTo>
                      <a:cubicBezTo>
                        <a:pt x="93374" y="33606"/>
                        <a:pt x="93374" y="33452"/>
                        <a:pt x="93374" y="33452"/>
                      </a:cubicBezTo>
                      <a:cubicBezTo>
                        <a:pt x="93189" y="33299"/>
                        <a:pt x="93189" y="33145"/>
                        <a:pt x="93004" y="33145"/>
                      </a:cubicBezTo>
                      <a:cubicBezTo>
                        <a:pt x="93004" y="32992"/>
                        <a:pt x="93004" y="32838"/>
                        <a:pt x="92819" y="32838"/>
                      </a:cubicBezTo>
                      <a:cubicBezTo>
                        <a:pt x="92634" y="32531"/>
                        <a:pt x="92634" y="32378"/>
                        <a:pt x="92449" y="32225"/>
                      </a:cubicBezTo>
                      <a:cubicBezTo>
                        <a:pt x="92265" y="32071"/>
                        <a:pt x="92265" y="32071"/>
                        <a:pt x="92265" y="31918"/>
                      </a:cubicBezTo>
                      <a:cubicBezTo>
                        <a:pt x="92080" y="31764"/>
                        <a:pt x="92080" y="31764"/>
                        <a:pt x="91895" y="31611"/>
                      </a:cubicBezTo>
                      <a:cubicBezTo>
                        <a:pt x="91895" y="31457"/>
                        <a:pt x="91710" y="31457"/>
                        <a:pt x="91710" y="31304"/>
                      </a:cubicBezTo>
                      <a:cubicBezTo>
                        <a:pt x="91525" y="31150"/>
                        <a:pt x="91340" y="30997"/>
                        <a:pt x="91155" y="30843"/>
                      </a:cubicBezTo>
                      <a:cubicBezTo>
                        <a:pt x="90970" y="30537"/>
                        <a:pt x="90970" y="30383"/>
                        <a:pt x="90785" y="30230"/>
                      </a:cubicBezTo>
                      <a:cubicBezTo>
                        <a:pt x="85978" y="25166"/>
                        <a:pt x="79137" y="22250"/>
                        <a:pt x="71371" y="21790"/>
                      </a:cubicBezTo>
                      <a:cubicBezTo>
                        <a:pt x="69337" y="21790"/>
                        <a:pt x="67303" y="21790"/>
                        <a:pt x="65084" y="22097"/>
                      </a:cubicBezTo>
                      <a:cubicBezTo>
                        <a:pt x="63605" y="22250"/>
                        <a:pt x="61941" y="22557"/>
                        <a:pt x="60092" y="22864"/>
                      </a:cubicBezTo>
                      <a:cubicBezTo>
                        <a:pt x="39013" y="28081"/>
                        <a:pt x="21818" y="48797"/>
                        <a:pt x="21633" y="69360"/>
                      </a:cubicBezTo>
                      <a:cubicBezTo>
                        <a:pt x="21633" y="78874"/>
                        <a:pt x="25331" y="86700"/>
                        <a:pt x="31432" y="91764"/>
                      </a:cubicBezTo>
                      <a:cubicBezTo>
                        <a:pt x="31987" y="92225"/>
                        <a:pt x="32542" y="92685"/>
                        <a:pt x="33097" y="92992"/>
                      </a:cubicBezTo>
                      <a:cubicBezTo>
                        <a:pt x="34576" y="94219"/>
                        <a:pt x="36425" y="95140"/>
                        <a:pt x="38274" y="95907"/>
                      </a:cubicBezTo>
                      <a:cubicBezTo>
                        <a:pt x="38459" y="96061"/>
                        <a:pt x="38828" y="96061"/>
                        <a:pt x="39198" y="96214"/>
                      </a:cubicBezTo>
                      <a:cubicBezTo>
                        <a:pt x="40493" y="96828"/>
                        <a:pt x="41972" y="97135"/>
                        <a:pt x="43451" y="97442"/>
                      </a:cubicBezTo>
                      <a:cubicBezTo>
                        <a:pt x="43636" y="97595"/>
                        <a:pt x="43636" y="97595"/>
                        <a:pt x="43821" y="97595"/>
                      </a:cubicBezTo>
                      <a:cubicBezTo>
                        <a:pt x="44191" y="97749"/>
                        <a:pt x="44191" y="97749"/>
                        <a:pt x="44375" y="97749"/>
                      </a:cubicBezTo>
                      <a:cubicBezTo>
                        <a:pt x="44560" y="97749"/>
                        <a:pt x="44745" y="97749"/>
                        <a:pt x="44745" y="97749"/>
                      </a:cubicBezTo>
                      <a:cubicBezTo>
                        <a:pt x="44930" y="97749"/>
                        <a:pt x="45115" y="97902"/>
                        <a:pt x="45115" y="97902"/>
                      </a:cubicBezTo>
                      <a:cubicBezTo>
                        <a:pt x="45300" y="97902"/>
                        <a:pt x="45485" y="97902"/>
                        <a:pt x="45485" y="97902"/>
                      </a:cubicBezTo>
                      <a:cubicBezTo>
                        <a:pt x="45855" y="97902"/>
                        <a:pt x="46224" y="98056"/>
                        <a:pt x="46594" y="98056"/>
                      </a:cubicBezTo>
                      <a:cubicBezTo>
                        <a:pt x="49183" y="98363"/>
                        <a:pt x="51956" y="98363"/>
                        <a:pt x="54915" y="98056"/>
                      </a:cubicBezTo>
                      <a:cubicBezTo>
                        <a:pt x="55285" y="97902"/>
                        <a:pt x="55654" y="97902"/>
                        <a:pt x="56024" y="97902"/>
                      </a:cubicBezTo>
                      <a:cubicBezTo>
                        <a:pt x="57318" y="97595"/>
                        <a:pt x="58613" y="97442"/>
                        <a:pt x="59907" y="97135"/>
                      </a:cubicBezTo>
                      <a:cubicBezTo>
                        <a:pt x="60092" y="97135"/>
                        <a:pt x="60092" y="96982"/>
                        <a:pt x="60277" y="96982"/>
                      </a:cubicBezTo>
                      <a:cubicBezTo>
                        <a:pt x="63235" y="96214"/>
                        <a:pt x="65824" y="95294"/>
                        <a:pt x="68412" y="94066"/>
                      </a:cubicBezTo>
                      <a:cubicBezTo>
                        <a:pt x="68597" y="93913"/>
                        <a:pt x="68782" y="93913"/>
                        <a:pt x="68967" y="93913"/>
                      </a:cubicBezTo>
                      <a:cubicBezTo>
                        <a:pt x="70077" y="93299"/>
                        <a:pt x="71001" y="92838"/>
                        <a:pt x="71926" y="92378"/>
                      </a:cubicBezTo>
                      <a:cubicBezTo>
                        <a:pt x="72480" y="91918"/>
                        <a:pt x="73220" y="91611"/>
                        <a:pt x="73775" y="91304"/>
                      </a:cubicBezTo>
                      <a:cubicBezTo>
                        <a:pt x="75808" y="89923"/>
                        <a:pt x="78027" y="88388"/>
                        <a:pt x="79876" y="86854"/>
                      </a:cubicBezTo>
                      <a:cubicBezTo>
                        <a:pt x="80801" y="86086"/>
                        <a:pt x="81355" y="85473"/>
                        <a:pt x="81910" y="85012"/>
                      </a:cubicBezTo>
                      <a:cubicBezTo>
                        <a:pt x="82280" y="84705"/>
                        <a:pt x="82465" y="84552"/>
                        <a:pt x="82835" y="84245"/>
                      </a:cubicBezTo>
                      <a:cubicBezTo>
                        <a:pt x="83204" y="83785"/>
                        <a:pt x="83574" y="83478"/>
                        <a:pt x="83759" y="83324"/>
                      </a:cubicBezTo>
                      <a:cubicBezTo>
                        <a:pt x="83944" y="83171"/>
                        <a:pt x="83944" y="83017"/>
                        <a:pt x="84129" y="82864"/>
                      </a:cubicBezTo>
                      <a:cubicBezTo>
                        <a:pt x="84499" y="82557"/>
                        <a:pt x="84499" y="82404"/>
                        <a:pt x="84684" y="82404"/>
                      </a:cubicBezTo>
                      <a:cubicBezTo>
                        <a:pt x="85053" y="81943"/>
                        <a:pt x="85423" y="81483"/>
                        <a:pt x="85793" y="81023"/>
                      </a:cubicBezTo>
                      <a:cubicBezTo>
                        <a:pt x="86163" y="80716"/>
                        <a:pt x="86348" y="80409"/>
                        <a:pt x="86718" y="80102"/>
                      </a:cubicBezTo>
                      <a:cubicBezTo>
                        <a:pt x="86718" y="79948"/>
                        <a:pt x="86902" y="79795"/>
                        <a:pt x="86902" y="79795"/>
                      </a:cubicBezTo>
                      <a:cubicBezTo>
                        <a:pt x="87087" y="79641"/>
                        <a:pt x="87087" y="79641"/>
                        <a:pt x="87272" y="79488"/>
                      </a:cubicBezTo>
                      <a:cubicBezTo>
                        <a:pt x="87642" y="78874"/>
                        <a:pt x="88012" y="78414"/>
                        <a:pt x="88382" y="77953"/>
                      </a:cubicBezTo>
                      <a:cubicBezTo>
                        <a:pt x="88936" y="77340"/>
                        <a:pt x="89121" y="77033"/>
                        <a:pt x="89306" y="76726"/>
                      </a:cubicBezTo>
                      <a:cubicBezTo>
                        <a:pt x="89491" y="76419"/>
                        <a:pt x="89861" y="75959"/>
                        <a:pt x="90046" y="75652"/>
                      </a:cubicBezTo>
                      <a:cubicBezTo>
                        <a:pt x="91525" y="73503"/>
                        <a:pt x="92819" y="71355"/>
                        <a:pt x="93744" y="69207"/>
                      </a:cubicBezTo>
                      <a:cubicBezTo>
                        <a:pt x="93929" y="69053"/>
                        <a:pt x="93929" y="68900"/>
                        <a:pt x="93929" y="68900"/>
                      </a:cubicBezTo>
                      <a:cubicBezTo>
                        <a:pt x="94114" y="68593"/>
                        <a:pt x="94114" y="68593"/>
                        <a:pt x="94114" y="68439"/>
                      </a:cubicBezTo>
                      <a:cubicBezTo>
                        <a:pt x="95778" y="64910"/>
                        <a:pt x="97072" y="61381"/>
                        <a:pt x="97627" y="57851"/>
                      </a:cubicBezTo>
                      <a:cubicBezTo>
                        <a:pt x="97627" y="57544"/>
                        <a:pt x="97812" y="57544"/>
                        <a:pt x="97812" y="57391"/>
                      </a:cubicBezTo>
                      <a:cubicBezTo>
                        <a:pt x="97812" y="57237"/>
                        <a:pt x="97812" y="57237"/>
                        <a:pt x="97812" y="57084"/>
                      </a:cubicBezTo>
                      <a:cubicBezTo>
                        <a:pt x="97812" y="56777"/>
                        <a:pt x="97812" y="56624"/>
                        <a:pt x="97812" y="56470"/>
                      </a:cubicBezTo>
                    </a:path>
                  </a:pathLst>
                </a:custGeom>
                <a:solidFill>
                  <a:srgbClr val="D8D8D8"/>
                </a:solidFill>
                <a:ln>
                  <a:noFill/>
                </a:ln>
              </p:spPr>
              <p:txBody>
                <a:bodyPr lIns="68575" tIns="34275" rIns="68575" bIns="34275" anchor="t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defRPr/>
                  </a:pPr>
                  <a:endParaRPr kumimoji="0" sz="1350" b="0" i="0" u="none" strike="noStrike" kern="0" cap="none" spc="0" normalizeH="0" baseline="0" noProof="0">
                    <a:ln>
                      <a:noFill/>
                    </a:ln>
                    <a:solidFill>
                      <a:schemeClr val="dk1"/>
                    </a:solidFill>
                    <a:effectLst/>
                    <a:uLnTx/>
                    <a:uFillTx/>
                    <a:cs typeface="+mn-ea"/>
                    <a:sym typeface="+mn-lt"/>
                  </a:endParaRPr>
                </a:p>
              </p:txBody>
            </p:sp>
          </p:grpSp>
        </p:grpSp>
      </p:grpSp>
      <p:sp>
        <p:nvSpPr>
          <p:cNvPr id="2550" name="Shape 2550"/>
          <p:cNvSpPr txBox="1"/>
          <p:nvPr/>
        </p:nvSpPr>
        <p:spPr>
          <a:xfrm>
            <a:off x="860422" y="29513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551" name="Shape 2551"/>
          <p:cNvSpPr/>
          <p:nvPr/>
        </p:nvSpPr>
        <p:spPr>
          <a:xfrm>
            <a:off x="869661" y="3341359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2552" name="Shape 2552"/>
          <p:cNvGrpSpPr/>
          <p:nvPr/>
        </p:nvGrpSpPr>
        <p:grpSpPr>
          <a:xfrm>
            <a:off x="970156" y="5001068"/>
            <a:ext cx="2079138" cy="574054"/>
            <a:chOff x="651339" y="5088735"/>
            <a:chExt cx="2079138" cy="574054"/>
          </a:xfrm>
        </p:grpSpPr>
        <p:sp>
          <p:nvSpPr>
            <p:cNvPr id="2553" name="Shape 2553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4" name="Shape 2554"/>
            <p:cNvSpPr txBox="1"/>
            <p:nvPr/>
          </p:nvSpPr>
          <p:spPr>
            <a:xfrm>
              <a:off x="1324575" y="5088735"/>
              <a:ext cx="1405902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</a:p>
          </p:txBody>
        </p:sp>
        <p:sp>
          <p:nvSpPr>
            <p:cNvPr id="2555" name="Shape 2555"/>
            <p:cNvSpPr/>
            <p:nvPr/>
          </p:nvSpPr>
          <p:spPr>
            <a:xfrm>
              <a:off x="1426248" y="5470889"/>
              <a:ext cx="976395" cy="14923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</a:p>
          </p:txBody>
        </p:sp>
        <p:sp>
          <p:nvSpPr>
            <p:cNvPr id="2556" name="Shape 2556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557" name="Shape 2557"/>
          <p:cNvGrpSpPr/>
          <p:nvPr/>
        </p:nvGrpSpPr>
        <p:grpSpPr>
          <a:xfrm>
            <a:off x="2916475" y="5023843"/>
            <a:ext cx="2016079" cy="633401"/>
            <a:chOff x="2597658" y="5111510"/>
            <a:chExt cx="2016079" cy="633401"/>
          </a:xfrm>
        </p:grpSpPr>
        <p:sp>
          <p:nvSpPr>
            <p:cNvPr id="2558" name="Shape 2558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559" name="Shape 2559"/>
            <p:cNvSpPr txBox="1"/>
            <p:nvPr/>
          </p:nvSpPr>
          <p:spPr>
            <a:xfrm>
              <a:off x="3270892" y="5111510"/>
              <a:ext cx="1342845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</a:p>
          </p:txBody>
        </p:sp>
        <p:sp>
          <p:nvSpPr>
            <p:cNvPr id="2560" name="Shape 2560"/>
            <p:cNvSpPr/>
            <p:nvPr/>
          </p:nvSpPr>
          <p:spPr>
            <a:xfrm>
              <a:off x="3372567" y="5483044"/>
              <a:ext cx="1171410" cy="261867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</a:p>
          </p:txBody>
        </p:sp>
        <p:sp>
          <p:nvSpPr>
            <p:cNvPr id="2561" name="Shape 2561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53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154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155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156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5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5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500"/>
                            </p:stCondLst>
                            <p:childTnLst>
                              <p:par>
                                <p:cTn id="18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25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2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图片占位符 11"/>
          <p:cNvPicPr>
            <a:picLocks noGrp="1" noChangeAspect="1"/>
          </p:cNvPicPr>
          <p:nvPr>
            <p:ph type="pic" sz="quarter" idx="10"/>
          </p:nvPr>
        </p:nvPicPr>
        <p:blipFill>
          <a:blip r:embed="rId4"/>
          <a:srcRect/>
          <a:stretch>
            <a:fillRect/>
          </a:stretch>
        </p:blipFill>
        <p:spPr/>
      </p:pic>
      <p:sp>
        <p:nvSpPr>
          <p:cNvPr id="7" name="矩形 6"/>
          <p:cNvSpPr/>
          <p:nvPr/>
        </p:nvSpPr>
        <p:spPr>
          <a:xfrm>
            <a:off x="-53341" y="2562225"/>
            <a:ext cx="12245341" cy="4295776"/>
          </a:xfrm>
          <a:custGeom>
            <a:avLst/>
            <a:gdLst>
              <a:gd name="connsiteX0" fmla="*/ 0 w 12245341"/>
              <a:gd name="connsiteY0" fmla="*/ 0 h 3390901"/>
              <a:gd name="connsiteX1" fmla="*/ 12245341 w 12245341"/>
              <a:gd name="connsiteY1" fmla="*/ 0 h 3390901"/>
              <a:gd name="connsiteX2" fmla="*/ 12245341 w 12245341"/>
              <a:gd name="connsiteY2" fmla="*/ 3390901 h 3390901"/>
              <a:gd name="connsiteX3" fmla="*/ 0 w 12245341"/>
              <a:gd name="connsiteY3" fmla="*/ 3390901 h 3390901"/>
              <a:gd name="connsiteX4" fmla="*/ 0 w 12245341"/>
              <a:gd name="connsiteY4" fmla="*/ 0 h 3390901"/>
              <a:gd name="connsiteX0-1" fmla="*/ 19050 w 12245341"/>
              <a:gd name="connsiteY0-2" fmla="*/ 0 h 4286251"/>
              <a:gd name="connsiteX1-3" fmla="*/ 12245341 w 12245341"/>
              <a:gd name="connsiteY1-4" fmla="*/ 895350 h 4286251"/>
              <a:gd name="connsiteX2-5" fmla="*/ 12245341 w 12245341"/>
              <a:gd name="connsiteY2-6" fmla="*/ 4286251 h 4286251"/>
              <a:gd name="connsiteX3-7" fmla="*/ 0 w 12245341"/>
              <a:gd name="connsiteY3-8" fmla="*/ 4286251 h 4286251"/>
              <a:gd name="connsiteX4-9" fmla="*/ 19050 w 12245341"/>
              <a:gd name="connsiteY4-10" fmla="*/ 0 h 4286251"/>
              <a:gd name="connsiteX0-11" fmla="*/ 19050 w 12245341"/>
              <a:gd name="connsiteY0-12" fmla="*/ 0 h 4286251"/>
              <a:gd name="connsiteX1-13" fmla="*/ 5177791 w 12245341"/>
              <a:gd name="connsiteY1-14" fmla="*/ 419100 h 4286251"/>
              <a:gd name="connsiteX2-15" fmla="*/ 12245341 w 12245341"/>
              <a:gd name="connsiteY2-16" fmla="*/ 895350 h 4286251"/>
              <a:gd name="connsiteX3-17" fmla="*/ 12245341 w 12245341"/>
              <a:gd name="connsiteY3-18" fmla="*/ 4286251 h 4286251"/>
              <a:gd name="connsiteX4-19" fmla="*/ 0 w 12245341"/>
              <a:gd name="connsiteY4-20" fmla="*/ 4286251 h 4286251"/>
              <a:gd name="connsiteX5" fmla="*/ 19050 w 12245341"/>
              <a:gd name="connsiteY5" fmla="*/ 0 h 4286251"/>
              <a:gd name="connsiteX0-21" fmla="*/ 19050 w 12245341"/>
              <a:gd name="connsiteY0-22" fmla="*/ 0 h 4286251"/>
              <a:gd name="connsiteX1-23" fmla="*/ 5368291 w 12245341"/>
              <a:gd name="connsiteY1-24" fmla="*/ 2057400 h 4286251"/>
              <a:gd name="connsiteX2-25" fmla="*/ 12245341 w 12245341"/>
              <a:gd name="connsiteY2-26" fmla="*/ 895350 h 4286251"/>
              <a:gd name="connsiteX3-27" fmla="*/ 12245341 w 12245341"/>
              <a:gd name="connsiteY3-28" fmla="*/ 4286251 h 4286251"/>
              <a:gd name="connsiteX4-29" fmla="*/ 0 w 12245341"/>
              <a:gd name="connsiteY4-30" fmla="*/ 4286251 h 4286251"/>
              <a:gd name="connsiteX5-31" fmla="*/ 19050 w 12245341"/>
              <a:gd name="connsiteY5-32" fmla="*/ 0 h 4286251"/>
              <a:gd name="connsiteX0-33" fmla="*/ 19050 w 12245341"/>
              <a:gd name="connsiteY0-34" fmla="*/ 0 h 4286251"/>
              <a:gd name="connsiteX1-35" fmla="*/ 4568191 w 12245341"/>
              <a:gd name="connsiteY1-36" fmla="*/ 2038350 h 4286251"/>
              <a:gd name="connsiteX2-37" fmla="*/ 12245341 w 12245341"/>
              <a:gd name="connsiteY2-38" fmla="*/ 895350 h 4286251"/>
              <a:gd name="connsiteX3-39" fmla="*/ 12245341 w 12245341"/>
              <a:gd name="connsiteY3-40" fmla="*/ 4286251 h 4286251"/>
              <a:gd name="connsiteX4-41" fmla="*/ 0 w 12245341"/>
              <a:gd name="connsiteY4-42" fmla="*/ 4286251 h 4286251"/>
              <a:gd name="connsiteX5-43" fmla="*/ 19050 w 12245341"/>
              <a:gd name="connsiteY5-44" fmla="*/ 0 h 4286251"/>
              <a:gd name="connsiteX0-45" fmla="*/ 19050 w 12245341"/>
              <a:gd name="connsiteY0-46" fmla="*/ 0 h 4286251"/>
              <a:gd name="connsiteX1-47" fmla="*/ 4930141 w 12245341"/>
              <a:gd name="connsiteY1-48" fmla="*/ 2152650 h 4286251"/>
              <a:gd name="connsiteX2-49" fmla="*/ 12245341 w 12245341"/>
              <a:gd name="connsiteY2-50" fmla="*/ 895350 h 4286251"/>
              <a:gd name="connsiteX3-51" fmla="*/ 12245341 w 12245341"/>
              <a:gd name="connsiteY3-52" fmla="*/ 4286251 h 4286251"/>
              <a:gd name="connsiteX4-53" fmla="*/ 0 w 12245341"/>
              <a:gd name="connsiteY4-54" fmla="*/ 4286251 h 4286251"/>
              <a:gd name="connsiteX5-55" fmla="*/ 19050 w 12245341"/>
              <a:gd name="connsiteY5-56" fmla="*/ 0 h 4286251"/>
              <a:gd name="connsiteX0-57" fmla="*/ 19050 w 12245341"/>
              <a:gd name="connsiteY0-58" fmla="*/ 0 h 4286251"/>
              <a:gd name="connsiteX1-59" fmla="*/ 5025391 w 12245341"/>
              <a:gd name="connsiteY1-60" fmla="*/ 2076450 h 4286251"/>
              <a:gd name="connsiteX2-61" fmla="*/ 12245341 w 12245341"/>
              <a:gd name="connsiteY2-62" fmla="*/ 895350 h 4286251"/>
              <a:gd name="connsiteX3-63" fmla="*/ 12245341 w 12245341"/>
              <a:gd name="connsiteY3-64" fmla="*/ 4286251 h 4286251"/>
              <a:gd name="connsiteX4-65" fmla="*/ 0 w 12245341"/>
              <a:gd name="connsiteY4-66" fmla="*/ 4286251 h 4286251"/>
              <a:gd name="connsiteX5-67" fmla="*/ 19050 w 12245341"/>
              <a:gd name="connsiteY5-68" fmla="*/ 0 h 4286251"/>
              <a:gd name="connsiteX0-69" fmla="*/ 19050 w 12245341"/>
              <a:gd name="connsiteY0-70" fmla="*/ 0 h 4286251"/>
              <a:gd name="connsiteX1-71" fmla="*/ 5025391 w 12245341"/>
              <a:gd name="connsiteY1-72" fmla="*/ 2076450 h 4286251"/>
              <a:gd name="connsiteX2-73" fmla="*/ 8301991 w 12245341"/>
              <a:gd name="connsiteY2-74" fmla="*/ 1562100 h 4286251"/>
              <a:gd name="connsiteX3-75" fmla="*/ 12245341 w 12245341"/>
              <a:gd name="connsiteY3-76" fmla="*/ 895350 h 4286251"/>
              <a:gd name="connsiteX4-77" fmla="*/ 12245341 w 12245341"/>
              <a:gd name="connsiteY4-78" fmla="*/ 4286251 h 4286251"/>
              <a:gd name="connsiteX5-79" fmla="*/ 0 w 12245341"/>
              <a:gd name="connsiteY5-80" fmla="*/ 4286251 h 4286251"/>
              <a:gd name="connsiteX6" fmla="*/ 19050 w 12245341"/>
              <a:gd name="connsiteY6" fmla="*/ 0 h 4286251"/>
              <a:gd name="connsiteX0-81" fmla="*/ 19050 w 12245341"/>
              <a:gd name="connsiteY0-82" fmla="*/ 0 h 4286251"/>
              <a:gd name="connsiteX1-83" fmla="*/ 5025391 w 12245341"/>
              <a:gd name="connsiteY1-84" fmla="*/ 2076450 h 4286251"/>
              <a:gd name="connsiteX2-85" fmla="*/ 8530591 w 12245341"/>
              <a:gd name="connsiteY2-86" fmla="*/ 800100 h 4286251"/>
              <a:gd name="connsiteX3-87" fmla="*/ 12245341 w 12245341"/>
              <a:gd name="connsiteY3-88" fmla="*/ 895350 h 4286251"/>
              <a:gd name="connsiteX4-89" fmla="*/ 12245341 w 12245341"/>
              <a:gd name="connsiteY4-90" fmla="*/ 4286251 h 4286251"/>
              <a:gd name="connsiteX5-91" fmla="*/ 0 w 12245341"/>
              <a:gd name="connsiteY5-92" fmla="*/ 4286251 h 4286251"/>
              <a:gd name="connsiteX6-93" fmla="*/ 19050 w 12245341"/>
              <a:gd name="connsiteY6-94" fmla="*/ 0 h 4286251"/>
              <a:gd name="connsiteX0-95" fmla="*/ 19050 w 12245341"/>
              <a:gd name="connsiteY0-96" fmla="*/ 0 h 4286251"/>
              <a:gd name="connsiteX1-97" fmla="*/ 5025391 w 12245341"/>
              <a:gd name="connsiteY1-98" fmla="*/ 2076450 h 4286251"/>
              <a:gd name="connsiteX2-99" fmla="*/ 8530591 w 12245341"/>
              <a:gd name="connsiteY2-100" fmla="*/ 800100 h 4286251"/>
              <a:gd name="connsiteX3-101" fmla="*/ 10321291 w 12245341"/>
              <a:gd name="connsiteY3-102" fmla="*/ 838200 h 4286251"/>
              <a:gd name="connsiteX4-103" fmla="*/ 12245341 w 12245341"/>
              <a:gd name="connsiteY4-104" fmla="*/ 895350 h 4286251"/>
              <a:gd name="connsiteX5-105" fmla="*/ 12245341 w 12245341"/>
              <a:gd name="connsiteY5-106" fmla="*/ 4286251 h 4286251"/>
              <a:gd name="connsiteX6-107" fmla="*/ 0 w 12245341"/>
              <a:gd name="connsiteY6-108" fmla="*/ 4286251 h 4286251"/>
              <a:gd name="connsiteX7" fmla="*/ 19050 w 12245341"/>
              <a:gd name="connsiteY7" fmla="*/ 0 h 4286251"/>
              <a:gd name="connsiteX0-109" fmla="*/ 19050 w 12245341"/>
              <a:gd name="connsiteY0-110" fmla="*/ 0 h 4286251"/>
              <a:gd name="connsiteX1-111" fmla="*/ 5025391 w 12245341"/>
              <a:gd name="connsiteY1-112" fmla="*/ 2076450 h 4286251"/>
              <a:gd name="connsiteX2-113" fmla="*/ 8530591 w 12245341"/>
              <a:gd name="connsiteY2-114" fmla="*/ 800100 h 4286251"/>
              <a:gd name="connsiteX3-115" fmla="*/ 10511791 w 12245341"/>
              <a:gd name="connsiteY3-116" fmla="*/ 2190750 h 4286251"/>
              <a:gd name="connsiteX4-117" fmla="*/ 12245341 w 12245341"/>
              <a:gd name="connsiteY4-118" fmla="*/ 895350 h 4286251"/>
              <a:gd name="connsiteX5-119" fmla="*/ 12245341 w 12245341"/>
              <a:gd name="connsiteY5-120" fmla="*/ 4286251 h 4286251"/>
              <a:gd name="connsiteX6-121" fmla="*/ 0 w 12245341"/>
              <a:gd name="connsiteY6-122" fmla="*/ 4286251 h 4286251"/>
              <a:gd name="connsiteX7-123" fmla="*/ 19050 w 12245341"/>
              <a:gd name="connsiteY7-124" fmla="*/ 0 h 4286251"/>
              <a:gd name="connsiteX0-125" fmla="*/ 19050 w 12245341"/>
              <a:gd name="connsiteY0-126" fmla="*/ 0 h 4286251"/>
              <a:gd name="connsiteX1-127" fmla="*/ 5025391 w 12245341"/>
              <a:gd name="connsiteY1-128" fmla="*/ 2076450 h 4286251"/>
              <a:gd name="connsiteX2-129" fmla="*/ 8530591 w 12245341"/>
              <a:gd name="connsiteY2-130" fmla="*/ 800100 h 4286251"/>
              <a:gd name="connsiteX3-131" fmla="*/ 10511791 w 12245341"/>
              <a:gd name="connsiteY3-132" fmla="*/ 2838450 h 4286251"/>
              <a:gd name="connsiteX4-133" fmla="*/ 12245341 w 12245341"/>
              <a:gd name="connsiteY4-134" fmla="*/ 895350 h 4286251"/>
              <a:gd name="connsiteX5-135" fmla="*/ 12245341 w 12245341"/>
              <a:gd name="connsiteY5-136" fmla="*/ 4286251 h 4286251"/>
              <a:gd name="connsiteX6-137" fmla="*/ 0 w 12245341"/>
              <a:gd name="connsiteY6-138" fmla="*/ 4286251 h 4286251"/>
              <a:gd name="connsiteX7-139" fmla="*/ 19050 w 12245341"/>
              <a:gd name="connsiteY7-140" fmla="*/ 0 h 4286251"/>
              <a:gd name="connsiteX0-141" fmla="*/ 19050 w 12245341"/>
              <a:gd name="connsiteY0-142" fmla="*/ 0 h 4286251"/>
              <a:gd name="connsiteX1-143" fmla="*/ 5025391 w 12245341"/>
              <a:gd name="connsiteY1-144" fmla="*/ 2076450 h 4286251"/>
              <a:gd name="connsiteX2-145" fmla="*/ 8530591 w 12245341"/>
              <a:gd name="connsiteY2-146" fmla="*/ 800100 h 4286251"/>
              <a:gd name="connsiteX3-147" fmla="*/ 10949941 w 12245341"/>
              <a:gd name="connsiteY3-148" fmla="*/ 3200400 h 4286251"/>
              <a:gd name="connsiteX4-149" fmla="*/ 12245341 w 12245341"/>
              <a:gd name="connsiteY4-150" fmla="*/ 895350 h 4286251"/>
              <a:gd name="connsiteX5-151" fmla="*/ 12245341 w 12245341"/>
              <a:gd name="connsiteY5-152" fmla="*/ 4286251 h 4286251"/>
              <a:gd name="connsiteX6-153" fmla="*/ 0 w 12245341"/>
              <a:gd name="connsiteY6-154" fmla="*/ 4286251 h 4286251"/>
              <a:gd name="connsiteX7-155" fmla="*/ 19050 w 12245341"/>
              <a:gd name="connsiteY7-156" fmla="*/ 0 h 4286251"/>
              <a:gd name="connsiteX0-157" fmla="*/ 19050 w 12245341"/>
              <a:gd name="connsiteY0-158" fmla="*/ 0 h 4286251"/>
              <a:gd name="connsiteX1-159" fmla="*/ 5025391 w 12245341"/>
              <a:gd name="connsiteY1-160" fmla="*/ 2076450 h 4286251"/>
              <a:gd name="connsiteX2-161" fmla="*/ 8530591 w 12245341"/>
              <a:gd name="connsiteY2-162" fmla="*/ 800100 h 4286251"/>
              <a:gd name="connsiteX3-163" fmla="*/ 11007091 w 12245341"/>
              <a:gd name="connsiteY3-164" fmla="*/ 3181350 h 4286251"/>
              <a:gd name="connsiteX4-165" fmla="*/ 12245341 w 12245341"/>
              <a:gd name="connsiteY4-166" fmla="*/ 895350 h 4286251"/>
              <a:gd name="connsiteX5-167" fmla="*/ 12245341 w 12245341"/>
              <a:gd name="connsiteY5-168" fmla="*/ 4286251 h 4286251"/>
              <a:gd name="connsiteX6-169" fmla="*/ 0 w 12245341"/>
              <a:gd name="connsiteY6-170" fmla="*/ 4286251 h 4286251"/>
              <a:gd name="connsiteX7-171" fmla="*/ 19050 w 12245341"/>
              <a:gd name="connsiteY7-172" fmla="*/ 0 h 4286251"/>
              <a:gd name="connsiteX0-173" fmla="*/ 19050 w 12245341"/>
              <a:gd name="connsiteY0-174" fmla="*/ 0 h 4286251"/>
              <a:gd name="connsiteX1-175" fmla="*/ 5025391 w 12245341"/>
              <a:gd name="connsiteY1-176" fmla="*/ 2076450 h 4286251"/>
              <a:gd name="connsiteX2-177" fmla="*/ 8530591 w 12245341"/>
              <a:gd name="connsiteY2-178" fmla="*/ 800100 h 4286251"/>
              <a:gd name="connsiteX3-179" fmla="*/ 11026141 w 12245341"/>
              <a:gd name="connsiteY3-180" fmla="*/ 3143250 h 4286251"/>
              <a:gd name="connsiteX4-181" fmla="*/ 12245341 w 12245341"/>
              <a:gd name="connsiteY4-182" fmla="*/ 895350 h 4286251"/>
              <a:gd name="connsiteX5-183" fmla="*/ 12245341 w 12245341"/>
              <a:gd name="connsiteY5-184" fmla="*/ 4286251 h 4286251"/>
              <a:gd name="connsiteX6-185" fmla="*/ 0 w 12245341"/>
              <a:gd name="connsiteY6-186" fmla="*/ 4286251 h 4286251"/>
              <a:gd name="connsiteX7-187" fmla="*/ 19050 w 12245341"/>
              <a:gd name="connsiteY7-188" fmla="*/ 0 h 4286251"/>
              <a:gd name="connsiteX0-189" fmla="*/ 9525 w 12245341"/>
              <a:gd name="connsiteY0-190" fmla="*/ 0 h 4295776"/>
              <a:gd name="connsiteX1-191" fmla="*/ 5025391 w 12245341"/>
              <a:gd name="connsiteY1-192" fmla="*/ 2085975 h 4295776"/>
              <a:gd name="connsiteX2-193" fmla="*/ 8530591 w 12245341"/>
              <a:gd name="connsiteY2-194" fmla="*/ 809625 h 4295776"/>
              <a:gd name="connsiteX3-195" fmla="*/ 11026141 w 12245341"/>
              <a:gd name="connsiteY3-196" fmla="*/ 3152775 h 4295776"/>
              <a:gd name="connsiteX4-197" fmla="*/ 12245341 w 12245341"/>
              <a:gd name="connsiteY4-198" fmla="*/ 904875 h 4295776"/>
              <a:gd name="connsiteX5-199" fmla="*/ 12245341 w 12245341"/>
              <a:gd name="connsiteY5-200" fmla="*/ 4295776 h 4295776"/>
              <a:gd name="connsiteX6-201" fmla="*/ 0 w 12245341"/>
              <a:gd name="connsiteY6-202" fmla="*/ 4295776 h 4295776"/>
              <a:gd name="connsiteX7-203" fmla="*/ 9525 w 12245341"/>
              <a:gd name="connsiteY7-204" fmla="*/ 0 h 4295776"/>
              <a:gd name="connsiteX0-205" fmla="*/ 9525 w 12245341"/>
              <a:gd name="connsiteY0-206" fmla="*/ 0 h 4295776"/>
              <a:gd name="connsiteX1-207" fmla="*/ 5025391 w 12245341"/>
              <a:gd name="connsiteY1-208" fmla="*/ 2085975 h 4295776"/>
              <a:gd name="connsiteX2-209" fmla="*/ 8549641 w 12245341"/>
              <a:gd name="connsiteY2-210" fmla="*/ 742950 h 4295776"/>
              <a:gd name="connsiteX3-211" fmla="*/ 11026141 w 12245341"/>
              <a:gd name="connsiteY3-212" fmla="*/ 3152775 h 4295776"/>
              <a:gd name="connsiteX4-213" fmla="*/ 12245341 w 12245341"/>
              <a:gd name="connsiteY4-214" fmla="*/ 904875 h 4295776"/>
              <a:gd name="connsiteX5-215" fmla="*/ 12245341 w 12245341"/>
              <a:gd name="connsiteY5-216" fmla="*/ 4295776 h 4295776"/>
              <a:gd name="connsiteX6-217" fmla="*/ 0 w 12245341"/>
              <a:gd name="connsiteY6-218" fmla="*/ 4295776 h 4295776"/>
              <a:gd name="connsiteX7-219" fmla="*/ 9525 w 12245341"/>
              <a:gd name="connsiteY7-220" fmla="*/ 0 h 429577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  <a:cxn ang="0">
                <a:pos x="connsiteX5-31" y="connsiteY5-32"/>
              </a:cxn>
              <a:cxn ang="0">
                <a:pos x="connsiteX6-93" y="connsiteY6-94"/>
              </a:cxn>
              <a:cxn ang="0">
                <a:pos x="connsiteX7-123" y="connsiteY7-124"/>
              </a:cxn>
            </a:cxnLst>
            <a:rect l="l" t="t" r="r" b="b"/>
            <a:pathLst>
              <a:path w="12245341" h="4295776">
                <a:moveTo>
                  <a:pt x="9525" y="0"/>
                </a:moveTo>
                <a:lnTo>
                  <a:pt x="5025391" y="2085975"/>
                </a:lnTo>
                <a:lnTo>
                  <a:pt x="8549641" y="742950"/>
                </a:lnTo>
                <a:lnTo>
                  <a:pt x="11026141" y="3152775"/>
                </a:lnTo>
                <a:lnTo>
                  <a:pt x="12245341" y="904875"/>
                </a:lnTo>
                <a:lnTo>
                  <a:pt x="12245341" y="4295776"/>
                </a:lnTo>
                <a:lnTo>
                  <a:pt x="0" y="4295776"/>
                </a:lnTo>
                <a:lnTo>
                  <a:pt x="9525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zh-CN" altLang="en-US" kern="0">
              <a:solidFill>
                <a:sysClr val="windowText" lastClr="000000"/>
              </a:solidFill>
              <a:cs typeface="+mn-ea"/>
              <a:sym typeface="+mn-lt"/>
            </a:endParaRPr>
          </a:p>
        </p:txBody>
      </p:sp>
      <p:grpSp>
        <p:nvGrpSpPr>
          <p:cNvPr id="3" name="组合 2"/>
          <p:cNvGrpSpPr/>
          <p:nvPr/>
        </p:nvGrpSpPr>
        <p:grpSpPr>
          <a:xfrm>
            <a:off x="967409" y="786194"/>
            <a:ext cx="11224591" cy="6071806"/>
            <a:chOff x="967409" y="2963335"/>
            <a:chExt cx="11224591" cy="6071806"/>
          </a:xfrm>
        </p:grpSpPr>
        <p:sp>
          <p:nvSpPr>
            <p:cNvPr id="4" name="直角三角形 2"/>
            <p:cNvSpPr/>
            <p:nvPr/>
          </p:nvSpPr>
          <p:spPr>
            <a:xfrm rot="10800000">
              <a:off x="6949440" y="4069260"/>
              <a:ext cx="5242560" cy="4965881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242560" h="4965881">
                  <a:moveTo>
                    <a:pt x="0" y="3419021"/>
                  </a:moveTo>
                  <a:lnTo>
                    <a:pt x="0" y="0"/>
                  </a:lnTo>
                  <a:lnTo>
                    <a:pt x="5242560" y="4965881"/>
                  </a:lnTo>
                  <a:lnTo>
                    <a:pt x="0" y="3419021"/>
                  </a:lnTo>
                  <a:close/>
                </a:path>
              </a:pathLst>
            </a:custGeom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5" name="直角三角形 2"/>
            <p:cNvSpPr/>
            <p:nvPr/>
          </p:nvSpPr>
          <p:spPr>
            <a:xfrm rot="13697424" flipV="1">
              <a:off x="539128" y="3391616"/>
              <a:ext cx="4429382" cy="3572819"/>
            </a:xfrm>
            <a:custGeom>
              <a:avLst/>
              <a:gdLst>
                <a:gd name="connsiteX0" fmla="*/ 0 w 7132320"/>
                <a:gd name="connsiteY0" fmla="*/ 3419021 h 3419021"/>
                <a:gd name="connsiteX1" fmla="*/ 0 w 7132320"/>
                <a:gd name="connsiteY1" fmla="*/ 0 h 3419021"/>
                <a:gd name="connsiteX2" fmla="*/ 7132320 w 7132320"/>
                <a:gd name="connsiteY2" fmla="*/ 3419021 h 3419021"/>
                <a:gd name="connsiteX3" fmla="*/ 0 w 7132320"/>
                <a:gd name="connsiteY3" fmla="*/ 3419021 h 3419021"/>
                <a:gd name="connsiteX0-1" fmla="*/ 0 w 5242560"/>
                <a:gd name="connsiteY0-2" fmla="*/ 3419021 h 4965881"/>
                <a:gd name="connsiteX1-3" fmla="*/ 0 w 5242560"/>
                <a:gd name="connsiteY1-4" fmla="*/ 0 h 4965881"/>
                <a:gd name="connsiteX2-5" fmla="*/ 5242560 w 5242560"/>
                <a:gd name="connsiteY2-6" fmla="*/ 4965881 h 4965881"/>
                <a:gd name="connsiteX3-7" fmla="*/ 0 w 5242560"/>
                <a:gd name="connsiteY3-8" fmla="*/ 3419021 h 4965881"/>
                <a:gd name="connsiteX0-9" fmla="*/ 0 w 5242560"/>
                <a:gd name="connsiteY0-10" fmla="*/ 3614926 h 5161786"/>
                <a:gd name="connsiteX1-11" fmla="*/ 266927 w 5242560"/>
                <a:gd name="connsiteY1-12" fmla="*/ -1 h 5161786"/>
                <a:gd name="connsiteX2-13" fmla="*/ 5242560 w 5242560"/>
                <a:gd name="connsiteY2-14" fmla="*/ 5161786 h 5161786"/>
                <a:gd name="connsiteX3-15" fmla="*/ 0 w 5242560"/>
                <a:gd name="connsiteY3-16" fmla="*/ 3614926 h 5161786"/>
                <a:gd name="connsiteX0-17" fmla="*/ 0 w 5130488"/>
                <a:gd name="connsiteY0-18" fmla="*/ 2115620 h 5161787"/>
                <a:gd name="connsiteX1-19" fmla="*/ 154855 w 5130488"/>
                <a:gd name="connsiteY1-20" fmla="*/ 0 h 5161787"/>
                <a:gd name="connsiteX2-21" fmla="*/ 5130488 w 5130488"/>
                <a:gd name="connsiteY2-22" fmla="*/ 5161787 h 5161787"/>
                <a:gd name="connsiteX3-23" fmla="*/ 0 w 5130488"/>
                <a:gd name="connsiteY3-24" fmla="*/ 2115620 h 5161787"/>
                <a:gd name="connsiteX0-25" fmla="*/ 0 w 5165240"/>
                <a:gd name="connsiteY0-26" fmla="*/ 2115620 h 5228126"/>
                <a:gd name="connsiteX1-27" fmla="*/ 154855 w 5165240"/>
                <a:gd name="connsiteY1-28" fmla="*/ 0 h 5228126"/>
                <a:gd name="connsiteX2-29" fmla="*/ 5165240 w 5165240"/>
                <a:gd name="connsiteY2-30" fmla="*/ 5228126 h 5228126"/>
                <a:gd name="connsiteX3-31" fmla="*/ 0 w 5165240"/>
                <a:gd name="connsiteY3-32" fmla="*/ 2115620 h 5228126"/>
                <a:gd name="connsiteX0-33" fmla="*/ 0 w 5165240"/>
                <a:gd name="connsiteY0-34" fmla="*/ 2147146 h 5259652"/>
                <a:gd name="connsiteX1-35" fmla="*/ 132684 w 5165240"/>
                <a:gd name="connsiteY1-36" fmla="*/ 1 h 5259652"/>
                <a:gd name="connsiteX2-37" fmla="*/ 5165240 w 5165240"/>
                <a:gd name="connsiteY2-38" fmla="*/ 5259652 h 5259652"/>
                <a:gd name="connsiteX3-39" fmla="*/ 0 w 5165240"/>
                <a:gd name="connsiteY3-40" fmla="*/ 2147146 h 5259652"/>
                <a:gd name="connsiteX0-41" fmla="*/ 0 w 5165240"/>
                <a:gd name="connsiteY0-42" fmla="*/ 2167589 h 5280095"/>
                <a:gd name="connsiteX1-43" fmla="*/ 125744 w 5165240"/>
                <a:gd name="connsiteY1-44" fmla="*/ 0 h 5280095"/>
                <a:gd name="connsiteX2-45" fmla="*/ 5165240 w 5165240"/>
                <a:gd name="connsiteY2-46" fmla="*/ 5280095 h 5280095"/>
                <a:gd name="connsiteX3-47" fmla="*/ 0 w 5165240"/>
                <a:gd name="connsiteY3-48" fmla="*/ 2167589 h 5280095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5165240" h="5280095">
                  <a:moveTo>
                    <a:pt x="0" y="2167589"/>
                  </a:moveTo>
                  <a:lnTo>
                    <a:pt x="125744" y="0"/>
                  </a:lnTo>
                  <a:lnTo>
                    <a:pt x="5165240" y="5280095"/>
                  </a:lnTo>
                  <a:lnTo>
                    <a:pt x="0" y="2167589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  <p:sp>
          <p:nvSpPr>
            <p:cNvPr id="6" name="梯形 4"/>
            <p:cNvSpPr/>
            <p:nvPr/>
          </p:nvSpPr>
          <p:spPr>
            <a:xfrm>
              <a:off x="4473892" y="4065450"/>
              <a:ext cx="4038600" cy="2766060"/>
            </a:xfrm>
            <a:custGeom>
              <a:avLst/>
              <a:gdLst>
                <a:gd name="connsiteX0" fmla="*/ 0 w 3451860"/>
                <a:gd name="connsiteY0" fmla="*/ 1211580 h 1211580"/>
                <a:gd name="connsiteX1" fmla="*/ 302895 w 3451860"/>
                <a:gd name="connsiteY1" fmla="*/ 0 h 1211580"/>
                <a:gd name="connsiteX2" fmla="*/ 3148965 w 3451860"/>
                <a:gd name="connsiteY2" fmla="*/ 0 h 1211580"/>
                <a:gd name="connsiteX3" fmla="*/ 3451860 w 3451860"/>
                <a:gd name="connsiteY3" fmla="*/ 1211580 h 1211580"/>
                <a:gd name="connsiteX4" fmla="*/ 0 w 3451860"/>
                <a:gd name="connsiteY4" fmla="*/ 1211580 h 1211580"/>
                <a:gd name="connsiteX0-1" fmla="*/ 0 w 3451860"/>
                <a:gd name="connsiteY0-2" fmla="*/ 2156460 h 2156460"/>
                <a:gd name="connsiteX1-3" fmla="*/ 302895 w 3451860"/>
                <a:gd name="connsiteY1-4" fmla="*/ 944880 h 2156460"/>
                <a:gd name="connsiteX2-5" fmla="*/ 2981325 w 3451860"/>
                <a:gd name="connsiteY2-6" fmla="*/ 0 h 2156460"/>
                <a:gd name="connsiteX3-7" fmla="*/ 3451860 w 3451860"/>
                <a:gd name="connsiteY3-8" fmla="*/ 2156460 h 2156460"/>
                <a:gd name="connsiteX4-9" fmla="*/ 0 w 3451860"/>
                <a:gd name="connsiteY4-10" fmla="*/ 2156460 h 2156460"/>
                <a:gd name="connsiteX0-11" fmla="*/ 0 w 4518660"/>
                <a:gd name="connsiteY0-12" fmla="*/ 2156460 h 2156460"/>
                <a:gd name="connsiteX1-13" fmla="*/ 302895 w 4518660"/>
                <a:gd name="connsiteY1-14" fmla="*/ 944880 h 2156460"/>
                <a:gd name="connsiteX2-15" fmla="*/ 2981325 w 4518660"/>
                <a:gd name="connsiteY2-16" fmla="*/ 0 h 2156460"/>
                <a:gd name="connsiteX3-17" fmla="*/ 4518660 w 4518660"/>
                <a:gd name="connsiteY3-18" fmla="*/ 1478280 h 2156460"/>
                <a:gd name="connsiteX4-19" fmla="*/ 0 w 4518660"/>
                <a:gd name="connsiteY4-20" fmla="*/ 2156460 h 2156460"/>
                <a:gd name="connsiteX0-21" fmla="*/ 657225 w 4215765"/>
                <a:gd name="connsiteY0-22" fmla="*/ 2766060 h 2766060"/>
                <a:gd name="connsiteX1-23" fmla="*/ 0 w 4215765"/>
                <a:gd name="connsiteY1-24" fmla="*/ 944880 h 2766060"/>
                <a:gd name="connsiteX2-25" fmla="*/ 2678430 w 4215765"/>
                <a:gd name="connsiteY2-26" fmla="*/ 0 h 2766060"/>
                <a:gd name="connsiteX3-27" fmla="*/ 4215765 w 4215765"/>
                <a:gd name="connsiteY3-28" fmla="*/ 1478280 h 2766060"/>
                <a:gd name="connsiteX4-29" fmla="*/ 657225 w 4215765"/>
                <a:gd name="connsiteY4-30" fmla="*/ 2766060 h 2766060"/>
                <a:gd name="connsiteX0-31" fmla="*/ 451485 w 4010025"/>
                <a:gd name="connsiteY0-32" fmla="*/ 2766060 h 2766060"/>
                <a:gd name="connsiteX1-33" fmla="*/ 0 w 4010025"/>
                <a:gd name="connsiteY1-34" fmla="*/ 2529840 h 2766060"/>
                <a:gd name="connsiteX2-35" fmla="*/ 2472690 w 4010025"/>
                <a:gd name="connsiteY2-36" fmla="*/ 0 h 2766060"/>
                <a:gd name="connsiteX3-37" fmla="*/ 4010025 w 4010025"/>
                <a:gd name="connsiteY3-38" fmla="*/ 1478280 h 2766060"/>
                <a:gd name="connsiteX4-39" fmla="*/ 451485 w 4010025"/>
                <a:gd name="connsiteY4-40" fmla="*/ 2766060 h 2766060"/>
                <a:gd name="connsiteX0-41" fmla="*/ 451485 w 4033837"/>
                <a:gd name="connsiteY0-42" fmla="*/ 2766060 h 2766060"/>
                <a:gd name="connsiteX1-43" fmla="*/ 0 w 4033837"/>
                <a:gd name="connsiteY1-44" fmla="*/ 2529840 h 2766060"/>
                <a:gd name="connsiteX2-45" fmla="*/ 2472690 w 4033837"/>
                <a:gd name="connsiteY2-46" fmla="*/ 0 h 2766060"/>
                <a:gd name="connsiteX3-47" fmla="*/ 4033837 w 4033837"/>
                <a:gd name="connsiteY3-48" fmla="*/ 1478280 h 2766060"/>
                <a:gd name="connsiteX4-49" fmla="*/ 451485 w 4033837"/>
                <a:gd name="connsiteY4-50" fmla="*/ 2766060 h 2766060"/>
                <a:gd name="connsiteX0-51" fmla="*/ 456248 w 4038600"/>
                <a:gd name="connsiteY0-52" fmla="*/ 2766060 h 2766060"/>
                <a:gd name="connsiteX1-53" fmla="*/ 0 w 4038600"/>
                <a:gd name="connsiteY1-54" fmla="*/ 2548890 h 2766060"/>
                <a:gd name="connsiteX2-55" fmla="*/ 2477453 w 4038600"/>
                <a:gd name="connsiteY2-56" fmla="*/ 0 h 2766060"/>
                <a:gd name="connsiteX3-57" fmla="*/ 4038600 w 4038600"/>
                <a:gd name="connsiteY3-58" fmla="*/ 1478280 h 2766060"/>
                <a:gd name="connsiteX4-59" fmla="*/ 456248 w 4038600"/>
                <a:gd name="connsiteY4-60" fmla="*/ 2766060 h 2766060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</a:cxnLst>
              <a:rect l="l" t="t" r="r" b="b"/>
              <a:pathLst>
                <a:path w="4038600" h="2766060">
                  <a:moveTo>
                    <a:pt x="456248" y="2766060"/>
                  </a:moveTo>
                  <a:lnTo>
                    <a:pt x="0" y="2548890"/>
                  </a:lnTo>
                  <a:lnTo>
                    <a:pt x="2477453" y="0"/>
                  </a:lnTo>
                  <a:lnTo>
                    <a:pt x="4038600" y="1478280"/>
                  </a:lnTo>
                  <a:lnTo>
                    <a:pt x="456248" y="276606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  <a:effectLst>
              <a:outerShdw blurRad="50800" dist="38100" dir="10800000" algn="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defRPr/>
              </a:pPr>
              <a:endParaRPr lang="zh-CN" altLang="en-US" kern="0">
                <a:solidFill>
                  <a:sysClr val="windowText" lastClr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8" name="PA_文本框 7"/>
          <p:cNvSpPr txBox="1"/>
          <p:nvPr>
            <p:custDataLst>
              <p:tags r:id="rId1"/>
            </p:custDataLst>
          </p:nvPr>
        </p:nvSpPr>
        <p:spPr>
          <a:xfrm>
            <a:off x="519593" y="4602257"/>
            <a:ext cx="34163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zh-CN" altLang="en-US" sz="3600" b="1" kern="0" dirty="0">
                <a:solidFill>
                  <a:srgbClr val="00B050"/>
                </a:solidFill>
                <a:cs typeface="+mn-ea"/>
                <a:sym typeface="+mn-lt"/>
              </a:rPr>
              <a:t>感谢</a:t>
            </a:r>
            <a:r>
              <a:rPr lang="zh-CN" altLang="en-US" sz="3600" b="1" kern="0" dirty="0" smtClean="0">
                <a:solidFill>
                  <a:srgbClr val="00B050"/>
                </a:solidFill>
                <a:cs typeface="+mn-ea"/>
                <a:sym typeface="+mn-lt"/>
              </a:rPr>
              <a:t>您的观看！</a:t>
            </a:r>
            <a:endParaRPr lang="zh-CN" altLang="en-US" sz="3600" b="1" kern="0" dirty="0">
              <a:solidFill>
                <a:srgbClr val="00B050"/>
              </a:solidFill>
              <a:cs typeface="+mn-ea"/>
              <a:sym typeface="+mn-lt"/>
            </a:endParaRPr>
          </a:p>
        </p:txBody>
      </p:sp>
      <p:sp>
        <p:nvSpPr>
          <p:cNvPr id="9" name="Shape 1701"/>
          <p:cNvSpPr/>
          <p:nvPr/>
        </p:nvSpPr>
        <p:spPr>
          <a:xfrm>
            <a:off x="573964" y="5230726"/>
            <a:ext cx="4023016" cy="85407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en-US" sz="1100" kern="0" dirty="0">
                <a:solidFill>
                  <a:srgbClr val="656D78"/>
                </a:solidFill>
                <a:cs typeface="+mn-ea"/>
                <a:sym typeface="+mn-lt"/>
              </a:rPr>
              <a:t>Your content to play here, or through your copy, paste in this box, and select only the text.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79" name="Shape 2579"/>
          <p:cNvGrpSpPr/>
          <p:nvPr/>
        </p:nvGrpSpPr>
        <p:grpSpPr>
          <a:xfrm>
            <a:off x="873941" y="2202872"/>
            <a:ext cx="2688487" cy="2154688"/>
            <a:chOff x="873941" y="2202872"/>
            <a:chExt cx="2688487" cy="2154688"/>
          </a:xfrm>
        </p:grpSpPr>
        <p:grpSp>
          <p:nvGrpSpPr>
            <p:cNvPr id="2580" name="Shape 2580"/>
            <p:cNvGrpSpPr/>
            <p:nvPr/>
          </p:nvGrpSpPr>
          <p:grpSpPr>
            <a:xfrm>
              <a:off x="873941" y="2202872"/>
              <a:ext cx="2688487" cy="2098778"/>
              <a:chOff x="1851025" y="2789238"/>
              <a:chExt cx="4168775" cy="3254374"/>
            </a:xfrm>
          </p:grpSpPr>
          <p:sp>
            <p:nvSpPr>
              <p:cNvPr id="2581" name="Shape 2581"/>
              <p:cNvSpPr/>
              <p:nvPr/>
            </p:nvSpPr>
            <p:spPr>
              <a:xfrm>
                <a:off x="2190750" y="2789238"/>
                <a:ext cx="3829050" cy="3254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0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2" name="Shape 2582"/>
              <p:cNvSpPr/>
              <p:nvPr/>
            </p:nvSpPr>
            <p:spPr>
              <a:xfrm>
                <a:off x="1851025" y="2789238"/>
                <a:ext cx="2254250" cy="32543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01915" y="0"/>
                    </a:lnTo>
                    <a:lnTo>
                      <a:pt x="0" y="120000"/>
                    </a:lnTo>
                    <a:lnTo>
                      <a:pt x="18084" y="120000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83" name="Shape 2583"/>
            <p:cNvGrpSpPr/>
            <p:nvPr/>
          </p:nvGrpSpPr>
          <p:grpSpPr>
            <a:xfrm>
              <a:off x="1476940" y="4042397"/>
              <a:ext cx="315163" cy="315163"/>
              <a:chOff x="3204230" y="2602328"/>
              <a:chExt cx="356245" cy="356245"/>
            </a:xfrm>
          </p:grpSpPr>
          <p:sp>
            <p:nvSpPr>
              <p:cNvPr id="2584" name="Shape 2584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2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5" name="Shape 2585"/>
              <p:cNvSpPr txBox="1"/>
              <p:nvPr/>
            </p:nvSpPr>
            <p:spPr>
              <a:xfrm>
                <a:off x="3212753" y="2649648"/>
                <a:ext cx="339198" cy="260921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01</a:t>
                </a:r>
              </a:p>
            </p:txBody>
          </p:sp>
        </p:grpSp>
      </p:grpSp>
      <p:grpSp>
        <p:nvGrpSpPr>
          <p:cNvPr id="2586" name="Shape 2586"/>
          <p:cNvGrpSpPr/>
          <p:nvPr/>
        </p:nvGrpSpPr>
        <p:grpSpPr>
          <a:xfrm>
            <a:off x="2074250" y="2622622"/>
            <a:ext cx="2195016" cy="1734938"/>
            <a:chOff x="2074250" y="2622622"/>
            <a:chExt cx="2195016" cy="1734938"/>
          </a:xfrm>
        </p:grpSpPr>
        <p:grpSp>
          <p:nvGrpSpPr>
            <p:cNvPr id="2587" name="Shape 2587"/>
            <p:cNvGrpSpPr/>
            <p:nvPr/>
          </p:nvGrpSpPr>
          <p:grpSpPr>
            <a:xfrm>
              <a:off x="2074250" y="2622622"/>
              <a:ext cx="2195016" cy="1679022"/>
              <a:chOff x="2965450" y="3440112"/>
              <a:chExt cx="3403599" cy="2603499"/>
            </a:xfrm>
          </p:grpSpPr>
          <p:sp>
            <p:nvSpPr>
              <p:cNvPr id="2588" name="Shape 2588"/>
              <p:cNvSpPr/>
              <p:nvPr/>
            </p:nvSpPr>
            <p:spPr>
              <a:xfrm>
                <a:off x="3300412" y="3440112"/>
                <a:ext cx="3068637" cy="2603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31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89" name="Shape 2589"/>
              <p:cNvSpPr/>
              <p:nvPr/>
            </p:nvSpPr>
            <p:spPr>
              <a:xfrm>
                <a:off x="2965450" y="3440112"/>
                <a:ext cx="1870074" cy="260349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98200" y="0"/>
                    </a:lnTo>
                    <a:lnTo>
                      <a:pt x="0" y="120000"/>
                    </a:lnTo>
                    <a:lnTo>
                      <a:pt x="21494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90" name="Shape 2590"/>
            <p:cNvGrpSpPr/>
            <p:nvPr/>
          </p:nvGrpSpPr>
          <p:grpSpPr>
            <a:xfrm>
              <a:off x="2758948" y="4042397"/>
              <a:ext cx="315163" cy="315163"/>
              <a:chOff x="3204230" y="2602328"/>
              <a:chExt cx="356245" cy="356245"/>
            </a:xfrm>
          </p:grpSpPr>
          <p:sp>
            <p:nvSpPr>
              <p:cNvPr id="2591" name="Shape 2591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3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2" name="Shape 2592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02</a:t>
                </a:r>
              </a:p>
            </p:txBody>
          </p:sp>
        </p:grpSp>
      </p:grpSp>
      <p:grpSp>
        <p:nvGrpSpPr>
          <p:cNvPr id="2593" name="Shape 2593"/>
          <p:cNvGrpSpPr/>
          <p:nvPr/>
        </p:nvGrpSpPr>
        <p:grpSpPr>
          <a:xfrm>
            <a:off x="3286236" y="3042383"/>
            <a:ext cx="1702571" cy="1315178"/>
            <a:chOff x="3286236" y="3042383"/>
            <a:chExt cx="1702571" cy="1315178"/>
          </a:xfrm>
        </p:grpSpPr>
        <p:grpSp>
          <p:nvGrpSpPr>
            <p:cNvPr id="2594" name="Shape 2594"/>
            <p:cNvGrpSpPr/>
            <p:nvPr/>
          </p:nvGrpSpPr>
          <p:grpSpPr>
            <a:xfrm>
              <a:off x="3286236" y="3042383"/>
              <a:ext cx="1702571" cy="1259267"/>
              <a:chOff x="4075112" y="4090987"/>
              <a:chExt cx="2640011" cy="1952624"/>
            </a:xfrm>
          </p:grpSpPr>
          <p:sp>
            <p:nvSpPr>
              <p:cNvPr id="2595" name="Shape 2595"/>
              <p:cNvSpPr/>
              <p:nvPr/>
            </p:nvSpPr>
            <p:spPr>
              <a:xfrm>
                <a:off x="4414837" y="4090987"/>
                <a:ext cx="2300286" cy="1952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59958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6" name="Shape 2596"/>
              <p:cNvSpPr/>
              <p:nvPr/>
            </p:nvSpPr>
            <p:spPr>
              <a:xfrm>
                <a:off x="4075112" y="4090987"/>
                <a:ext cx="1489075" cy="195262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92622" y="0"/>
                    </a:lnTo>
                    <a:lnTo>
                      <a:pt x="0" y="120000"/>
                    </a:lnTo>
                    <a:lnTo>
                      <a:pt x="27377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597" name="Shape 2597"/>
            <p:cNvGrpSpPr/>
            <p:nvPr/>
          </p:nvGrpSpPr>
          <p:grpSpPr>
            <a:xfrm>
              <a:off x="3931393" y="4042397"/>
              <a:ext cx="315163" cy="315163"/>
              <a:chOff x="3204230" y="2602328"/>
              <a:chExt cx="356245" cy="356245"/>
            </a:xfrm>
          </p:grpSpPr>
          <p:sp>
            <p:nvSpPr>
              <p:cNvPr id="2598" name="Shape 2598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4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599" name="Shape 2599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03</a:t>
                </a:r>
              </a:p>
            </p:txBody>
          </p:sp>
        </p:grpSp>
      </p:grpSp>
      <p:grpSp>
        <p:nvGrpSpPr>
          <p:cNvPr id="2600" name="Shape 2600"/>
          <p:cNvGrpSpPr/>
          <p:nvPr/>
        </p:nvGrpSpPr>
        <p:grpSpPr>
          <a:xfrm>
            <a:off x="4465648" y="3462138"/>
            <a:ext cx="1206031" cy="895423"/>
            <a:chOff x="4465648" y="3462138"/>
            <a:chExt cx="1206031" cy="895423"/>
          </a:xfrm>
        </p:grpSpPr>
        <p:grpSp>
          <p:nvGrpSpPr>
            <p:cNvPr id="2601" name="Shape 2601"/>
            <p:cNvGrpSpPr/>
            <p:nvPr/>
          </p:nvGrpSpPr>
          <p:grpSpPr>
            <a:xfrm>
              <a:off x="4465648" y="3462138"/>
              <a:ext cx="1206031" cy="839512"/>
              <a:chOff x="5189537" y="4741862"/>
              <a:chExt cx="1870075" cy="1301749"/>
            </a:xfrm>
          </p:grpSpPr>
          <p:sp>
            <p:nvSpPr>
              <p:cNvPr id="2602" name="Shape 2602"/>
              <p:cNvSpPr/>
              <p:nvPr/>
            </p:nvSpPr>
            <p:spPr>
              <a:xfrm>
                <a:off x="5529262" y="4741862"/>
                <a:ext cx="1530350" cy="13017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120000"/>
                    </a:moveTo>
                    <a:lnTo>
                      <a:pt x="60000" y="0"/>
                    </a:lnTo>
                    <a:lnTo>
                      <a:pt x="0" y="120000"/>
                    </a:lnTo>
                    <a:lnTo>
                      <a:pt x="120000" y="12000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3" name="Shape 2603"/>
              <p:cNvSpPr/>
              <p:nvPr/>
            </p:nvSpPr>
            <p:spPr>
              <a:xfrm>
                <a:off x="5189537" y="4741862"/>
                <a:ext cx="1104899" cy="13017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83103" y="0"/>
                    </a:lnTo>
                    <a:lnTo>
                      <a:pt x="0" y="120000"/>
                    </a:lnTo>
                    <a:lnTo>
                      <a:pt x="36896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04" name="Shape 2604"/>
            <p:cNvGrpSpPr/>
            <p:nvPr/>
          </p:nvGrpSpPr>
          <p:grpSpPr>
            <a:xfrm>
              <a:off x="5001418" y="4042397"/>
              <a:ext cx="315163" cy="315163"/>
              <a:chOff x="3204230" y="2602328"/>
              <a:chExt cx="356245" cy="356245"/>
            </a:xfrm>
          </p:grpSpPr>
          <p:sp>
            <p:nvSpPr>
              <p:cNvPr id="2605" name="Shape 2605"/>
              <p:cNvSpPr/>
              <p:nvPr/>
            </p:nvSpPr>
            <p:spPr>
              <a:xfrm>
                <a:off x="3204230" y="2602328"/>
                <a:ext cx="356245" cy="356245"/>
              </a:xfrm>
              <a:prstGeom prst="ellipse">
                <a:avLst/>
              </a:prstGeom>
              <a:solidFill>
                <a:schemeClr val="lt1"/>
              </a:solidFill>
              <a:ln w="44450" cap="flat" cmpd="sng">
                <a:solidFill>
                  <a:schemeClr val="accent5"/>
                </a:solidFill>
                <a:prstDash val="solid"/>
                <a:miter/>
                <a:headEnd type="none" w="med" len="med"/>
                <a:tailEnd type="none" w="med" len="med"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50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06" name="Shape 2606"/>
              <p:cNvSpPr txBox="1"/>
              <p:nvPr/>
            </p:nvSpPr>
            <p:spPr>
              <a:xfrm>
                <a:off x="3212753" y="2649648"/>
                <a:ext cx="339198" cy="260922"/>
              </a:xfrm>
              <a:prstGeom prst="rect">
                <a:avLst/>
              </a:prstGeom>
              <a:noFill/>
              <a:ln>
                <a:noFill/>
              </a:ln>
              <a:effectLst>
                <a:reflection stA="52000" endA="300" endPos="35000" sy="-100000" algn="bl" rotWithShape="0"/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04</a:t>
                </a:r>
              </a:p>
            </p:txBody>
          </p:sp>
        </p:grpSp>
      </p:grpSp>
      <p:grpSp>
        <p:nvGrpSpPr>
          <p:cNvPr id="2607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2608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09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0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2611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2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3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2614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5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16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2617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618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4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</a:p>
          </p:txBody>
        </p:sp>
        <p:sp>
          <p:nvSpPr>
            <p:cNvPr id="5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sp>
        <p:nvSpPr>
          <p:cNvPr id="51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25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5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6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26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26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26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39" name="Shape 2639"/>
          <p:cNvGrpSpPr/>
          <p:nvPr/>
        </p:nvGrpSpPr>
        <p:grpSpPr>
          <a:xfrm>
            <a:off x="0" y="1659616"/>
            <a:ext cx="12192000" cy="5198382"/>
            <a:chOff x="0" y="1244711"/>
            <a:chExt cx="9144003" cy="3898786"/>
          </a:xfrm>
        </p:grpSpPr>
        <p:grpSp>
          <p:nvGrpSpPr>
            <p:cNvPr id="2640" name="Shape 2640"/>
            <p:cNvGrpSpPr/>
            <p:nvPr/>
          </p:nvGrpSpPr>
          <p:grpSpPr>
            <a:xfrm>
              <a:off x="1" y="3398074"/>
              <a:ext cx="1641122" cy="694423"/>
              <a:chOff x="1706563" y="4518025"/>
              <a:chExt cx="2605087" cy="1390650"/>
            </a:xfrm>
          </p:grpSpPr>
          <p:sp>
            <p:nvSpPr>
              <p:cNvPr id="2641" name="Shape 2641"/>
              <p:cNvSpPr/>
              <p:nvPr/>
            </p:nvSpPr>
            <p:spPr>
              <a:xfrm>
                <a:off x="1706563" y="4518025"/>
                <a:ext cx="1303338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405"/>
                    </a:moveTo>
                    <a:cubicBezTo>
                      <a:pt x="83688" y="9275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216"/>
                      <a:pt x="115158" y="9405"/>
                    </a:cubicBezTo>
                    <a:close/>
                  </a:path>
                </a:pathLst>
              </a:custGeom>
              <a:solidFill>
                <a:schemeClr val="accent1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2" name="Shape 2642"/>
              <p:cNvSpPr/>
              <p:nvPr/>
            </p:nvSpPr>
            <p:spPr>
              <a:xfrm>
                <a:off x="3009900" y="4518025"/>
                <a:ext cx="1301749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405"/>
                    </a:moveTo>
                    <a:cubicBezTo>
                      <a:pt x="3112" y="4216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56"/>
                      <a:pt x="5187" y="9405"/>
                    </a:cubicBezTo>
                    <a:close/>
                  </a:path>
                </a:pathLst>
              </a:custGeom>
              <a:solidFill>
                <a:srgbClr val="76AB38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3" name="Shape 2643"/>
            <p:cNvGrpSpPr/>
            <p:nvPr/>
          </p:nvGrpSpPr>
          <p:grpSpPr>
            <a:xfrm>
              <a:off x="830062" y="2828900"/>
              <a:ext cx="1644123" cy="1263598"/>
              <a:chOff x="3024188" y="3378200"/>
              <a:chExt cx="2609851" cy="2530475"/>
            </a:xfrm>
          </p:grpSpPr>
          <p:sp>
            <p:nvSpPr>
              <p:cNvPr id="2644" name="Shape 2644"/>
              <p:cNvSpPr/>
              <p:nvPr/>
            </p:nvSpPr>
            <p:spPr>
              <a:xfrm>
                <a:off x="3024188" y="3378200"/>
                <a:ext cx="1306513" cy="2530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72" y="9271"/>
                    </a:moveTo>
                    <a:cubicBezTo>
                      <a:pt x="83793" y="92719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79"/>
                      <a:pt x="115172" y="9271"/>
                    </a:cubicBezTo>
                    <a:close/>
                  </a:path>
                </a:pathLst>
              </a:custGeom>
              <a:solidFill>
                <a:schemeClr val="accent2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5" name="Shape 2645"/>
              <p:cNvSpPr/>
              <p:nvPr/>
            </p:nvSpPr>
            <p:spPr>
              <a:xfrm>
                <a:off x="4330701" y="3378200"/>
                <a:ext cx="1303338" cy="25304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271"/>
                    </a:moveTo>
                    <a:cubicBezTo>
                      <a:pt x="3112" y="4279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19"/>
                      <a:pt x="4841" y="9271"/>
                    </a:cubicBezTo>
                    <a:close/>
                  </a:path>
                </a:pathLst>
              </a:custGeom>
              <a:solidFill>
                <a:srgbClr val="689732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6" name="Shape 2646"/>
            <p:cNvGrpSpPr/>
            <p:nvPr/>
          </p:nvGrpSpPr>
          <p:grpSpPr>
            <a:xfrm>
              <a:off x="1658123" y="1792327"/>
              <a:ext cx="1641123" cy="2300169"/>
              <a:chOff x="4338637" y="2257425"/>
              <a:chExt cx="2605088" cy="3651250"/>
            </a:xfrm>
          </p:grpSpPr>
          <p:sp>
            <p:nvSpPr>
              <p:cNvPr id="2647" name="Shape 2647"/>
              <p:cNvSpPr/>
              <p:nvPr/>
            </p:nvSpPr>
            <p:spPr>
              <a:xfrm>
                <a:off x="4338637" y="2257425"/>
                <a:ext cx="1303338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268"/>
                    </a:moveTo>
                    <a:cubicBezTo>
                      <a:pt x="83688" y="92687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078"/>
                      <a:pt x="115158" y="9268"/>
                    </a:cubicBezTo>
                    <a:close/>
                  </a:path>
                </a:pathLst>
              </a:custGeom>
              <a:solidFill>
                <a:schemeClr val="accent3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48" name="Shape 2648"/>
              <p:cNvSpPr/>
              <p:nvPr/>
            </p:nvSpPr>
            <p:spPr>
              <a:xfrm>
                <a:off x="5641976" y="2257425"/>
                <a:ext cx="1301749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268"/>
                    </a:moveTo>
                    <a:cubicBezTo>
                      <a:pt x="3112" y="4078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87"/>
                      <a:pt x="5187" y="9268"/>
                    </a:cubicBezTo>
                    <a:close/>
                  </a:path>
                </a:pathLst>
              </a:custGeom>
              <a:solidFill>
                <a:srgbClr val="5C8631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49" name="Shape 2649"/>
            <p:cNvGrpSpPr/>
            <p:nvPr/>
          </p:nvGrpSpPr>
          <p:grpSpPr>
            <a:xfrm>
              <a:off x="2491186" y="3112694"/>
              <a:ext cx="1641122" cy="979803"/>
              <a:chOff x="5661026" y="3946525"/>
              <a:chExt cx="2605087" cy="1962149"/>
            </a:xfrm>
          </p:grpSpPr>
          <p:sp>
            <p:nvSpPr>
              <p:cNvPr id="2650" name="Shape 2650"/>
              <p:cNvSpPr/>
              <p:nvPr/>
            </p:nvSpPr>
            <p:spPr>
              <a:xfrm>
                <a:off x="5661026" y="3946525"/>
                <a:ext cx="1301749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195"/>
                    </a:moveTo>
                    <a:cubicBezTo>
                      <a:pt x="83688" y="92643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4137"/>
                      <a:pt x="115158" y="9195"/>
                    </a:cubicBezTo>
                    <a:close/>
                  </a:path>
                </a:pathLst>
              </a:custGeom>
              <a:solidFill>
                <a:schemeClr val="accent4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1" name="Shape 2651"/>
              <p:cNvSpPr/>
              <p:nvPr/>
            </p:nvSpPr>
            <p:spPr>
              <a:xfrm>
                <a:off x="6962775" y="3946525"/>
                <a:ext cx="1303338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195"/>
                    </a:moveTo>
                    <a:cubicBezTo>
                      <a:pt x="3112" y="4137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43"/>
                      <a:pt x="4841" y="9195"/>
                    </a:cubicBezTo>
                    <a:close/>
                  </a:path>
                </a:pathLst>
              </a:custGeom>
              <a:solidFill>
                <a:srgbClr val="4E7729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2" name="Shape 2652"/>
            <p:cNvGrpSpPr/>
            <p:nvPr/>
          </p:nvGrpSpPr>
          <p:grpSpPr>
            <a:xfrm>
              <a:off x="3316247" y="2606938"/>
              <a:ext cx="1644122" cy="1485560"/>
              <a:chOff x="6970713" y="2933700"/>
              <a:chExt cx="2609850" cy="2974974"/>
            </a:xfrm>
          </p:grpSpPr>
          <p:sp>
            <p:nvSpPr>
              <p:cNvPr id="2653" name="Shape 2653"/>
              <p:cNvSpPr/>
              <p:nvPr/>
            </p:nvSpPr>
            <p:spPr>
              <a:xfrm>
                <a:off x="8277225" y="2933700"/>
                <a:ext cx="1303338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405"/>
                    </a:moveTo>
                    <a:cubicBezTo>
                      <a:pt x="2766" y="4247"/>
                      <a:pt x="691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5965" y="92692"/>
                      <a:pt x="4841" y="9405"/>
                    </a:cubicBezTo>
                    <a:close/>
                  </a:path>
                </a:pathLst>
              </a:custGeom>
              <a:solidFill>
                <a:srgbClr val="3F6823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4" name="Shape 2654"/>
              <p:cNvSpPr/>
              <p:nvPr/>
            </p:nvSpPr>
            <p:spPr>
              <a:xfrm>
                <a:off x="6970713" y="2933700"/>
                <a:ext cx="1306513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27" y="9405"/>
                    </a:moveTo>
                    <a:cubicBezTo>
                      <a:pt x="83448" y="92692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47"/>
                      <a:pt x="114827" y="9405"/>
                    </a:cubicBezTo>
                    <a:close/>
                  </a:path>
                </a:pathLst>
              </a:custGeom>
              <a:solidFill>
                <a:schemeClr val="accent5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5" name="Shape 2655"/>
            <p:cNvGrpSpPr/>
            <p:nvPr/>
          </p:nvGrpSpPr>
          <p:grpSpPr>
            <a:xfrm>
              <a:off x="4149309" y="3741323"/>
              <a:ext cx="1641122" cy="351175"/>
              <a:chOff x="8293100" y="5205412"/>
              <a:chExt cx="2605088" cy="703263"/>
            </a:xfrm>
          </p:grpSpPr>
          <p:sp>
            <p:nvSpPr>
              <p:cNvPr id="2656" name="Shape 2656"/>
              <p:cNvSpPr/>
              <p:nvPr/>
            </p:nvSpPr>
            <p:spPr>
              <a:xfrm>
                <a:off x="8293100" y="5205412"/>
                <a:ext cx="1301749" cy="703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8983"/>
                    </a:moveTo>
                    <a:cubicBezTo>
                      <a:pt x="83688" y="9240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3850"/>
                      <a:pt x="115158" y="8983"/>
                    </a:cubicBezTo>
                    <a:close/>
                  </a:path>
                </a:pathLst>
              </a:custGeom>
              <a:solidFill>
                <a:schemeClr val="accent1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57" name="Shape 2657"/>
              <p:cNvSpPr/>
              <p:nvPr/>
            </p:nvSpPr>
            <p:spPr>
              <a:xfrm>
                <a:off x="9594850" y="5205412"/>
                <a:ext cx="1303338" cy="703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8983"/>
                    </a:moveTo>
                    <a:cubicBezTo>
                      <a:pt x="3112" y="3850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406"/>
                      <a:pt x="4841" y="8983"/>
                    </a:cubicBezTo>
                    <a:close/>
                  </a:path>
                </a:pathLst>
              </a:custGeom>
              <a:solidFill>
                <a:srgbClr val="76AB38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58" name="Shape 2658"/>
            <p:cNvGrpSpPr/>
            <p:nvPr/>
          </p:nvGrpSpPr>
          <p:grpSpPr>
            <a:xfrm>
              <a:off x="5011695" y="3398074"/>
              <a:ext cx="1641122" cy="694423"/>
              <a:chOff x="1706563" y="4518025"/>
              <a:chExt cx="2605087" cy="1390650"/>
            </a:xfrm>
          </p:grpSpPr>
          <p:sp>
            <p:nvSpPr>
              <p:cNvPr id="2659" name="Shape 2659"/>
              <p:cNvSpPr/>
              <p:nvPr/>
            </p:nvSpPr>
            <p:spPr>
              <a:xfrm>
                <a:off x="1706563" y="4518025"/>
                <a:ext cx="1303338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405"/>
                    </a:moveTo>
                    <a:cubicBezTo>
                      <a:pt x="83688" y="92756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216"/>
                      <a:pt x="115158" y="9405"/>
                    </a:cubicBezTo>
                    <a:close/>
                  </a:path>
                </a:pathLst>
              </a:custGeom>
              <a:solidFill>
                <a:schemeClr val="accent2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0" name="Shape 2660"/>
              <p:cNvSpPr/>
              <p:nvPr/>
            </p:nvSpPr>
            <p:spPr>
              <a:xfrm>
                <a:off x="3009900" y="4518025"/>
                <a:ext cx="1301749" cy="1390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405"/>
                    </a:moveTo>
                    <a:cubicBezTo>
                      <a:pt x="3112" y="4216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756"/>
                      <a:pt x="5187" y="9405"/>
                    </a:cubicBezTo>
                    <a:close/>
                  </a:path>
                </a:pathLst>
              </a:custGeom>
              <a:solidFill>
                <a:srgbClr val="689732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1" name="Shape 2661"/>
            <p:cNvGrpSpPr/>
            <p:nvPr/>
          </p:nvGrpSpPr>
          <p:grpSpPr>
            <a:xfrm>
              <a:off x="5841757" y="2269238"/>
              <a:ext cx="1641123" cy="1823260"/>
              <a:chOff x="4338637" y="2257425"/>
              <a:chExt cx="2605088" cy="3651250"/>
            </a:xfrm>
          </p:grpSpPr>
          <p:sp>
            <p:nvSpPr>
              <p:cNvPr id="2662" name="Shape 2662"/>
              <p:cNvSpPr/>
              <p:nvPr/>
            </p:nvSpPr>
            <p:spPr>
              <a:xfrm>
                <a:off x="4338637" y="2257425"/>
                <a:ext cx="1303338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268"/>
                    </a:moveTo>
                    <a:cubicBezTo>
                      <a:pt x="83688" y="92687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9308" y="0"/>
                      <a:pt x="117233" y="4078"/>
                      <a:pt x="115158" y="9268"/>
                    </a:cubicBezTo>
                    <a:close/>
                  </a:path>
                </a:pathLst>
              </a:custGeom>
              <a:solidFill>
                <a:schemeClr val="accent4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3" name="Shape 2663"/>
              <p:cNvSpPr/>
              <p:nvPr/>
            </p:nvSpPr>
            <p:spPr>
              <a:xfrm>
                <a:off x="5641976" y="2257425"/>
                <a:ext cx="1301749" cy="36512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187" y="9268"/>
                    </a:moveTo>
                    <a:cubicBezTo>
                      <a:pt x="3112" y="4078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87"/>
                      <a:pt x="5187" y="9268"/>
                    </a:cubicBezTo>
                    <a:close/>
                  </a:path>
                </a:pathLst>
              </a:custGeom>
              <a:solidFill>
                <a:srgbClr val="4E7729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4" name="Shape 2664"/>
            <p:cNvGrpSpPr/>
            <p:nvPr/>
          </p:nvGrpSpPr>
          <p:grpSpPr>
            <a:xfrm>
              <a:off x="6674820" y="3112694"/>
              <a:ext cx="1641122" cy="979803"/>
              <a:chOff x="5661026" y="3946525"/>
              <a:chExt cx="2605087" cy="1962149"/>
            </a:xfrm>
          </p:grpSpPr>
          <p:sp>
            <p:nvSpPr>
              <p:cNvPr id="2665" name="Shape 2665"/>
              <p:cNvSpPr/>
              <p:nvPr/>
            </p:nvSpPr>
            <p:spPr>
              <a:xfrm>
                <a:off x="5661026" y="3946525"/>
                <a:ext cx="1301749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5158" y="9195"/>
                    </a:moveTo>
                    <a:cubicBezTo>
                      <a:pt x="83688" y="92643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2" y="0"/>
                      <a:pt x="116887" y="4137"/>
                      <a:pt x="115158" y="9195"/>
                    </a:cubicBezTo>
                    <a:close/>
                  </a:path>
                </a:pathLst>
              </a:custGeom>
              <a:solidFill>
                <a:schemeClr val="accent3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6" name="Shape 2666"/>
              <p:cNvSpPr/>
              <p:nvPr/>
            </p:nvSpPr>
            <p:spPr>
              <a:xfrm>
                <a:off x="6962775" y="3946525"/>
                <a:ext cx="1303338" cy="196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195"/>
                    </a:moveTo>
                    <a:cubicBezTo>
                      <a:pt x="3112" y="4137"/>
                      <a:pt x="1037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6311" y="92643"/>
                      <a:pt x="4841" y="9195"/>
                    </a:cubicBezTo>
                    <a:close/>
                  </a:path>
                </a:pathLst>
              </a:custGeom>
              <a:solidFill>
                <a:srgbClr val="5C8631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67" name="Shape 2667"/>
            <p:cNvGrpSpPr/>
            <p:nvPr/>
          </p:nvGrpSpPr>
          <p:grpSpPr>
            <a:xfrm>
              <a:off x="7499880" y="2606938"/>
              <a:ext cx="1644122" cy="1485560"/>
              <a:chOff x="6970713" y="2933700"/>
              <a:chExt cx="2609850" cy="2974974"/>
            </a:xfrm>
          </p:grpSpPr>
          <p:sp>
            <p:nvSpPr>
              <p:cNvPr id="2668" name="Shape 2668"/>
              <p:cNvSpPr/>
              <p:nvPr/>
            </p:nvSpPr>
            <p:spPr>
              <a:xfrm>
                <a:off x="8277225" y="2933700"/>
                <a:ext cx="1303338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4841" y="9405"/>
                    </a:moveTo>
                    <a:cubicBezTo>
                      <a:pt x="2766" y="4247"/>
                      <a:pt x="691" y="0"/>
                      <a:pt x="0" y="0"/>
                    </a:cubicBezTo>
                    <a:cubicBezTo>
                      <a:pt x="0" y="120000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120000"/>
                      <a:pt x="35965" y="92692"/>
                      <a:pt x="4841" y="9405"/>
                    </a:cubicBezTo>
                    <a:close/>
                  </a:path>
                </a:pathLst>
              </a:custGeom>
              <a:solidFill>
                <a:srgbClr val="3F6823">
                  <a:alpha val="80000"/>
                </a:srgb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669" name="Shape 2669"/>
              <p:cNvSpPr/>
              <p:nvPr/>
            </p:nvSpPr>
            <p:spPr>
              <a:xfrm>
                <a:off x="6970713" y="2933700"/>
                <a:ext cx="1306513" cy="29749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4827" y="9405"/>
                    </a:moveTo>
                    <a:cubicBezTo>
                      <a:pt x="83448" y="92692"/>
                      <a:pt x="0" y="120000"/>
                      <a:pt x="0" y="120000"/>
                    </a:cubicBezTo>
                    <a:cubicBezTo>
                      <a:pt x="120000" y="120000"/>
                      <a:pt x="120000" y="120000"/>
                      <a:pt x="120000" y="120000"/>
                    </a:cubicBezTo>
                    <a:cubicBezTo>
                      <a:pt x="120000" y="0"/>
                      <a:pt x="120000" y="0"/>
                      <a:pt x="120000" y="0"/>
                    </a:cubicBezTo>
                    <a:cubicBezTo>
                      <a:pt x="118965" y="0"/>
                      <a:pt x="116896" y="4247"/>
                      <a:pt x="114827" y="9405"/>
                    </a:cubicBezTo>
                    <a:close/>
                  </a:path>
                </a:pathLst>
              </a:custGeom>
              <a:solidFill>
                <a:schemeClr val="accent5">
                  <a:alpha val="89803"/>
                </a:schemeClr>
              </a:solidFill>
              <a:ln>
                <a:noFill/>
              </a:ln>
            </p:spPr>
            <p:txBody>
              <a:bodyPr lIns="68575" tIns="34275" rIns="68575" bIns="34275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6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670" name="Shape 2670"/>
            <p:cNvSpPr/>
            <p:nvPr/>
          </p:nvSpPr>
          <p:spPr>
            <a:xfrm>
              <a:off x="0" y="4085414"/>
              <a:ext cx="9144003" cy="1058083"/>
            </a:xfrm>
            <a:prstGeom prst="rect">
              <a:avLst/>
            </a:prstGeom>
            <a:solidFill>
              <a:schemeClr val="dk2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6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grpSp>
          <p:nvGrpSpPr>
            <p:cNvPr id="2671" name="Shape 2671"/>
            <p:cNvGrpSpPr/>
            <p:nvPr/>
          </p:nvGrpSpPr>
          <p:grpSpPr>
            <a:xfrm>
              <a:off x="640601" y="4163452"/>
              <a:ext cx="360916" cy="441820"/>
              <a:chOff x="640600" y="4163453"/>
              <a:chExt cx="360916" cy="441820"/>
            </a:xfrm>
          </p:grpSpPr>
          <p:sp>
            <p:nvSpPr>
              <p:cNvPr id="2672" name="Shape 2672"/>
              <p:cNvSpPr txBox="1"/>
              <p:nvPr/>
            </p:nvSpPr>
            <p:spPr>
              <a:xfrm>
                <a:off x="640600" y="4328275"/>
                <a:ext cx="360916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Profit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Model</a:t>
                </a:r>
              </a:p>
            </p:txBody>
          </p:sp>
          <p:sp>
            <p:nvSpPr>
              <p:cNvPr id="2673" name="Shape 2673"/>
              <p:cNvSpPr/>
              <p:nvPr/>
            </p:nvSpPr>
            <p:spPr>
              <a:xfrm>
                <a:off x="773737" y="4163453"/>
                <a:ext cx="83215" cy="83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74" name="Shape 2674"/>
            <p:cNvGrpSpPr/>
            <p:nvPr/>
          </p:nvGrpSpPr>
          <p:grpSpPr>
            <a:xfrm>
              <a:off x="1437196" y="4163452"/>
              <a:ext cx="431850" cy="418734"/>
              <a:chOff x="1437195" y="4163453"/>
              <a:chExt cx="431850" cy="418734"/>
            </a:xfrm>
          </p:grpSpPr>
          <p:sp>
            <p:nvSpPr>
              <p:cNvPr id="2675" name="Shape 2675"/>
              <p:cNvSpPr txBox="1"/>
              <p:nvPr/>
            </p:nvSpPr>
            <p:spPr>
              <a:xfrm>
                <a:off x="1437195" y="4409064"/>
                <a:ext cx="431850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Network</a:t>
                </a:r>
              </a:p>
            </p:txBody>
          </p:sp>
          <p:sp>
            <p:nvSpPr>
              <p:cNvPr id="2676" name="Shape 2676"/>
              <p:cNvSpPr/>
              <p:nvPr/>
            </p:nvSpPr>
            <p:spPr>
              <a:xfrm>
                <a:off x="1599515" y="4163453"/>
                <a:ext cx="83215" cy="832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77" name="Shape 2677"/>
            <p:cNvGrpSpPr/>
            <p:nvPr/>
          </p:nvGrpSpPr>
          <p:grpSpPr>
            <a:xfrm>
              <a:off x="2242278" y="4163452"/>
              <a:ext cx="457097" cy="418734"/>
              <a:chOff x="2242277" y="4163453"/>
              <a:chExt cx="457097" cy="418734"/>
            </a:xfrm>
          </p:grpSpPr>
          <p:sp>
            <p:nvSpPr>
              <p:cNvPr id="2678" name="Shape 2678"/>
              <p:cNvSpPr txBox="1"/>
              <p:nvPr/>
            </p:nvSpPr>
            <p:spPr>
              <a:xfrm>
                <a:off x="2242277" y="4409064"/>
                <a:ext cx="457097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Structure</a:t>
                </a:r>
              </a:p>
            </p:txBody>
          </p:sp>
          <p:sp>
            <p:nvSpPr>
              <p:cNvPr id="2679" name="Shape 2679"/>
              <p:cNvSpPr/>
              <p:nvPr/>
            </p:nvSpPr>
            <p:spPr>
              <a:xfrm>
                <a:off x="2434823" y="4163453"/>
                <a:ext cx="83215" cy="832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0" name="Shape 2680"/>
            <p:cNvGrpSpPr/>
            <p:nvPr/>
          </p:nvGrpSpPr>
          <p:grpSpPr>
            <a:xfrm>
              <a:off x="3102561" y="4163452"/>
              <a:ext cx="398185" cy="418734"/>
              <a:chOff x="3102559" y="4163453"/>
              <a:chExt cx="398185" cy="418734"/>
            </a:xfrm>
          </p:grpSpPr>
          <p:sp>
            <p:nvSpPr>
              <p:cNvPr id="2681" name="Shape 2681"/>
              <p:cNvSpPr txBox="1"/>
              <p:nvPr/>
            </p:nvSpPr>
            <p:spPr>
              <a:xfrm>
                <a:off x="3102559" y="4409064"/>
                <a:ext cx="398185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Process</a:t>
                </a:r>
              </a:p>
            </p:txBody>
          </p:sp>
          <p:sp>
            <p:nvSpPr>
              <p:cNvPr id="2682" name="Shape 2682"/>
              <p:cNvSpPr/>
              <p:nvPr/>
            </p:nvSpPr>
            <p:spPr>
              <a:xfrm>
                <a:off x="3260600" y="4163453"/>
                <a:ext cx="83215" cy="832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3" name="Shape 2683"/>
            <p:cNvGrpSpPr/>
            <p:nvPr/>
          </p:nvGrpSpPr>
          <p:grpSpPr>
            <a:xfrm>
              <a:off x="3833532" y="4163452"/>
              <a:ext cx="580929" cy="441820"/>
              <a:chOff x="3833530" y="4163453"/>
              <a:chExt cx="580929" cy="441820"/>
            </a:xfrm>
          </p:grpSpPr>
          <p:sp>
            <p:nvSpPr>
              <p:cNvPr id="2684" name="Shape 2684"/>
              <p:cNvSpPr txBox="1"/>
              <p:nvPr/>
            </p:nvSpPr>
            <p:spPr>
              <a:xfrm>
                <a:off x="3833530" y="4328275"/>
                <a:ext cx="580929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Performance</a:t>
                </a:r>
              </a:p>
            </p:txBody>
          </p:sp>
          <p:sp>
            <p:nvSpPr>
              <p:cNvPr id="2685" name="Shape 2685"/>
              <p:cNvSpPr/>
              <p:nvPr/>
            </p:nvSpPr>
            <p:spPr>
              <a:xfrm>
                <a:off x="4086378" y="4163453"/>
                <a:ext cx="83215" cy="8321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6" name="Shape 2686"/>
            <p:cNvGrpSpPr/>
            <p:nvPr/>
          </p:nvGrpSpPr>
          <p:grpSpPr>
            <a:xfrm>
              <a:off x="4750801" y="4163452"/>
              <a:ext cx="407803" cy="441820"/>
              <a:chOff x="4750800" y="4163453"/>
              <a:chExt cx="407803" cy="441820"/>
            </a:xfrm>
          </p:grpSpPr>
          <p:sp>
            <p:nvSpPr>
              <p:cNvPr id="2687" name="Shape 2687"/>
              <p:cNvSpPr txBox="1"/>
              <p:nvPr/>
            </p:nvSpPr>
            <p:spPr>
              <a:xfrm>
                <a:off x="4750800" y="4328275"/>
                <a:ext cx="407803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Product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System</a:t>
                </a:r>
              </a:p>
            </p:txBody>
          </p:sp>
          <p:sp>
            <p:nvSpPr>
              <p:cNvPr id="2688" name="Shape 2688"/>
              <p:cNvSpPr/>
              <p:nvPr/>
            </p:nvSpPr>
            <p:spPr>
              <a:xfrm>
                <a:off x="4912157" y="4163453"/>
                <a:ext cx="83215" cy="83215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89" name="Shape 2689"/>
            <p:cNvGrpSpPr/>
            <p:nvPr/>
          </p:nvGrpSpPr>
          <p:grpSpPr>
            <a:xfrm>
              <a:off x="5637546" y="4163452"/>
              <a:ext cx="382556" cy="418734"/>
              <a:chOff x="5637544" y="4163453"/>
              <a:chExt cx="382556" cy="418734"/>
            </a:xfrm>
          </p:grpSpPr>
          <p:sp>
            <p:nvSpPr>
              <p:cNvPr id="2690" name="Shape 2690"/>
              <p:cNvSpPr txBox="1"/>
              <p:nvPr/>
            </p:nvSpPr>
            <p:spPr>
              <a:xfrm>
                <a:off x="5637544" y="4409064"/>
                <a:ext cx="382556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Service</a:t>
                </a:r>
              </a:p>
            </p:txBody>
          </p:sp>
          <p:sp>
            <p:nvSpPr>
              <p:cNvPr id="2691" name="Shape 2691"/>
              <p:cNvSpPr/>
              <p:nvPr/>
            </p:nvSpPr>
            <p:spPr>
              <a:xfrm>
                <a:off x="5795126" y="4163453"/>
                <a:ext cx="83215" cy="83215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2" name="Shape 2692"/>
            <p:cNvGrpSpPr/>
            <p:nvPr/>
          </p:nvGrpSpPr>
          <p:grpSpPr>
            <a:xfrm>
              <a:off x="6456561" y="4163452"/>
              <a:ext cx="418625" cy="418734"/>
              <a:chOff x="6456558" y="4163453"/>
              <a:chExt cx="418625" cy="418734"/>
            </a:xfrm>
          </p:grpSpPr>
          <p:sp>
            <p:nvSpPr>
              <p:cNvPr id="2693" name="Shape 2693"/>
              <p:cNvSpPr txBox="1"/>
              <p:nvPr/>
            </p:nvSpPr>
            <p:spPr>
              <a:xfrm>
                <a:off x="6456558" y="4409064"/>
                <a:ext cx="418625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Channel</a:t>
                </a:r>
              </a:p>
            </p:txBody>
          </p:sp>
          <p:sp>
            <p:nvSpPr>
              <p:cNvPr id="2694" name="Shape 2694"/>
              <p:cNvSpPr/>
              <p:nvPr/>
            </p:nvSpPr>
            <p:spPr>
              <a:xfrm>
                <a:off x="6620903" y="4163453"/>
                <a:ext cx="83215" cy="83215"/>
              </a:xfrm>
              <a:prstGeom prst="ellipse">
                <a:avLst/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5" name="Shape 2695"/>
            <p:cNvGrpSpPr/>
            <p:nvPr/>
          </p:nvGrpSpPr>
          <p:grpSpPr>
            <a:xfrm>
              <a:off x="7303980" y="4163452"/>
              <a:ext cx="341679" cy="418734"/>
              <a:chOff x="7303977" y="4163453"/>
              <a:chExt cx="341679" cy="418734"/>
            </a:xfrm>
          </p:grpSpPr>
          <p:sp>
            <p:nvSpPr>
              <p:cNvPr id="2696" name="Shape 2696"/>
              <p:cNvSpPr txBox="1"/>
              <p:nvPr/>
            </p:nvSpPr>
            <p:spPr>
              <a:xfrm>
                <a:off x="7303977" y="4409064"/>
                <a:ext cx="341679" cy="17312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Brand</a:t>
                </a:r>
              </a:p>
            </p:txBody>
          </p:sp>
          <p:sp>
            <p:nvSpPr>
              <p:cNvPr id="2697" name="Shape 2697"/>
              <p:cNvSpPr/>
              <p:nvPr/>
            </p:nvSpPr>
            <p:spPr>
              <a:xfrm>
                <a:off x="7446682" y="4163453"/>
                <a:ext cx="83215" cy="83215"/>
              </a:xfrm>
              <a:prstGeom prst="ellipse">
                <a:avLst/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698" name="Shape 2698"/>
            <p:cNvGrpSpPr/>
            <p:nvPr/>
          </p:nvGrpSpPr>
          <p:grpSpPr>
            <a:xfrm>
              <a:off x="8035905" y="4163452"/>
              <a:ext cx="567704" cy="441820"/>
              <a:chOff x="8035902" y="4163453"/>
              <a:chExt cx="567704" cy="441820"/>
            </a:xfrm>
          </p:grpSpPr>
          <p:sp>
            <p:nvSpPr>
              <p:cNvPr id="2699" name="Shape 2699"/>
              <p:cNvSpPr txBox="1"/>
              <p:nvPr/>
            </p:nvSpPr>
            <p:spPr>
              <a:xfrm>
                <a:off x="8035902" y="4328275"/>
                <a:ext cx="567704" cy="27699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Customer</a:t>
                </a:r>
              </a:p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900" b="1" i="0" u="none" strike="noStrike" kern="0" cap="none" spc="0" normalizeH="0" baseline="0" noProof="0">
                    <a:ln>
                      <a:noFill/>
                    </a:ln>
                    <a:solidFill>
                      <a:schemeClr val="l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Engagement</a:t>
                </a:r>
              </a:p>
            </p:txBody>
          </p:sp>
          <p:sp>
            <p:nvSpPr>
              <p:cNvPr id="2700" name="Shape 2700"/>
              <p:cNvSpPr/>
              <p:nvPr/>
            </p:nvSpPr>
            <p:spPr>
              <a:xfrm>
                <a:off x="8272460" y="4163453"/>
                <a:ext cx="83215" cy="83215"/>
              </a:xfrm>
              <a:prstGeom prst="ellipse">
                <a:avLst/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1" name="Shape 2701"/>
            <p:cNvGrpSpPr/>
            <p:nvPr/>
          </p:nvGrpSpPr>
          <p:grpSpPr>
            <a:xfrm>
              <a:off x="510177" y="2882365"/>
              <a:ext cx="632823" cy="458816"/>
              <a:chOff x="510177" y="2882366"/>
              <a:chExt cx="632823" cy="458816"/>
            </a:xfrm>
          </p:grpSpPr>
          <p:sp>
            <p:nvSpPr>
              <p:cNvPr id="2702" name="Shape 2702"/>
              <p:cNvSpPr txBox="1"/>
              <p:nvPr/>
            </p:nvSpPr>
            <p:spPr>
              <a:xfrm>
                <a:off x="510177" y="288236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</a:p>
            </p:txBody>
          </p:sp>
          <p:sp>
            <p:nvSpPr>
              <p:cNvPr id="2703" name="Shape 2703"/>
              <p:cNvSpPr/>
              <p:nvPr/>
            </p:nvSpPr>
            <p:spPr>
              <a:xfrm>
                <a:off x="731375" y="3177811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4" name="Shape 2704"/>
            <p:cNvGrpSpPr/>
            <p:nvPr/>
          </p:nvGrpSpPr>
          <p:grpSpPr>
            <a:xfrm>
              <a:off x="1341711" y="2254491"/>
              <a:ext cx="632823" cy="479937"/>
              <a:chOff x="1341710" y="2254492"/>
              <a:chExt cx="632823" cy="479937"/>
            </a:xfrm>
          </p:grpSpPr>
          <p:sp>
            <p:nvSpPr>
              <p:cNvPr id="2705" name="Shape 2705"/>
              <p:cNvSpPr txBox="1"/>
              <p:nvPr/>
            </p:nvSpPr>
            <p:spPr>
              <a:xfrm>
                <a:off x="1341710" y="2254492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70%</a:t>
                </a:r>
              </a:p>
            </p:txBody>
          </p:sp>
          <p:sp>
            <p:nvSpPr>
              <p:cNvPr id="2706" name="Shape 2706"/>
              <p:cNvSpPr/>
              <p:nvPr/>
            </p:nvSpPr>
            <p:spPr>
              <a:xfrm>
                <a:off x="1557436" y="257105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07" name="Shape 2707"/>
            <p:cNvGrpSpPr/>
            <p:nvPr/>
          </p:nvGrpSpPr>
          <p:grpSpPr>
            <a:xfrm>
              <a:off x="2993910" y="2616031"/>
              <a:ext cx="632823" cy="421180"/>
              <a:chOff x="2993910" y="2616032"/>
              <a:chExt cx="632823" cy="421180"/>
            </a:xfrm>
          </p:grpSpPr>
          <p:sp>
            <p:nvSpPr>
              <p:cNvPr id="2708" name="Shape 2708"/>
              <p:cNvSpPr txBox="1"/>
              <p:nvPr/>
            </p:nvSpPr>
            <p:spPr>
              <a:xfrm>
                <a:off x="2993910" y="2616032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</a:p>
            </p:txBody>
          </p:sp>
          <p:sp>
            <p:nvSpPr>
              <p:cNvPr id="2709" name="Shape 2709"/>
              <p:cNvSpPr/>
              <p:nvPr/>
            </p:nvSpPr>
            <p:spPr>
              <a:xfrm>
                <a:off x="3223548" y="2873841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0" name="Shape 2710"/>
            <p:cNvGrpSpPr/>
            <p:nvPr/>
          </p:nvGrpSpPr>
          <p:grpSpPr>
            <a:xfrm>
              <a:off x="2289363" y="1244711"/>
              <a:ext cx="489556" cy="430084"/>
              <a:chOff x="2289362" y="1244712"/>
              <a:chExt cx="489556" cy="430084"/>
            </a:xfrm>
          </p:grpSpPr>
          <p:sp>
            <p:nvSpPr>
              <p:cNvPr id="2711" name="Shape 2711"/>
              <p:cNvSpPr txBox="1"/>
              <p:nvPr/>
            </p:nvSpPr>
            <p:spPr>
              <a:xfrm>
                <a:off x="2289362" y="1244712"/>
                <a:ext cx="489556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</a:p>
            </p:txBody>
          </p:sp>
          <p:sp>
            <p:nvSpPr>
              <p:cNvPr id="2712" name="Shape 2712"/>
              <p:cNvSpPr/>
              <p:nvPr/>
            </p:nvSpPr>
            <p:spPr>
              <a:xfrm>
                <a:off x="2394499" y="1511425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3" name="Shape 2713"/>
            <p:cNvGrpSpPr/>
            <p:nvPr/>
          </p:nvGrpSpPr>
          <p:grpSpPr>
            <a:xfrm>
              <a:off x="3954783" y="2082672"/>
              <a:ext cx="512215" cy="415407"/>
              <a:chOff x="3954781" y="2082672"/>
              <a:chExt cx="512215" cy="415407"/>
            </a:xfrm>
          </p:grpSpPr>
          <p:sp>
            <p:nvSpPr>
              <p:cNvPr id="2714" name="Shape 2714"/>
              <p:cNvSpPr txBox="1"/>
              <p:nvPr/>
            </p:nvSpPr>
            <p:spPr>
              <a:xfrm>
                <a:off x="3954781" y="2082672"/>
                <a:ext cx="512215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2715" name="Shape 2715"/>
              <p:cNvSpPr/>
              <p:nvPr/>
            </p:nvSpPr>
            <p:spPr>
              <a:xfrm>
                <a:off x="4049001" y="233470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6" name="Shape 2716"/>
            <p:cNvGrpSpPr/>
            <p:nvPr/>
          </p:nvGrpSpPr>
          <p:grpSpPr>
            <a:xfrm>
              <a:off x="5513613" y="2853716"/>
              <a:ext cx="632823" cy="429712"/>
              <a:chOff x="5513611" y="2853716"/>
              <a:chExt cx="632823" cy="429712"/>
            </a:xfrm>
          </p:grpSpPr>
          <p:sp>
            <p:nvSpPr>
              <p:cNvPr id="2717" name="Shape 2717"/>
              <p:cNvSpPr txBox="1"/>
              <p:nvPr/>
            </p:nvSpPr>
            <p:spPr>
              <a:xfrm>
                <a:off x="5513611" y="285371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2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35%</a:t>
                </a:r>
              </a:p>
            </p:txBody>
          </p:sp>
          <p:sp>
            <p:nvSpPr>
              <p:cNvPr id="2718" name="Shape 2718"/>
              <p:cNvSpPr/>
              <p:nvPr/>
            </p:nvSpPr>
            <p:spPr>
              <a:xfrm>
                <a:off x="5752680" y="3120057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19" name="Shape 2719"/>
            <p:cNvGrpSpPr/>
            <p:nvPr/>
          </p:nvGrpSpPr>
          <p:grpSpPr>
            <a:xfrm>
              <a:off x="4651210" y="3217076"/>
              <a:ext cx="632823" cy="426081"/>
              <a:chOff x="4651208" y="3217077"/>
              <a:chExt cx="632823" cy="426081"/>
            </a:xfrm>
          </p:grpSpPr>
          <p:sp>
            <p:nvSpPr>
              <p:cNvPr id="2720" name="Shape 2720"/>
              <p:cNvSpPr txBox="1"/>
              <p:nvPr/>
            </p:nvSpPr>
            <p:spPr>
              <a:xfrm>
                <a:off x="4651208" y="3217077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 dirty="0">
                    <a:ln>
                      <a:noFill/>
                    </a:ln>
                    <a:solidFill>
                      <a:schemeClr val="accent1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20%</a:t>
                </a:r>
              </a:p>
            </p:txBody>
          </p:sp>
          <p:sp>
            <p:nvSpPr>
              <p:cNvPr id="2721" name="Shape 2721"/>
              <p:cNvSpPr/>
              <p:nvPr/>
            </p:nvSpPr>
            <p:spPr>
              <a:xfrm>
                <a:off x="4886064" y="3479787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2" name="Shape 2722"/>
            <p:cNvGrpSpPr/>
            <p:nvPr/>
          </p:nvGrpSpPr>
          <p:grpSpPr>
            <a:xfrm>
              <a:off x="6356178" y="1781133"/>
              <a:ext cx="632823" cy="397745"/>
              <a:chOff x="6356176" y="1781134"/>
              <a:chExt cx="632823" cy="397745"/>
            </a:xfrm>
          </p:grpSpPr>
          <p:sp>
            <p:nvSpPr>
              <p:cNvPr id="2723" name="Shape 2723"/>
              <p:cNvSpPr txBox="1"/>
              <p:nvPr/>
            </p:nvSpPr>
            <p:spPr>
              <a:xfrm>
                <a:off x="6356176" y="1781134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4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90%</a:t>
                </a:r>
              </a:p>
            </p:txBody>
          </p:sp>
          <p:sp>
            <p:nvSpPr>
              <p:cNvPr id="2724" name="Shape 2724"/>
              <p:cNvSpPr/>
              <p:nvPr/>
            </p:nvSpPr>
            <p:spPr>
              <a:xfrm>
                <a:off x="6582986" y="2015508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4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5" name="Shape 2725"/>
            <p:cNvGrpSpPr/>
            <p:nvPr/>
          </p:nvGrpSpPr>
          <p:grpSpPr>
            <a:xfrm>
              <a:off x="7991777" y="2111314"/>
              <a:ext cx="632823" cy="411579"/>
              <a:chOff x="7991777" y="2111316"/>
              <a:chExt cx="632823" cy="411580"/>
            </a:xfrm>
          </p:grpSpPr>
          <p:sp>
            <p:nvSpPr>
              <p:cNvPr id="2726" name="Shape 2726"/>
              <p:cNvSpPr txBox="1"/>
              <p:nvPr/>
            </p:nvSpPr>
            <p:spPr>
              <a:xfrm>
                <a:off x="7991777" y="2111316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5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75%</a:t>
                </a:r>
              </a:p>
            </p:txBody>
          </p:sp>
          <p:sp>
            <p:nvSpPr>
              <p:cNvPr id="2727" name="Shape 2727"/>
              <p:cNvSpPr/>
              <p:nvPr/>
            </p:nvSpPr>
            <p:spPr>
              <a:xfrm>
                <a:off x="8237668" y="2359525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5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28" name="Shape 2728"/>
            <p:cNvGrpSpPr/>
            <p:nvPr/>
          </p:nvGrpSpPr>
          <p:grpSpPr>
            <a:xfrm>
              <a:off x="7182607" y="2629528"/>
              <a:ext cx="632823" cy="390615"/>
              <a:chOff x="7182607" y="2629528"/>
              <a:chExt cx="632823" cy="390615"/>
            </a:xfrm>
          </p:grpSpPr>
          <p:sp>
            <p:nvSpPr>
              <p:cNvPr id="2729" name="Shape 2729"/>
              <p:cNvSpPr txBox="1"/>
              <p:nvPr/>
            </p:nvSpPr>
            <p:spPr>
              <a:xfrm>
                <a:off x="7182607" y="2629528"/>
                <a:ext cx="632823" cy="230833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Pct val="25000"/>
                  <a:buFontTx/>
                  <a:buNone/>
                  <a:defRPr/>
                </a:pPr>
                <a:r>
                  <a:rPr kumimoji="0" lang="en-US" sz="1400" b="1" i="0" u="none" strike="noStrike" kern="0" cap="none" spc="0" normalizeH="0" baseline="0" noProof="0">
                    <a:ln>
                      <a:noFill/>
                    </a:ln>
                    <a:solidFill>
                      <a:schemeClr val="accent3"/>
                    </a:solidFill>
                    <a:effectLst/>
                    <a:uLnTx/>
                    <a:uFillTx/>
                    <a:cs typeface="+mn-ea"/>
                    <a:sym typeface="+mn-lt"/>
                  </a:rPr>
                  <a:t>50%</a:t>
                </a:r>
              </a:p>
            </p:txBody>
          </p:sp>
          <p:sp>
            <p:nvSpPr>
              <p:cNvPr id="2730" name="Shape 2730"/>
              <p:cNvSpPr/>
              <p:nvPr/>
            </p:nvSpPr>
            <p:spPr>
              <a:xfrm>
                <a:off x="7420050" y="2856772"/>
                <a:ext cx="163371" cy="163371"/>
              </a:xfrm>
              <a:prstGeom prst="donut">
                <a:avLst>
                  <a:gd name="adj" fmla="val 25000"/>
                </a:avLst>
              </a:prstGeom>
              <a:solidFill>
                <a:schemeClr val="accent3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05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grpSp>
        <p:nvGrpSpPr>
          <p:cNvPr id="94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95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96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97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735" name="Shape 2735"/>
          <p:cNvGrpSpPr/>
          <p:nvPr/>
        </p:nvGrpSpPr>
        <p:grpSpPr>
          <a:xfrm>
            <a:off x="11215560" y="344249"/>
            <a:ext cx="318645" cy="339497"/>
            <a:chOff x="3053" y="1323"/>
            <a:chExt cx="1574" cy="1676"/>
          </a:xfrm>
        </p:grpSpPr>
        <p:sp>
          <p:nvSpPr>
            <p:cNvPr id="2736" name="Shape 2736"/>
            <p:cNvSpPr/>
            <p:nvPr/>
          </p:nvSpPr>
          <p:spPr>
            <a:xfrm>
              <a:off x="3972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739" y="5727"/>
                  </a:moveTo>
                  <a:cubicBezTo>
                    <a:pt x="9565" y="19909"/>
                    <a:pt x="24347" y="44454"/>
                    <a:pt x="46521" y="68727"/>
                  </a:cubicBezTo>
                  <a:cubicBezTo>
                    <a:pt x="62173" y="85363"/>
                    <a:pt x="85652" y="102818"/>
                    <a:pt x="104782" y="115909"/>
                  </a:cubicBezTo>
                  <a:cubicBezTo>
                    <a:pt x="110869" y="120000"/>
                    <a:pt x="120000" y="118909"/>
                    <a:pt x="119565" y="115363"/>
                  </a:cubicBezTo>
                  <a:cubicBezTo>
                    <a:pt x="120000" y="60000"/>
                    <a:pt x="120000" y="60000"/>
                    <a:pt x="120000" y="60000"/>
                  </a:cubicBezTo>
                  <a:cubicBezTo>
                    <a:pt x="120000" y="49363"/>
                    <a:pt x="107826" y="36545"/>
                    <a:pt x="93478" y="31090"/>
                  </a:cubicBezTo>
                  <a:cubicBezTo>
                    <a:pt x="11304" y="1363"/>
                    <a:pt x="11304" y="1363"/>
                    <a:pt x="11304" y="1363"/>
                  </a:cubicBezTo>
                  <a:cubicBezTo>
                    <a:pt x="7391" y="0"/>
                    <a:pt x="0" y="2181"/>
                    <a:pt x="1739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737" name="Shape 2737"/>
            <p:cNvSpPr/>
            <p:nvPr/>
          </p:nvSpPr>
          <p:spPr>
            <a:xfrm>
              <a:off x="3209" y="2547"/>
              <a:ext cx="1259" cy="453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7288" y="20104"/>
                  </a:moveTo>
                  <a:cubicBezTo>
                    <a:pt x="103276" y="10680"/>
                    <a:pt x="82485" y="0"/>
                    <a:pt x="60790" y="0"/>
                  </a:cubicBezTo>
                  <a:cubicBezTo>
                    <a:pt x="39548" y="0"/>
                    <a:pt x="18079" y="10680"/>
                    <a:pt x="3163" y="20104"/>
                  </a:cubicBezTo>
                  <a:cubicBezTo>
                    <a:pt x="0" y="22617"/>
                    <a:pt x="225" y="33298"/>
                    <a:pt x="2033" y="37068"/>
                  </a:cubicBezTo>
                  <a:cubicBezTo>
                    <a:pt x="46101" y="107434"/>
                    <a:pt x="46101" y="107434"/>
                    <a:pt x="46101" y="107434"/>
                  </a:cubicBezTo>
                  <a:cubicBezTo>
                    <a:pt x="53785" y="120000"/>
                    <a:pt x="66214" y="120000"/>
                    <a:pt x="73672" y="108062"/>
                  </a:cubicBezTo>
                  <a:cubicBezTo>
                    <a:pt x="117514" y="37696"/>
                    <a:pt x="117514" y="37696"/>
                    <a:pt x="117514" y="37696"/>
                  </a:cubicBezTo>
                  <a:cubicBezTo>
                    <a:pt x="119774" y="33926"/>
                    <a:pt x="120000" y="21989"/>
                    <a:pt x="117288" y="20104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38" name="Shape 2738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739" name="Shape 2739"/>
            <p:cNvCxnSpPr/>
            <p:nvPr/>
          </p:nvCxnSpPr>
          <p:spPr>
            <a:xfrm>
              <a:off x="3053" y="2348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740" name="Shape 2740"/>
            <p:cNvSpPr/>
            <p:nvPr/>
          </p:nvSpPr>
          <p:spPr>
            <a:xfrm>
              <a:off x="3511" y="1781"/>
              <a:ext cx="660" cy="528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3453" y="107085"/>
                  </a:moveTo>
                  <a:cubicBezTo>
                    <a:pt x="0" y="114080"/>
                    <a:pt x="2589" y="119999"/>
                    <a:pt x="9064" y="119999"/>
                  </a:cubicBezTo>
                  <a:cubicBezTo>
                    <a:pt x="9064" y="119999"/>
                    <a:pt x="34532" y="115695"/>
                    <a:pt x="60000" y="115695"/>
                  </a:cubicBezTo>
                  <a:cubicBezTo>
                    <a:pt x="85899" y="115695"/>
                    <a:pt x="110935" y="119999"/>
                    <a:pt x="110935" y="119999"/>
                  </a:cubicBezTo>
                  <a:cubicBezTo>
                    <a:pt x="117410" y="119999"/>
                    <a:pt x="120000" y="114080"/>
                    <a:pt x="116546" y="107085"/>
                  </a:cubicBezTo>
                  <a:cubicBezTo>
                    <a:pt x="116546" y="107085"/>
                    <a:pt x="100143" y="83946"/>
                    <a:pt x="89352" y="60807"/>
                  </a:cubicBezTo>
                  <a:cubicBezTo>
                    <a:pt x="77266" y="34977"/>
                    <a:pt x="66906" y="6995"/>
                    <a:pt x="66906" y="6995"/>
                  </a:cubicBezTo>
                  <a:cubicBezTo>
                    <a:pt x="63453" y="0"/>
                    <a:pt x="57841" y="0"/>
                    <a:pt x="54388" y="6995"/>
                  </a:cubicBezTo>
                  <a:cubicBezTo>
                    <a:pt x="54388" y="6995"/>
                    <a:pt x="44028" y="32286"/>
                    <a:pt x="32374" y="57040"/>
                  </a:cubicBezTo>
                  <a:cubicBezTo>
                    <a:pt x="21151" y="80717"/>
                    <a:pt x="3453" y="107085"/>
                    <a:pt x="3453" y="107085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cxnSp>
          <p:nvCxnSpPr>
            <p:cNvPr id="2741" name="Shape 2741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cxnSp>
          <p:nvCxnSpPr>
            <p:cNvPr id="2742" name="Shape 2742"/>
            <p:cNvCxnSpPr/>
            <p:nvPr/>
          </p:nvCxnSpPr>
          <p:spPr>
            <a:xfrm>
              <a:off x="3147" y="2420"/>
              <a:ext cx="0" cy="0"/>
            </a:xfrm>
            <a:prstGeom prst="straightConnector1">
              <a:avLst/>
            </a:pr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</p:cxnSp>
        <p:sp>
          <p:nvSpPr>
            <p:cNvPr id="2743" name="Shape 2743"/>
            <p:cNvSpPr/>
            <p:nvPr/>
          </p:nvSpPr>
          <p:spPr>
            <a:xfrm>
              <a:off x="3067" y="1323"/>
              <a:ext cx="654" cy="1044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8260" y="5727"/>
                  </a:moveTo>
                  <a:cubicBezTo>
                    <a:pt x="110434" y="19909"/>
                    <a:pt x="95652" y="44454"/>
                    <a:pt x="73478" y="68727"/>
                  </a:cubicBezTo>
                  <a:cubicBezTo>
                    <a:pt x="57826" y="85363"/>
                    <a:pt x="34347" y="102818"/>
                    <a:pt x="15217" y="115909"/>
                  </a:cubicBezTo>
                  <a:cubicBezTo>
                    <a:pt x="8695" y="120000"/>
                    <a:pt x="0" y="118909"/>
                    <a:pt x="0" y="115363"/>
                  </a:cubicBezTo>
                  <a:cubicBezTo>
                    <a:pt x="0" y="60000"/>
                    <a:pt x="0" y="60000"/>
                    <a:pt x="0" y="60000"/>
                  </a:cubicBezTo>
                  <a:cubicBezTo>
                    <a:pt x="0" y="49363"/>
                    <a:pt x="11739" y="36545"/>
                    <a:pt x="26521" y="31090"/>
                  </a:cubicBezTo>
                  <a:cubicBezTo>
                    <a:pt x="108260" y="1363"/>
                    <a:pt x="108260" y="1363"/>
                    <a:pt x="108260" y="1363"/>
                  </a:cubicBezTo>
                  <a:cubicBezTo>
                    <a:pt x="112173" y="0"/>
                    <a:pt x="120000" y="2181"/>
                    <a:pt x="118260" y="5727"/>
                  </a:cubicBezTo>
                  <a:close/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cxnSp>
        <p:nvCxnSpPr>
          <p:cNvPr id="2744" name="Shape 2744"/>
          <p:cNvCxnSpPr/>
          <p:nvPr/>
        </p:nvCxnSpPr>
        <p:spPr>
          <a:xfrm>
            <a:off x="598810" y="0"/>
            <a:ext cx="0" cy="6858000"/>
          </a:xfrm>
          <a:prstGeom prst="straightConnector1">
            <a:avLst/>
          </a:prstGeom>
          <a:noFill/>
          <a:ln w="9525" cap="flat" cmpd="sng">
            <a:solidFill>
              <a:srgbClr val="E9E9E9"/>
            </a:solidFill>
            <a:prstDash val="solid"/>
            <a:miter/>
            <a:headEnd type="none" w="med" len="med"/>
            <a:tailEnd type="none" w="med" len="med"/>
          </a:ln>
        </p:spPr>
      </p:cxnSp>
      <p:grpSp>
        <p:nvGrpSpPr>
          <p:cNvPr id="2748" name="Shape 2748"/>
          <p:cNvGrpSpPr/>
          <p:nvPr/>
        </p:nvGrpSpPr>
        <p:grpSpPr>
          <a:xfrm>
            <a:off x="934979" y="2584441"/>
            <a:ext cx="1107978" cy="3608540"/>
            <a:chOff x="934979" y="2584441"/>
            <a:chExt cx="1107978" cy="3608540"/>
          </a:xfrm>
        </p:grpSpPr>
        <p:grpSp>
          <p:nvGrpSpPr>
            <p:cNvPr id="2749" name="Shape 2749"/>
            <p:cNvGrpSpPr/>
            <p:nvPr/>
          </p:nvGrpSpPr>
          <p:grpSpPr>
            <a:xfrm>
              <a:off x="1202914" y="3123257"/>
              <a:ext cx="840043" cy="2876752"/>
              <a:chOff x="2616200" y="1808163"/>
              <a:chExt cx="1009650" cy="3457575"/>
            </a:xfrm>
          </p:grpSpPr>
          <p:sp>
            <p:nvSpPr>
              <p:cNvPr id="2750" name="Shape 2750"/>
              <p:cNvSpPr/>
              <p:nvPr/>
            </p:nvSpPr>
            <p:spPr>
              <a:xfrm>
                <a:off x="2616200" y="2035175"/>
                <a:ext cx="714374" cy="3230563"/>
              </a:xfrm>
              <a:prstGeom prst="rect">
                <a:avLst/>
              </a:prstGeom>
              <a:solidFill>
                <a:schemeClr val="accent1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1" name="Shape 2751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C3E0A1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2" name="Shape 2752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3" name="Shape 2753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76AB38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4" name="Shape 2754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55" name="Shape 2755"/>
            <p:cNvGrpSpPr/>
            <p:nvPr/>
          </p:nvGrpSpPr>
          <p:grpSpPr>
            <a:xfrm>
              <a:off x="950418" y="3316229"/>
              <a:ext cx="840043" cy="2876752"/>
              <a:chOff x="2616200" y="1808163"/>
              <a:chExt cx="1009650" cy="3457575"/>
            </a:xfrm>
          </p:grpSpPr>
          <p:sp>
            <p:nvSpPr>
              <p:cNvPr id="2756" name="Shape 2756"/>
              <p:cNvSpPr/>
              <p:nvPr/>
            </p:nvSpPr>
            <p:spPr>
              <a:xfrm>
                <a:off x="2616200" y="2035175"/>
                <a:ext cx="714374" cy="3230563"/>
              </a:xfrm>
              <a:prstGeom prst="rect">
                <a:avLst/>
              </a:prstGeom>
              <a:solidFill>
                <a:schemeClr val="accent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7" name="Shape 2757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  <a:close/>
                  </a:path>
                </a:pathLst>
              </a:custGeom>
              <a:solidFill>
                <a:srgbClr val="C3E0A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8" name="Shape 2758"/>
              <p:cNvSpPr/>
              <p:nvPr/>
            </p:nvSpPr>
            <p:spPr>
              <a:xfrm>
                <a:off x="2616200" y="1808163"/>
                <a:ext cx="1009649" cy="227013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35471" y="0"/>
                    </a:moveTo>
                    <a:lnTo>
                      <a:pt x="0" y="120000"/>
                    </a:lnTo>
                    <a:lnTo>
                      <a:pt x="84905" y="120000"/>
                    </a:lnTo>
                    <a:lnTo>
                      <a:pt x="120000" y="0"/>
                    </a:lnTo>
                    <a:lnTo>
                      <a:pt x="35471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59" name="Shape 2759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0" name="Shape 2760"/>
              <p:cNvSpPr/>
              <p:nvPr/>
            </p:nvSpPr>
            <p:spPr>
              <a:xfrm>
                <a:off x="3330575" y="1808163"/>
                <a:ext cx="295275" cy="345757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7878"/>
                    </a:lnTo>
                    <a:lnTo>
                      <a:pt x="0" y="120000"/>
                    </a:lnTo>
                    <a:lnTo>
                      <a:pt x="120000" y="112121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61" name="Shape 2761"/>
            <p:cNvSpPr txBox="1"/>
            <p:nvPr/>
          </p:nvSpPr>
          <p:spPr>
            <a:xfrm>
              <a:off x="934979" y="2856525"/>
              <a:ext cx="451541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73%</a:t>
              </a:r>
            </a:p>
          </p:txBody>
        </p:sp>
        <p:sp>
          <p:nvSpPr>
            <p:cNvPr id="2762" name="Shape 2762"/>
            <p:cNvSpPr/>
            <p:nvPr/>
          </p:nvSpPr>
          <p:spPr>
            <a:xfrm>
              <a:off x="1061954" y="25844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63" name="Shape 2763"/>
          <p:cNvGrpSpPr/>
          <p:nvPr/>
        </p:nvGrpSpPr>
        <p:grpSpPr>
          <a:xfrm>
            <a:off x="2075829" y="3929257"/>
            <a:ext cx="1155363" cy="2263722"/>
            <a:chOff x="2075829" y="3929257"/>
            <a:chExt cx="1155363" cy="2263722"/>
          </a:xfrm>
        </p:grpSpPr>
        <p:grpSp>
          <p:nvGrpSpPr>
            <p:cNvPr id="2764" name="Shape 2764"/>
            <p:cNvGrpSpPr/>
            <p:nvPr/>
          </p:nvGrpSpPr>
          <p:grpSpPr>
            <a:xfrm>
              <a:off x="2391316" y="4438452"/>
              <a:ext cx="839876" cy="1557995"/>
              <a:chOff x="3397053" y="3108839"/>
              <a:chExt cx="637641" cy="1182845"/>
            </a:xfrm>
          </p:grpSpPr>
          <p:sp>
            <p:nvSpPr>
              <p:cNvPr id="2765" name="Shape 2765"/>
              <p:cNvSpPr/>
              <p:nvPr/>
            </p:nvSpPr>
            <p:spPr>
              <a:xfrm>
                <a:off x="3397053" y="3253158"/>
                <a:ext cx="450877" cy="1038527"/>
              </a:xfrm>
              <a:prstGeom prst="rect">
                <a:avLst/>
              </a:prstGeom>
              <a:solidFill>
                <a:schemeClr val="accent2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6" name="Shape 2766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7" name="Shape 2767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8" name="Shape 2768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69" name="Shape 2769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70" name="Shape 2770"/>
            <p:cNvGrpSpPr/>
            <p:nvPr/>
          </p:nvGrpSpPr>
          <p:grpSpPr>
            <a:xfrm>
              <a:off x="2132335" y="4634984"/>
              <a:ext cx="839876" cy="1557995"/>
              <a:chOff x="3397053" y="3108839"/>
              <a:chExt cx="637641" cy="1182845"/>
            </a:xfrm>
          </p:grpSpPr>
          <p:sp>
            <p:nvSpPr>
              <p:cNvPr id="2771" name="Shape 2771"/>
              <p:cNvSpPr/>
              <p:nvPr/>
            </p:nvSpPr>
            <p:spPr>
              <a:xfrm>
                <a:off x="3397053" y="3253158"/>
                <a:ext cx="450877" cy="1038527"/>
              </a:xfrm>
              <a:prstGeom prst="rect">
                <a:avLst/>
              </a:prstGeom>
              <a:solidFill>
                <a:schemeClr val="accent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2" name="Shape 2772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3" name="Shape 2773"/>
              <p:cNvSpPr/>
              <p:nvPr/>
            </p:nvSpPr>
            <p:spPr>
              <a:xfrm>
                <a:off x="3397053" y="3108839"/>
                <a:ext cx="637641" cy="1443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502" y="0"/>
                    </a:lnTo>
                    <a:lnTo>
                      <a:pt x="0" y="120000"/>
                    </a:lnTo>
                    <a:lnTo>
                      <a:pt x="84852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4" name="Shape 2774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75" name="Shape 2775"/>
              <p:cNvSpPr/>
              <p:nvPr/>
            </p:nvSpPr>
            <p:spPr>
              <a:xfrm>
                <a:off x="3847930" y="3108839"/>
                <a:ext cx="186764" cy="118284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19999" y="0"/>
                    </a:moveTo>
                    <a:lnTo>
                      <a:pt x="119999" y="0"/>
                    </a:lnTo>
                    <a:lnTo>
                      <a:pt x="0" y="14641"/>
                    </a:lnTo>
                    <a:lnTo>
                      <a:pt x="0" y="120000"/>
                    </a:lnTo>
                    <a:lnTo>
                      <a:pt x="119999" y="105263"/>
                    </a:lnTo>
                    <a:lnTo>
                      <a:pt x="119999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76" name="Shape 2776"/>
            <p:cNvSpPr txBox="1"/>
            <p:nvPr/>
          </p:nvSpPr>
          <p:spPr>
            <a:xfrm>
              <a:off x="2075829" y="4207135"/>
              <a:ext cx="493339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35%</a:t>
              </a:r>
            </a:p>
          </p:txBody>
        </p:sp>
        <p:sp>
          <p:nvSpPr>
            <p:cNvPr id="2777" name="Shape 2777"/>
            <p:cNvSpPr/>
            <p:nvPr/>
          </p:nvSpPr>
          <p:spPr>
            <a:xfrm>
              <a:off x="2214826" y="3929257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78" name="Shape 2778"/>
          <p:cNvGrpSpPr/>
          <p:nvPr/>
        </p:nvGrpSpPr>
        <p:grpSpPr>
          <a:xfrm>
            <a:off x="3231311" y="2971018"/>
            <a:ext cx="1201373" cy="3221960"/>
            <a:chOff x="3231311" y="2971018"/>
            <a:chExt cx="1201373" cy="3221960"/>
          </a:xfrm>
        </p:grpSpPr>
        <p:grpSp>
          <p:nvGrpSpPr>
            <p:cNvPr id="2779" name="Shape 2779"/>
            <p:cNvGrpSpPr/>
            <p:nvPr/>
          </p:nvGrpSpPr>
          <p:grpSpPr>
            <a:xfrm>
              <a:off x="3592808" y="3536453"/>
              <a:ext cx="839876" cy="2459992"/>
              <a:chOff x="4444960" y="2424033"/>
              <a:chExt cx="637642" cy="1867650"/>
            </a:xfrm>
          </p:grpSpPr>
          <p:sp>
            <p:nvSpPr>
              <p:cNvPr id="2780" name="Shape 2780"/>
              <p:cNvSpPr/>
              <p:nvPr/>
            </p:nvSpPr>
            <p:spPr>
              <a:xfrm>
                <a:off x="4893951" y="2424033"/>
                <a:ext cx="188651" cy="1867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9333"/>
                    </a:lnTo>
                    <a:lnTo>
                      <a:pt x="0" y="120000"/>
                    </a:lnTo>
                    <a:lnTo>
                      <a:pt x="120000" y="11066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5C8631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1" name="Shape 2781"/>
              <p:cNvSpPr/>
              <p:nvPr/>
            </p:nvSpPr>
            <p:spPr>
              <a:xfrm>
                <a:off x="4444960" y="2424033"/>
                <a:ext cx="637641" cy="14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147" y="0"/>
                    </a:lnTo>
                    <a:lnTo>
                      <a:pt x="0" y="120000"/>
                    </a:lnTo>
                    <a:lnTo>
                      <a:pt x="84497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0D489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2" name="Shape 2782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solidFill>
                <a:schemeClr val="accent3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3" name="Shape 2783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84" name="Shape 2784"/>
            <p:cNvGrpSpPr/>
            <p:nvPr/>
          </p:nvGrpSpPr>
          <p:grpSpPr>
            <a:xfrm>
              <a:off x="3333827" y="3732986"/>
              <a:ext cx="839876" cy="2459992"/>
              <a:chOff x="4444960" y="2424033"/>
              <a:chExt cx="637642" cy="1867650"/>
            </a:xfrm>
          </p:grpSpPr>
          <p:sp>
            <p:nvSpPr>
              <p:cNvPr id="2785" name="Shape 2785"/>
              <p:cNvSpPr/>
              <p:nvPr/>
            </p:nvSpPr>
            <p:spPr>
              <a:xfrm>
                <a:off x="4893951" y="2424033"/>
                <a:ext cx="188651" cy="1867650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9333"/>
                    </a:lnTo>
                    <a:lnTo>
                      <a:pt x="0" y="120000"/>
                    </a:lnTo>
                    <a:lnTo>
                      <a:pt x="120000" y="11066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6" name="Shape 2786"/>
              <p:cNvSpPr/>
              <p:nvPr/>
            </p:nvSpPr>
            <p:spPr>
              <a:xfrm>
                <a:off x="4444960" y="2424033"/>
                <a:ext cx="637641" cy="14526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147" y="0"/>
                    </a:lnTo>
                    <a:lnTo>
                      <a:pt x="0" y="120000"/>
                    </a:lnTo>
                    <a:lnTo>
                      <a:pt x="84497" y="120000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B0D489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7" name="Shape 2787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solidFill>
                <a:schemeClr val="accent3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88" name="Shape 2788"/>
              <p:cNvSpPr/>
              <p:nvPr/>
            </p:nvSpPr>
            <p:spPr>
              <a:xfrm>
                <a:off x="4444960" y="2569294"/>
                <a:ext cx="448991" cy="1722388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789" name="Shape 2789"/>
            <p:cNvSpPr txBox="1"/>
            <p:nvPr/>
          </p:nvSpPr>
          <p:spPr>
            <a:xfrm>
              <a:off x="3231311" y="3265342"/>
              <a:ext cx="591392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65%</a:t>
              </a:r>
            </a:p>
          </p:txBody>
        </p:sp>
        <p:sp>
          <p:nvSpPr>
            <p:cNvPr id="2790" name="Shape 2790"/>
            <p:cNvSpPr/>
            <p:nvPr/>
          </p:nvSpPr>
          <p:spPr>
            <a:xfrm>
              <a:off x="3375298" y="2971018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791" name="Shape 2791"/>
          <p:cNvGrpSpPr/>
          <p:nvPr/>
        </p:nvGrpSpPr>
        <p:grpSpPr>
          <a:xfrm>
            <a:off x="4506378" y="3335680"/>
            <a:ext cx="1130893" cy="2857297"/>
            <a:chOff x="4506378" y="3335680"/>
            <a:chExt cx="1130893" cy="2857297"/>
          </a:xfrm>
        </p:grpSpPr>
        <p:grpSp>
          <p:nvGrpSpPr>
            <p:cNvPr id="2792" name="Shape 2792"/>
            <p:cNvGrpSpPr/>
            <p:nvPr/>
          </p:nvGrpSpPr>
          <p:grpSpPr>
            <a:xfrm>
              <a:off x="4794911" y="3904209"/>
              <a:ext cx="842360" cy="2092236"/>
              <a:chOff x="5491426" y="2703236"/>
              <a:chExt cx="639527" cy="1588446"/>
            </a:xfrm>
          </p:grpSpPr>
          <p:sp>
            <p:nvSpPr>
              <p:cNvPr id="2793" name="Shape 2793"/>
              <p:cNvSpPr/>
              <p:nvPr/>
            </p:nvSpPr>
            <p:spPr>
              <a:xfrm>
                <a:off x="5942303" y="2703236"/>
                <a:ext cx="188651" cy="1588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10831"/>
                    </a:lnTo>
                    <a:lnTo>
                      <a:pt x="0" y="120000"/>
                    </a:lnTo>
                    <a:lnTo>
                      <a:pt x="120000" y="10902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4E7729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4" name="Shape 2794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solidFill>
                <a:schemeClr val="accent4">
                  <a:alpha val="14901"/>
                </a:scheme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5" name="Shape 2795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6" name="Shape 2796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>
                  <a:alpha val="14901"/>
                </a:srgbClr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797" name="Shape 2797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798" name="Shape 2798"/>
            <p:cNvGrpSpPr/>
            <p:nvPr/>
          </p:nvGrpSpPr>
          <p:grpSpPr>
            <a:xfrm>
              <a:off x="4535930" y="4100741"/>
              <a:ext cx="842360" cy="2092236"/>
              <a:chOff x="5491426" y="2703236"/>
              <a:chExt cx="639527" cy="1588446"/>
            </a:xfrm>
          </p:grpSpPr>
          <p:sp>
            <p:nvSpPr>
              <p:cNvPr id="2799" name="Shape 2799"/>
              <p:cNvSpPr/>
              <p:nvPr/>
            </p:nvSpPr>
            <p:spPr>
              <a:xfrm>
                <a:off x="5942303" y="2703236"/>
                <a:ext cx="188651" cy="15884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120000" y="0"/>
                    </a:lnTo>
                    <a:lnTo>
                      <a:pt x="0" y="10831"/>
                    </a:lnTo>
                    <a:lnTo>
                      <a:pt x="0" y="120000"/>
                    </a:lnTo>
                    <a:lnTo>
                      <a:pt x="120000" y="109026"/>
                    </a:lnTo>
                    <a:lnTo>
                      <a:pt x="120000" y="0"/>
                    </a:lnTo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0" name="Shape 2800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solidFill>
                <a:schemeClr val="accent4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1" name="Shape 2801"/>
              <p:cNvSpPr/>
              <p:nvPr/>
            </p:nvSpPr>
            <p:spPr>
              <a:xfrm>
                <a:off x="5491426" y="2846611"/>
                <a:ext cx="450877" cy="1445071"/>
              </a:xfrm>
              <a:prstGeom prst="rect">
                <a:avLst/>
              </a:pr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2" name="Shape 2802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03" name="Shape 2803"/>
              <p:cNvSpPr/>
              <p:nvPr/>
            </p:nvSpPr>
            <p:spPr>
              <a:xfrm>
                <a:off x="5491426" y="2703236"/>
                <a:ext cx="639527" cy="14337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35398" y="0"/>
                    </a:lnTo>
                    <a:lnTo>
                      <a:pt x="0" y="120000"/>
                    </a:lnTo>
                    <a:lnTo>
                      <a:pt x="84601" y="120000"/>
                    </a:lnTo>
                    <a:lnTo>
                      <a:pt x="120000" y="0"/>
                    </a:lnTo>
                  </a:path>
                </a:pathLst>
              </a:custGeom>
              <a:noFill/>
              <a:ln>
                <a:noFill/>
              </a:ln>
              <a:effectLst>
                <a:outerShdw blurRad="50799" dist="63500" dir="2700000" sx="96000" sy="96000" algn="tl" rotWithShape="0">
                  <a:srgbClr val="000000">
                    <a:alpha val="35686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1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804" name="Shape 2804"/>
            <p:cNvSpPr txBox="1"/>
            <p:nvPr/>
          </p:nvSpPr>
          <p:spPr>
            <a:xfrm>
              <a:off x="4506378" y="3622692"/>
              <a:ext cx="506998" cy="230832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54%</a:t>
              </a:r>
            </a:p>
          </p:txBody>
        </p:sp>
        <p:sp>
          <p:nvSpPr>
            <p:cNvPr id="2805" name="Shape 2805"/>
            <p:cNvSpPr/>
            <p:nvPr/>
          </p:nvSpPr>
          <p:spPr>
            <a:xfrm>
              <a:off x="4661737" y="333568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88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89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90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Uno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etoa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jaom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</a:t>
              </a:r>
              <a:r>
                <a:rPr lang="en-US" sz="1600" kern="0" dirty="0" err="1">
                  <a:solidFill>
                    <a:srgbClr val="595457"/>
                  </a:solidFill>
                  <a:cs typeface="+mn-ea"/>
                  <a:sym typeface="+mn-lt"/>
                </a:rPr>
                <a:t>froan</a:t>
              </a:r>
              <a:r>
                <a:rPr lang="en-US" sz="1600" kern="0" dirty="0">
                  <a:solidFill>
                    <a:srgbClr val="595457"/>
                  </a:solidFill>
                  <a:cs typeface="+mn-ea"/>
                  <a:sym typeface="+mn-lt"/>
                </a:rPr>
                <a:t> modern clean creative design.</a:t>
              </a:r>
            </a:p>
          </p:txBody>
        </p:sp>
        <p:sp>
          <p:nvSpPr>
            <p:cNvPr id="91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92" name="Shape 2607"/>
          <p:cNvGrpSpPr/>
          <p:nvPr/>
        </p:nvGrpSpPr>
        <p:grpSpPr>
          <a:xfrm>
            <a:off x="6048733" y="3042383"/>
            <a:ext cx="2198178" cy="572464"/>
            <a:chOff x="2194601" y="2009322"/>
            <a:chExt cx="2198178" cy="572464"/>
          </a:xfrm>
        </p:grpSpPr>
        <p:sp>
          <p:nvSpPr>
            <p:cNvPr id="93" name="Shape 2608"/>
            <p:cNvSpPr/>
            <p:nvPr/>
          </p:nvSpPr>
          <p:spPr>
            <a:xfrm>
              <a:off x="2540741" y="2009322"/>
              <a:ext cx="1852037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4" name="Shape 2609"/>
            <p:cNvSpPr/>
            <p:nvPr/>
          </p:nvSpPr>
          <p:spPr>
            <a:xfrm>
              <a:off x="2194601" y="2165159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116" y="71977"/>
                  </a:moveTo>
                  <a:cubicBezTo>
                    <a:pt x="94833" y="68100"/>
                    <a:pt x="92088" y="64072"/>
                    <a:pt x="88950" y="59972"/>
                  </a:cubicBezTo>
                  <a:cubicBezTo>
                    <a:pt x="92072" y="55905"/>
                    <a:pt x="94844" y="51883"/>
                    <a:pt x="97116" y="48022"/>
                  </a:cubicBezTo>
                  <a:cubicBezTo>
                    <a:pt x="107833" y="51005"/>
                    <a:pt x="114544" y="55266"/>
                    <a:pt x="114544" y="60000"/>
                  </a:cubicBezTo>
                  <a:cubicBezTo>
                    <a:pt x="114544" y="64733"/>
                    <a:pt x="107833" y="68994"/>
                    <a:pt x="97116" y="71977"/>
                  </a:cubicBezTo>
                  <a:moveTo>
                    <a:pt x="98566" y="98572"/>
                  </a:moveTo>
                  <a:cubicBezTo>
                    <a:pt x="95222" y="101916"/>
                    <a:pt x="87444" y="100155"/>
                    <a:pt x="77755" y="94694"/>
                  </a:cubicBezTo>
                  <a:cubicBezTo>
                    <a:pt x="78877" y="90338"/>
                    <a:pt x="79805" y="85588"/>
                    <a:pt x="80483" y="80488"/>
                  </a:cubicBezTo>
                  <a:cubicBezTo>
                    <a:pt x="85583" y="79811"/>
                    <a:pt x="90338" y="78877"/>
                    <a:pt x="94688" y="77755"/>
                  </a:cubicBezTo>
                  <a:cubicBezTo>
                    <a:pt x="100155" y="87444"/>
                    <a:pt x="101916" y="95222"/>
                    <a:pt x="98566" y="98572"/>
                  </a:cubicBezTo>
                  <a:moveTo>
                    <a:pt x="85577" y="64227"/>
                  </a:moveTo>
                  <a:cubicBezTo>
                    <a:pt x="87983" y="67327"/>
                    <a:pt x="90105" y="70344"/>
                    <a:pt x="91966" y="73250"/>
                  </a:cubicBezTo>
                  <a:cubicBezTo>
                    <a:pt x="88611" y="73983"/>
                    <a:pt x="84972" y="74605"/>
                    <a:pt x="81094" y="75094"/>
                  </a:cubicBezTo>
                  <a:cubicBezTo>
                    <a:pt x="81283" y="73083"/>
                    <a:pt x="81416" y="71022"/>
                    <a:pt x="81538" y="68938"/>
                  </a:cubicBezTo>
                  <a:cubicBezTo>
                    <a:pt x="82944" y="67372"/>
                    <a:pt x="84277" y="65800"/>
                    <a:pt x="85577" y="64227"/>
                  </a:cubicBezTo>
                  <a:moveTo>
                    <a:pt x="85566" y="55733"/>
                  </a:moveTo>
                  <a:cubicBezTo>
                    <a:pt x="84277" y="54177"/>
                    <a:pt x="82933" y="52616"/>
                    <a:pt x="81538" y="51061"/>
                  </a:cubicBezTo>
                  <a:cubicBezTo>
                    <a:pt x="81416" y="48983"/>
                    <a:pt x="81283" y="46916"/>
                    <a:pt x="81094" y="44911"/>
                  </a:cubicBezTo>
                  <a:cubicBezTo>
                    <a:pt x="84972" y="45394"/>
                    <a:pt x="88611" y="46016"/>
                    <a:pt x="91966" y="46750"/>
                  </a:cubicBezTo>
                  <a:cubicBezTo>
                    <a:pt x="90116" y="49638"/>
                    <a:pt x="87955" y="52655"/>
                    <a:pt x="85566" y="55733"/>
                  </a:cubicBezTo>
                  <a:moveTo>
                    <a:pt x="98566" y="21427"/>
                  </a:moveTo>
                  <a:cubicBezTo>
                    <a:pt x="101916" y="24777"/>
                    <a:pt x="100155" y="32555"/>
                    <a:pt x="94688" y="42244"/>
                  </a:cubicBezTo>
                  <a:cubicBezTo>
                    <a:pt x="90338" y="41122"/>
                    <a:pt x="85583" y="40188"/>
                    <a:pt x="80483" y="39511"/>
                  </a:cubicBezTo>
                  <a:cubicBezTo>
                    <a:pt x="79805" y="34411"/>
                    <a:pt x="78877" y="29661"/>
                    <a:pt x="77755" y="25305"/>
                  </a:cubicBezTo>
                  <a:cubicBezTo>
                    <a:pt x="87444" y="19844"/>
                    <a:pt x="95222" y="18083"/>
                    <a:pt x="98566" y="21427"/>
                  </a:cubicBezTo>
                  <a:moveTo>
                    <a:pt x="76211" y="66733"/>
                  </a:moveTo>
                  <a:cubicBezTo>
                    <a:pt x="74711" y="68350"/>
                    <a:pt x="73177" y="69961"/>
                    <a:pt x="71566" y="71572"/>
                  </a:cubicBezTo>
                  <a:cubicBezTo>
                    <a:pt x="69961" y="73177"/>
                    <a:pt x="68350" y="74716"/>
                    <a:pt x="66733" y="76216"/>
                  </a:cubicBezTo>
                  <a:cubicBezTo>
                    <a:pt x="64522" y="76294"/>
                    <a:pt x="62288" y="76361"/>
                    <a:pt x="60000" y="76361"/>
                  </a:cubicBezTo>
                  <a:cubicBezTo>
                    <a:pt x="57705" y="76361"/>
                    <a:pt x="55472" y="76294"/>
                    <a:pt x="53261" y="76216"/>
                  </a:cubicBezTo>
                  <a:cubicBezTo>
                    <a:pt x="51650" y="74716"/>
                    <a:pt x="50033" y="73177"/>
                    <a:pt x="48427" y="71572"/>
                  </a:cubicBezTo>
                  <a:cubicBezTo>
                    <a:pt x="46822" y="69961"/>
                    <a:pt x="45288" y="68350"/>
                    <a:pt x="43783" y="66733"/>
                  </a:cubicBezTo>
                  <a:cubicBezTo>
                    <a:pt x="43700" y="64522"/>
                    <a:pt x="43638" y="62288"/>
                    <a:pt x="43638" y="60000"/>
                  </a:cubicBezTo>
                  <a:cubicBezTo>
                    <a:pt x="43638" y="57711"/>
                    <a:pt x="43700" y="55477"/>
                    <a:pt x="43783" y="53261"/>
                  </a:cubicBezTo>
                  <a:cubicBezTo>
                    <a:pt x="45288" y="51650"/>
                    <a:pt x="46822" y="50038"/>
                    <a:pt x="48427" y="48427"/>
                  </a:cubicBezTo>
                  <a:cubicBezTo>
                    <a:pt x="50033" y="46822"/>
                    <a:pt x="51650" y="45283"/>
                    <a:pt x="53261" y="43783"/>
                  </a:cubicBezTo>
                  <a:cubicBezTo>
                    <a:pt x="55472" y="43705"/>
                    <a:pt x="57705" y="43638"/>
                    <a:pt x="60000" y="43638"/>
                  </a:cubicBezTo>
                  <a:cubicBezTo>
                    <a:pt x="62288" y="43638"/>
                    <a:pt x="64522" y="43705"/>
                    <a:pt x="66733" y="43783"/>
                  </a:cubicBezTo>
                  <a:cubicBezTo>
                    <a:pt x="68350" y="45283"/>
                    <a:pt x="69961" y="46822"/>
                    <a:pt x="71566" y="48427"/>
                  </a:cubicBezTo>
                  <a:cubicBezTo>
                    <a:pt x="73177" y="50038"/>
                    <a:pt x="74711" y="51650"/>
                    <a:pt x="76211" y="53261"/>
                  </a:cubicBezTo>
                  <a:cubicBezTo>
                    <a:pt x="76294" y="55477"/>
                    <a:pt x="76361" y="57711"/>
                    <a:pt x="76361" y="60000"/>
                  </a:cubicBezTo>
                  <a:cubicBezTo>
                    <a:pt x="76361" y="62288"/>
                    <a:pt x="76294" y="64522"/>
                    <a:pt x="76211" y="66733"/>
                  </a:cubicBezTo>
                  <a:moveTo>
                    <a:pt x="73250" y="91972"/>
                  </a:moveTo>
                  <a:cubicBezTo>
                    <a:pt x="70344" y="90105"/>
                    <a:pt x="67333" y="87983"/>
                    <a:pt x="64227" y="85577"/>
                  </a:cubicBezTo>
                  <a:cubicBezTo>
                    <a:pt x="65800" y="84277"/>
                    <a:pt x="67372" y="82950"/>
                    <a:pt x="68938" y="81538"/>
                  </a:cubicBezTo>
                  <a:cubicBezTo>
                    <a:pt x="71016" y="81416"/>
                    <a:pt x="73083" y="81283"/>
                    <a:pt x="75094" y="81094"/>
                  </a:cubicBezTo>
                  <a:cubicBezTo>
                    <a:pt x="74605" y="84972"/>
                    <a:pt x="73977" y="88611"/>
                    <a:pt x="73250" y="91972"/>
                  </a:cubicBezTo>
                  <a:moveTo>
                    <a:pt x="60000" y="114544"/>
                  </a:moveTo>
                  <a:cubicBezTo>
                    <a:pt x="55266" y="114544"/>
                    <a:pt x="51005" y="107833"/>
                    <a:pt x="48016" y="97116"/>
                  </a:cubicBezTo>
                  <a:cubicBezTo>
                    <a:pt x="51883" y="94844"/>
                    <a:pt x="55900" y="92072"/>
                    <a:pt x="59972" y="88950"/>
                  </a:cubicBezTo>
                  <a:cubicBezTo>
                    <a:pt x="64066" y="92088"/>
                    <a:pt x="68100" y="94833"/>
                    <a:pt x="71983" y="97116"/>
                  </a:cubicBezTo>
                  <a:cubicBezTo>
                    <a:pt x="68994" y="107833"/>
                    <a:pt x="64733" y="114544"/>
                    <a:pt x="60000" y="114544"/>
                  </a:cubicBezTo>
                  <a:moveTo>
                    <a:pt x="44905" y="81094"/>
                  </a:moveTo>
                  <a:cubicBezTo>
                    <a:pt x="46916" y="81283"/>
                    <a:pt x="48977" y="81416"/>
                    <a:pt x="51055" y="81538"/>
                  </a:cubicBezTo>
                  <a:cubicBezTo>
                    <a:pt x="52616" y="82938"/>
                    <a:pt x="54172" y="84277"/>
                    <a:pt x="55733" y="85572"/>
                  </a:cubicBezTo>
                  <a:cubicBezTo>
                    <a:pt x="52655" y="87955"/>
                    <a:pt x="49638" y="90116"/>
                    <a:pt x="46750" y="91972"/>
                  </a:cubicBezTo>
                  <a:cubicBezTo>
                    <a:pt x="46016" y="88611"/>
                    <a:pt x="45394" y="84972"/>
                    <a:pt x="44905" y="81094"/>
                  </a:cubicBezTo>
                  <a:moveTo>
                    <a:pt x="46750" y="28027"/>
                  </a:moveTo>
                  <a:cubicBezTo>
                    <a:pt x="49655" y="29894"/>
                    <a:pt x="52666" y="32011"/>
                    <a:pt x="55766" y="34422"/>
                  </a:cubicBezTo>
                  <a:cubicBezTo>
                    <a:pt x="54200" y="35722"/>
                    <a:pt x="52627" y="37055"/>
                    <a:pt x="51055" y="38466"/>
                  </a:cubicBezTo>
                  <a:cubicBezTo>
                    <a:pt x="48977" y="38583"/>
                    <a:pt x="46916" y="38716"/>
                    <a:pt x="44905" y="38905"/>
                  </a:cubicBezTo>
                  <a:cubicBezTo>
                    <a:pt x="45394" y="35027"/>
                    <a:pt x="46016" y="31388"/>
                    <a:pt x="46750" y="28027"/>
                  </a:cubicBezTo>
                  <a:moveTo>
                    <a:pt x="60000" y="5455"/>
                  </a:moveTo>
                  <a:cubicBezTo>
                    <a:pt x="64733" y="5455"/>
                    <a:pt x="68994" y="12172"/>
                    <a:pt x="71983" y="22883"/>
                  </a:cubicBezTo>
                  <a:cubicBezTo>
                    <a:pt x="68116" y="25155"/>
                    <a:pt x="64094" y="27927"/>
                    <a:pt x="60022" y="31050"/>
                  </a:cubicBezTo>
                  <a:cubicBezTo>
                    <a:pt x="55927" y="27911"/>
                    <a:pt x="51894" y="25166"/>
                    <a:pt x="48016" y="22883"/>
                  </a:cubicBezTo>
                  <a:cubicBezTo>
                    <a:pt x="51005" y="12172"/>
                    <a:pt x="55266" y="5455"/>
                    <a:pt x="60000" y="5455"/>
                  </a:cubicBezTo>
                  <a:moveTo>
                    <a:pt x="75094" y="38905"/>
                  </a:moveTo>
                  <a:cubicBezTo>
                    <a:pt x="73083" y="38716"/>
                    <a:pt x="71016" y="38583"/>
                    <a:pt x="68938" y="38466"/>
                  </a:cubicBezTo>
                  <a:cubicBezTo>
                    <a:pt x="67383" y="37061"/>
                    <a:pt x="65822" y="35722"/>
                    <a:pt x="64266" y="34433"/>
                  </a:cubicBezTo>
                  <a:cubicBezTo>
                    <a:pt x="67344" y="32044"/>
                    <a:pt x="70361" y="29883"/>
                    <a:pt x="73250" y="28027"/>
                  </a:cubicBezTo>
                  <a:cubicBezTo>
                    <a:pt x="73977" y="31388"/>
                    <a:pt x="74605" y="35027"/>
                    <a:pt x="75094" y="38905"/>
                  </a:cubicBezTo>
                  <a:moveTo>
                    <a:pt x="39511" y="39511"/>
                  </a:moveTo>
                  <a:cubicBezTo>
                    <a:pt x="34411" y="40188"/>
                    <a:pt x="29661" y="41122"/>
                    <a:pt x="25305" y="42244"/>
                  </a:cubicBezTo>
                  <a:cubicBezTo>
                    <a:pt x="19844" y="32555"/>
                    <a:pt x="18083" y="24777"/>
                    <a:pt x="21433" y="21427"/>
                  </a:cubicBezTo>
                  <a:cubicBezTo>
                    <a:pt x="24777" y="18083"/>
                    <a:pt x="32555" y="19844"/>
                    <a:pt x="42244" y="25305"/>
                  </a:cubicBezTo>
                  <a:cubicBezTo>
                    <a:pt x="41122" y="29661"/>
                    <a:pt x="40188" y="34411"/>
                    <a:pt x="39511" y="39511"/>
                  </a:cubicBezTo>
                  <a:moveTo>
                    <a:pt x="21433" y="98572"/>
                  </a:moveTo>
                  <a:cubicBezTo>
                    <a:pt x="18083" y="95222"/>
                    <a:pt x="19844" y="87444"/>
                    <a:pt x="25305" y="77755"/>
                  </a:cubicBezTo>
                  <a:cubicBezTo>
                    <a:pt x="29661" y="78877"/>
                    <a:pt x="34411" y="79811"/>
                    <a:pt x="39511" y="80488"/>
                  </a:cubicBezTo>
                  <a:cubicBezTo>
                    <a:pt x="40188" y="85588"/>
                    <a:pt x="41122" y="90338"/>
                    <a:pt x="42244" y="94694"/>
                  </a:cubicBezTo>
                  <a:cubicBezTo>
                    <a:pt x="32555" y="100155"/>
                    <a:pt x="24777" y="101916"/>
                    <a:pt x="21433" y="98572"/>
                  </a:cubicBezTo>
                  <a:moveTo>
                    <a:pt x="38905" y="75094"/>
                  </a:moveTo>
                  <a:cubicBezTo>
                    <a:pt x="35027" y="74605"/>
                    <a:pt x="31388" y="73983"/>
                    <a:pt x="28027" y="73250"/>
                  </a:cubicBezTo>
                  <a:cubicBezTo>
                    <a:pt x="29883" y="70361"/>
                    <a:pt x="32044" y="67344"/>
                    <a:pt x="34427" y="64266"/>
                  </a:cubicBezTo>
                  <a:cubicBezTo>
                    <a:pt x="35716" y="65822"/>
                    <a:pt x="37061" y="67383"/>
                    <a:pt x="38461" y="68938"/>
                  </a:cubicBezTo>
                  <a:cubicBezTo>
                    <a:pt x="38577" y="71022"/>
                    <a:pt x="38711" y="73083"/>
                    <a:pt x="38905" y="75094"/>
                  </a:cubicBezTo>
                  <a:moveTo>
                    <a:pt x="38461" y="51061"/>
                  </a:moveTo>
                  <a:cubicBezTo>
                    <a:pt x="37050" y="52627"/>
                    <a:pt x="35716" y="54200"/>
                    <a:pt x="34422" y="55772"/>
                  </a:cubicBezTo>
                  <a:cubicBezTo>
                    <a:pt x="32016" y="52672"/>
                    <a:pt x="29894" y="49655"/>
                    <a:pt x="28027" y="46750"/>
                  </a:cubicBezTo>
                  <a:cubicBezTo>
                    <a:pt x="31388" y="46016"/>
                    <a:pt x="35027" y="45394"/>
                    <a:pt x="38905" y="44911"/>
                  </a:cubicBezTo>
                  <a:cubicBezTo>
                    <a:pt x="38711" y="46916"/>
                    <a:pt x="38577" y="48977"/>
                    <a:pt x="38461" y="51061"/>
                  </a:cubicBezTo>
                  <a:moveTo>
                    <a:pt x="5455" y="60000"/>
                  </a:moveTo>
                  <a:cubicBezTo>
                    <a:pt x="5455" y="55266"/>
                    <a:pt x="12166" y="51005"/>
                    <a:pt x="22883" y="48022"/>
                  </a:cubicBezTo>
                  <a:cubicBezTo>
                    <a:pt x="25166" y="51900"/>
                    <a:pt x="27905" y="55927"/>
                    <a:pt x="31044" y="60027"/>
                  </a:cubicBezTo>
                  <a:cubicBezTo>
                    <a:pt x="27927" y="64094"/>
                    <a:pt x="25155" y="68122"/>
                    <a:pt x="22883" y="71977"/>
                  </a:cubicBezTo>
                  <a:cubicBezTo>
                    <a:pt x="12166" y="68994"/>
                    <a:pt x="5455" y="64733"/>
                    <a:pt x="5455" y="60000"/>
                  </a:cubicBezTo>
                  <a:moveTo>
                    <a:pt x="120000" y="60000"/>
                  </a:moveTo>
                  <a:cubicBezTo>
                    <a:pt x="120000" y="53466"/>
                    <a:pt x="112072" y="47616"/>
                    <a:pt x="99544" y="43627"/>
                  </a:cubicBezTo>
                  <a:cubicBezTo>
                    <a:pt x="105566" y="31944"/>
                    <a:pt x="107050" y="22194"/>
                    <a:pt x="102427" y="17572"/>
                  </a:cubicBezTo>
                  <a:cubicBezTo>
                    <a:pt x="97805" y="12955"/>
                    <a:pt x="88055" y="14433"/>
                    <a:pt x="76377" y="20455"/>
                  </a:cubicBezTo>
                  <a:cubicBezTo>
                    <a:pt x="72383" y="7927"/>
                    <a:pt x="66533" y="0"/>
                    <a:pt x="60000" y="0"/>
                  </a:cubicBezTo>
                  <a:cubicBezTo>
                    <a:pt x="53461" y="0"/>
                    <a:pt x="47616" y="7927"/>
                    <a:pt x="43622" y="20455"/>
                  </a:cubicBezTo>
                  <a:cubicBezTo>
                    <a:pt x="31944" y="14433"/>
                    <a:pt x="22194" y="12955"/>
                    <a:pt x="17572" y="17572"/>
                  </a:cubicBezTo>
                  <a:cubicBezTo>
                    <a:pt x="12950" y="22194"/>
                    <a:pt x="14433" y="31944"/>
                    <a:pt x="20455" y="43627"/>
                  </a:cubicBezTo>
                  <a:cubicBezTo>
                    <a:pt x="7922" y="47616"/>
                    <a:pt x="0" y="53466"/>
                    <a:pt x="0" y="60000"/>
                  </a:cubicBezTo>
                  <a:cubicBezTo>
                    <a:pt x="0" y="66533"/>
                    <a:pt x="7922" y="72383"/>
                    <a:pt x="20455" y="76377"/>
                  </a:cubicBezTo>
                  <a:cubicBezTo>
                    <a:pt x="14433" y="88061"/>
                    <a:pt x="12950" y="97805"/>
                    <a:pt x="17572" y="102427"/>
                  </a:cubicBezTo>
                  <a:cubicBezTo>
                    <a:pt x="22194" y="107044"/>
                    <a:pt x="31944" y="105566"/>
                    <a:pt x="43622" y="99544"/>
                  </a:cubicBezTo>
                  <a:cubicBezTo>
                    <a:pt x="47616" y="112072"/>
                    <a:pt x="53461" y="120000"/>
                    <a:pt x="60000" y="120000"/>
                  </a:cubicBezTo>
                  <a:cubicBezTo>
                    <a:pt x="66533" y="120000"/>
                    <a:pt x="72383" y="112072"/>
                    <a:pt x="76377" y="99544"/>
                  </a:cubicBezTo>
                  <a:cubicBezTo>
                    <a:pt x="88055" y="105566"/>
                    <a:pt x="97805" y="107044"/>
                    <a:pt x="102427" y="102427"/>
                  </a:cubicBezTo>
                  <a:cubicBezTo>
                    <a:pt x="107050" y="97805"/>
                    <a:pt x="105566" y="88061"/>
                    <a:pt x="99544" y="76377"/>
                  </a:cubicBezTo>
                  <a:cubicBezTo>
                    <a:pt x="112072" y="72383"/>
                    <a:pt x="120000" y="66533"/>
                    <a:pt x="120000" y="60000"/>
                  </a:cubicBezTo>
                  <a:moveTo>
                    <a:pt x="60000" y="54544"/>
                  </a:moveTo>
                  <a:cubicBezTo>
                    <a:pt x="56988" y="54544"/>
                    <a:pt x="54544" y="56988"/>
                    <a:pt x="54544" y="60000"/>
                  </a:cubicBezTo>
                  <a:cubicBezTo>
                    <a:pt x="54544" y="63011"/>
                    <a:pt x="56988" y="65455"/>
                    <a:pt x="60000" y="65455"/>
                  </a:cubicBezTo>
                  <a:cubicBezTo>
                    <a:pt x="63011" y="65455"/>
                    <a:pt x="65455" y="63011"/>
                    <a:pt x="65455" y="60000"/>
                  </a:cubicBezTo>
                  <a:cubicBezTo>
                    <a:pt x="65455" y="56988"/>
                    <a:pt x="63011" y="54544"/>
                    <a:pt x="60000" y="54544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5" name="Shape 2610"/>
          <p:cNvGrpSpPr/>
          <p:nvPr/>
        </p:nvGrpSpPr>
        <p:grpSpPr>
          <a:xfrm>
            <a:off x="8606170" y="3061820"/>
            <a:ext cx="2199302" cy="572464"/>
            <a:chOff x="4129723" y="2015876"/>
            <a:chExt cx="2199302" cy="572464"/>
          </a:xfrm>
        </p:grpSpPr>
        <p:sp>
          <p:nvSpPr>
            <p:cNvPr id="96" name="Shape 2611"/>
            <p:cNvSpPr/>
            <p:nvPr/>
          </p:nvSpPr>
          <p:spPr>
            <a:xfrm>
              <a:off x="447713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97" name="Shape 2612"/>
            <p:cNvSpPr/>
            <p:nvPr/>
          </p:nvSpPr>
          <p:spPr>
            <a:xfrm>
              <a:off x="4129723" y="2143124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60000" y="114544"/>
                  </a:moveTo>
                  <a:cubicBezTo>
                    <a:pt x="29872" y="114544"/>
                    <a:pt x="5455" y="90127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90127"/>
                    <a:pt x="90127" y="114544"/>
                    <a:pt x="60000" y="114544"/>
                  </a:cubicBezTo>
                  <a:moveTo>
                    <a:pt x="101555" y="103216"/>
                  </a:moveTo>
                  <a:cubicBezTo>
                    <a:pt x="112905" y="92300"/>
                    <a:pt x="120000" y="76994"/>
                    <a:pt x="120000" y="60000"/>
                  </a:cubicBezTo>
                  <a:cubicBezTo>
                    <a:pt x="120000" y="26861"/>
                    <a:pt x="93133" y="0"/>
                    <a:pt x="60000" y="0"/>
                  </a:cubicBezTo>
                  <a:cubicBezTo>
                    <a:pt x="26866" y="0"/>
                    <a:pt x="0" y="26861"/>
                    <a:pt x="0" y="60000"/>
                  </a:cubicBezTo>
                  <a:cubicBezTo>
                    <a:pt x="0" y="76994"/>
                    <a:pt x="7094" y="92300"/>
                    <a:pt x="18444" y="103216"/>
                  </a:cubicBezTo>
                  <a:lnTo>
                    <a:pt x="11705" y="115344"/>
                  </a:lnTo>
                  <a:cubicBezTo>
                    <a:pt x="11216" y="115838"/>
                    <a:pt x="10911" y="116522"/>
                    <a:pt x="10911" y="117272"/>
                  </a:cubicBezTo>
                  <a:cubicBezTo>
                    <a:pt x="10911" y="118777"/>
                    <a:pt x="12133" y="120000"/>
                    <a:pt x="13638" y="120000"/>
                  </a:cubicBezTo>
                  <a:cubicBezTo>
                    <a:pt x="14388" y="120000"/>
                    <a:pt x="15072" y="119694"/>
                    <a:pt x="15566" y="119200"/>
                  </a:cubicBezTo>
                  <a:cubicBezTo>
                    <a:pt x="15877" y="118888"/>
                    <a:pt x="16077" y="118483"/>
                    <a:pt x="16205" y="118044"/>
                  </a:cubicBezTo>
                  <a:lnTo>
                    <a:pt x="22466" y="106772"/>
                  </a:lnTo>
                  <a:cubicBezTo>
                    <a:pt x="32750" y="115033"/>
                    <a:pt x="45788" y="120000"/>
                    <a:pt x="60000" y="120000"/>
                  </a:cubicBezTo>
                  <a:cubicBezTo>
                    <a:pt x="74211" y="120000"/>
                    <a:pt x="87250" y="115033"/>
                    <a:pt x="97527" y="106772"/>
                  </a:cubicBezTo>
                  <a:lnTo>
                    <a:pt x="103794" y="118044"/>
                  </a:lnTo>
                  <a:cubicBezTo>
                    <a:pt x="104127" y="119166"/>
                    <a:pt x="105127" y="120000"/>
                    <a:pt x="106361" y="120000"/>
                  </a:cubicBezTo>
                  <a:cubicBezTo>
                    <a:pt x="107866" y="120000"/>
                    <a:pt x="109088" y="118777"/>
                    <a:pt x="109088" y="117272"/>
                  </a:cubicBezTo>
                  <a:cubicBezTo>
                    <a:pt x="109088" y="116522"/>
                    <a:pt x="108783" y="115838"/>
                    <a:pt x="108294" y="115344"/>
                  </a:cubicBezTo>
                  <a:cubicBezTo>
                    <a:pt x="108294" y="115344"/>
                    <a:pt x="101555" y="103216"/>
                    <a:pt x="101555" y="103216"/>
                  </a:cubicBezTo>
                  <a:close/>
                  <a:moveTo>
                    <a:pt x="60000" y="92727"/>
                  </a:moveTo>
                  <a:cubicBezTo>
                    <a:pt x="41927" y="92727"/>
                    <a:pt x="27272" y="78072"/>
                    <a:pt x="27272" y="60000"/>
                  </a:cubicBezTo>
                  <a:cubicBezTo>
                    <a:pt x="27272" y="41927"/>
                    <a:pt x="41927" y="27272"/>
                    <a:pt x="60000" y="27272"/>
                  </a:cubicBezTo>
                  <a:cubicBezTo>
                    <a:pt x="78072" y="27272"/>
                    <a:pt x="92727" y="41927"/>
                    <a:pt x="92727" y="60000"/>
                  </a:cubicBezTo>
                  <a:cubicBezTo>
                    <a:pt x="92727" y="78072"/>
                    <a:pt x="78072" y="92727"/>
                    <a:pt x="60000" y="92727"/>
                  </a:cubicBezTo>
                  <a:moveTo>
                    <a:pt x="60000" y="21816"/>
                  </a:moveTo>
                  <a:cubicBezTo>
                    <a:pt x="38911" y="21816"/>
                    <a:pt x="21816" y="38911"/>
                    <a:pt x="21816" y="60000"/>
                  </a:cubicBezTo>
                  <a:cubicBezTo>
                    <a:pt x="21816" y="81088"/>
                    <a:pt x="38911" y="98183"/>
                    <a:pt x="60000" y="98183"/>
                  </a:cubicBezTo>
                  <a:cubicBezTo>
                    <a:pt x="81088" y="98183"/>
                    <a:pt x="98183" y="81088"/>
                    <a:pt x="98183" y="60000"/>
                  </a:cubicBezTo>
                  <a:cubicBezTo>
                    <a:pt x="98183" y="38911"/>
                    <a:pt x="81088" y="21816"/>
                    <a:pt x="60000" y="21816"/>
                  </a:cubicBezTo>
                  <a:moveTo>
                    <a:pt x="60000" y="70911"/>
                  </a:moveTo>
                  <a:cubicBezTo>
                    <a:pt x="53977" y="70911"/>
                    <a:pt x="49088" y="66022"/>
                    <a:pt x="49088" y="60000"/>
                  </a:cubicBezTo>
                  <a:cubicBezTo>
                    <a:pt x="49088" y="53977"/>
                    <a:pt x="53977" y="49088"/>
                    <a:pt x="60000" y="49088"/>
                  </a:cubicBezTo>
                  <a:cubicBezTo>
                    <a:pt x="66022" y="49088"/>
                    <a:pt x="70911" y="53977"/>
                    <a:pt x="70911" y="60000"/>
                  </a:cubicBezTo>
                  <a:cubicBezTo>
                    <a:pt x="70911" y="66022"/>
                    <a:pt x="66022" y="70911"/>
                    <a:pt x="60000" y="70911"/>
                  </a:cubicBezTo>
                  <a:moveTo>
                    <a:pt x="60000" y="43638"/>
                  </a:moveTo>
                  <a:cubicBezTo>
                    <a:pt x="50961" y="43638"/>
                    <a:pt x="43638" y="50961"/>
                    <a:pt x="43638" y="60000"/>
                  </a:cubicBezTo>
                  <a:cubicBezTo>
                    <a:pt x="43638" y="69038"/>
                    <a:pt x="50961" y="76361"/>
                    <a:pt x="60000" y="76361"/>
                  </a:cubicBezTo>
                  <a:cubicBezTo>
                    <a:pt x="69038" y="76361"/>
                    <a:pt x="76361" y="69038"/>
                    <a:pt x="76361" y="60000"/>
                  </a:cubicBezTo>
                  <a:cubicBezTo>
                    <a:pt x="76361" y="50961"/>
                    <a:pt x="69038" y="43638"/>
                    <a:pt x="60000" y="43638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98" name="Shape 2613"/>
          <p:cNvGrpSpPr/>
          <p:nvPr/>
        </p:nvGrpSpPr>
        <p:grpSpPr>
          <a:xfrm>
            <a:off x="6048734" y="4184034"/>
            <a:ext cx="2126142" cy="572464"/>
            <a:chOff x="6064846" y="2015876"/>
            <a:chExt cx="2126142" cy="572464"/>
          </a:xfrm>
        </p:grpSpPr>
        <p:sp>
          <p:nvSpPr>
            <p:cNvPr id="99" name="Shape 2614"/>
            <p:cNvSpPr/>
            <p:nvPr/>
          </p:nvSpPr>
          <p:spPr>
            <a:xfrm>
              <a:off x="6413532" y="2015876"/>
              <a:ext cx="1777456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0" name="Shape 2615"/>
            <p:cNvSpPr/>
            <p:nvPr/>
          </p:nvSpPr>
          <p:spPr>
            <a:xfrm>
              <a:off x="6064846" y="216285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4544" y="16361"/>
                  </a:moveTo>
                  <a:lnTo>
                    <a:pt x="5455" y="16361"/>
                  </a:lnTo>
                  <a:lnTo>
                    <a:pt x="5455" y="10911"/>
                  </a:lnTo>
                  <a:lnTo>
                    <a:pt x="114544" y="10911"/>
                  </a:lnTo>
                  <a:cubicBezTo>
                    <a:pt x="114544" y="10911"/>
                    <a:pt x="114544" y="16361"/>
                    <a:pt x="114544" y="16361"/>
                  </a:cubicBezTo>
                  <a:close/>
                  <a:moveTo>
                    <a:pt x="109088" y="87272"/>
                  </a:moveTo>
                  <a:lnTo>
                    <a:pt x="10911" y="87272"/>
                  </a:lnTo>
                  <a:lnTo>
                    <a:pt x="10911" y="21816"/>
                  </a:lnTo>
                  <a:lnTo>
                    <a:pt x="109088" y="21816"/>
                  </a:lnTo>
                  <a:cubicBezTo>
                    <a:pt x="109088" y="21816"/>
                    <a:pt x="109088" y="87272"/>
                    <a:pt x="109088" y="87272"/>
                  </a:cubicBezTo>
                  <a:close/>
                  <a:moveTo>
                    <a:pt x="114544" y="5455"/>
                  </a:moveTo>
                  <a:lnTo>
                    <a:pt x="65455" y="5455"/>
                  </a:lnTo>
                  <a:cubicBezTo>
                    <a:pt x="65455" y="2444"/>
                    <a:pt x="63011" y="0"/>
                    <a:pt x="60000" y="0"/>
                  </a:cubicBezTo>
                  <a:cubicBezTo>
                    <a:pt x="56983" y="0"/>
                    <a:pt x="54544" y="2444"/>
                    <a:pt x="54544" y="5455"/>
                  </a:cubicBezTo>
                  <a:lnTo>
                    <a:pt x="5455" y="5455"/>
                  </a:lnTo>
                  <a:cubicBezTo>
                    <a:pt x="2438" y="5455"/>
                    <a:pt x="0" y="7900"/>
                    <a:pt x="0" y="10911"/>
                  </a:cubicBezTo>
                  <a:lnTo>
                    <a:pt x="0" y="16361"/>
                  </a:lnTo>
                  <a:cubicBezTo>
                    <a:pt x="0" y="19377"/>
                    <a:pt x="2438" y="21816"/>
                    <a:pt x="5455" y="21816"/>
                  </a:cubicBezTo>
                  <a:lnTo>
                    <a:pt x="5455" y="87272"/>
                  </a:lnTo>
                  <a:cubicBezTo>
                    <a:pt x="5455" y="90288"/>
                    <a:pt x="7894" y="92727"/>
                    <a:pt x="10911" y="92727"/>
                  </a:cubicBezTo>
                  <a:lnTo>
                    <a:pt x="57272" y="92727"/>
                  </a:lnTo>
                  <a:lnTo>
                    <a:pt x="57272" y="99777"/>
                  </a:lnTo>
                  <a:lnTo>
                    <a:pt x="41705" y="115344"/>
                  </a:lnTo>
                  <a:cubicBezTo>
                    <a:pt x="41216" y="115838"/>
                    <a:pt x="40911" y="116522"/>
                    <a:pt x="40911" y="117272"/>
                  </a:cubicBezTo>
                  <a:cubicBezTo>
                    <a:pt x="40911" y="118777"/>
                    <a:pt x="42127" y="120000"/>
                    <a:pt x="43638" y="120000"/>
                  </a:cubicBezTo>
                  <a:cubicBezTo>
                    <a:pt x="44388" y="120000"/>
                    <a:pt x="45072" y="119694"/>
                    <a:pt x="45566" y="119200"/>
                  </a:cubicBezTo>
                  <a:lnTo>
                    <a:pt x="60000" y="104766"/>
                  </a:lnTo>
                  <a:lnTo>
                    <a:pt x="74433" y="119200"/>
                  </a:lnTo>
                  <a:cubicBezTo>
                    <a:pt x="74933" y="119694"/>
                    <a:pt x="75611" y="120000"/>
                    <a:pt x="76361" y="120000"/>
                  </a:cubicBezTo>
                  <a:cubicBezTo>
                    <a:pt x="77872" y="120000"/>
                    <a:pt x="79088" y="118777"/>
                    <a:pt x="79088" y="117272"/>
                  </a:cubicBezTo>
                  <a:cubicBezTo>
                    <a:pt x="79088" y="116522"/>
                    <a:pt x="78788" y="115838"/>
                    <a:pt x="78294" y="115344"/>
                  </a:cubicBezTo>
                  <a:lnTo>
                    <a:pt x="62727" y="99777"/>
                  </a:lnTo>
                  <a:lnTo>
                    <a:pt x="62727" y="92727"/>
                  </a:lnTo>
                  <a:lnTo>
                    <a:pt x="109088" y="92727"/>
                  </a:lnTo>
                  <a:cubicBezTo>
                    <a:pt x="112100" y="92727"/>
                    <a:pt x="114544" y="90288"/>
                    <a:pt x="114544" y="87272"/>
                  </a:cubicBezTo>
                  <a:lnTo>
                    <a:pt x="114544" y="21816"/>
                  </a:lnTo>
                  <a:cubicBezTo>
                    <a:pt x="117555" y="21816"/>
                    <a:pt x="120000" y="19377"/>
                    <a:pt x="120000" y="16361"/>
                  </a:cubicBezTo>
                  <a:lnTo>
                    <a:pt x="120000" y="10911"/>
                  </a:lnTo>
                  <a:cubicBezTo>
                    <a:pt x="120000" y="7900"/>
                    <a:pt x="117555" y="5455"/>
                    <a:pt x="114544" y="5455"/>
                  </a:cubicBezTo>
                  <a:moveTo>
                    <a:pt x="90000" y="32727"/>
                  </a:moveTo>
                  <a:cubicBezTo>
                    <a:pt x="91505" y="32727"/>
                    <a:pt x="92727" y="33950"/>
                    <a:pt x="92727" y="35455"/>
                  </a:cubicBezTo>
                  <a:cubicBezTo>
                    <a:pt x="92727" y="36961"/>
                    <a:pt x="91505" y="38183"/>
                    <a:pt x="90000" y="38183"/>
                  </a:cubicBezTo>
                  <a:cubicBezTo>
                    <a:pt x="88494" y="38183"/>
                    <a:pt x="87272" y="36961"/>
                    <a:pt x="87272" y="35455"/>
                  </a:cubicBezTo>
                  <a:cubicBezTo>
                    <a:pt x="87272" y="33950"/>
                    <a:pt x="88494" y="32727"/>
                    <a:pt x="90000" y="32727"/>
                  </a:cubicBezTo>
                  <a:moveTo>
                    <a:pt x="90000" y="43638"/>
                  </a:moveTo>
                  <a:cubicBezTo>
                    <a:pt x="94516" y="43638"/>
                    <a:pt x="98183" y="39977"/>
                    <a:pt x="98183" y="35455"/>
                  </a:cubicBezTo>
                  <a:cubicBezTo>
                    <a:pt x="98183" y="30938"/>
                    <a:pt x="94516" y="27272"/>
                    <a:pt x="90000" y="27272"/>
                  </a:cubicBezTo>
                  <a:cubicBezTo>
                    <a:pt x="85483" y="27272"/>
                    <a:pt x="81816" y="30938"/>
                    <a:pt x="81816" y="35455"/>
                  </a:cubicBezTo>
                  <a:cubicBezTo>
                    <a:pt x="81816" y="39977"/>
                    <a:pt x="85483" y="43638"/>
                    <a:pt x="90000" y="43638"/>
                  </a:cubicBezTo>
                  <a:moveTo>
                    <a:pt x="46788" y="45194"/>
                  </a:moveTo>
                  <a:lnTo>
                    <a:pt x="66255" y="64655"/>
                  </a:lnTo>
                  <a:cubicBezTo>
                    <a:pt x="66750" y="65150"/>
                    <a:pt x="67433" y="65455"/>
                    <a:pt x="68183" y="65455"/>
                  </a:cubicBezTo>
                  <a:cubicBezTo>
                    <a:pt x="68933" y="65455"/>
                    <a:pt x="69616" y="65150"/>
                    <a:pt x="70111" y="64655"/>
                  </a:cubicBezTo>
                  <a:lnTo>
                    <a:pt x="78794" y="55972"/>
                  </a:lnTo>
                  <a:lnTo>
                    <a:pt x="90000" y="70911"/>
                  </a:lnTo>
                  <a:lnTo>
                    <a:pt x="29644" y="70911"/>
                  </a:lnTo>
                  <a:cubicBezTo>
                    <a:pt x="29644" y="70911"/>
                    <a:pt x="46788" y="45194"/>
                    <a:pt x="46788" y="45194"/>
                  </a:cubicBezTo>
                  <a:close/>
                  <a:moveTo>
                    <a:pt x="24544" y="76361"/>
                  </a:moveTo>
                  <a:lnTo>
                    <a:pt x="95455" y="76361"/>
                  </a:lnTo>
                  <a:cubicBezTo>
                    <a:pt x="96961" y="76361"/>
                    <a:pt x="98183" y="75144"/>
                    <a:pt x="98183" y="73638"/>
                  </a:cubicBezTo>
                  <a:cubicBezTo>
                    <a:pt x="98183" y="73022"/>
                    <a:pt x="97944" y="72483"/>
                    <a:pt x="97600" y="72027"/>
                  </a:cubicBezTo>
                  <a:lnTo>
                    <a:pt x="97638" y="72000"/>
                  </a:lnTo>
                  <a:lnTo>
                    <a:pt x="81272" y="50183"/>
                  </a:lnTo>
                  <a:lnTo>
                    <a:pt x="81233" y="50211"/>
                  </a:lnTo>
                  <a:cubicBezTo>
                    <a:pt x="80738" y="49550"/>
                    <a:pt x="79983" y="49088"/>
                    <a:pt x="79088" y="49088"/>
                  </a:cubicBezTo>
                  <a:cubicBezTo>
                    <a:pt x="78338" y="49088"/>
                    <a:pt x="77655" y="49394"/>
                    <a:pt x="77161" y="49888"/>
                  </a:cubicBezTo>
                  <a:lnTo>
                    <a:pt x="68183" y="58872"/>
                  </a:lnTo>
                  <a:lnTo>
                    <a:pt x="48294" y="38983"/>
                  </a:lnTo>
                  <a:cubicBezTo>
                    <a:pt x="47800" y="38488"/>
                    <a:pt x="47116" y="38183"/>
                    <a:pt x="46361" y="38183"/>
                  </a:cubicBezTo>
                  <a:cubicBezTo>
                    <a:pt x="45416" y="38183"/>
                    <a:pt x="44627" y="38694"/>
                    <a:pt x="44138" y="39427"/>
                  </a:cubicBezTo>
                  <a:lnTo>
                    <a:pt x="44094" y="39394"/>
                  </a:lnTo>
                  <a:lnTo>
                    <a:pt x="22277" y="72122"/>
                  </a:lnTo>
                  <a:lnTo>
                    <a:pt x="22316" y="72155"/>
                  </a:lnTo>
                  <a:cubicBezTo>
                    <a:pt x="22027" y="72588"/>
                    <a:pt x="21816" y="73077"/>
                    <a:pt x="21816" y="73638"/>
                  </a:cubicBezTo>
                  <a:cubicBezTo>
                    <a:pt x="21816" y="75144"/>
                    <a:pt x="23038" y="76361"/>
                    <a:pt x="24544" y="76361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101" name="Shape 2616"/>
          <p:cNvGrpSpPr/>
          <p:nvPr/>
        </p:nvGrpSpPr>
        <p:grpSpPr>
          <a:xfrm>
            <a:off x="8606171" y="4154436"/>
            <a:ext cx="2199302" cy="572464"/>
            <a:chOff x="8002514" y="2015876"/>
            <a:chExt cx="2199302" cy="572464"/>
          </a:xfrm>
        </p:grpSpPr>
        <p:sp>
          <p:nvSpPr>
            <p:cNvPr id="102" name="Shape 2617"/>
            <p:cNvSpPr/>
            <p:nvPr/>
          </p:nvSpPr>
          <p:spPr>
            <a:xfrm>
              <a:off x="8349927" y="2015876"/>
              <a:ext cx="1851889" cy="572464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lvl="0">
                <a:lnSpc>
                  <a:spcPct val="130000"/>
                </a:lnSpc>
                <a:buSzPct val="25000"/>
                <a:defRPr/>
              </a:pPr>
              <a:r>
                <a:rPr lang="zh-CN" altLang="en-US" sz="1200" kern="0" dirty="0">
                  <a:solidFill>
                    <a:srgbClr val="7C7C7C"/>
                  </a:solidFill>
                  <a:cs typeface="+mn-ea"/>
                  <a:sym typeface="+mn-lt"/>
                </a:rPr>
                <a:t>用户可以在投影仪或计算机上进行演示，也可以将演示文稿打印出来</a:t>
              </a:r>
              <a:endPara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103" name="Shape 2618"/>
            <p:cNvSpPr/>
            <p:nvPr/>
          </p:nvSpPr>
          <p:spPr>
            <a:xfrm>
              <a:off x="8002514" y="2168250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113072" y="62383"/>
                  </a:moveTo>
                  <a:lnTo>
                    <a:pt x="113088" y="62411"/>
                  </a:lnTo>
                  <a:lnTo>
                    <a:pt x="61272" y="89683"/>
                  </a:lnTo>
                  <a:lnTo>
                    <a:pt x="61255" y="89655"/>
                  </a:lnTo>
                  <a:cubicBezTo>
                    <a:pt x="60872" y="89855"/>
                    <a:pt x="60461" y="90000"/>
                    <a:pt x="60000" y="90000"/>
                  </a:cubicBezTo>
                  <a:cubicBezTo>
                    <a:pt x="59538" y="90000"/>
                    <a:pt x="59127" y="89855"/>
                    <a:pt x="58744" y="89655"/>
                  </a:cubicBezTo>
                  <a:lnTo>
                    <a:pt x="58727" y="89683"/>
                  </a:lnTo>
                  <a:lnTo>
                    <a:pt x="6911" y="62411"/>
                  </a:lnTo>
                  <a:lnTo>
                    <a:pt x="6927" y="62383"/>
                  </a:lnTo>
                  <a:cubicBezTo>
                    <a:pt x="6061" y="61927"/>
                    <a:pt x="5455" y="61044"/>
                    <a:pt x="5455" y="60000"/>
                  </a:cubicBezTo>
                  <a:cubicBezTo>
                    <a:pt x="5455" y="58955"/>
                    <a:pt x="6061" y="58072"/>
                    <a:pt x="6927" y="57616"/>
                  </a:cubicBezTo>
                  <a:lnTo>
                    <a:pt x="6911" y="57588"/>
                  </a:lnTo>
                  <a:lnTo>
                    <a:pt x="19788" y="50811"/>
                  </a:lnTo>
                  <a:lnTo>
                    <a:pt x="56183" y="69966"/>
                  </a:lnTo>
                  <a:lnTo>
                    <a:pt x="56205" y="69933"/>
                  </a:lnTo>
                  <a:cubicBezTo>
                    <a:pt x="57344" y="70538"/>
                    <a:pt x="58622" y="70911"/>
                    <a:pt x="60000" y="70911"/>
                  </a:cubicBezTo>
                  <a:cubicBezTo>
                    <a:pt x="61377" y="70911"/>
                    <a:pt x="62655" y="70538"/>
                    <a:pt x="63794" y="69933"/>
                  </a:cubicBezTo>
                  <a:lnTo>
                    <a:pt x="63811" y="69966"/>
                  </a:lnTo>
                  <a:lnTo>
                    <a:pt x="100211" y="50811"/>
                  </a:lnTo>
                  <a:lnTo>
                    <a:pt x="113088" y="57588"/>
                  </a:lnTo>
                  <a:lnTo>
                    <a:pt x="113072" y="57616"/>
                  </a:lnTo>
                  <a:cubicBezTo>
                    <a:pt x="113938" y="58072"/>
                    <a:pt x="114544" y="58955"/>
                    <a:pt x="114544" y="60000"/>
                  </a:cubicBezTo>
                  <a:cubicBezTo>
                    <a:pt x="114544" y="61044"/>
                    <a:pt x="113938" y="61927"/>
                    <a:pt x="113072" y="62383"/>
                  </a:cubicBezTo>
                  <a:moveTo>
                    <a:pt x="113088" y="82133"/>
                  </a:moveTo>
                  <a:lnTo>
                    <a:pt x="113072" y="82166"/>
                  </a:lnTo>
                  <a:cubicBezTo>
                    <a:pt x="113938" y="82622"/>
                    <a:pt x="114544" y="83500"/>
                    <a:pt x="114544" y="84544"/>
                  </a:cubicBezTo>
                  <a:cubicBezTo>
                    <a:pt x="114544" y="85594"/>
                    <a:pt x="113938" y="86472"/>
                    <a:pt x="113072" y="86927"/>
                  </a:cubicBezTo>
                  <a:lnTo>
                    <a:pt x="113088" y="86961"/>
                  </a:lnTo>
                  <a:lnTo>
                    <a:pt x="61272" y="114233"/>
                  </a:lnTo>
                  <a:lnTo>
                    <a:pt x="61255" y="114200"/>
                  </a:lnTo>
                  <a:cubicBezTo>
                    <a:pt x="60872" y="114400"/>
                    <a:pt x="60461" y="114544"/>
                    <a:pt x="60000" y="114544"/>
                  </a:cubicBezTo>
                  <a:cubicBezTo>
                    <a:pt x="59538" y="114544"/>
                    <a:pt x="59127" y="114400"/>
                    <a:pt x="58744" y="114200"/>
                  </a:cubicBezTo>
                  <a:lnTo>
                    <a:pt x="58727" y="114233"/>
                  </a:lnTo>
                  <a:lnTo>
                    <a:pt x="6911" y="86961"/>
                  </a:lnTo>
                  <a:lnTo>
                    <a:pt x="6927" y="86927"/>
                  </a:lnTo>
                  <a:cubicBezTo>
                    <a:pt x="6061" y="86472"/>
                    <a:pt x="5455" y="85594"/>
                    <a:pt x="5455" y="84544"/>
                  </a:cubicBezTo>
                  <a:cubicBezTo>
                    <a:pt x="5455" y="83500"/>
                    <a:pt x="6061" y="82622"/>
                    <a:pt x="6927" y="82166"/>
                  </a:cubicBezTo>
                  <a:lnTo>
                    <a:pt x="6911" y="82133"/>
                  </a:lnTo>
                  <a:lnTo>
                    <a:pt x="19788" y="75355"/>
                  </a:lnTo>
                  <a:lnTo>
                    <a:pt x="56183" y="94511"/>
                  </a:lnTo>
                  <a:lnTo>
                    <a:pt x="56205" y="94477"/>
                  </a:lnTo>
                  <a:cubicBezTo>
                    <a:pt x="57344" y="95083"/>
                    <a:pt x="58622" y="95455"/>
                    <a:pt x="60000" y="95455"/>
                  </a:cubicBezTo>
                  <a:cubicBezTo>
                    <a:pt x="61377" y="95455"/>
                    <a:pt x="62655" y="95083"/>
                    <a:pt x="63794" y="94477"/>
                  </a:cubicBezTo>
                  <a:lnTo>
                    <a:pt x="63811" y="94511"/>
                  </a:lnTo>
                  <a:lnTo>
                    <a:pt x="100211" y="75355"/>
                  </a:lnTo>
                  <a:cubicBezTo>
                    <a:pt x="100211" y="75355"/>
                    <a:pt x="113088" y="82133"/>
                    <a:pt x="113088" y="82133"/>
                  </a:cubicBezTo>
                  <a:close/>
                  <a:moveTo>
                    <a:pt x="6911" y="37866"/>
                  </a:moveTo>
                  <a:lnTo>
                    <a:pt x="6927" y="37838"/>
                  </a:lnTo>
                  <a:cubicBezTo>
                    <a:pt x="6061" y="37377"/>
                    <a:pt x="5455" y="36500"/>
                    <a:pt x="5455" y="35455"/>
                  </a:cubicBezTo>
                  <a:cubicBezTo>
                    <a:pt x="5455" y="34411"/>
                    <a:pt x="6061" y="33527"/>
                    <a:pt x="6927" y="33072"/>
                  </a:cubicBezTo>
                  <a:lnTo>
                    <a:pt x="6911" y="33038"/>
                  </a:lnTo>
                  <a:lnTo>
                    <a:pt x="58727" y="5766"/>
                  </a:lnTo>
                  <a:lnTo>
                    <a:pt x="58744" y="5800"/>
                  </a:lnTo>
                  <a:cubicBezTo>
                    <a:pt x="59127" y="5600"/>
                    <a:pt x="59538" y="5455"/>
                    <a:pt x="60000" y="5455"/>
                  </a:cubicBezTo>
                  <a:cubicBezTo>
                    <a:pt x="60461" y="5455"/>
                    <a:pt x="60872" y="5600"/>
                    <a:pt x="61255" y="5800"/>
                  </a:cubicBezTo>
                  <a:lnTo>
                    <a:pt x="61272" y="5766"/>
                  </a:lnTo>
                  <a:lnTo>
                    <a:pt x="113088" y="33038"/>
                  </a:lnTo>
                  <a:lnTo>
                    <a:pt x="113072" y="33072"/>
                  </a:lnTo>
                  <a:cubicBezTo>
                    <a:pt x="113938" y="33527"/>
                    <a:pt x="114544" y="34411"/>
                    <a:pt x="114544" y="35455"/>
                  </a:cubicBezTo>
                  <a:cubicBezTo>
                    <a:pt x="114544" y="36500"/>
                    <a:pt x="113938" y="37377"/>
                    <a:pt x="113072" y="37838"/>
                  </a:cubicBezTo>
                  <a:lnTo>
                    <a:pt x="113088" y="37866"/>
                  </a:lnTo>
                  <a:lnTo>
                    <a:pt x="61272" y="65138"/>
                  </a:lnTo>
                  <a:lnTo>
                    <a:pt x="61255" y="65111"/>
                  </a:lnTo>
                  <a:cubicBezTo>
                    <a:pt x="60872" y="65311"/>
                    <a:pt x="60461" y="65455"/>
                    <a:pt x="60000" y="65455"/>
                  </a:cubicBezTo>
                  <a:cubicBezTo>
                    <a:pt x="59538" y="65455"/>
                    <a:pt x="59127" y="65311"/>
                    <a:pt x="58744" y="65111"/>
                  </a:cubicBezTo>
                  <a:lnTo>
                    <a:pt x="58727" y="65138"/>
                  </a:lnTo>
                  <a:cubicBezTo>
                    <a:pt x="58727" y="65138"/>
                    <a:pt x="6911" y="37866"/>
                    <a:pt x="6911" y="37866"/>
                  </a:cubicBezTo>
                  <a:close/>
                  <a:moveTo>
                    <a:pt x="120000" y="60000"/>
                  </a:moveTo>
                  <a:cubicBezTo>
                    <a:pt x="120000" y="56855"/>
                    <a:pt x="118211" y="54161"/>
                    <a:pt x="115611" y="52794"/>
                  </a:cubicBezTo>
                  <a:lnTo>
                    <a:pt x="115627" y="52761"/>
                  </a:lnTo>
                  <a:lnTo>
                    <a:pt x="106066" y="47727"/>
                  </a:lnTo>
                  <a:lnTo>
                    <a:pt x="115627" y="42694"/>
                  </a:lnTo>
                  <a:lnTo>
                    <a:pt x="115611" y="42661"/>
                  </a:lnTo>
                  <a:cubicBezTo>
                    <a:pt x="118211" y="41294"/>
                    <a:pt x="120000" y="38600"/>
                    <a:pt x="120000" y="35455"/>
                  </a:cubicBezTo>
                  <a:cubicBezTo>
                    <a:pt x="120000" y="32311"/>
                    <a:pt x="118211" y="29616"/>
                    <a:pt x="115611" y="28250"/>
                  </a:cubicBezTo>
                  <a:lnTo>
                    <a:pt x="115627" y="28216"/>
                  </a:lnTo>
                  <a:lnTo>
                    <a:pt x="63811" y="944"/>
                  </a:lnTo>
                  <a:lnTo>
                    <a:pt x="63794" y="972"/>
                  </a:lnTo>
                  <a:cubicBezTo>
                    <a:pt x="62655" y="372"/>
                    <a:pt x="61377" y="0"/>
                    <a:pt x="60000" y="0"/>
                  </a:cubicBezTo>
                  <a:cubicBezTo>
                    <a:pt x="58622" y="0"/>
                    <a:pt x="57344" y="372"/>
                    <a:pt x="56205" y="972"/>
                  </a:cubicBezTo>
                  <a:lnTo>
                    <a:pt x="56183" y="944"/>
                  </a:lnTo>
                  <a:lnTo>
                    <a:pt x="4366" y="28216"/>
                  </a:lnTo>
                  <a:lnTo>
                    <a:pt x="4388" y="28250"/>
                  </a:lnTo>
                  <a:cubicBezTo>
                    <a:pt x="1788" y="29616"/>
                    <a:pt x="0" y="32311"/>
                    <a:pt x="0" y="35455"/>
                  </a:cubicBezTo>
                  <a:cubicBezTo>
                    <a:pt x="0" y="38600"/>
                    <a:pt x="1788" y="41294"/>
                    <a:pt x="4388" y="42661"/>
                  </a:cubicBezTo>
                  <a:lnTo>
                    <a:pt x="4366" y="42694"/>
                  </a:lnTo>
                  <a:lnTo>
                    <a:pt x="13933" y="47727"/>
                  </a:lnTo>
                  <a:lnTo>
                    <a:pt x="4366" y="52761"/>
                  </a:lnTo>
                  <a:lnTo>
                    <a:pt x="4388" y="52794"/>
                  </a:lnTo>
                  <a:cubicBezTo>
                    <a:pt x="1788" y="54161"/>
                    <a:pt x="0" y="56855"/>
                    <a:pt x="0" y="60000"/>
                  </a:cubicBezTo>
                  <a:cubicBezTo>
                    <a:pt x="0" y="63144"/>
                    <a:pt x="1788" y="65838"/>
                    <a:pt x="4388" y="67205"/>
                  </a:cubicBezTo>
                  <a:lnTo>
                    <a:pt x="4366" y="67238"/>
                  </a:lnTo>
                  <a:lnTo>
                    <a:pt x="13933" y="72272"/>
                  </a:lnTo>
                  <a:lnTo>
                    <a:pt x="4366" y="77305"/>
                  </a:lnTo>
                  <a:lnTo>
                    <a:pt x="4388" y="77338"/>
                  </a:lnTo>
                  <a:cubicBezTo>
                    <a:pt x="1788" y="78705"/>
                    <a:pt x="0" y="81400"/>
                    <a:pt x="0" y="84544"/>
                  </a:cubicBezTo>
                  <a:cubicBezTo>
                    <a:pt x="0" y="87688"/>
                    <a:pt x="1788" y="90383"/>
                    <a:pt x="4388" y="91750"/>
                  </a:cubicBezTo>
                  <a:lnTo>
                    <a:pt x="4366" y="91783"/>
                  </a:lnTo>
                  <a:lnTo>
                    <a:pt x="56183" y="119055"/>
                  </a:lnTo>
                  <a:lnTo>
                    <a:pt x="56205" y="119027"/>
                  </a:lnTo>
                  <a:cubicBezTo>
                    <a:pt x="57344" y="119627"/>
                    <a:pt x="58622" y="120000"/>
                    <a:pt x="60000" y="120000"/>
                  </a:cubicBezTo>
                  <a:cubicBezTo>
                    <a:pt x="61377" y="120000"/>
                    <a:pt x="62655" y="119627"/>
                    <a:pt x="63794" y="119027"/>
                  </a:cubicBezTo>
                  <a:lnTo>
                    <a:pt x="63811" y="119055"/>
                  </a:lnTo>
                  <a:lnTo>
                    <a:pt x="115627" y="91783"/>
                  </a:lnTo>
                  <a:lnTo>
                    <a:pt x="115611" y="91750"/>
                  </a:lnTo>
                  <a:cubicBezTo>
                    <a:pt x="118211" y="90383"/>
                    <a:pt x="120000" y="87688"/>
                    <a:pt x="120000" y="84544"/>
                  </a:cubicBezTo>
                  <a:cubicBezTo>
                    <a:pt x="120000" y="81400"/>
                    <a:pt x="118211" y="78705"/>
                    <a:pt x="115611" y="77338"/>
                  </a:cubicBezTo>
                  <a:lnTo>
                    <a:pt x="115627" y="77305"/>
                  </a:lnTo>
                  <a:lnTo>
                    <a:pt x="106066" y="72272"/>
                  </a:lnTo>
                  <a:lnTo>
                    <a:pt x="115627" y="67238"/>
                  </a:lnTo>
                  <a:lnTo>
                    <a:pt x="115611" y="67205"/>
                  </a:lnTo>
                  <a:cubicBezTo>
                    <a:pt x="118211" y="65838"/>
                    <a:pt x="120000" y="63144"/>
                    <a:pt x="120000" y="60000"/>
                  </a:cubicBezTo>
                </a:path>
              </a:pathLst>
            </a:custGeom>
            <a:gradFill>
              <a:gsLst>
                <a:gs pos="0">
                  <a:srgbClr val="385D1F"/>
                </a:gs>
                <a:gs pos="48000">
                  <a:schemeClr val="accent3"/>
                </a:gs>
                <a:gs pos="100000">
                  <a:schemeClr val="accent6"/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sp>
        <p:nvSpPr>
          <p:cNvPr id="104" name="Shape 2550"/>
          <p:cNvSpPr txBox="1"/>
          <p:nvPr/>
        </p:nvSpPr>
        <p:spPr>
          <a:xfrm>
            <a:off x="6096000" y="2495131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7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27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38" name="Shape 2838"/>
          <p:cNvGrpSpPr/>
          <p:nvPr/>
        </p:nvGrpSpPr>
        <p:grpSpPr>
          <a:xfrm>
            <a:off x="5752135" y="2722311"/>
            <a:ext cx="5466259" cy="2240385"/>
            <a:chOff x="790500" y="2108719"/>
            <a:chExt cx="7563000" cy="3099749"/>
          </a:xfrm>
        </p:grpSpPr>
        <p:sp>
          <p:nvSpPr>
            <p:cNvPr id="2839" name="Shape 2839"/>
            <p:cNvSpPr/>
            <p:nvPr/>
          </p:nvSpPr>
          <p:spPr>
            <a:xfrm>
              <a:off x="7028421" y="2108719"/>
              <a:ext cx="634448" cy="3099748"/>
            </a:xfrm>
            <a:prstGeom prst="can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88%</a:t>
              </a:r>
            </a:p>
          </p:txBody>
        </p:sp>
        <p:sp>
          <p:nvSpPr>
            <p:cNvPr id="2840" name="Shape 2840"/>
            <p:cNvSpPr/>
            <p:nvPr/>
          </p:nvSpPr>
          <p:spPr>
            <a:xfrm>
              <a:off x="7719052" y="2155766"/>
              <a:ext cx="634448" cy="3052701"/>
            </a:xfrm>
            <a:prstGeom prst="can">
              <a:avLst>
                <a:gd name="adj" fmla="val 25000"/>
              </a:avLst>
            </a:prstGeom>
            <a:solidFill>
              <a:schemeClr val="accent5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86%</a:t>
              </a:r>
            </a:p>
          </p:txBody>
        </p:sp>
        <p:sp>
          <p:nvSpPr>
            <p:cNvPr id="2841" name="Shape 2841"/>
            <p:cNvSpPr/>
            <p:nvPr/>
          </p:nvSpPr>
          <p:spPr>
            <a:xfrm>
              <a:off x="790500" y="4178530"/>
              <a:ext cx="634448" cy="102993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24%</a:t>
              </a:r>
            </a:p>
          </p:txBody>
        </p:sp>
        <p:sp>
          <p:nvSpPr>
            <p:cNvPr id="2842" name="Shape 2842"/>
            <p:cNvSpPr/>
            <p:nvPr/>
          </p:nvSpPr>
          <p:spPr>
            <a:xfrm>
              <a:off x="1484104" y="4178530"/>
              <a:ext cx="634448" cy="1029938"/>
            </a:xfrm>
            <a:prstGeom prst="can">
              <a:avLst>
                <a:gd name="adj" fmla="val 25000"/>
              </a:avLst>
            </a:prstGeom>
            <a:solidFill>
              <a:schemeClr val="accent1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23%</a:t>
              </a:r>
            </a:p>
          </p:txBody>
        </p:sp>
        <p:sp>
          <p:nvSpPr>
            <p:cNvPr id="2843" name="Shape 2843"/>
            <p:cNvSpPr/>
            <p:nvPr/>
          </p:nvSpPr>
          <p:spPr>
            <a:xfrm>
              <a:off x="2170413" y="3552282"/>
              <a:ext cx="634448" cy="1656186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38%</a:t>
              </a:r>
            </a:p>
          </p:txBody>
        </p:sp>
        <p:sp>
          <p:nvSpPr>
            <p:cNvPr id="2844" name="Shape 2844"/>
            <p:cNvSpPr/>
            <p:nvPr/>
          </p:nvSpPr>
          <p:spPr>
            <a:xfrm>
              <a:off x="2864017" y="3469178"/>
              <a:ext cx="634448" cy="1739290"/>
            </a:xfrm>
            <a:prstGeom prst="can">
              <a:avLst>
                <a:gd name="adj" fmla="val 25000"/>
              </a:avLst>
            </a:prstGeom>
            <a:solidFill>
              <a:schemeClr val="accent2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40%</a:t>
              </a:r>
            </a:p>
          </p:txBody>
        </p:sp>
        <p:sp>
          <p:nvSpPr>
            <p:cNvPr id="2845" name="Shape 2845"/>
            <p:cNvSpPr/>
            <p:nvPr/>
          </p:nvSpPr>
          <p:spPr>
            <a:xfrm>
              <a:off x="3563110" y="3136668"/>
              <a:ext cx="634448" cy="2071799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846" name="Shape 2846"/>
            <p:cNvSpPr/>
            <p:nvPr/>
          </p:nvSpPr>
          <p:spPr>
            <a:xfrm>
              <a:off x="4256716" y="3220958"/>
              <a:ext cx="634448" cy="1987510"/>
            </a:xfrm>
            <a:prstGeom prst="can">
              <a:avLst>
                <a:gd name="adj" fmla="val 25000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48%</a:t>
              </a:r>
            </a:p>
          </p:txBody>
        </p:sp>
        <p:sp>
          <p:nvSpPr>
            <p:cNvPr id="2847" name="Shape 2847"/>
            <p:cNvSpPr/>
            <p:nvPr/>
          </p:nvSpPr>
          <p:spPr>
            <a:xfrm>
              <a:off x="4953557" y="2754283"/>
              <a:ext cx="634448" cy="2454184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63%</a:t>
              </a:r>
            </a:p>
          </p:txBody>
        </p:sp>
        <p:sp>
          <p:nvSpPr>
            <p:cNvPr id="2848" name="Shape 2848"/>
            <p:cNvSpPr/>
            <p:nvPr/>
          </p:nvSpPr>
          <p:spPr>
            <a:xfrm>
              <a:off x="5647162" y="2754283"/>
              <a:ext cx="634448" cy="2454184"/>
            </a:xfrm>
            <a:prstGeom prst="can">
              <a:avLst>
                <a:gd name="adj" fmla="val 25000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62%</a:t>
              </a:r>
            </a:p>
          </p:txBody>
        </p:sp>
        <p:sp>
          <p:nvSpPr>
            <p:cNvPr id="2849" name="Shape 2849"/>
            <p:cNvSpPr/>
            <p:nvPr/>
          </p:nvSpPr>
          <p:spPr>
            <a:xfrm>
              <a:off x="6337792" y="2571405"/>
              <a:ext cx="634448" cy="2637064"/>
            </a:xfrm>
            <a:prstGeom prst="can">
              <a:avLst>
                <a:gd name="adj" fmla="val 25000"/>
              </a:avLst>
            </a:prstGeom>
            <a:solidFill>
              <a:schemeClr val="accent6"/>
            </a:solidFill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900" b="1" i="0" u="none" strike="noStrike" kern="0" cap="none" spc="0" normalizeH="0" baseline="0" noProof="0">
                  <a:ln>
                    <a:noFill/>
                  </a:ln>
                  <a:solidFill>
                    <a:schemeClr val="lt1"/>
                  </a:solidFill>
                  <a:effectLst/>
                  <a:uLnTx/>
                  <a:uFillTx/>
                  <a:cs typeface="+mn-ea"/>
                  <a:sym typeface="+mn-lt"/>
                </a:rPr>
                <a:t>68%</a:t>
              </a:r>
            </a:p>
          </p:txBody>
        </p:sp>
      </p:grpSp>
      <p:sp>
        <p:nvSpPr>
          <p:cNvPr id="2850" name="Shape 2850"/>
          <p:cNvSpPr txBox="1"/>
          <p:nvPr/>
        </p:nvSpPr>
        <p:spPr>
          <a:xfrm>
            <a:off x="881667" y="3028104"/>
            <a:ext cx="4988806" cy="757130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lnSpc>
                <a:spcPct val="90000"/>
              </a:lnSpc>
              <a:buSzPct val="25000"/>
              <a:defRPr/>
            </a:pPr>
            <a:r>
              <a:rPr lang="zh-CN" altLang="en-US" sz="2400" b="1" kern="0" dirty="0">
                <a:solidFill>
                  <a:srgbClr val="656D78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851" name="Shape 2851"/>
          <p:cNvSpPr/>
          <p:nvPr/>
        </p:nvSpPr>
        <p:spPr>
          <a:xfrm>
            <a:off x="869661" y="3399937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</p:txBody>
      </p:sp>
      <p:grpSp>
        <p:nvGrpSpPr>
          <p:cNvPr id="2852" name="Shape 2852"/>
          <p:cNvGrpSpPr/>
          <p:nvPr/>
        </p:nvGrpSpPr>
        <p:grpSpPr>
          <a:xfrm>
            <a:off x="970156" y="4851466"/>
            <a:ext cx="1946318" cy="574054"/>
            <a:chOff x="651339" y="5088735"/>
            <a:chExt cx="1946318" cy="574054"/>
          </a:xfrm>
        </p:grpSpPr>
        <p:sp>
          <p:nvSpPr>
            <p:cNvPr id="2853" name="Shape 2853"/>
            <p:cNvSpPr/>
            <p:nvPr/>
          </p:nvSpPr>
          <p:spPr>
            <a:xfrm>
              <a:off x="651339" y="5114150"/>
              <a:ext cx="548639" cy="548639"/>
            </a:xfrm>
            <a:prstGeom prst="ellipse">
              <a:avLst/>
            </a:prstGeom>
            <a:gradFill>
              <a:gsLst>
                <a:gs pos="0">
                  <a:srgbClr val="A6D177"/>
                </a:gs>
                <a:gs pos="50000">
                  <a:srgbClr val="9CD15F"/>
                </a:gs>
                <a:gs pos="100000">
                  <a:srgbClr val="89BE4D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4" name="Shape 2854"/>
            <p:cNvSpPr txBox="1"/>
            <p:nvPr/>
          </p:nvSpPr>
          <p:spPr>
            <a:xfrm>
              <a:off x="1324574" y="5088735"/>
              <a:ext cx="1273083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2.888 K</a:t>
              </a:r>
            </a:p>
          </p:txBody>
        </p:sp>
        <p:sp>
          <p:nvSpPr>
            <p:cNvPr id="2855" name="Shape 2855"/>
            <p:cNvSpPr/>
            <p:nvPr/>
          </p:nvSpPr>
          <p:spPr>
            <a:xfrm>
              <a:off x="1426249" y="5470889"/>
              <a:ext cx="777154" cy="166042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Male User</a:t>
              </a:r>
            </a:p>
          </p:txBody>
        </p:sp>
        <p:sp>
          <p:nvSpPr>
            <p:cNvPr id="2856" name="Shape 2856"/>
            <p:cNvSpPr/>
            <p:nvPr/>
          </p:nvSpPr>
          <p:spPr>
            <a:xfrm>
              <a:off x="782227" y="5264941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9766" y="97250"/>
                  </a:moveTo>
                  <a:cubicBezTo>
                    <a:pt x="96511" y="94133"/>
                    <a:pt x="90233" y="88583"/>
                    <a:pt x="83983" y="85627"/>
                  </a:cubicBezTo>
                  <a:cubicBezTo>
                    <a:pt x="78827" y="83194"/>
                    <a:pt x="75872" y="80727"/>
                    <a:pt x="74950" y="78094"/>
                  </a:cubicBezTo>
                  <a:cubicBezTo>
                    <a:pt x="74316" y="76266"/>
                    <a:pt x="74600" y="74172"/>
                    <a:pt x="75827" y="71688"/>
                  </a:cubicBezTo>
                  <a:cubicBezTo>
                    <a:pt x="76750" y="69816"/>
                    <a:pt x="77622" y="68255"/>
                    <a:pt x="78427" y="66822"/>
                  </a:cubicBezTo>
                  <a:cubicBezTo>
                    <a:pt x="81833" y="60744"/>
                    <a:pt x="84461" y="56361"/>
                    <a:pt x="84461" y="40822"/>
                  </a:cubicBezTo>
                  <a:cubicBezTo>
                    <a:pt x="84461" y="17566"/>
                    <a:pt x="71038" y="16394"/>
                    <a:pt x="68383" y="16394"/>
                  </a:cubicBezTo>
                  <a:cubicBezTo>
                    <a:pt x="66205" y="16394"/>
                    <a:pt x="64844" y="16872"/>
                    <a:pt x="63527" y="17338"/>
                  </a:cubicBezTo>
                  <a:cubicBezTo>
                    <a:pt x="62083" y="17850"/>
                    <a:pt x="60594" y="18383"/>
                    <a:pt x="57200" y="18438"/>
                  </a:cubicBezTo>
                  <a:cubicBezTo>
                    <a:pt x="51055" y="18538"/>
                    <a:pt x="38183" y="18750"/>
                    <a:pt x="38183" y="40144"/>
                  </a:cubicBezTo>
                  <a:cubicBezTo>
                    <a:pt x="38183" y="55105"/>
                    <a:pt x="42077" y="61977"/>
                    <a:pt x="45138" y="67500"/>
                  </a:cubicBezTo>
                  <a:cubicBezTo>
                    <a:pt x="45922" y="68911"/>
                    <a:pt x="46661" y="70250"/>
                    <a:pt x="47250" y="71583"/>
                  </a:cubicBezTo>
                  <a:cubicBezTo>
                    <a:pt x="49850" y="77494"/>
                    <a:pt x="47950" y="81627"/>
                    <a:pt x="41255" y="84577"/>
                  </a:cubicBezTo>
                  <a:cubicBezTo>
                    <a:pt x="32805" y="88316"/>
                    <a:pt x="28822" y="90261"/>
                    <a:pt x="20516" y="97566"/>
                  </a:cubicBezTo>
                  <a:cubicBezTo>
                    <a:pt x="11205" y="87777"/>
                    <a:pt x="5455" y="74572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7" y="5455"/>
                    <a:pt x="114544" y="29872"/>
                    <a:pt x="114544" y="60000"/>
                  </a:cubicBezTo>
                  <a:cubicBezTo>
                    <a:pt x="114544" y="74416"/>
                    <a:pt x="108905" y="87494"/>
                    <a:pt x="99766" y="97250"/>
                  </a:cubicBezTo>
                  <a:moveTo>
                    <a:pt x="60000" y="114544"/>
                  </a:moveTo>
                  <a:cubicBezTo>
                    <a:pt x="46422" y="114544"/>
                    <a:pt x="34027" y="109555"/>
                    <a:pt x="24483" y="101344"/>
                  </a:cubicBezTo>
                  <a:cubicBezTo>
                    <a:pt x="31833" y="94911"/>
                    <a:pt x="35344" y="93150"/>
                    <a:pt x="43461" y="89566"/>
                  </a:cubicBezTo>
                  <a:cubicBezTo>
                    <a:pt x="52861" y="85416"/>
                    <a:pt x="56061" y="78061"/>
                    <a:pt x="52238" y="69383"/>
                  </a:cubicBezTo>
                  <a:cubicBezTo>
                    <a:pt x="51550" y="67822"/>
                    <a:pt x="50755" y="66383"/>
                    <a:pt x="49911" y="64855"/>
                  </a:cubicBezTo>
                  <a:cubicBezTo>
                    <a:pt x="47005" y="59622"/>
                    <a:pt x="43638" y="53694"/>
                    <a:pt x="43638" y="40144"/>
                  </a:cubicBezTo>
                  <a:cubicBezTo>
                    <a:pt x="43638" y="24116"/>
                    <a:pt x="51244" y="23988"/>
                    <a:pt x="57288" y="23888"/>
                  </a:cubicBezTo>
                  <a:cubicBezTo>
                    <a:pt x="61577" y="23816"/>
                    <a:pt x="63672" y="23077"/>
                    <a:pt x="65350" y="22483"/>
                  </a:cubicBezTo>
                  <a:cubicBezTo>
                    <a:pt x="66466" y="22083"/>
                    <a:pt x="67144" y="21850"/>
                    <a:pt x="68383" y="21850"/>
                  </a:cubicBezTo>
                  <a:cubicBezTo>
                    <a:pt x="73433" y="21850"/>
                    <a:pt x="79005" y="26833"/>
                    <a:pt x="79005" y="40822"/>
                  </a:cubicBezTo>
                  <a:cubicBezTo>
                    <a:pt x="79005" y="54933"/>
                    <a:pt x="76888" y="58405"/>
                    <a:pt x="73672" y="64155"/>
                  </a:cubicBezTo>
                  <a:cubicBezTo>
                    <a:pt x="72822" y="65666"/>
                    <a:pt x="71905" y="67305"/>
                    <a:pt x="70933" y="69277"/>
                  </a:cubicBezTo>
                  <a:cubicBezTo>
                    <a:pt x="69055" y="73083"/>
                    <a:pt x="68677" y="76655"/>
                    <a:pt x="69805" y="79888"/>
                  </a:cubicBezTo>
                  <a:cubicBezTo>
                    <a:pt x="71250" y="84033"/>
                    <a:pt x="75011" y="87427"/>
                    <a:pt x="81644" y="90566"/>
                  </a:cubicBezTo>
                  <a:cubicBezTo>
                    <a:pt x="87083" y="93133"/>
                    <a:pt x="92777" y="98150"/>
                    <a:pt x="95838" y="101050"/>
                  </a:cubicBezTo>
                  <a:cubicBezTo>
                    <a:pt x="86250" y="109427"/>
                    <a:pt x="73733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1"/>
                    <a:pt x="0" y="60000"/>
                  </a:cubicBezTo>
                  <a:cubicBezTo>
                    <a:pt x="0" y="93133"/>
                    <a:pt x="26861" y="120000"/>
                    <a:pt x="60000" y="120000"/>
                  </a:cubicBezTo>
                  <a:cubicBezTo>
                    <a:pt x="93138" y="120000"/>
                    <a:pt x="120000" y="93133"/>
                    <a:pt x="120000" y="60000"/>
                  </a:cubicBezTo>
                  <a:cubicBezTo>
                    <a:pt x="120000" y="26861"/>
                    <a:pt x="93138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857" name="Shape 2857"/>
          <p:cNvGrpSpPr/>
          <p:nvPr/>
        </p:nvGrpSpPr>
        <p:grpSpPr>
          <a:xfrm>
            <a:off x="2962087" y="4825607"/>
            <a:ext cx="2021875" cy="574055"/>
            <a:chOff x="2597658" y="5111510"/>
            <a:chExt cx="2021875" cy="574055"/>
          </a:xfrm>
        </p:grpSpPr>
        <p:sp>
          <p:nvSpPr>
            <p:cNvPr id="2858" name="Shape 2858"/>
            <p:cNvSpPr/>
            <p:nvPr/>
          </p:nvSpPr>
          <p:spPr>
            <a:xfrm>
              <a:off x="2597658" y="5136926"/>
              <a:ext cx="548639" cy="548639"/>
            </a:xfrm>
            <a:prstGeom prst="ellipse">
              <a:avLst/>
            </a:prstGeom>
            <a:gradFill>
              <a:gsLst>
                <a:gs pos="0">
                  <a:srgbClr val="97C963"/>
                </a:gs>
                <a:gs pos="50000">
                  <a:srgbClr val="8AC943"/>
                </a:gs>
                <a:gs pos="100000">
                  <a:srgbClr val="7AB833"/>
                </a:gs>
              </a:gsLst>
              <a:lin ang="5400000" scaled="0"/>
            </a:gradFill>
            <a:ln>
              <a:noFill/>
            </a:ln>
            <a:effectLst>
              <a:outerShdw blurRad="57150" dist="19050" dir="5400000" algn="ctr" rotWithShape="0">
                <a:srgbClr val="000000">
                  <a:alpha val="62745"/>
                </a:srgbClr>
              </a:outerShdw>
            </a:effectLst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24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859" name="Shape 2859"/>
            <p:cNvSpPr txBox="1"/>
            <p:nvPr/>
          </p:nvSpPr>
          <p:spPr>
            <a:xfrm>
              <a:off x="3270893" y="5111510"/>
              <a:ext cx="1348640" cy="400109"/>
            </a:xfrm>
            <a:prstGeom prst="rect">
              <a:avLst/>
            </a:prstGeom>
            <a:noFill/>
            <a:ln>
              <a:noFill/>
            </a:ln>
          </p:spPr>
          <p:txBody>
            <a:bodyPr lIns="91425" tIns="45700" rIns="91425" bIns="4570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2000" b="1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1.074 K</a:t>
              </a:r>
            </a:p>
          </p:txBody>
        </p:sp>
        <p:sp>
          <p:nvSpPr>
            <p:cNvPr id="2860" name="Shape 2860"/>
            <p:cNvSpPr/>
            <p:nvPr/>
          </p:nvSpPr>
          <p:spPr>
            <a:xfrm>
              <a:off x="3372567" y="5483044"/>
              <a:ext cx="1017776" cy="20252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Pct val="25000"/>
                <a:buFontTx/>
                <a:buNone/>
                <a:defRPr/>
              </a:pPr>
              <a:r>
                <a:rPr kumimoji="0" lang="en-US" sz="1000" b="0" i="0" u="none" strike="noStrike" kern="0" cap="none" spc="0" normalizeH="0" baseline="0" noProof="0" dirty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Female User</a:t>
              </a:r>
            </a:p>
          </p:txBody>
        </p:sp>
        <p:sp>
          <p:nvSpPr>
            <p:cNvPr id="2861" name="Shape 2861"/>
            <p:cNvSpPr/>
            <p:nvPr/>
          </p:nvSpPr>
          <p:spPr>
            <a:xfrm>
              <a:off x="2732314" y="5267146"/>
              <a:ext cx="279327" cy="279327"/>
            </a:xfrm>
            <a:custGeom>
              <a:avLst/>
              <a:gdLst/>
              <a:ahLst/>
              <a:cxnLst/>
              <a:rect l="0" t="0" r="0" b="0"/>
              <a:pathLst>
                <a:path w="120000" h="120000" extrusionOk="0">
                  <a:moveTo>
                    <a:pt x="97738" y="99322"/>
                  </a:moveTo>
                  <a:cubicBezTo>
                    <a:pt x="91744" y="91922"/>
                    <a:pt x="84316" y="87844"/>
                    <a:pt x="78244" y="85127"/>
                  </a:cubicBezTo>
                  <a:cubicBezTo>
                    <a:pt x="76900" y="84522"/>
                    <a:pt x="76038" y="83883"/>
                    <a:pt x="75544" y="83277"/>
                  </a:cubicBezTo>
                  <a:cubicBezTo>
                    <a:pt x="84655" y="83105"/>
                    <a:pt x="91783" y="79094"/>
                    <a:pt x="92116" y="78905"/>
                  </a:cubicBezTo>
                  <a:cubicBezTo>
                    <a:pt x="93061" y="78366"/>
                    <a:pt x="93588" y="77322"/>
                    <a:pt x="93477" y="76244"/>
                  </a:cubicBezTo>
                  <a:cubicBezTo>
                    <a:pt x="93372" y="75255"/>
                    <a:pt x="92738" y="74411"/>
                    <a:pt x="91833" y="74027"/>
                  </a:cubicBezTo>
                  <a:cubicBezTo>
                    <a:pt x="91450" y="73750"/>
                    <a:pt x="87016" y="70161"/>
                    <a:pt x="87016" y="50283"/>
                  </a:cubicBezTo>
                  <a:cubicBezTo>
                    <a:pt x="87016" y="27777"/>
                    <a:pt x="78416" y="16361"/>
                    <a:pt x="61450" y="16361"/>
                  </a:cubicBezTo>
                  <a:cubicBezTo>
                    <a:pt x="47116" y="16361"/>
                    <a:pt x="32472" y="20233"/>
                    <a:pt x="32472" y="48922"/>
                  </a:cubicBezTo>
                  <a:cubicBezTo>
                    <a:pt x="32472" y="69750"/>
                    <a:pt x="28994" y="73766"/>
                    <a:pt x="28455" y="74261"/>
                  </a:cubicBezTo>
                  <a:cubicBezTo>
                    <a:pt x="27538" y="74533"/>
                    <a:pt x="26811" y="75283"/>
                    <a:pt x="26577" y="76238"/>
                  </a:cubicBezTo>
                  <a:cubicBezTo>
                    <a:pt x="26300" y="77416"/>
                    <a:pt x="26822" y="78627"/>
                    <a:pt x="27861" y="79233"/>
                  </a:cubicBezTo>
                  <a:cubicBezTo>
                    <a:pt x="35533" y="83688"/>
                    <a:pt x="41566" y="84088"/>
                    <a:pt x="44805" y="83838"/>
                  </a:cubicBezTo>
                  <a:cubicBezTo>
                    <a:pt x="44411" y="84172"/>
                    <a:pt x="43611" y="84672"/>
                    <a:pt x="42022" y="85194"/>
                  </a:cubicBezTo>
                  <a:cubicBezTo>
                    <a:pt x="34505" y="87644"/>
                    <a:pt x="26477" y="93372"/>
                    <a:pt x="21988" y="99077"/>
                  </a:cubicBezTo>
                  <a:cubicBezTo>
                    <a:pt x="11805" y="89166"/>
                    <a:pt x="5455" y="75333"/>
                    <a:pt x="5455" y="60000"/>
                  </a:cubicBezTo>
                  <a:cubicBezTo>
                    <a:pt x="5455" y="29872"/>
                    <a:pt x="29872" y="5455"/>
                    <a:pt x="60000" y="5455"/>
                  </a:cubicBezTo>
                  <a:cubicBezTo>
                    <a:pt x="90122" y="5455"/>
                    <a:pt x="114544" y="29872"/>
                    <a:pt x="114544" y="60000"/>
                  </a:cubicBezTo>
                  <a:cubicBezTo>
                    <a:pt x="114544" y="75466"/>
                    <a:pt x="108077" y="89400"/>
                    <a:pt x="97738" y="99322"/>
                  </a:cubicBezTo>
                  <a:moveTo>
                    <a:pt x="60000" y="114544"/>
                  </a:moveTo>
                  <a:cubicBezTo>
                    <a:pt x="47161" y="114544"/>
                    <a:pt x="35388" y="110083"/>
                    <a:pt x="26072" y="102666"/>
                  </a:cubicBezTo>
                  <a:cubicBezTo>
                    <a:pt x="29777" y="97800"/>
                    <a:pt x="37183" y="92511"/>
                    <a:pt x="43716" y="90377"/>
                  </a:cubicBezTo>
                  <a:cubicBezTo>
                    <a:pt x="47655" y="89094"/>
                    <a:pt x="49933" y="87155"/>
                    <a:pt x="50483" y="84622"/>
                  </a:cubicBezTo>
                  <a:cubicBezTo>
                    <a:pt x="51188" y="81422"/>
                    <a:pt x="48750" y="79055"/>
                    <a:pt x="48472" y="78794"/>
                  </a:cubicBezTo>
                  <a:cubicBezTo>
                    <a:pt x="47761" y="78138"/>
                    <a:pt x="46733" y="77916"/>
                    <a:pt x="45811" y="78194"/>
                  </a:cubicBezTo>
                  <a:cubicBezTo>
                    <a:pt x="45600" y="78255"/>
                    <a:pt x="41144" y="79494"/>
                    <a:pt x="33827" y="76188"/>
                  </a:cubicBezTo>
                  <a:cubicBezTo>
                    <a:pt x="36033" y="72366"/>
                    <a:pt x="37922" y="64544"/>
                    <a:pt x="37922" y="48922"/>
                  </a:cubicBezTo>
                  <a:cubicBezTo>
                    <a:pt x="37922" y="23894"/>
                    <a:pt x="49050" y="21822"/>
                    <a:pt x="61450" y="21822"/>
                  </a:cubicBezTo>
                  <a:cubicBezTo>
                    <a:pt x="70083" y="21822"/>
                    <a:pt x="81561" y="24766"/>
                    <a:pt x="81561" y="50283"/>
                  </a:cubicBezTo>
                  <a:cubicBezTo>
                    <a:pt x="81561" y="64788"/>
                    <a:pt x="83844" y="72033"/>
                    <a:pt x="86105" y="75650"/>
                  </a:cubicBezTo>
                  <a:cubicBezTo>
                    <a:pt x="83016" y="76827"/>
                    <a:pt x="78100" y="78200"/>
                    <a:pt x="72761" y="77738"/>
                  </a:cubicBezTo>
                  <a:cubicBezTo>
                    <a:pt x="71572" y="77616"/>
                    <a:pt x="70500" y="78288"/>
                    <a:pt x="70027" y="79361"/>
                  </a:cubicBezTo>
                  <a:cubicBezTo>
                    <a:pt x="69000" y="81688"/>
                    <a:pt x="68933" y="86938"/>
                    <a:pt x="76016" y="90105"/>
                  </a:cubicBezTo>
                  <a:cubicBezTo>
                    <a:pt x="81538" y="92577"/>
                    <a:pt x="88294" y="96283"/>
                    <a:pt x="93611" y="102900"/>
                  </a:cubicBezTo>
                  <a:cubicBezTo>
                    <a:pt x="84344" y="110172"/>
                    <a:pt x="72694" y="114544"/>
                    <a:pt x="60000" y="114544"/>
                  </a:cubicBezTo>
                  <a:moveTo>
                    <a:pt x="60000" y="0"/>
                  </a:moveTo>
                  <a:cubicBezTo>
                    <a:pt x="26861" y="0"/>
                    <a:pt x="0" y="26866"/>
                    <a:pt x="0" y="60000"/>
                  </a:cubicBezTo>
                  <a:cubicBezTo>
                    <a:pt x="0" y="93138"/>
                    <a:pt x="26861" y="120000"/>
                    <a:pt x="60000" y="120000"/>
                  </a:cubicBezTo>
                  <a:cubicBezTo>
                    <a:pt x="93133" y="120000"/>
                    <a:pt x="120000" y="93138"/>
                    <a:pt x="120000" y="60000"/>
                  </a:cubicBezTo>
                  <a:cubicBezTo>
                    <a:pt x="120000" y="26866"/>
                    <a:pt x="93133" y="0"/>
                    <a:pt x="60000" y="0"/>
                  </a:cubicBezTo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lIns="19025" tIns="19025" rIns="19025" bIns="190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500" b="0" i="0" u="none" strike="noStrike" kern="0" cap="none" spc="0" normalizeH="0" baseline="0" noProof="0">
                <a:ln>
                  <a:noFill/>
                </a:ln>
                <a:solidFill>
                  <a:schemeClr val="dk2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</p:grpSp>
      <p:grpSp>
        <p:nvGrpSpPr>
          <p:cNvPr id="26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27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28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29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8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8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28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79" name="Shape 2879"/>
          <p:cNvGrpSpPr/>
          <p:nvPr/>
        </p:nvGrpSpPr>
        <p:grpSpPr>
          <a:xfrm>
            <a:off x="873941" y="1647602"/>
            <a:ext cx="3403152" cy="4763323"/>
            <a:chOff x="6238344" y="1731316"/>
            <a:chExt cx="2247287" cy="3145483"/>
          </a:xfrm>
        </p:grpSpPr>
        <p:grpSp>
          <p:nvGrpSpPr>
            <p:cNvPr id="2880" name="Shape 2880"/>
            <p:cNvGrpSpPr/>
            <p:nvPr/>
          </p:nvGrpSpPr>
          <p:grpSpPr>
            <a:xfrm>
              <a:off x="7589230" y="1731316"/>
              <a:ext cx="896401" cy="2184412"/>
              <a:chOff x="7589230" y="1731316"/>
              <a:chExt cx="896401" cy="2184412"/>
            </a:xfrm>
          </p:grpSpPr>
          <p:sp>
            <p:nvSpPr>
              <p:cNvPr id="2881" name="Shape 2881"/>
              <p:cNvSpPr/>
              <p:nvPr/>
            </p:nvSpPr>
            <p:spPr>
              <a:xfrm flipH="1">
                <a:off x="7589231" y="1731316"/>
                <a:ext cx="896400" cy="1128134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756"/>
                    </a:moveTo>
                    <a:cubicBezTo>
                      <a:pt x="32882" y="0"/>
                      <a:pt x="32882" y="0"/>
                      <a:pt x="32882" y="0"/>
                    </a:cubicBezTo>
                    <a:cubicBezTo>
                      <a:pt x="89395" y="0"/>
                      <a:pt x="89395" y="0"/>
                      <a:pt x="89395" y="0"/>
                    </a:cubicBezTo>
                    <a:cubicBezTo>
                      <a:pt x="120000" y="17756"/>
                      <a:pt x="120000" y="17756"/>
                      <a:pt x="120000" y="17756"/>
                    </a:cubicBezTo>
                    <a:cubicBezTo>
                      <a:pt x="101921" y="44222"/>
                      <a:pt x="101921" y="44222"/>
                      <a:pt x="101921" y="44222"/>
                    </a:cubicBezTo>
                    <a:cubicBezTo>
                      <a:pt x="101921" y="44222"/>
                      <a:pt x="36868" y="119208"/>
                      <a:pt x="36156" y="119660"/>
                    </a:cubicBezTo>
                    <a:cubicBezTo>
                      <a:pt x="35444" y="120000"/>
                      <a:pt x="8256" y="33025"/>
                      <a:pt x="8256" y="33025"/>
                    </a:cubicBezTo>
                    <a:lnTo>
                      <a:pt x="0" y="17756"/>
                    </a:lnTo>
                    <a:close/>
                  </a:path>
                </a:pathLst>
              </a:custGeom>
              <a:solidFill>
                <a:srgbClr val="C3E0A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2" name="Shape 2882"/>
              <p:cNvSpPr/>
              <p:nvPr/>
            </p:nvSpPr>
            <p:spPr>
              <a:xfrm flipH="1">
                <a:off x="7817374" y="2079816"/>
                <a:ext cx="520954" cy="182513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70748"/>
                    </a:moveTo>
                    <a:lnTo>
                      <a:pt x="120000" y="118"/>
                    </a:lnTo>
                    <a:lnTo>
                      <a:pt x="13241" y="0"/>
                    </a:lnTo>
                    <a:lnTo>
                      <a:pt x="0" y="67086"/>
                    </a:lnTo>
                    <a:lnTo>
                      <a:pt x="25655" y="113740"/>
                    </a:lnTo>
                    <a:lnTo>
                      <a:pt x="91448" y="120000"/>
                    </a:lnTo>
                    <a:lnTo>
                      <a:pt x="120000" y="113740"/>
                    </a:lnTo>
                    <a:lnTo>
                      <a:pt x="120000" y="70748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3" name="Shape 2883"/>
              <p:cNvSpPr/>
              <p:nvPr/>
            </p:nvSpPr>
            <p:spPr>
              <a:xfrm flipH="1">
                <a:off x="8226951" y="1898380"/>
                <a:ext cx="258680" cy="201734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80000" y="120000"/>
                    </a:moveTo>
                    <a:lnTo>
                      <a:pt x="44166" y="114443"/>
                    </a:lnTo>
                    <a:lnTo>
                      <a:pt x="0" y="0"/>
                    </a:lnTo>
                    <a:lnTo>
                      <a:pt x="95000" y="10792"/>
                    </a:lnTo>
                    <a:lnTo>
                      <a:pt x="120000" y="113695"/>
                    </a:lnTo>
                    <a:lnTo>
                      <a:pt x="80000" y="120000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4" name="Shape 2884"/>
              <p:cNvSpPr/>
              <p:nvPr/>
            </p:nvSpPr>
            <p:spPr>
              <a:xfrm flipH="1">
                <a:off x="7589230" y="1898380"/>
                <a:ext cx="228141" cy="127184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17288"/>
                    </a:moveTo>
                    <a:lnTo>
                      <a:pt x="120000" y="0"/>
                    </a:lnTo>
                    <a:lnTo>
                      <a:pt x="115275" y="100169"/>
                    </a:lnTo>
                    <a:lnTo>
                      <a:pt x="115275" y="109491"/>
                    </a:lnTo>
                    <a:lnTo>
                      <a:pt x="0" y="119999"/>
                    </a:lnTo>
                    <a:lnTo>
                      <a:pt x="0" y="17288"/>
                    </a:lnTo>
                    <a:close/>
                  </a:path>
                </a:pathLst>
              </a:custGeom>
              <a:solidFill>
                <a:srgbClr val="76AB38"/>
              </a:solidFill>
              <a:ln>
                <a:noFill/>
              </a:ln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85" name="Shape 2885"/>
            <p:cNvGrpSpPr/>
            <p:nvPr/>
          </p:nvGrpSpPr>
          <p:grpSpPr>
            <a:xfrm>
              <a:off x="7691625" y="3380403"/>
              <a:ext cx="770653" cy="1199990"/>
              <a:chOff x="7691625" y="3380403"/>
              <a:chExt cx="770653" cy="1199990"/>
            </a:xfrm>
          </p:grpSpPr>
          <p:sp>
            <p:nvSpPr>
              <p:cNvPr id="2886" name="Shape 2886"/>
              <p:cNvSpPr/>
              <p:nvPr/>
            </p:nvSpPr>
            <p:spPr>
              <a:xfrm flipH="1">
                <a:off x="7763482" y="3843873"/>
                <a:ext cx="569456" cy="73652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7271" y="119306"/>
                    </a:moveTo>
                    <a:cubicBezTo>
                      <a:pt x="108560" y="120000"/>
                      <a:pt x="108560" y="120000"/>
                      <a:pt x="108560" y="120000"/>
                    </a:cubicBezTo>
                    <a:cubicBezTo>
                      <a:pt x="120000" y="86358"/>
                      <a:pt x="120000" y="86358"/>
                      <a:pt x="120000" y="86358"/>
                    </a:cubicBezTo>
                    <a:cubicBezTo>
                      <a:pt x="120000" y="86358"/>
                      <a:pt x="108560" y="2427"/>
                      <a:pt x="103850" y="1213"/>
                    </a:cubicBezTo>
                    <a:cubicBezTo>
                      <a:pt x="99140" y="0"/>
                      <a:pt x="53607" y="3988"/>
                      <a:pt x="50467" y="3988"/>
                    </a:cubicBezTo>
                    <a:cubicBezTo>
                      <a:pt x="47327" y="3988"/>
                      <a:pt x="13457" y="3988"/>
                      <a:pt x="13457" y="3988"/>
                    </a:cubicBezTo>
                    <a:cubicBezTo>
                      <a:pt x="0" y="14566"/>
                      <a:pt x="0" y="14566"/>
                      <a:pt x="0" y="14566"/>
                    </a:cubicBezTo>
                    <a:lnTo>
                      <a:pt x="17271" y="119306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7" name="Shape 2887"/>
              <p:cNvSpPr/>
              <p:nvPr/>
            </p:nvSpPr>
            <p:spPr>
              <a:xfrm flipH="1">
                <a:off x="8252100" y="3660642"/>
                <a:ext cx="210178" cy="91615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11282" y="84705"/>
                    </a:lnTo>
                    <a:lnTo>
                      <a:pt x="120000" y="120000"/>
                    </a:lnTo>
                    <a:lnTo>
                      <a:pt x="113846" y="35764"/>
                    </a:lnTo>
                    <a:lnTo>
                      <a:pt x="98461" y="94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8973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88" name="Shape 2888"/>
              <p:cNvSpPr/>
              <p:nvPr/>
            </p:nvSpPr>
            <p:spPr>
              <a:xfrm flipH="1">
                <a:off x="7691625" y="3380403"/>
                <a:ext cx="770653" cy="55328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00419" y="8961"/>
                    </a:moveTo>
                    <a:lnTo>
                      <a:pt x="36643" y="8961"/>
                    </a:lnTo>
                    <a:lnTo>
                      <a:pt x="0" y="60779"/>
                    </a:lnTo>
                    <a:lnTo>
                      <a:pt x="31048" y="120000"/>
                    </a:lnTo>
                    <a:lnTo>
                      <a:pt x="100419" y="120000"/>
                    </a:lnTo>
                    <a:lnTo>
                      <a:pt x="107972" y="76753"/>
                    </a:lnTo>
                    <a:lnTo>
                      <a:pt x="120000" y="35064"/>
                    </a:lnTo>
                    <a:lnTo>
                      <a:pt x="107692" y="0"/>
                    </a:lnTo>
                    <a:lnTo>
                      <a:pt x="100419" y="8961"/>
                    </a:lnTo>
                    <a:close/>
                  </a:path>
                </a:pathLst>
              </a:custGeom>
              <a:solidFill>
                <a:srgbClr val="B8DA92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89" name="Shape 2889"/>
            <p:cNvGrpSpPr/>
            <p:nvPr/>
          </p:nvGrpSpPr>
          <p:grpSpPr>
            <a:xfrm>
              <a:off x="6917379" y="2358256"/>
              <a:ext cx="899994" cy="1528730"/>
              <a:chOff x="6917379" y="2358256"/>
              <a:chExt cx="899994" cy="1528730"/>
            </a:xfrm>
          </p:grpSpPr>
          <p:sp>
            <p:nvSpPr>
              <p:cNvPr id="2890" name="Shape 2890"/>
              <p:cNvSpPr/>
              <p:nvPr/>
            </p:nvSpPr>
            <p:spPr>
              <a:xfrm flipH="1">
                <a:off x="7053905" y="2554064"/>
                <a:ext cx="601791" cy="1230528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3611" y="111240"/>
                    </a:moveTo>
                    <a:lnTo>
                      <a:pt x="0" y="93021"/>
                    </a:lnTo>
                    <a:lnTo>
                      <a:pt x="15044" y="21897"/>
                    </a:lnTo>
                    <a:lnTo>
                      <a:pt x="51940" y="0"/>
                    </a:lnTo>
                    <a:lnTo>
                      <a:pt x="111402" y="21897"/>
                    </a:lnTo>
                    <a:lnTo>
                      <a:pt x="120000" y="94248"/>
                    </a:lnTo>
                    <a:lnTo>
                      <a:pt x="104597" y="111240"/>
                    </a:lnTo>
                    <a:lnTo>
                      <a:pt x="42268" y="120000"/>
                    </a:lnTo>
                    <a:lnTo>
                      <a:pt x="13611" y="11124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1" name="Shape 2891"/>
              <p:cNvSpPr/>
              <p:nvPr/>
            </p:nvSpPr>
            <p:spPr>
              <a:xfrm flipH="1">
                <a:off x="7580250" y="2554064"/>
                <a:ext cx="237123" cy="13329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113045"/>
                    </a:lnTo>
                    <a:lnTo>
                      <a:pt x="30909" y="119999"/>
                    </a:lnTo>
                    <a:lnTo>
                      <a:pt x="117272" y="107223"/>
                    </a:lnTo>
                    <a:lnTo>
                      <a:pt x="116363" y="102695"/>
                    </a:lnTo>
                    <a:lnTo>
                      <a:pt x="120000" y="20215"/>
                    </a:lnTo>
                    <a:lnTo>
                      <a:pt x="87272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2" name="Shape 2892"/>
              <p:cNvSpPr/>
              <p:nvPr/>
            </p:nvSpPr>
            <p:spPr>
              <a:xfrm flipH="1">
                <a:off x="6917379" y="2554064"/>
                <a:ext cx="213771" cy="128082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120000" y="0"/>
                    </a:moveTo>
                    <a:lnTo>
                      <a:pt x="72605" y="119999"/>
                    </a:lnTo>
                    <a:lnTo>
                      <a:pt x="0" y="106872"/>
                    </a:lnTo>
                    <a:lnTo>
                      <a:pt x="19159" y="21037"/>
                    </a:lnTo>
                    <a:lnTo>
                      <a:pt x="27226" y="5049"/>
                    </a:lnTo>
                    <a:lnTo>
                      <a:pt x="120000" y="0"/>
                    </a:lnTo>
                    <a:close/>
                  </a:path>
                </a:pathLst>
              </a:custGeom>
              <a:solidFill>
                <a:srgbClr val="4E772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3" name="Shape 2893"/>
              <p:cNvSpPr/>
              <p:nvPr/>
            </p:nvSpPr>
            <p:spPr>
              <a:xfrm flipH="1">
                <a:off x="6917379" y="2358256"/>
                <a:ext cx="899992" cy="420356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55897"/>
                    </a:moveTo>
                    <a:lnTo>
                      <a:pt x="29221" y="0"/>
                    </a:lnTo>
                    <a:lnTo>
                      <a:pt x="83353" y="0"/>
                    </a:lnTo>
                    <a:lnTo>
                      <a:pt x="120000" y="55897"/>
                    </a:lnTo>
                    <a:lnTo>
                      <a:pt x="96047" y="120000"/>
                    </a:lnTo>
                    <a:lnTo>
                      <a:pt x="31616" y="120000"/>
                    </a:lnTo>
                    <a:lnTo>
                      <a:pt x="0" y="55897"/>
                    </a:lnTo>
                    <a:close/>
                  </a:path>
                </a:pathLst>
              </a:custGeom>
              <a:solidFill>
                <a:srgbClr val="A3D17A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94" name="Shape 2894"/>
            <p:cNvGrpSpPr/>
            <p:nvPr/>
          </p:nvGrpSpPr>
          <p:grpSpPr>
            <a:xfrm>
              <a:off x="6238344" y="3669623"/>
              <a:ext cx="986220" cy="898197"/>
              <a:chOff x="6238344" y="3669623"/>
              <a:chExt cx="986220" cy="898197"/>
            </a:xfrm>
          </p:grpSpPr>
          <p:sp>
            <p:nvSpPr>
              <p:cNvPr id="2895" name="Shape 2895"/>
              <p:cNvSpPr/>
              <p:nvPr/>
            </p:nvSpPr>
            <p:spPr>
              <a:xfrm flipH="1">
                <a:off x="6238344" y="3669623"/>
                <a:ext cx="986220" cy="72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3283"/>
                    </a:moveTo>
                    <a:lnTo>
                      <a:pt x="27978" y="0"/>
                    </a:lnTo>
                    <a:lnTo>
                      <a:pt x="83497" y="0"/>
                    </a:lnTo>
                    <a:lnTo>
                      <a:pt x="120000" y="43283"/>
                    </a:lnTo>
                    <a:lnTo>
                      <a:pt x="107540" y="93134"/>
                    </a:lnTo>
                    <a:lnTo>
                      <a:pt x="83497" y="120000"/>
                    </a:lnTo>
                    <a:lnTo>
                      <a:pt x="20327" y="113134"/>
                    </a:lnTo>
                    <a:lnTo>
                      <a:pt x="3060" y="59701"/>
                    </a:lnTo>
                    <a:lnTo>
                      <a:pt x="0" y="43283"/>
                    </a:lnTo>
                    <a:close/>
                  </a:path>
                </a:pathLst>
              </a:custGeom>
              <a:solidFill>
                <a:srgbClr val="93CD6D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6" name="Shape 2896"/>
              <p:cNvSpPr/>
              <p:nvPr/>
            </p:nvSpPr>
            <p:spPr>
              <a:xfrm flipH="1">
                <a:off x="6238344" y="3930101"/>
                <a:ext cx="361076" cy="63771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716" y="56450"/>
                    </a:moveTo>
                    <a:lnTo>
                      <a:pt x="0" y="61859"/>
                    </a:lnTo>
                    <a:lnTo>
                      <a:pt x="28059" y="119999"/>
                    </a:lnTo>
                    <a:lnTo>
                      <a:pt x="87164" y="61859"/>
                    </a:lnTo>
                    <a:lnTo>
                      <a:pt x="120000" y="0"/>
                    </a:lnTo>
                    <a:lnTo>
                      <a:pt x="56716" y="56450"/>
                    </a:lnTo>
                    <a:close/>
                  </a:path>
                </a:pathLst>
              </a:custGeom>
              <a:solidFill>
                <a:srgbClr val="3F6823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897" name="Shape 2897"/>
              <p:cNvSpPr/>
              <p:nvPr/>
            </p:nvSpPr>
            <p:spPr>
              <a:xfrm flipH="1">
                <a:off x="6428761" y="4230098"/>
                <a:ext cx="644905" cy="337722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064" y="0"/>
                    </a:moveTo>
                    <a:lnTo>
                      <a:pt x="120000" y="0"/>
                    </a:lnTo>
                    <a:lnTo>
                      <a:pt x="103955" y="120000"/>
                    </a:lnTo>
                    <a:lnTo>
                      <a:pt x="16044" y="120000"/>
                    </a:lnTo>
                    <a:lnTo>
                      <a:pt x="0" y="57446"/>
                    </a:lnTo>
                    <a:lnTo>
                      <a:pt x="23064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grpSp>
          <p:nvGrpSpPr>
            <p:cNvPr id="2898" name="Shape 2898"/>
            <p:cNvGrpSpPr/>
            <p:nvPr/>
          </p:nvGrpSpPr>
          <p:grpSpPr>
            <a:xfrm>
              <a:off x="6831153" y="3276214"/>
              <a:ext cx="986220" cy="1600585"/>
              <a:chOff x="6831153" y="3276214"/>
              <a:chExt cx="986220" cy="1600585"/>
            </a:xfrm>
          </p:grpSpPr>
          <p:sp>
            <p:nvSpPr>
              <p:cNvPr id="2899" name="Shape 2899"/>
              <p:cNvSpPr/>
              <p:nvPr/>
            </p:nvSpPr>
            <p:spPr>
              <a:xfrm flipH="1">
                <a:off x="6831154" y="3276214"/>
                <a:ext cx="986220" cy="722149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43582"/>
                    </a:moveTo>
                    <a:lnTo>
                      <a:pt x="27978" y="0"/>
                    </a:lnTo>
                    <a:lnTo>
                      <a:pt x="83497" y="0"/>
                    </a:lnTo>
                    <a:lnTo>
                      <a:pt x="120000" y="43582"/>
                    </a:lnTo>
                    <a:lnTo>
                      <a:pt x="107540" y="93432"/>
                    </a:lnTo>
                    <a:lnTo>
                      <a:pt x="83497" y="120000"/>
                    </a:lnTo>
                    <a:lnTo>
                      <a:pt x="20327" y="113432"/>
                    </a:lnTo>
                    <a:lnTo>
                      <a:pt x="3060" y="60000"/>
                    </a:lnTo>
                    <a:lnTo>
                      <a:pt x="0" y="43582"/>
                    </a:lnTo>
                    <a:close/>
                  </a:path>
                </a:pathLst>
              </a:custGeom>
              <a:solidFill>
                <a:srgbClr val="B0D489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0" name="Shape 2900"/>
              <p:cNvSpPr/>
              <p:nvPr/>
            </p:nvSpPr>
            <p:spPr>
              <a:xfrm flipH="1">
                <a:off x="6831153" y="3538487"/>
                <a:ext cx="361076" cy="1338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56716" y="26899"/>
                    </a:moveTo>
                    <a:lnTo>
                      <a:pt x="0" y="92134"/>
                    </a:lnTo>
                    <a:lnTo>
                      <a:pt x="27462" y="119999"/>
                    </a:lnTo>
                    <a:lnTo>
                      <a:pt x="87164" y="92134"/>
                    </a:lnTo>
                    <a:lnTo>
                      <a:pt x="120000" y="0"/>
                    </a:lnTo>
                    <a:lnTo>
                      <a:pt x="56716" y="26899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1" name="Shape 2901"/>
              <p:cNvSpPr/>
              <p:nvPr/>
            </p:nvSpPr>
            <p:spPr>
              <a:xfrm flipH="1">
                <a:off x="7021571" y="3838483"/>
                <a:ext cx="644905" cy="1038315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23064" y="0"/>
                    </a:moveTo>
                    <a:lnTo>
                      <a:pt x="120000" y="0"/>
                    </a:lnTo>
                    <a:lnTo>
                      <a:pt x="103621" y="120000"/>
                    </a:lnTo>
                    <a:lnTo>
                      <a:pt x="16044" y="120000"/>
                    </a:lnTo>
                    <a:lnTo>
                      <a:pt x="0" y="18477"/>
                    </a:lnTo>
                    <a:lnTo>
                      <a:pt x="23064" y="0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02" name="Shape 2902"/>
              <p:cNvSpPr/>
              <p:nvPr/>
            </p:nvSpPr>
            <p:spPr>
              <a:xfrm flipH="1">
                <a:off x="7542525" y="3538487"/>
                <a:ext cx="274848" cy="1338311"/>
              </a:xfrm>
              <a:custGeom>
                <a:avLst/>
                <a:gdLst/>
                <a:ahLst/>
                <a:cxnLst/>
                <a:rect l="0" t="0" r="0" b="0"/>
                <a:pathLst>
                  <a:path w="120000" h="120000" extrusionOk="0">
                    <a:moveTo>
                      <a:pt x="0" y="0"/>
                    </a:moveTo>
                    <a:lnTo>
                      <a:pt x="0" y="93422"/>
                    </a:lnTo>
                    <a:lnTo>
                      <a:pt x="103529" y="119999"/>
                    </a:lnTo>
                    <a:lnTo>
                      <a:pt x="120000" y="26899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5C8631"/>
              </a:solidFill>
              <a:ln>
                <a:noFill/>
              </a:ln>
              <a:effectLst>
                <a:outerShdw blurRad="76200" sy="23000" kx="1200000" ky="1200000" algn="br" rotWithShape="0">
                  <a:srgbClr val="000000">
                    <a:alpha val="20000"/>
                  </a:srgbClr>
                </a:outerShdw>
              </a:effectLst>
            </p:spPr>
            <p:txBody>
              <a:bodyPr lIns="91425" tIns="45700" rIns="91425" bIns="45700" anchor="t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</p:grpSp>
      <p:sp>
        <p:nvSpPr>
          <p:cNvPr id="2903" name="Shape 2903"/>
          <p:cNvSpPr txBox="1"/>
          <p:nvPr/>
        </p:nvSpPr>
        <p:spPr>
          <a:xfrm>
            <a:off x="6096000" y="2697000"/>
            <a:ext cx="4988806" cy="954106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 lvl="0">
              <a:buSzPct val="25000"/>
              <a:defRPr/>
            </a:pPr>
            <a:r>
              <a:rPr lang="zh-CN" altLang="en-US" sz="2800" b="1" kern="0" dirty="0">
                <a:solidFill>
                  <a:schemeClr val="dk1"/>
                </a:solidFill>
                <a:cs typeface="+mn-ea"/>
                <a:sym typeface="+mn-lt"/>
              </a:rPr>
              <a:t>此处添加标题</a:t>
            </a:r>
          </a:p>
        </p:txBody>
      </p:sp>
      <p:sp>
        <p:nvSpPr>
          <p:cNvPr id="2904" name="Shape 2904"/>
          <p:cNvSpPr/>
          <p:nvPr/>
        </p:nvSpPr>
        <p:spPr>
          <a:xfrm>
            <a:off x="6111832" y="3132001"/>
            <a:ext cx="4864539" cy="1200329"/>
          </a:xfrm>
          <a:prstGeom prst="rect">
            <a:avLst/>
          </a:prstGeom>
          <a:noFill/>
          <a:ln>
            <a:noFill/>
          </a:ln>
        </p:spPr>
        <p:txBody>
          <a:bodyPr lIns="91425" tIns="45700" rIns="91425" bIns="45700" anchor="t" anchorCtr="0">
            <a:noAutofit/>
          </a:bodyPr>
          <a:lstStyle/>
          <a:p>
            <a:pPr>
              <a:lnSpc>
                <a:spcPct val="150000"/>
              </a:lnSpc>
              <a:buSzPct val="25000"/>
              <a:defRPr/>
            </a:pP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用户可以在投影仪或计算机上进行演示，也可以将演示文稿打印出来，制作成胶片，以便应用到更广泛的领域中，利用</a:t>
            </a:r>
            <a:r>
              <a:rPr lang="en-US" altLang="zh-CN" sz="1200" kern="0" dirty="0">
                <a:solidFill>
                  <a:schemeClr val="dk1"/>
                </a:solidFill>
                <a:cs typeface="+mn-ea"/>
                <a:sym typeface="+mn-lt"/>
              </a:rPr>
              <a:t>Microsoft Office </a:t>
            </a:r>
            <a:r>
              <a:rPr lang="en-US" altLang="zh-CN" sz="1200" kern="0" dirty="0" err="1">
                <a:solidFill>
                  <a:schemeClr val="dk1"/>
                </a:solidFill>
                <a:cs typeface="+mn-ea"/>
                <a:sym typeface="+mn-lt"/>
              </a:rPr>
              <a:t>powerpoint</a:t>
            </a:r>
            <a:r>
              <a:rPr lang="zh-CN" altLang="en-US" sz="1200" kern="0" dirty="0">
                <a:solidFill>
                  <a:schemeClr val="dk1"/>
                </a:solidFill>
                <a:cs typeface="+mn-ea"/>
                <a:sym typeface="+mn-lt"/>
              </a:rPr>
              <a:t>不仅可以创建演示文稿，用户可以在投影仪或计算机上进行演示，也可以将演示文稿打印出来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Pct val="25000"/>
              <a:buFontTx/>
              <a:buNone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rPr>
              <a:t>.</a:t>
            </a:r>
          </a:p>
        </p:txBody>
      </p:sp>
      <p:grpSp>
        <p:nvGrpSpPr>
          <p:cNvPr id="2905" name="Shape 2905"/>
          <p:cNvGrpSpPr/>
          <p:nvPr/>
        </p:nvGrpSpPr>
        <p:grpSpPr>
          <a:xfrm>
            <a:off x="6112279" y="4679446"/>
            <a:ext cx="5485810" cy="769649"/>
            <a:chOff x="6101350" y="4500001"/>
            <a:chExt cx="5485810" cy="769649"/>
          </a:xfrm>
        </p:grpSpPr>
        <p:sp>
          <p:nvSpPr>
            <p:cNvPr id="2906" name="Shape 2906"/>
            <p:cNvSpPr/>
            <p:nvPr/>
          </p:nvSpPr>
          <p:spPr>
            <a:xfrm>
              <a:off x="10317803" y="4500001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7" name="Shape 2907"/>
            <p:cNvSpPr/>
            <p:nvPr/>
          </p:nvSpPr>
          <p:spPr>
            <a:xfrm>
              <a:off x="10317803" y="4508846"/>
              <a:ext cx="708703" cy="731272"/>
            </a:xfrm>
            <a:prstGeom prst="blockArc">
              <a:avLst>
                <a:gd name="adj1" fmla="val 15313566"/>
                <a:gd name="adj2" fmla="val 9303865"/>
                <a:gd name="adj3" fmla="val 25694"/>
              </a:avLst>
            </a:prstGeom>
            <a:solidFill>
              <a:schemeClr val="accent4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08" name="Shape 2908"/>
            <p:cNvSpPr txBox="1"/>
            <p:nvPr/>
          </p:nvSpPr>
          <p:spPr>
            <a:xfrm flipH="1">
              <a:off x="11136837" y="4654842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4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4"/>
                  </a:solidFill>
                  <a:effectLst/>
                  <a:uLnTx/>
                  <a:uFillTx/>
                  <a:cs typeface="+mn-ea"/>
                  <a:sym typeface="+mn-lt"/>
                </a:rPr>
                <a:t>60%</a:t>
              </a:r>
            </a:p>
          </p:txBody>
        </p:sp>
        <p:sp>
          <p:nvSpPr>
            <p:cNvPr id="2909" name="Shape 2909"/>
            <p:cNvSpPr txBox="1"/>
            <p:nvPr/>
          </p:nvSpPr>
          <p:spPr>
            <a:xfrm flipH="1">
              <a:off x="11136837" y="4928505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D</a:t>
              </a:r>
            </a:p>
          </p:txBody>
        </p:sp>
        <p:grpSp>
          <p:nvGrpSpPr>
            <p:cNvPr id="2910" name="Shape 2910"/>
            <p:cNvGrpSpPr/>
            <p:nvPr/>
          </p:nvGrpSpPr>
          <p:grpSpPr>
            <a:xfrm>
              <a:off x="6101350" y="4535203"/>
              <a:ext cx="708704" cy="731856"/>
              <a:chOff x="6815964" y="4544567"/>
              <a:chExt cx="802117" cy="779299"/>
            </a:xfrm>
          </p:grpSpPr>
          <p:sp>
            <p:nvSpPr>
              <p:cNvPr id="2911" name="Shape 2911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2" name="Shape 2912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4832971"/>
                  <a:gd name="adj3" fmla="val 24220"/>
                </a:avLst>
              </a:prstGeom>
              <a:solidFill>
                <a:schemeClr val="accent1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13" name="Shape 2913"/>
            <p:cNvSpPr txBox="1"/>
            <p:nvPr/>
          </p:nvSpPr>
          <p:spPr>
            <a:xfrm flipH="1">
              <a:off x="6888805" y="4674585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1"/>
                  </a:solidFill>
                  <a:effectLst/>
                  <a:uLnTx/>
                  <a:uFillTx/>
                  <a:cs typeface="+mn-ea"/>
                  <a:sym typeface="+mn-lt"/>
                </a:rPr>
                <a:t>20%</a:t>
              </a:r>
            </a:p>
          </p:txBody>
        </p:sp>
        <p:sp>
          <p:nvSpPr>
            <p:cNvPr id="2914" name="Shape 2914"/>
            <p:cNvSpPr txBox="1"/>
            <p:nvPr/>
          </p:nvSpPr>
          <p:spPr>
            <a:xfrm flipH="1">
              <a:off x="6888805" y="4948248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A</a:t>
              </a:r>
            </a:p>
          </p:txBody>
        </p:sp>
        <p:grpSp>
          <p:nvGrpSpPr>
            <p:cNvPr id="2915" name="Shape 2915"/>
            <p:cNvGrpSpPr/>
            <p:nvPr/>
          </p:nvGrpSpPr>
          <p:grpSpPr>
            <a:xfrm>
              <a:off x="7451303" y="4537743"/>
              <a:ext cx="708704" cy="731856"/>
              <a:chOff x="6815964" y="4544567"/>
              <a:chExt cx="802117" cy="779299"/>
            </a:xfrm>
          </p:grpSpPr>
          <p:sp>
            <p:nvSpPr>
              <p:cNvPr id="2916" name="Shape 2916"/>
              <p:cNvSpPr/>
              <p:nvPr/>
            </p:nvSpPr>
            <p:spPr>
              <a:xfrm>
                <a:off x="6815964" y="4545189"/>
                <a:ext cx="802117" cy="778677"/>
              </a:xfrm>
              <a:prstGeom prst="donut">
                <a:avLst>
                  <a:gd name="adj" fmla="val 25000"/>
                </a:avLst>
              </a:prstGeom>
              <a:solidFill>
                <a:srgbClr val="D8DADD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  <p:sp>
            <p:nvSpPr>
              <p:cNvPr id="2917" name="Shape 2917"/>
              <p:cNvSpPr/>
              <p:nvPr/>
            </p:nvSpPr>
            <p:spPr>
              <a:xfrm>
                <a:off x="6815964" y="4544567"/>
                <a:ext cx="802117" cy="778677"/>
              </a:xfrm>
              <a:prstGeom prst="blockArc">
                <a:avLst>
                  <a:gd name="adj1" fmla="val 16263629"/>
                  <a:gd name="adj2" fmla="val 5366597"/>
                  <a:gd name="adj3" fmla="val 23937"/>
                </a:avLst>
              </a:prstGeom>
              <a:solidFill>
                <a:schemeClr val="accent2"/>
              </a:solidFill>
              <a:ln>
                <a:noFill/>
              </a:ln>
            </p:spPr>
            <p:txBody>
              <a:bodyPr lIns="91425" tIns="45700" rIns="91425" bIns="45700" anchor="ctr" anchorCtr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defRPr/>
                </a:pPr>
                <a:endParaRPr kumimoji="0" sz="1800" b="0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endParaRPr>
              </a:p>
            </p:txBody>
          </p:sp>
        </p:grpSp>
        <p:sp>
          <p:nvSpPr>
            <p:cNvPr id="2918" name="Shape 2918"/>
            <p:cNvSpPr txBox="1"/>
            <p:nvPr/>
          </p:nvSpPr>
          <p:spPr>
            <a:xfrm flipH="1">
              <a:off x="8253795" y="4677710"/>
              <a:ext cx="450323" cy="262001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2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2"/>
                  </a:solidFill>
                  <a:effectLst/>
                  <a:uLnTx/>
                  <a:uFillTx/>
                  <a:cs typeface="+mn-ea"/>
                  <a:sym typeface="+mn-lt"/>
                </a:rPr>
                <a:t>50%</a:t>
              </a:r>
            </a:p>
          </p:txBody>
        </p:sp>
        <p:sp>
          <p:nvSpPr>
            <p:cNvPr id="2919" name="Shape 2919"/>
            <p:cNvSpPr txBox="1"/>
            <p:nvPr/>
          </p:nvSpPr>
          <p:spPr>
            <a:xfrm flipH="1">
              <a:off x="8253797" y="4951373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B</a:t>
              </a:r>
            </a:p>
          </p:txBody>
        </p:sp>
        <p:sp>
          <p:nvSpPr>
            <p:cNvPr id="2920" name="Shape 2920"/>
            <p:cNvSpPr/>
            <p:nvPr/>
          </p:nvSpPr>
          <p:spPr>
            <a:xfrm>
              <a:off x="8928167" y="4538326"/>
              <a:ext cx="708703" cy="731272"/>
            </a:xfrm>
            <a:prstGeom prst="donut">
              <a:avLst>
                <a:gd name="adj" fmla="val 25000"/>
              </a:avLst>
            </a:prstGeom>
            <a:solidFill>
              <a:srgbClr val="D8DADD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1" name="Shape 2921"/>
            <p:cNvSpPr/>
            <p:nvPr/>
          </p:nvSpPr>
          <p:spPr>
            <a:xfrm>
              <a:off x="8928167" y="4538378"/>
              <a:ext cx="708703" cy="731272"/>
            </a:xfrm>
            <a:prstGeom prst="blockArc">
              <a:avLst>
                <a:gd name="adj1" fmla="val 15313566"/>
                <a:gd name="adj2" fmla="val 11272707"/>
                <a:gd name="adj3" fmla="val 24966"/>
              </a:avLst>
            </a:prstGeom>
            <a:solidFill>
              <a:schemeClr val="accent3"/>
            </a:solidFill>
            <a:ln>
              <a:noFill/>
            </a:ln>
          </p:spPr>
          <p:txBody>
            <a:bodyPr lIns="91425" tIns="45700" rIns="91425" bIns="45700" anchor="ctr" anchorCtr="0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defRPr/>
              </a:pPr>
              <a:endParaRPr kumimoji="0" sz="1800" b="0" i="0" u="none" strike="noStrike" kern="0" cap="none" spc="0" normalizeH="0" baseline="0" noProof="0">
                <a:ln>
                  <a:noFill/>
                </a:ln>
                <a:solidFill>
                  <a:schemeClr val="dk1"/>
                </a:solidFill>
                <a:effectLst/>
                <a:uLnTx/>
                <a:uFillTx/>
                <a:cs typeface="+mn-ea"/>
                <a:sym typeface="+mn-lt"/>
              </a:endParaRPr>
            </a:p>
          </p:txBody>
        </p:sp>
        <p:sp>
          <p:nvSpPr>
            <p:cNvPr id="2922" name="Shape 2922"/>
            <p:cNvSpPr txBox="1"/>
            <p:nvPr/>
          </p:nvSpPr>
          <p:spPr>
            <a:xfrm flipH="1">
              <a:off x="9715623" y="4677126"/>
              <a:ext cx="450323" cy="262003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accent3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600" b="1" i="0" u="none" strike="noStrike" kern="0" cap="none" spc="0" normalizeH="0" baseline="0" noProof="0">
                  <a:ln>
                    <a:noFill/>
                  </a:ln>
                  <a:solidFill>
                    <a:schemeClr val="accent3"/>
                  </a:solidFill>
                  <a:effectLst/>
                  <a:uLnTx/>
                  <a:uFillTx/>
                  <a:cs typeface="+mn-ea"/>
                  <a:sym typeface="+mn-lt"/>
                </a:rPr>
                <a:t>80%</a:t>
              </a:r>
            </a:p>
          </p:txBody>
        </p:sp>
        <p:sp>
          <p:nvSpPr>
            <p:cNvPr id="2923" name="Shape 2923"/>
            <p:cNvSpPr txBox="1"/>
            <p:nvPr/>
          </p:nvSpPr>
          <p:spPr>
            <a:xfrm flipH="1">
              <a:off x="9715623" y="4950789"/>
              <a:ext cx="450323" cy="206555"/>
            </a:xfrm>
            <a:prstGeom prst="rect">
              <a:avLst/>
            </a:prstGeom>
            <a:noFill/>
            <a:ln>
              <a:noFill/>
            </a:ln>
          </p:spPr>
          <p:txBody>
            <a:bodyPr lIns="0" tIns="0" rIns="0" bIns="0" anchor="t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ct val="25000"/>
                <a:buFont typeface="Arial" panose="020B0604020202020204"/>
                <a:buNone/>
                <a:defRPr/>
              </a:pPr>
              <a:r>
                <a:rPr kumimoji="0" lang="en-US" sz="1000" b="1" i="0" u="none" strike="noStrike" kern="0" cap="none" spc="0" normalizeH="0" baseline="0" noProof="0">
                  <a:ln>
                    <a:noFill/>
                  </a:ln>
                  <a:solidFill>
                    <a:schemeClr val="dk1"/>
                  </a:solidFill>
                  <a:effectLst/>
                  <a:uLnTx/>
                  <a:uFillTx/>
                  <a:cs typeface="+mn-ea"/>
                  <a:sym typeface="+mn-lt"/>
                </a:rPr>
                <a:t>Type C</a:t>
              </a:r>
            </a:p>
          </p:txBody>
        </p:sp>
      </p:grpSp>
      <p:grpSp>
        <p:nvGrpSpPr>
          <p:cNvPr id="47" name="Shape 279"/>
          <p:cNvGrpSpPr/>
          <p:nvPr/>
        </p:nvGrpSpPr>
        <p:grpSpPr>
          <a:xfrm>
            <a:off x="634999" y="380365"/>
            <a:ext cx="10922004" cy="1016636"/>
            <a:chOff x="0" y="0"/>
            <a:chExt cx="21844004" cy="2033270"/>
          </a:xfrm>
        </p:grpSpPr>
        <p:sp>
          <p:nvSpPr>
            <p:cNvPr id="48" name="Shape 280"/>
            <p:cNvSpPr txBox="1"/>
            <p:nvPr/>
          </p:nvSpPr>
          <p:spPr>
            <a:xfrm>
              <a:off x="0" y="0"/>
              <a:ext cx="21844001" cy="1145539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lnSpc>
                  <a:spcPct val="80000"/>
                </a:lnSpc>
                <a:buClr>
                  <a:srgbClr val="151314"/>
                </a:buClr>
                <a:buSzPct val="25000"/>
              </a:pPr>
              <a:r>
                <a:rPr lang="zh-CN" altLang="en-US" sz="3400" b="1" kern="0" dirty="0" smtClean="0">
                  <a:solidFill>
                    <a:srgbClr val="151314"/>
                  </a:solidFill>
                  <a:cs typeface="+mn-ea"/>
                  <a:sym typeface="+mn-lt"/>
                </a:rPr>
                <a:t>点击添加标题文字</a:t>
              </a:r>
              <a:endParaRPr lang="en-US" sz="3400" b="1" kern="0" dirty="0">
                <a:solidFill>
                  <a:srgbClr val="151314"/>
                </a:solidFill>
                <a:cs typeface="+mn-ea"/>
                <a:sym typeface="+mn-lt"/>
              </a:endParaRPr>
            </a:p>
          </p:txBody>
        </p:sp>
        <p:sp>
          <p:nvSpPr>
            <p:cNvPr id="49" name="Shape 281"/>
            <p:cNvSpPr txBox="1"/>
            <p:nvPr/>
          </p:nvSpPr>
          <p:spPr>
            <a:xfrm>
              <a:off x="0" y="1145540"/>
              <a:ext cx="21844004" cy="574041"/>
            </a:xfrm>
            <a:prstGeom prst="rect">
              <a:avLst/>
            </a:prstGeom>
            <a:noFill/>
            <a:ln>
              <a:noFill/>
            </a:ln>
          </p:spPr>
          <p:txBody>
            <a:bodyPr lIns="22850" tIns="22850" rIns="22850" bIns="22850" anchor="t" anchorCtr="0">
              <a:noAutofit/>
            </a:bodyPr>
            <a:lstStyle/>
            <a:p>
              <a:pPr algn="ctr" defTabSz="457200">
                <a:buClr>
                  <a:srgbClr val="595457"/>
                </a:buClr>
                <a:buSzPct val="25000"/>
              </a:pPr>
              <a:r>
                <a:rPr lang="en-US" sz="1600" kern="0">
                  <a:solidFill>
                    <a:srgbClr val="595457"/>
                  </a:solidFill>
                  <a:cs typeface="+mn-ea"/>
                  <a:sym typeface="+mn-lt"/>
                </a:rPr>
                <a:t>Uno etoa jaom froan modern clean creative design.</a:t>
              </a:r>
            </a:p>
          </p:txBody>
        </p:sp>
        <p:sp>
          <p:nvSpPr>
            <p:cNvPr id="50" name="Shape 282"/>
            <p:cNvSpPr/>
            <p:nvPr/>
          </p:nvSpPr>
          <p:spPr>
            <a:xfrm>
              <a:off x="9969500" y="1969769"/>
              <a:ext cx="1905001" cy="63501"/>
            </a:xfrm>
            <a:prstGeom prst="rect">
              <a:avLst/>
            </a:prstGeom>
            <a:solidFill>
              <a:srgbClr val="9CCC65"/>
            </a:solidFill>
            <a:ln>
              <a:noFill/>
            </a:ln>
          </p:spPr>
          <p:txBody>
            <a:bodyPr lIns="25400" tIns="25400" rIns="25400" bIns="25400" anchor="ctr" anchorCtr="0">
              <a:noAutofit/>
            </a:bodyPr>
            <a:lstStyle/>
            <a:p>
              <a:pPr algn="ctr" defTabSz="457200">
                <a:buClr>
                  <a:srgbClr val="306FFE"/>
                </a:buClr>
              </a:pPr>
              <a:endParaRPr sz="2500" kern="0" dirty="0">
                <a:solidFill>
                  <a:srgbClr val="000000"/>
                </a:solidFill>
                <a:cs typeface="+mn-ea"/>
                <a:sym typeface="+mn-lt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3000"/>
    </mc:Choice>
    <mc:Fallback xmlns="">
      <p:transition spd="slow" advTm="3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8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9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9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290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PRESENTATION_TITLE" val="40套清新图形信息可视化PPT图表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4.0.0"/>
</p:tagLst>
</file>

<file path=ppt/theme/theme1.xml><?xml version="1.0" encoding="utf-8"?>
<a:theme xmlns:a="http://schemas.openxmlformats.org/drawingml/2006/main" name=" www.2ppt.com">
  <a:themeElements>
    <a:clrScheme name="PC - Color Light Green">
      <a:dk1>
        <a:srgbClr val="656D78"/>
      </a:dk1>
      <a:lt1>
        <a:srgbClr val="FFFFFF"/>
      </a:lt1>
      <a:dk2>
        <a:srgbClr val="44546A"/>
      </a:dk2>
      <a:lt2>
        <a:srgbClr val="E7E6E6"/>
      </a:lt2>
      <a:accent1>
        <a:srgbClr val="9CCC65"/>
      </a:accent1>
      <a:accent2>
        <a:srgbClr val="8BC34A"/>
      </a:accent2>
      <a:accent3>
        <a:srgbClr val="7CB342"/>
      </a:accent3>
      <a:accent4>
        <a:srgbClr val="689F38"/>
      </a:accent4>
      <a:accent5>
        <a:srgbClr val="558B2F"/>
      </a:accent5>
      <a:accent6>
        <a:srgbClr val="33691E"/>
      </a:accent6>
      <a:hlink>
        <a:srgbClr val="0563C1"/>
      </a:hlink>
      <a:folHlink>
        <a:srgbClr val="954F72"/>
      </a:folHlink>
    </a:clrScheme>
    <a:fontScheme name="tggpvmnc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4282</Words>
  <Application>Microsoft Office PowerPoint</Application>
  <PresentationFormat>宽屏</PresentationFormat>
  <Paragraphs>392</Paragraphs>
  <Slides>40</Slides>
  <Notes>40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40</vt:i4>
      </vt:variant>
    </vt:vector>
  </HeadingPairs>
  <TitlesOfParts>
    <vt:vector size="46" baseType="lpstr">
      <vt:lpstr>等线</vt:lpstr>
      <vt:lpstr>宋体</vt:lpstr>
      <vt:lpstr>微软雅黑</vt:lpstr>
      <vt:lpstr>Arial</vt:lpstr>
      <vt:lpstr>Calibri</vt:lpstr>
      <vt:lpstr> www.2ppt.com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www.ppt818.com</dc:title>
  <dc:subject>www.ppt818.com</dc:subject>
  <dc:creator>www.ppt818.com</dc:creator>
  <dc:description>www.ppt818.com-提供资源下载</dc:description>
  <cp:lastModifiedBy>Windows 用户</cp:lastModifiedBy>
  <cp:revision>2</cp:revision>
  <dcterms:created xsi:type="dcterms:W3CDTF">2022-03-16T01:53:18Z</dcterms:created>
  <dcterms:modified xsi:type="dcterms:W3CDTF">2023-01-10T05:13:35Z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0BD697B2665B411782C123A137C3083D</vt:lpwstr>
  </property>
  <property fmtid="{D5CDD505-2E9C-101B-9397-08002B2CF9AE}" pid="3" name="KSOProductBuildVer">
    <vt:lpwstr>2052-11.1.0.11365</vt:lpwstr>
  </property>
  <property fmtid="{A09F084E-AD41-489F-8076-AA5BE3082BCA}" pid="100">
    <vt:ui4>5</vt:ui4>
  </property>
  <property fmtid="{64440492-4C8B-11D1-8B70-080036B11A03}" pid="11">
    <vt:lpwstr>www.2ppt.com-爱PPT提供资源下载</vt:lpwstr>
  </property>
</Properties>
</file>