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media1.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华康少女文字W5" panose="040F0509000000000000" pitchFamily="81" charset="-122"/>
      <p:regular r:id="rId22"/>
    </p:embeddedFont>
    <p:embeddedFont>
      <p:font typeface="DFPOP1-W9" panose="02010609010101010101" pitchFamily="1" charset="-128"/>
      <p:regular r:id="rId23"/>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A7C7"/>
    <a:srgbClr val="E4714B"/>
    <a:srgbClr val="689733"/>
    <a:srgbClr val="5EA5DA"/>
    <a:srgbClr val="6BBDD6"/>
    <a:srgbClr val="F08C84"/>
    <a:srgbClr val="C01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3" d="100"/>
          <a:sy n="153" d="100"/>
        </p:scale>
        <p:origin x="366"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A802F-B6B1-40DF-9B90-C587BF7F7708}" type="datetimeFigureOut">
              <a:rPr lang="zh-CN" altLang="en-US" smtClean="0"/>
              <a:t>2016/12/24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F14E2-7C29-456F-B69A-B31212F2FB4D}" type="slidenum">
              <a:rPr lang="zh-CN" altLang="en-US" smtClean="0"/>
              <a:t>‹#›</a:t>
            </a:fld>
            <a:endParaRPr lang="zh-CN" altLang="en-US"/>
          </a:p>
        </p:txBody>
      </p:sp>
    </p:spTree>
    <p:extLst>
      <p:ext uri="{BB962C8B-B14F-4D97-AF65-F5344CB8AC3E}">
        <p14:creationId xmlns:p14="http://schemas.microsoft.com/office/powerpoint/2010/main" val="176400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a:t>
            </a:fld>
            <a:endParaRPr lang="zh-CN" altLang="en-US"/>
          </a:p>
        </p:txBody>
      </p:sp>
    </p:spTree>
    <p:extLst>
      <p:ext uri="{BB962C8B-B14F-4D97-AF65-F5344CB8AC3E}">
        <p14:creationId xmlns:p14="http://schemas.microsoft.com/office/powerpoint/2010/main" val="25849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10</a:t>
            </a:fld>
            <a:endParaRPr lang="zh-CN" altLang="en-US"/>
          </a:p>
        </p:txBody>
      </p:sp>
    </p:spTree>
    <p:extLst>
      <p:ext uri="{BB962C8B-B14F-4D97-AF65-F5344CB8AC3E}">
        <p14:creationId xmlns:p14="http://schemas.microsoft.com/office/powerpoint/2010/main" val="97229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11</a:t>
            </a:fld>
            <a:endParaRPr lang="zh-CN" altLang="en-US"/>
          </a:p>
        </p:txBody>
      </p:sp>
    </p:spTree>
    <p:extLst>
      <p:ext uri="{BB962C8B-B14F-4D97-AF65-F5344CB8AC3E}">
        <p14:creationId xmlns:p14="http://schemas.microsoft.com/office/powerpoint/2010/main" val="237828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12</a:t>
            </a:fld>
            <a:endParaRPr lang="zh-CN" altLang="en-US"/>
          </a:p>
        </p:txBody>
      </p:sp>
    </p:spTree>
    <p:extLst>
      <p:ext uri="{BB962C8B-B14F-4D97-AF65-F5344CB8AC3E}">
        <p14:creationId xmlns:p14="http://schemas.microsoft.com/office/powerpoint/2010/main" val="7456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13</a:t>
            </a:fld>
            <a:endParaRPr lang="zh-CN" altLang="en-US"/>
          </a:p>
        </p:txBody>
      </p:sp>
    </p:spTree>
    <p:extLst>
      <p:ext uri="{BB962C8B-B14F-4D97-AF65-F5344CB8AC3E}">
        <p14:creationId xmlns:p14="http://schemas.microsoft.com/office/powerpoint/2010/main" val="4006345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14</a:t>
            </a:fld>
            <a:endParaRPr lang="zh-CN" altLang="en-US"/>
          </a:p>
        </p:txBody>
      </p:sp>
    </p:spTree>
    <p:extLst>
      <p:ext uri="{BB962C8B-B14F-4D97-AF65-F5344CB8AC3E}">
        <p14:creationId xmlns:p14="http://schemas.microsoft.com/office/powerpoint/2010/main" val="404653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15</a:t>
            </a:fld>
            <a:endParaRPr lang="zh-CN" altLang="en-US"/>
          </a:p>
        </p:txBody>
      </p:sp>
    </p:spTree>
    <p:extLst>
      <p:ext uri="{BB962C8B-B14F-4D97-AF65-F5344CB8AC3E}">
        <p14:creationId xmlns:p14="http://schemas.microsoft.com/office/powerpoint/2010/main" val="214332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2</a:t>
            </a:fld>
            <a:endParaRPr lang="zh-CN" altLang="en-US"/>
          </a:p>
        </p:txBody>
      </p:sp>
    </p:spTree>
    <p:extLst>
      <p:ext uri="{BB962C8B-B14F-4D97-AF65-F5344CB8AC3E}">
        <p14:creationId xmlns:p14="http://schemas.microsoft.com/office/powerpoint/2010/main" val="246554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3</a:t>
            </a:fld>
            <a:endParaRPr lang="zh-CN" altLang="en-US"/>
          </a:p>
        </p:txBody>
      </p:sp>
    </p:spTree>
    <p:extLst>
      <p:ext uri="{BB962C8B-B14F-4D97-AF65-F5344CB8AC3E}">
        <p14:creationId xmlns:p14="http://schemas.microsoft.com/office/powerpoint/2010/main" val="65197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4</a:t>
            </a:fld>
            <a:endParaRPr lang="zh-CN" altLang="en-US"/>
          </a:p>
        </p:txBody>
      </p:sp>
    </p:spTree>
    <p:extLst>
      <p:ext uri="{BB962C8B-B14F-4D97-AF65-F5344CB8AC3E}">
        <p14:creationId xmlns:p14="http://schemas.microsoft.com/office/powerpoint/2010/main" val="373776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5</a:t>
            </a:fld>
            <a:endParaRPr lang="zh-CN" altLang="en-US"/>
          </a:p>
        </p:txBody>
      </p:sp>
    </p:spTree>
    <p:extLst>
      <p:ext uri="{BB962C8B-B14F-4D97-AF65-F5344CB8AC3E}">
        <p14:creationId xmlns:p14="http://schemas.microsoft.com/office/powerpoint/2010/main" val="310373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6</a:t>
            </a:fld>
            <a:endParaRPr lang="zh-CN" altLang="en-US"/>
          </a:p>
        </p:txBody>
      </p:sp>
    </p:spTree>
    <p:extLst>
      <p:ext uri="{BB962C8B-B14F-4D97-AF65-F5344CB8AC3E}">
        <p14:creationId xmlns:p14="http://schemas.microsoft.com/office/powerpoint/2010/main" val="259383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7</a:t>
            </a:fld>
            <a:endParaRPr lang="zh-CN" altLang="en-US"/>
          </a:p>
        </p:txBody>
      </p:sp>
    </p:spTree>
    <p:extLst>
      <p:ext uri="{BB962C8B-B14F-4D97-AF65-F5344CB8AC3E}">
        <p14:creationId xmlns:p14="http://schemas.microsoft.com/office/powerpoint/2010/main" val="348494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8</a:t>
            </a:fld>
            <a:endParaRPr lang="zh-CN" altLang="en-US"/>
          </a:p>
        </p:txBody>
      </p:sp>
    </p:spTree>
    <p:extLst>
      <p:ext uri="{BB962C8B-B14F-4D97-AF65-F5344CB8AC3E}">
        <p14:creationId xmlns:p14="http://schemas.microsoft.com/office/powerpoint/2010/main" val="14978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9</a:t>
            </a:fld>
            <a:endParaRPr lang="zh-CN" altLang="en-US"/>
          </a:p>
        </p:txBody>
      </p:sp>
    </p:spTree>
    <p:extLst>
      <p:ext uri="{BB962C8B-B14F-4D97-AF65-F5344CB8AC3E}">
        <p14:creationId xmlns:p14="http://schemas.microsoft.com/office/powerpoint/2010/main" val="121627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525" y="335506"/>
            <a:ext cx="1458776" cy="583510"/>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6909" y="1748425"/>
            <a:ext cx="1578151" cy="426527"/>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245" y="1269402"/>
            <a:ext cx="8487783" cy="3700631"/>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44073" y="96819"/>
            <a:ext cx="1644827" cy="1468411"/>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18221" y="609201"/>
            <a:ext cx="453504" cy="443645"/>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3671" y="838728"/>
            <a:ext cx="336886" cy="322396"/>
          </a:xfrm>
          <a:prstGeom prst="rect">
            <a:avLst/>
          </a:prstGeom>
        </p:spPr>
      </p:pic>
      <p:pic>
        <p:nvPicPr>
          <p:cNvPr id="16" name="图片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83680" y="1671510"/>
            <a:ext cx="268980" cy="263133"/>
          </a:xfrm>
          <a:prstGeom prst="rect">
            <a:avLst/>
          </a:prstGeom>
        </p:spPr>
      </p:pic>
      <p:pic>
        <p:nvPicPr>
          <p:cNvPr id="17" name="图片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26019" y="1115013"/>
            <a:ext cx="557661" cy="533675"/>
          </a:xfrm>
          <a:prstGeom prst="rect">
            <a:avLst/>
          </a:prstGeom>
        </p:spPr>
      </p:pic>
      <p:pic>
        <p:nvPicPr>
          <p:cNvPr id="18" name="图片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6364" y="2740694"/>
            <a:ext cx="482426" cy="461676"/>
          </a:xfrm>
          <a:prstGeom prst="rect">
            <a:avLst/>
          </a:prstGeom>
        </p:spPr>
      </p:pic>
      <p:pic>
        <p:nvPicPr>
          <p:cNvPr id="19" name="图片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37941" y="3970525"/>
            <a:ext cx="454238" cy="444363"/>
          </a:xfrm>
          <a:prstGeom prst="rect">
            <a:avLst/>
          </a:prstGeom>
        </p:spPr>
      </p:pic>
      <p:pic>
        <p:nvPicPr>
          <p:cNvPr id="20" name="图片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88900" y="1719619"/>
            <a:ext cx="583544" cy="570858"/>
          </a:xfrm>
          <a:prstGeom prst="rect">
            <a:avLst/>
          </a:prstGeom>
        </p:spPr>
      </p:pic>
      <p:pic>
        <p:nvPicPr>
          <p:cNvPr id="21" name="图片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26542" y="935915"/>
            <a:ext cx="261988" cy="256292"/>
          </a:xfrm>
          <a:prstGeom prst="rect">
            <a:avLst/>
          </a:prstGeom>
        </p:spPr>
      </p:pic>
      <p:pic>
        <p:nvPicPr>
          <p:cNvPr id="22" name="图片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71725" y="1934643"/>
            <a:ext cx="361800" cy="353934"/>
          </a:xfrm>
          <a:prstGeom prst="rect">
            <a:avLst/>
          </a:prstGeom>
        </p:spPr>
      </p:pic>
      <p:pic>
        <p:nvPicPr>
          <p:cNvPr id="23" name="图片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09228" y="1334574"/>
            <a:ext cx="336886" cy="3223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97" y="305405"/>
            <a:ext cx="6260317" cy="4571428"/>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97" y="3279534"/>
            <a:ext cx="2084268" cy="210607"/>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38360" y="1554564"/>
            <a:ext cx="2262266" cy="611423"/>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86950" y="38738"/>
            <a:ext cx="6196825" cy="5104762"/>
          </a:xfrm>
          <a:prstGeom prst="rect">
            <a:avLst/>
          </a:prstGeom>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86183" y="2495774"/>
            <a:ext cx="924512" cy="1214284"/>
          </a:xfrm>
          <a:prstGeom prst="rect">
            <a:avLst/>
          </a:prstGeom>
        </p:spPr>
      </p:pic>
      <p:pic>
        <p:nvPicPr>
          <p:cNvPr id="10" name="图片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3196" y="1782347"/>
            <a:ext cx="1176079" cy="2641138"/>
          </a:xfrm>
          <a:prstGeom prst="rect">
            <a:avLst/>
          </a:prstGeom>
        </p:spPr>
      </p:pic>
      <p:pic>
        <p:nvPicPr>
          <p:cNvPr id="12" name="图片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43508" y="4007445"/>
            <a:ext cx="2080200" cy="832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0" fill="hold"/>
                                        <p:tgtEl>
                                          <p:spTgt spid="6"/>
                                        </p:tgtEl>
                                        <p:attrNameLst>
                                          <p:attrName>ppt_x</p:attrName>
                                        </p:attrNameLst>
                                      </p:cBhvr>
                                      <p:tavLst>
                                        <p:tav tm="0">
                                          <p:val>
                                            <p:strVal val="1+#ppt_w/2"/>
                                          </p:val>
                                        </p:tav>
                                        <p:tav tm="100000">
                                          <p:val>
                                            <p:strVal val="#ppt_x"/>
                                          </p:val>
                                        </p:tav>
                                      </p:tavLst>
                                    </p:anim>
                                    <p:anim calcmode="lin" valueType="num">
                                      <p:cBhvr additive="base">
                                        <p:cTn id="8" dur="4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46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1+#ppt_w/2"/>
                                          </p:val>
                                        </p:tav>
                                        <p:tav tm="100000">
                                          <p:val>
                                            <p:strVal val="#ppt_x"/>
                                          </p:val>
                                        </p:tav>
                                      </p:tavLst>
                                    </p:anim>
                                    <p:anim calcmode="lin" valueType="num">
                                      <p:cBhvr additive="base">
                                        <p:cTn id="12" dur="5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46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0" fill="hold"/>
                                        <p:tgtEl>
                                          <p:spTgt spid="12"/>
                                        </p:tgtEl>
                                        <p:attrNameLst>
                                          <p:attrName>ppt_x</p:attrName>
                                        </p:attrNameLst>
                                      </p:cBhvr>
                                      <p:tavLst>
                                        <p:tav tm="0">
                                          <p:val>
                                            <p:strVal val="1+#ppt_w/2"/>
                                          </p:val>
                                        </p:tav>
                                        <p:tav tm="100000">
                                          <p:val>
                                            <p:strVal val="#ppt_x"/>
                                          </p:val>
                                        </p:tav>
                                      </p:tavLst>
                                    </p:anim>
                                    <p:anim calcmode="lin" valueType="num">
                                      <p:cBhvr additive="base">
                                        <p:cTn id="16" dur="4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8A35BCF-9C02-4DA9-8BEF-D7AB5ED1971D}"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1" y="193638"/>
            <a:ext cx="8799754" cy="4840941"/>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0038" y="4468856"/>
            <a:ext cx="2906116" cy="515008"/>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239" y="4206240"/>
            <a:ext cx="446079" cy="777624"/>
          </a:xfrm>
          <a:prstGeom prst="rect">
            <a:avLst/>
          </a:prstGeom>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33857" y="111794"/>
            <a:ext cx="910136" cy="364054"/>
          </a:xfrm>
          <a:prstGeom prst="rect">
            <a:avLst/>
          </a:prstGeom>
        </p:spPr>
      </p:pic>
      <p:pic>
        <p:nvPicPr>
          <p:cNvPr id="10" name="图片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188" y="290456"/>
            <a:ext cx="1516450" cy="409851"/>
          </a:xfrm>
          <a:prstGeom prst="rect">
            <a:avLst/>
          </a:prstGeom>
        </p:spPr>
      </p:pic>
      <p:pic>
        <p:nvPicPr>
          <p:cNvPr id="8" name="图片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07" y="622095"/>
            <a:ext cx="1291757" cy="130527"/>
          </a:xfrm>
          <a:prstGeom prst="rect">
            <a:avLst/>
          </a:prstGeom>
        </p:spPr>
      </p:pic>
      <p:pic>
        <p:nvPicPr>
          <p:cNvPr id="11" name="图片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521724" y="47806"/>
            <a:ext cx="409950" cy="920632"/>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361476" y="325907"/>
            <a:ext cx="277464" cy="36443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B6B4309-45E7-4CB5-9E00-F905C9FC902E}" type="datetimeFigureOut">
              <a:rPr lang="zh-CN" altLang="en-US" smtClean="0"/>
              <a:t>2016/12/24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A35BCF-9C02-4DA9-8BEF-D7AB5ED1971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B6B4309-45E7-4CB5-9E00-F905C9FC902E}" type="datetimeFigureOut">
              <a:rPr lang="zh-CN" altLang="en-US" smtClean="0"/>
              <a:t>2016/12/24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8A35BCF-9C02-4DA9-8BEF-D7AB5ED1971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audio" Target="../media/media1.mp3"/><Relationship Id="rId16" Type="http://schemas.openxmlformats.org/officeDocument/2006/relationships/image" Target="../media/image21.png"/><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5.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淘宝网chenying0907出品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671" y="838728"/>
            <a:ext cx="336886" cy="322396"/>
          </a:xfrm>
          <a:prstGeom prst="rect">
            <a:avLst/>
          </a:prstGeom>
        </p:spPr>
      </p:pic>
      <p:pic>
        <p:nvPicPr>
          <p:cNvPr id="8" name="淘宝网chenying0907出品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245" y="1269402"/>
            <a:ext cx="8487783" cy="3700631"/>
          </a:xfrm>
          <a:prstGeom prst="rect">
            <a:avLst/>
          </a:prstGeom>
        </p:spPr>
      </p:pic>
      <p:pic>
        <p:nvPicPr>
          <p:cNvPr id="9" name="淘宝网chenying0907出品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6387" y="3981283"/>
            <a:ext cx="5518673" cy="977992"/>
          </a:xfrm>
          <a:prstGeom prst="rect">
            <a:avLst/>
          </a:prstGeom>
        </p:spPr>
      </p:pic>
      <p:pic>
        <p:nvPicPr>
          <p:cNvPr id="11" name="淘宝网chenying0907出品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4073" y="96819"/>
            <a:ext cx="1644827" cy="1468411"/>
          </a:xfrm>
          <a:prstGeom prst="rect">
            <a:avLst/>
          </a:prstGeom>
        </p:spPr>
      </p:pic>
      <p:pic>
        <p:nvPicPr>
          <p:cNvPr id="13" name="淘宝网chenying0907出品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8221" y="609201"/>
            <a:ext cx="453504" cy="443645"/>
          </a:xfrm>
          <a:prstGeom prst="rect">
            <a:avLst/>
          </a:prstGeom>
        </p:spPr>
      </p:pic>
      <p:pic>
        <p:nvPicPr>
          <p:cNvPr id="21" name="淘宝网chenying0907出品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019" y="1115013"/>
            <a:ext cx="557661" cy="533675"/>
          </a:xfrm>
          <a:prstGeom prst="rect">
            <a:avLst/>
          </a:prstGeom>
        </p:spPr>
      </p:pic>
      <p:pic>
        <p:nvPicPr>
          <p:cNvPr id="23" name="淘宝网chenying0907出品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37941" y="3970525"/>
            <a:ext cx="454238" cy="444363"/>
          </a:xfrm>
          <a:prstGeom prst="rect">
            <a:avLst/>
          </a:prstGeom>
        </p:spPr>
      </p:pic>
      <p:pic>
        <p:nvPicPr>
          <p:cNvPr id="24" name="淘宝网chenying0907出品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8900" y="1719619"/>
            <a:ext cx="583544" cy="570858"/>
          </a:xfrm>
          <a:prstGeom prst="rect">
            <a:avLst/>
          </a:prstGeom>
        </p:spPr>
      </p:pic>
      <p:pic>
        <p:nvPicPr>
          <p:cNvPr id="25" name="淘宝网chenying0907出品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6542" y="935915"/>
            <a:ext cx="261988" cy="256292"/>
          </a:xfrm>
          <a:prstGeom prst="rect">
            <a:avLst/>
          </a:prstGeom>
        </p:spPr>
      </p:pic>
      <p:pic>
        <p:nvPicPr>
          <p:cNvPr id="26" name="淘宝网chenying0907出品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1725" y="1934643"/>
            <a:ext cx="363742" cy="355834"/>
          </a:xfrm>
          <a:prstGeom prst="rect">
            <a:avLst/>
          </a:prstGeom>
        </p:spPr>
      </p:pic>
      <p:pic>
        <p:nvPicPr>
          <p:cNvPr id="27" name="淘宝网chenying0907出品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9228" y="1334574"/>
            <a:ext cx="336886" cy="322396"/>
          </a:xfrm>
          <a:prstGeom prst="rect">
            <a:avLst/>
          </a:prstGeom>
        </p:spPr>
      </p:pic>
      <p:sp>
        <p:nvSpPr>
          <p:cNvPr id="31" name="淘宝网Chenying0907出品 30"/>
          <p:cNvSpPr txBox="1"/>
          <p:nvPr/>
        </p:nvSpPr>
        <p:spPr>
          <a:xfrm>
            <a:off x="2111742" y="2551065"/>
            <a:ext cx="5057795" cy="707886"/>
          </a:xfrm>
          <a:prstGeom prst="rect">
            <a:avLst/>
          </a:prstGeom>
          <a:noFill/>
        </p:spPr>
        <p:txBody>
          <a:bodyPr wrap="none" rtlCol="0">
            <a:spAutoFit/>
          </a:bodyPr>
          <a:lstStyle/>
          <a:p>
            <a:r>
              <a:rPr lang="zh-CN" altLang="en-US" sz="4000" b="1" dirty="0" smtClean="0">
                <a:ln w="22225">
                  <a:noFill/>
                </a:ln>
                <a:solidFill>
                  <a:srgbClr val="E4714B"/>
                </a:solidFill>
                <a:cs typeface="+mn-ea"/>
                <a:sym typeface="+mn-lt"/>
              </a:rPr>
              <a:t>快乐成长卡通</a:t>
            </a:r>
            <a:r>
              <a:rPr lang="en-US" altLang="zh-CN" sz="4000" b="1" dirty="0" smtClean="0">
                <a:ln w="22225">
                  <a:noFill/>
                </a:ln>
                <a:solidFill>
                  <a:srgbClr val="E4714B"/>
                </a:solidFill>
                <a:cs typeface="+mn-ea"/>
                <a:sym typeface="+mn-lt"/>
              </a:rPr>
              <a:t>PPT</a:t>
            </a:r>
            <a:r>
              <a:rPr lang="zh-CN" altLang="en-US" sz="4000" b="1" dirty="0" smtClean="0">
                <a:ln w="22225">
                  <a:noFill/>
                </a:ln>
                <a:solidFill>
                  <a:srgbClr val="E4714B"/>
                </a:solidFill>
                <a:cs typeface="+mn-ea"/>
                <a:sym typeface="+mn-lt"/>
              </a:rPr>
              <a:t>模板</a:t>
            </a:r>
            <a:endParaRPr lang="zh-CN" altLang="en-US" sz="4000" b="1" dirty="0">
              <a:ln w="22225">
                <a:noFill/>
              </a:ln>
              <a:solidFill>
                <a:srgbClr val="E4714B"/>
              </a:solidFill>
              <a:cs typeface="+mn-ea"/>
              <a:sym typeface="+mn-lt"/>
            </a:endParaRPr>
          </a:p>
        </p:txBody>
      </p:sp>
      <p:pic>
        <p:nvPicPr>
          <p:cNvPr id="30" name="淘宝网chenying0907出品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3255" y="2005048"/>
            <a:ext cx="1628487" cy="164552"/>
          </a:xfrm>
          <a:prstGeom prst="rect">
            <a:avLst/>
          </a:prstGeom>
        </p:spPr>
      </p:pic>
      <p:pic>
        <p:nvPicPr>
          <p:cNvPr id="29" name="淘宝网chenying0907出品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33525" y="335506"/>
            <a:ext cx="1458776" cy="583510"/>
          </a:xfrm>
          <a:prstGeom prst="rect">
            <a:avLst/>
          </a:prstGeom>
        </p:spPr>
      </p:pic>
      <p:pic>
        <p:nvPicPr>
          <p:cNvPr id="28" name="淘宝网chenying0907出品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86909" y="1748425"/>
            <a:ext cx="1578151" cy="426527"/>
          </a:xfrm>
          <a:prstGeom prst="rect">
            <a:avLst/>
          </a:prstGeom>
        </p:spPr>
      </p:pic>
      <p:pic>
        <p:nvPicPr>
          <p:cNvPr id="10" name="淘宝网chenying0907出品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4606" y="2005048"/>
            <a:ext cx="1700844" cy="2964985"/>
          </a:xfrm>
          <a:prstGeom prst="rect">
            <a:avLst/>
          </a:prstGeom>
        </p:spPr>
      </p:pic>
      <p:pic>
        <p:nvPicPr>
          <p:cNvPr id="16" name="淘宝网chenying0907出品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42015" y="3002100"/>
            <a:ext cx="973990" cy="968425"/>
          </a:xfrm>
          <a:prstGeom prst="rect">
            <a:avLst/>
          </a:prstGeom>
        </p:spPr>
      </p:pic>
      <p:pic>
        <p:nvPicPr>
          <p:cNvPr id="22" name="淘宝网chenying0907出品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9105" y="2193775"/>
            <a:ext cx="599905" cy="574102"/>
          </a:xfrm>
          <a:prstGeom prst="rect">
            <a:avLst/>
          </a:prstGeom>
        </p:spPr>
      </p:pic>
      <p:pic>
        <p:nvPicPr>
          <p:cNvPr id="3" name="电影原声-Le Papill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636868" y="-131282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childTnLst>
                          </p:cTn>
                        </p:par>
                        <p:par>
                          <p:cTn id="18" fill="hold">
                            <p:stCondLst>
                              <p:cond delay="1500"/>
                            </p:stCondLst>
                            <p:childTnLst>
                              <p:par>
                                <p:cTn id="19" presetID="2" presetClass="entr" presetSubtype="2" decel="5400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2000" fill="hold"/>
                                        <p:tgtEl>
                                          <p:spTgt spid="30"/>
                                        </p:tgtEl>
                                        <p:attrNameLst>
                                          <p:attrName>ppt_x</p:attrName>
                                        </p:attrNameLst>
                                      </p:cBhvr>
                                      <p:tavLst>
                                        <p:tav tm="0">
                                          <p:val>
                                            <p:strVal val="1+#ppt_w/2"/>
                                          </p:val>
                                        </p:tav>
                                        <p:tav tm="100000">
                                          <p:val>
                                            <p:strVal val="#ppt_x"/>
                                          </p:val>
                                        </p:tav>
                                      </p:tavLst>
                                    </p:anim>
                                    <p:anim calcmode="lin" valueType="num">
                                      <p:cBhvr additive="base">
                                        <p:cTn id="22" dur="120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decel="5400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9000" fill="hold"/>
                                        <p:tgtEl>
                                          <p:spTgt spid="29"/>
                                        </p:tgtEl>
                                        <p:attrNameLst>
                                          <p:attrName>ppt_x</p:attrName>
                                        </p:attrNameLst>
                                      </p:cBhvr>
                                      <p:tavLst>
                                        <p:tav tm="0">
                                          <p:val>
                                            <p:strVal val="1+#ppt_w/2"/>
                                          </p:val>
                                        </p:tav>
                                        <p:tav tm="100000">
                                          <p:val>
                                            <p:strVal val="#ppt_x"/>
                                          </p:val>
                                        </p:tav>
                                      </p:tavLst>
                                    </p:anim>
                                    <p:anim calcmode="lin" valueType="num">
                                      <p:cBhvr additive="base">
                                        <p:cTn id="26" dur="90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decel="5400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4000" fill="hold"/>
                                        <p:tgtEl>
                                          <p:spTgt spid="28"/>
                                        </p:tgtEl>
                                        <p:attrNameLst>
                                          <p:attrName>ppt_x</p:attrName>
                                        </p:attrNameLst>
                                      </p:cBhvr>
                                      <p:tavLst>
                                        <p:tav tm="0">
                                          <p:val>
                                            <p:strVal val="1+#ppt_w/2"/>
                                          </p:val>
                                        </p:tav>
                                        <p:tav tm="100000">
                                          <p:val>
                                            <p:strVal val="#ppt_x"/>
                                          </p:val>
                                        </p:tav>
                                      </p:tavLst>
                                    </p:anim>
                                    <p:anim calcmode="lin" valueType="num">
                                      <p:cBhvr additive="base">
                                        <p:cTn id="30" dur="4000" fill="hold"/>
                                        <p:tgtEl>
                                          <p:spTgt spid="28"/>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10" presetClass="entr" presetSubtype="0" fill="hold" nodeType="withEffect">
                                  <p:stCondLst>
                                    <p:cond delay="12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0" presetClass="path" presetSubtype="0" accel="50000" decel="50000" fill="hold" nodeType="withEffect">
                                  <p:stCondLst>
                                    <p:cond delay="1250"/>
                                  </p:stCondLst>
                                  <p:childTnLst>
                                    <p:animMotion origin="layout" path="M 3.61111E-6 -0.00031 L 3.61111E-6 2.22222E-6 C 0.0033 -0.00309 0.00642 -0.00679 0.00989 -0.00864 C 0.01128 -0.01142 0.01441 -0.01173 0.01718 -0.01327 C 0.01875 -0.01451 0.02031 -0.01698 0.02205 -0.01698 C 0.02326 -0.01883 0.02361 -0.01883 0.02517 -0.01976 C 0.02673 -0.02068 0.02795 -0.02346 0.02934 -0.02377 C 0.0342 -0.02531 0.03906 -0.02531 0.04375 -0.02593 C 0.04514 -0.02655 0.0467 -0.02716 0.04826 -0.0284 C 0.05086 -0.02932 0.05295 -0.0284 0.05451 -0.03056 C 0.05607 -0.03241 0.05573 -0.03642 0.05607 -0.03858 C 0.05573 -0.05648 0.05555 -0.07377 0.05451 -0.09043 C 0.05451 -0.09476 0.05139 -0.1108 0.05121 -0.11266 C 0.04965 -0.11821 0.0467 -0.12346 0.04635 -0.13025 C 0.04514 -0.13395 0.04461 -0.13858 0.04375 -0.14259 C 0.04357 -0.14599 0.0434 -0.14846 0.04218 -0.15185 C 0.0401 -0.16389 0.0375 -0.16327 0.03298 -0.17716 C 0.02916 -0.18858 0.02951 -0.18889 0.02361 -0.19908 C 0.02326 -0.20093 0.02187 -0.20309 0.02066 -0.20587 C 0.01232 -0.22377 0.02517 -0.19908 0.01441 -0.21883 C 0.01232 -0.23118 0.01441 -0.21883 0.00989 -0.23395 C 0.00833 -0.23611 0.00833 -0.23951 0.00677 -0.24229 C 0.00208 -0.25648 0.0052 -0.24568 3.61111E-6 -0.25741 C -0.00243 -0.26358 -0.00469 -0.26945 -0.0073 -0.275 C -0.00886 -0.27778 -0.01025 -0.28272 -0.01216 -0.28611 C -0.01789 -0.29167 -0.02118 -0.2963 -0.02865 -0.30062 C -0.02917 -0.30124 -0.03039 -0.30185 -0.03177 -0.30309 C -0.03334 -0.30401 -0.0349 -0.30587 -0.03646 -0.30741 C -0.0441 -0.31297 -0.03629 -0.30525 -0.04618 -0.3142 C -0.05782 -0.32438 -0.04775 -0.31821 -0.05643 -0.32253 C -0.06858 -0.33827 -0.05521 -0.32315 -0.06459 -0.33118 C -0.08872 -0.33272 -0.1349 -0.35216 -0.19636 -0.33118 C -0.20122 -0.32871 -0.20608 -0.325 -0.21181 -0.32253 C -0.21337 -0.32161 -0.21476 -0.31976 -0.21632 -0.31821 C -0.22153 -0.3142 -0.22414 -0.3142 -0.22917 -0.30926 C -0.23056 -0.30803 -0.23177 -0.30648 -0.23334 -0.30525 C -0.23542 -0.30309 -0.24098 -0.30185 -0.24254 -0.30062 C -0.25226 -0.29229 -0.24445 -0.29784 -0.2625 -0.29445 C -0.26459 -0.29352 -0.26719 -0.2929 -0.27032 -0.29229 C -0.27795 -0.29013 -0.29323 -0.28827 -0.29323 -0.28797 C -0.29948 -0.28611 -0.30469 -0.28272 -0.31181 -0.28118 C -0.31493 -0.28056 -0.329 -0.27716 -0.33525 -0.275 C -0.34098 -0.27315 -0.3441 -0.27037 -0.34879 -0.26883 C -0.35521 -0.26543 -0.36407 -0.26358 -0.37066 -0.25988 C -0.37327 -0.25803 -0.37535 -0.25648 -0.37795 -0.25463 C -0.38611 -0.25247 -0.41181 -0.25124 -0.41493 -0.25124 C -0.41858 -0.24969 -0.42257 -0.24784 -0.42726 -0.2463 C -0.42917 -0.24568 -0.43177 -0.24568 -0.4349 -0.24445 C -0.43802 -0.2429 -0.44132 -0.24105 -0.44566 -0.24013 C -0.45556 -0.23735 -0.47032 -0.23673 -0.47952 -0.2358 C -0.4842 -0.2355 -0.49636 -0.23272 -0.50105 -0.23118 C -0.50278 -0.23118 -0.50434 -0.22963 -0.50591 -0.22932 C -0.51077 -0.22871 -0.5165 -0.22778 -0.52101 -0.22716 C -0.55087 -0.21142 -0.50782 -0.23272 -0.53802 -0.22099 C -0.55799 -0.21266 -0.52882 -0.21945 -0.55712 -0.2142 C -0.56111 -0.21266 -0.56441 -0.2108 -0.56875 -0.20926 C -0.575 -0.20864 -0.58264 -0.20926 -0.58889 -0.20772 C -0.59236 -0.2071 -0.59532 -0.20247 -0.59861 -0.20093 C -0.6073 -0.19692 -0.61493 -0.19414 -0.62309 -0.19013 C -0.63039 -0.18673 -0.63802 -0.18395 -0.6441 -0.17932 C -0.64584 -0.17778 -0.64775 -0.17562 -0.65035 -0.17562 C -0.65643 -0.17346 -0.66268 -0.17253 -0.66875 -0.17068 C -0.67518 -0.16883 -0.68264 -0.1642 -0.68889 -0.16204 C -0.69375 -0.1608 -0.69861 -0.1605 -0.70417 -0.16019 C -0.7165 -0.15864 -0.73039 -0.15864 -0.74271 -0.15772 C -0.7441 -0.1571 -0.74618 -0.15587 -0.7474 -0.15371 C -0.74879 -0.15062 -0.74914 -0.1463 -0.75035 -0.14259 C -0.75035 -0.14074 -0.75052 -0.13858 -0.75191 -0.1358 C -0.75191 -0.13395 -0.75348 -0.13056 -0.75348 -0.12716 C -0.75486 -0.125 -0.754 -0.12161 -0.75486 -0.11883 C -0.75521 -0.11729 -0.7566 -0.11667 -0.75712 -0.11451 C -0.75816 -0.11204 -0.75868 -0.10864 -0.75955 -0.10587 C -0.76111 -0.10309 -0.76268 -0.10062 -0.7632 -0.09692 C -0.76441 -0.09013 -0.76563 -0.08179 -0.76563 -0.07377 C -0.76563 -0.06173 -0.76563 -0.05062 -0.76441 -0.03858 C -0.76424 -0.03457 -0.7599 -0.03334 -0.75834 -0.03241 C -0.75643 -0.03179 -0.75348 -0.03118 -0.75191 -0.03056 C -0.73334 -0.02377 -0.76424 -0.03334 -0.73959 -0.02593 C -0.73646 -0.02346 -0.7349 -0.01883 -0.73195 -0.01698 C -0.73039 -0.01698 -0.729 -0.01698 -0.72882 -0.01605 C -0.71841 -0.00679 -0.73039 -0.01451 -0.72101 -0.00864 C -0.71962 -0.00679 -0.71823 -0.00463 -0.71702 -0.00309 C -0.71493 0.00154 -0.71181 0.00247 -0.71025 0.00617 C -0.69341 0.03549 -0.71077 0.00648 -0.69653 0.02469 C -0.69497 0.02747 -0.69393 0.02963 -0.69341 0.03117 C -0.68872 0.03765 -0.68733 0.03765 -0.68282 0.03981 C -0.67813 0.04907 -0.68282 0.04136 -0.675 0.04969 C -0.66424 0.05864 -0.6816 0.04907 -0.66111 0.06049 C -0.6566 0.06203 -0.654 0.06203 -0.65035 0.06389 C -0.64132 0.07006 -0.64879 0.06697 -0.64132 0.07345 C -0.63959 0.07438 -0.63802 0.075 -0.63525 0.07685 C -0.63386 0.07839 -0.63334 0.08055 -0.63177 0.08086 C -0.62882 0.08333 -0.62257 0.08549 -0.62257 0.08611 C -0.61493 0.09629 -0.61945 0.09105 -0.6073 0.10031 C -0.60122 0.10524 -0.60417 0.10339 -0.59861 0.10679 C -0.59653 0.11111 -0.59514 0.1142 -0.59184 0.11759 C -0.58559 0.12407 -0.58872 0.12006 -0.58282 0.12407 C -0.58108 0.12562 -0.57952 0.12747 -0.57795 0.1287 C -0.57483 0.13302 -0.57188 0.13642 -0.56875 0.1392 C -0.56268 0.14382 -0.55712 0.15031 -0.55191 0.15432 C -0.55035 0.15463 -0.54879 0.15463 -0.5474 0.15617 C -0.54584 0.15802 -0.5441 0.15957 -0.54254 0.15987 C -0.54132 0.16142 -0.54098 0.1645 -0.53959 0.1645 C -0.53698 0.16574 -0.5349 0.16636 -0.53334 0.16636 C -0.53073 0.16882 -0.52882 0.17068 -0.52726 0.17129 C -0.5257 0.17222 -0.52327 0.17222 -0.52257 0.17284 C -0.52101 0.175 -0.52101 0.17623 -0.51945 0.17685 C -0.51702 0.18117 -0.51493 0.18271 -0.51216 0.18487 C -0.51025 0.18611 -0.53507 0.18364 -0.50469 0.1892 C -0.47431 0.19475 -0.40782 0.1929 -0.37327 0.16636 C -0.36771 0.1645 -0.37049 0.16574 -0.36459 0.15987 C -0.3599 0.15278 -0.36476 0.15957 -0.35799 0.15432 C -0.35486 0.15278 -0.35243 0.14938 -0.35018 0.14753 C -0.34723 0.14537 -0.34254 0.14382 -0.33941 0.14197 C -0.31632 0.12407 -0.33177 0.13148 -0.31945 0.12654 C -0.31337 0.11882 -0.31945 0.12562 -0.31025 0.11759 C -0.30712 0.11605 -0.30313 0.11111 -0.29983 0.10864 C -0.29948 0.10833 -0.29792 0.10833 -0.29636 0.10679 C -0.29341 0.10494 -0.29063 0.10123 -0.28768 0.10031 C -0.28299 0.09845 -0.27795 0.09629 -0.27327 0.09475 C -0.2717 0.09321 -0.2691 0.09105 -0.26719 0.08981 C -0.26094 0.08703 -0.25486 0.08487 -0.24861 0.08086 C -0.24723 0.07994 -0.24462 0.07839 -0.24254 0.07685 C -0.24098 0.07592 -0.23855 0.075 -0.23646 0.07438 C -0.2349 0.07438 -0.23334 0.07345 -0.23177 0.07345 C -0.22917 0.07191 -0.22709 0.06944 -0.22431 0.0679 C -0.22257 0.0679 -0.22101 0.06697 -0.21823 0.06605 C -0.21667 0.06543 -0.21077 0.06049 -0.20868 0.06049 C -0.20556 0.05926 -0.20278 0.05864 -0.19983 0.05864 C -0.19827 0.0571 -0.1967 0.05679 -0.19497 0.05679 C -0.19184 0.05463 -0.18872 0.05463 -0.18559 0.05278 C -0.17795 0.05185 -0.17952 0.05092 -0.17066 0.04629 C -0.16563 0.04413 -0.16146 0.04413 -0.15643 0.04259 C -0.15365 0.04197 -0.15174 0.04074 -0.14861 0.03981 C -0.13993 0.03549 -0.15174 0.04197 -0.13785 0.03611 C -0.1349 0.03549 -0.13212 0.03333 -0.12917 0.03117 C -0.12726 0.03117 -0.12552 0.03055 -0.12309 0.02963 C -0.12257 0.02963 -0.12101 0.0287 -0.11945 0.02778 C -0.11545 0.02654 -0.11181 0.02469 -0.1073 0.02376 C -0.10591 0.02284 -0.10556 0.02129 -0.104 0.02129 C -0.09792 0.01821 -0.09167 0.01574 -0.08559 0.01173 C -0.0816 0.00987 -0.07813 0.00833 -0.07483 0.00617 C -0.07327 0.00524 -0.0717 0.00463 -0.07014 0.00463 C -0.06858 0.00339 -0.06719 0.00247 -0.0658 0.00185 C -0.06094 0.00154 -0.05643 0.00031 -0.05174 -0.00031 C -0.05018 -0.00155 -0.04723 -0.00216 -0.04549 -0.00309 C -0.04254 -0.00309 -0.04098 -0.00401 -0.03785 -0.00463 C -0.03629 -0.00525 -0.03473 -0.00679 -0.03334 -0.00679 C -0.02709 -0.00679 -0.02136 -0.00679 -0.01632 -0.00463 L 3.61111E-6 -0.00031 Z " pathEditMode="relative" rAng="0" ptsTypes="AAAAAAAAAAAAAAAAAAAAAAAAAAAAAAAAAAAAAAAAAAAAAAAAAAAAAAAAAAAAAAAAAAAAAAAAAAAAAAAAAAAAAAAAAAAAAAAAAAAAAAAAAAAAAAAAAAAAAAAAAAAAAAAAAAAAAAAAAAAAAAAAAAAAAA">
                                      <p:cBhvr>
                                        <p:cTn id="40" dur="10000" fill="hold"/>
                                        <p:tgtEl>
                                          <p:spTgt spid="16"/>
                                        </p:tgtEl>
                                        <p:attrNameLst>
                                          <p:attrName>ppt_x</p:attrName>
                                          <p:attrName>ppt_y</p:attrName>
                                        </p:attrNameLst>
                                      </p:cBhvr>
                                      <p:rCtr x="-35486" y="-7407"/>
                                    </p:animMotion>
                                  </p:childTnLst>
                                </p:cTn>
                              </p:par>
                              <p:par>
                                <p:cTn id="41" presetID="8" presetClass="emph" presetSubtype="0" fill="hold" nodeType="withEffect">
                                  <p:stCondLst>
                                    <p:cond delay="1000"/>
                                  </p:stCondLst>
                                  <p:childTnLst>
                                    <p:animRot by="21600000">
                                      <p:cBhvr>
                                        <p:cTn id="42" dur="10000" fill="hold"/>
                                        <p:tgtEl>
                                          <p:spTgt spid="16"/>
                                        </p:tgtEl>
                                        <p:attrNameLst>
                                          <p:attrName>r</p:attrName>
                                        </p:attrNameLst>
                                      </p:cBhvr>
                                    </p:animRot>
                                  </p:childTnLst>
                                </p:cTn>
                              </p:par>
                              <p:par>
                                <p:cTn id="43" presetID="10" presetClass="entr" presetSubtype="0" fill="hold" nodeType="withEffect">
                                  <p:stCondLst>
                                    <p:cond delay="1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47" dur="3250" fill="hold"/>
                                        <p:tgtEl>
                                          <p:spTgt spid="19"/>
                                        </p:tgtEl>
                                        <p:attrNameLst>
                                          <p:attrName>ppt_x</p:attrName>
                                          <p:attrName>ppt_y</p:attrName>
                                        </p:attrNameLst>
                                      </p:cBhvr>
                                    </p:animMotion>
                                  </p:childTnLst>
                                </p:cTn>
                              </p:par>
                              <p:par>
                                <p:cTn id="48" presetID="8" presetClass="emph" presetSubtype="0" fill="hold" nodeType="withEffect">
                                  <p:stCondLst>
                                    <p:cond delay="1000"/>
                                  </p:stCondLst>
                                  <p:childTnLst>
                                    <p:animRot by="21600000">
                                      <p:cBhvr>
                                        <p:cTn id="49" dur="3250" fill="hold"/>
                                        <p:tgtEl>
                                          <p:spTgt spid="19"/>
                                        </p:tgtEl>
                                        <p:attrNameLst>
                                          <p:attrName>r</p:attrName>
                                        </p:attrNameLst>
                                      </p:cBhvr>
                                    </p:animRot>
                                  </p:childTnLst>
                                </p:cTn>
                              </p:par>
                              <p:par>
                                <p:cTn id="50" presetID="10"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54" dur="3250" fill="hold"/>
                                        <p:tgtEl>
                                          <p:spTgt spid="27"/>
                                        </p:tgtEl>
                                        <p:attrNameLst>
                                          <p:attrName>ppt_x</p:attrName>
                                          <p:attrName>ppt_y</p:attrName>
                                        </p:attrNameLst>
                                      </p:cBhvr>
                                    </p:animMotion>
                                  </p:childTnLst>
                                </p:cTn>
                              </p:par>
                              <p:par>
                                <p:cTn id="55" presetID="8" presetClass="emph" presetSubtype="0" fill="hold" nodeType="withEffect">
                                  <p:stCondLst>
                                    <p:cond delay="1000"/>
                                  </p:stCondLst>
                                  <p:childTnLst>
                                    <p:animRot by="21600000">
                                      <p:cBhvr>
                                        <p:cTn id="56" dur="3250" fill="hold"/>
                                        <p:tgtEl>
                                          <p:spTgt spid="27"/>
                                        </p:tgtEl>
                                        <p:attrNameLst>
                                          <p:attrName>r</p:attrName>
                                        </p:attrNameLst>
                                      </p:cBhvr>
                                    </p:animRot>
                                  </p:childTnLst>
                                </p:cTn>
                              </p:par>
                              <p:par>
                                <p:cTn id="57" presetID="10" presetClass="entr" presetSubtype="0" fill="hold" nodeType="withEffect">
                                  <p:stCondLst>
                                    <p:cond delay="10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61" dur="3250" fill="hold"/>
                                        <p:tgtEl>
                                          <p:spTgt spid="21"/>
                                        </p:tgtEl>
                                        <p:attrNameLst>
                                          <p:attrName>ppt_x</p:attrName>
                                          <p:attrName>ppt_y</p:attrName>
                                        </p:attrNameLst>
                                      </p:cBhvr>
                                    </p:animMotion>
                                  </p:childTnLst>
                                </p:cTn>
                              </p:par>
                              <p:par>
                                <p:cTn id="62" presetID="8" presetClass="emph" presetSubtype="0" fill="hold" nodeType="withEffect">
                                  <p:stCondLst>
                                    <p:cond delay="1000"/>
                                  </p:stCondLst>
                                  <p:childTnLst>
                                    <p:animRot by="21600000">
                                      <p:cBhvr>
                                        <p:cTn id="63" dur="3250" fill="hold"/>
                                        <p:tgtEl>
                                          <p:spTgt spid="21"/>
                                        </p:tgtEl>
                                        <p:attrNameLst>
                                          <p:attrName>r</p:attrName>
                                        </p:attrNameLst>
                                      </p:cBhvr>
                                    </p:animRot>
                                  </p:childTnLst>
                                </p:cTn>
                              </p:par>
                              <p:par>
                                <p:cTn id="64" presetID="10" presetClass="entr" presetSubtype="0" fill="hold" nodeType="withEffect">
                                  <p:stCondLst>
                                    <p:cond delay="10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68" dur="3250" fill="hold"/>
                                        <p:tgtEl>
                                          <p:spTgt spid="22"/>
                                        </p:tgtEl>
                                        <p:attrNameLst>
                                          <p:attrName>ppt_x</p:attrName>
                                          <p:attrName>ppt_y</p:attrName>
                                        </p:attrNameLst>
                                      </p:cBhvr>
                                    </p:animMotion>
                                  </p:childTnLst>
                                </p:cTn>
                              </p:par>
                              <p:par>
                                <p:cTn id="69" presetID="8" presetClass="emph" presetSubtype="0" fill="hold" nodeType="withEffect">
                                  <p:stCondLst>
                                    <p:cond delay="1000"/>
                                  </p:stCondLst>
                                  <p:childTnLst>
                                    <p:animRot by="21600000">
                                      <p:cBhvr>
                                        <p:cTn id="70" dur="3250" fill="hold"/>
                                        <p:tgtEl>
                                          <p:spTgt spid="22"/>
                                        </p:tgtEl>
                                        <p:attrNameLst>
                                          <p:attrName>r</p:attrName>
                                        </p:attrNameLst>
                                      </p:cBhvr>
                                    </p:animRot>
                                  </p:childTnLst>
                                </p:cTn>
                              </p:par>
                              <p:par>
                                <p:cTn id="71" presetID="10" presetClass="entr" presetSubtype="0" fill="hold" nodeType="withEffect">
                                  <p:stCondLst>
                                    <p:cond delay="10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0" presetClass="path" presetSubtype="0" accel="50000" decel="50000" fill="hold" nodeType="withEffect">
                                  <p:stCondLst>
                                    <p:cond delay="1000"/>
                                  </p:stCondLst>
                                  <p:childTnLst>
                                    <p:animMotion origin="layout" path="M -0.18785 -0.19537 L -0.18785 -0.19537 L -0.17813 -0.18889 C -0.1757 -0.18735 -0.17292 -0.18735 -0.17084 -0.18457 L -0.16355 -0.17593 L -0.15626 -0.16728 L -0.15261 -0.16296 C -0.15087 -0.15864 -0.14983 -0.1537 -0.14775 -0.15 C -0.14688 -0.14846 -0.14601 -0.14722 -0.14532 -0.14568 C -0.14341 -0.14136 -0.14237 -0.13642 -0.14028 -0.13272 C -0.13959 -0.13117 -0.13872 -0.12994 -0.13785 -0.12839 C -0.1356 -0.12315 -0.13594 -0.1213 -0.13299 -0.11759 C -0.13073 -0.11451 -0.12813 -0.11173 -0.1257 -0.10895 C -0.12448 -0.10741 -0.1231 -0.10648 -0.12205 -0.10463 C -0.12119 -0.10309 -0.12049 -0.10123 -0.11962 -0.10031 C -0.11737 -0.09691 -0.11441 -0.09506 -0.11233 -0.09136 C -0.10782 -0.08333 -0.11077 -0.08827 -0.10261 -0.07839 C -0.10139 -0.07716 -0.10001 -0.07593 -0.09896 -0.07407 C -0.0981 -0.07284 -0.0974 -0.07099 -0.09653 -0.06975 C -0.09532 -0.06852 -0.09393 -0.06852 -0.09271 -0.06759 C -0.08941 -0.06142 -0.08855 -0.05957 -0.08299 -0.05463 C -0.08143 -0.05309 -0.07969 -0.05185 -0.07813 -0.05031 C -0.07153 -0.04352 -0.07761 -0.04784 -0.07084 -0.04383 C -0.06841 -0.04105 -0.06632 -0.03673 -0.06355 -0.03519 C -0.06112 -0.03364 -0.05869 -0.03179 -0.05626 -0.03086 C -0.05469 -0.03025 -0.04948 -0.02809 -0.04775 -0.02654 C -0.04636 -0.02531 -0.04532 -0.02315 -0.04393 -0.02222 C -0.04202 -0.02099 -0.03994 -0.02099 -0.03785 -0.02006 C -0.03664 -0.01944 -0.03542 -0.01852 -0.03421 -0.0179 C -0.03264 -0.01698 -0.03108 -0.01636 -0.02935 -0.01574 C -0.02223 -0.01265 -0.02188 -0.01327 -0.01355 -0.01142 C -0.01233 -0.01049 -0.01112 -0.00988 -0.0099 -0.00926 C -0.00816 -0.00833 -0.00643 -0.00802 -0.00504 -0.0071 C -0.00261 -0.00525 -0.00174 -0.00339 -9.16667E-6 -0.00031 L -9.16667E-6 -0.00031 " pathEditMode="relative" ptsTypes="AAAAAAAAAAAAAAAAAAAAAAAAAAAAAAAAAAA">
                                      <p:cBhvr>
                                        <p:cTn id="75" dur="3250" fill="hold"/>
                                        <p:tgtEl>
                                          <p:spTgt spid="24"/>
                                        </p:tgtEl>
                                        <p:attrNameLst>
                                          <p:attrName>ppt_x</p:attrName>
                                          <p:attrName>ppt_y</p:attrName>
                                        </p:attrNameLst>
                                      </p:cBhvr>
                                    </p:animMotion>
                                  </p:childTnLst>
                                </p:cTn>
                              </p:par>
                              <p:par>
                                <p:cTn id="76" presetID="8" presetClass="emph" presetSubtype="0" fill="hold" nodeType="withEffect">
                                  <p:stCondLst>
                                    <p:cond delay="1000"/>
                                  </p:stCondLst>
                                  <p:childTnLst>
                                    <p:animRot by="21600000">
                                      <p:cBhvr>
                                        <p:cTn id="77" dur="3250" fill="hold"/>
                                        <p:tgtEl>
                                          <p:spTgt spid="24"/>
                                        </p:tgtEl>
                                        <p:attrNameLst>
                                          <p:attrName>r</p:attrName>
                                        </p:attrNameLst>
                                      </p:cBhvr>
                                    </p:animRot>
                                  </p:childTnLst>
                                </p:cTn>
                              </p:par>
                              <p:par>
                                <p:cTn id="78" presetID="10" presetClass="entr" presetSubtype="0" fill="hold" nodeType="withEffect">
                                  <p:stCondLst>
                                    <p:cond delay="100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0" presetClass="path" presetSubtype="0" accel="50000" decel="50000" fill="hold" nodeType="withEffect">
                                  <p:stCondLst>
                                    <p:cond delay="1000"/>
                                  </p:stCondLst>
                                  <p:childTnLst>
                                    <p:animMotion origin="layout" path="M 0.52187 0.01049 L 0.52187 0.01049 C 0.51371 0.00956 0.50555 0.00925 0.49739 0.00802 C 0.49131 0.0074 0.4934 0.00524 0.48767 0.00185 C 0.48576 0.00061 0.4835 0.00061 0.48159 -0.00031 C 0.47899 -0.00155 0.47673 -0.00371 0.4743 -0.00494 C 0.47222 -0.00587 0.47013 -0.00587 0.46805 -0.00679 C 0.46562 -0.00803 0.46336 -0.0105 0.46076 -0.01142 C 0.45885 -0.01204 0.45677 -0.01235 0.45468 -0.01358 C 0.45225 -0.01451 0.44999 -0.01698 0.44739 -0.0176 C 0.4434 -0.01914 0.43906 -0.01976 0.43524 -0.02223 C 0.43402 -0.02284 0.43281 -0.02377 0.43159 -0.02408 C 0.42795 -0.02531 0.4243 -0.02562 0.42065 -0.02624 C 0.41562 -0.02778 0.4059 -0.03056 0.4059 -0.03056 L 0.33159 -0.0284 C 0.32117 -0.02809 0.32413 -0.02624 0.31579 -0.02408 C 0.31163 -0.02315 0.30763 -0.02284 0.30347 -0.02223 C 0.28975 -0.01729 0.30677 -0.02284 0.28645 -0.0176 C 0.27951 -0.01605 0.28055 -0.01482 0.27308 -0.01358 C 0.26701 -0.01235 0.26093 -0.01204 0.25468 -0.01142 C 0.25225 -0.0105 0.24982 -0.00988 0.24739 -0.00896 C 0.24583 -0.00865 0.24427 -0.00741 0.24253 -0.00679 C 0.23402 -0.00525 0.22534 -0.00525 0.21701 -0.00278 C 0.20555 0.00061 0.21215 -0.00093 0.19739 0.00185 L -8.05556E-6 -0.00031 L -8.05556E-6 -0.00031 " pathEditMode="relative" ptsTypes="AAAAAAAAAAAAAAAAAAAAAAAAAA">
                                      <p:cBhvr>
                                        <p:cTn id="82" dur="3000" fill="hold"/>
                                        <p:tgtEl>
                                          <p:spTgt spid="13"/>
                                        </p:tgtEl>
                                        <p:attrNameLst>
                                          <p:attrName>ppt_x</p:attrName>
                                          <p:attrName>ppt_y</p:attrName>
                                        </p:attrNameLst>
                                      </p:cBhvr>
                                    </p:animMotion>
                                  </p:childTnLst>
                                </p:cTn>
                              </p:par>
                              <p:par>
                                <p:cTn id="83" presetID="8" presetClass="emph" presetSubtype="0" fill="hold" nodeType="withEffect">
                                  <p:stCondLst>
                                    <p:cond delay="1000"/>
                                  </p:stCondLst>
                                  <p:childTnLst>
                                    <p:animRot by="21600000">
                                      <p:cBhvr>
                                        <p:cTn id="84" dur="3000" fill="hold"/>
                                        <p:tgtEl>
                                          <p:spTgt spid="13"/>
                                        </p:tgtEl>
                                        <p:attrNameLst>
                                          <p:attrName>r</p:attrName>
                                        </p:attrNameLst>
                                      </p:cBhvr>
                                    </p:animRot>
                                  </p:childTnLst>
                                </p:cTn>
                              </p:par>
                              <p:par>
                                <p:cTn id="85" presetID="10" presetClass="entr" presetSubtype="0" fill="hold" nodeType="withEffect">
                                  <p:stCondLst>
                                    <p:cond delay="100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0" presetClass="path" presetSubtype="0" accel="50000" decel="50000" fill="hold" nodeType="withEffect">
                                  <p:stCondLst>
                                    <p:cond delay="1000"/>
                                  </p:stCondLst>
                                  <p:childTnLst>
                                    <p:animMotion origin="layout" path="M 0.47431 -0.22531 L 0.47431 -0.22531 C 0.4698 -0.22408 0.46511 -0.22377 0.46077 -0.22099 C 0.45643 -0.21852 0.45279 -0.21327 0.44862 -0.21019 C 0.44654 -0.20895 0.44463 -0.20741 0.44254 -0.20587 C 0.44133 -0.20525 0.44011 -0.20463 0.4389 -0.20371 C 0.42987 -0.19692 0.43803 -0.20124 0.42917 -0.19722 C 0.42674 -0.19445 0.42431 -0.19136 0.42188 -0.18858 C 0.41598 -0.1821 0.41424 -0.18117 0.40834 -0.17346 C 0.40747 -0.17222 0.40695 -0.17037 0.40591 -0.16914 C 0.404 -0.16667 0.40174 -0.16513 0.39983 -0.16266 C 0.39723 -0.15926 0.3948 -0.15556 0.39254 -0.15185 C 0.39115 -0.14908 0.39046 -0.14537 0.3889 -0.1429 C 0.38751 -0.14105 0.3856 -0.14013 0.38404 -0.13858 C 0.37397 -0.12068 0.38438 -0.13858 0.37431 -0.12346 C 0.37345 -0.12222 0.37275 -0.12037 0.37188 -0.11914 C 0.37067 -0.11759 0.36928 -0.11667 0.36806 -0.11482 C 0.36633 -0.11204 0.36511 -0.10834 0.3632 -0.10617 C 0.36199 -0.10463 0.36077 -0.1034 0.35956 -0.10185 C 0.35869 -0.10062 0.35817 -0.09846 0.35713 -0.09753 C 0.354 -0.09414 0.3507 -0.09167 0.3474 -0.08889 C 0.34584 -0.08735 0.34428 -0.0855 0.34254 -0.08457 C 0.34133 -0.08364 0.34011 -0.08303 0.3389 -0.08241 C 0.33681 -0.08087 0.3349 -0.07901 0.33282 -0.07809 C 0.33074 -0.07685 0.32865 -0.07685 0.32674 -0.07593 C 0.32466 -0.07469 0.32275 -0.07253 0.32067 -0.0713 C 0.31737 -0.06976 0.31407 -0.06852 0.31077 -0.06698 C 0.30886 -0.06636 0.30678 -0.06605 0.3047 -0.06482 C 0.30105 -0.06297 0.29758 -0.05988 0.29376 -0.05834 C 0.29167 -0.05772 0.28976 -0.0571 0.28768 -0.05617 C 0.28647 -0.05556 0.28525 -0.05463 0.28404 -0.05401 C 0.28247 -0.0534 0.28074 -0.05278 0.27917 -0.05185 C 0.27796 -0.05124 0.27674 -0.05031 0.27553 -0.04969 C 0.27223 -0.04815 0.26893 -0.04722 0.26581 -0.04537 C 0.26459 -0.04476 0.26338 -0.04383 0.26199 -0.04321 C 0.25226 -0.03951 0.25747 -0.0429 0.24862 -0.03889 C 0.24167 -0.0358 0.24845 -0.03735 0.24011 -0.03457 C 0.23126 -0.03179 0.23004 -0.03272 0.22067 -0.03025 C 0.21858 -0.02963 0.21667 -0.02809 0.21459 -0.02809 C 0.19428 -0.02685 0.17379 -0.02655 0.15348 -0.02593 C 0.14497 -0.02438 0.14098 -0.02408 0.13282 -0.02161 C 0.13074 -0.02099 0.12883 -0.01976 0.12674 -0.01945 C 0.12275 -0.01852 0.11858 -0.0179 0.11459 -0.01729 C 0.10348 -0.01235 0.11702 -0.0179 0.09862 -0.01297 C 0.09706 -0.01235 0.09549 -0.01111 0.09376 -0.0108 C 0.08976 -0.00957 0.0856 -0.00926 0.08161 -0.00864 C 0.07883 -0.00803 0.07588 -0.00648 0.0731 -0.00648 C 0.05365 -0.00525 0.03404 -0.00494 0.01459 -0.00432 C 0.01286 -0.0034 0.01129 -0.00247 0.00973 -0.00216 C 0.00226 0.00031 0.00348 4.5679E-6 -0.00121 4.5679E-6 L -0.00121 4.5679E-6 L -0.00121 4.5679E-6 L 6.38889E-6 4.5679E-6 " pathEditMode="relative" ptsTypes="AAAAAAAAAAAAAAAAAAAAAAAAAAAAAAAAAAAAAAAAAAAAAAAAAAAAA">
                                      <p:cBhvr>
                                        <p:cTn id="89" dur="3000" fill="hold"/>
                                        <p:tgtEl>
                                          <p:spTgt spid="26"/>
                                        </p:tgtEl>
                                        <p:attrNameLst>
                                          <p:attrName>ppt_x</p:attrName>
                                          <p:attrName>ppt_y</p:attrName>
                                        </p:attrNameLst>
                                      </p:cBhvr>
                                    </p:animMotion>
                                  </p:childTnLst>
                                </p:cTn>
                              </p:par>
                              <p:par>
                                <p:cTn id="90" presetID="8" presetClass="emph" presetSubtype="0" fill="hold" nodeType="withEffect">
                                  <p:stCondLst>
                                    <p:cond delay="1000"/>
                                  </p:stCondLst>
                                  <p:childTnLst>
                                    <p:animRot by="21600000">
                                      <p:cBhvr>
                                        <p:cTn id="91" dur="3000" fill="hold"/>
                                        <p:tgtEl>
                                          <p:spTgt spid="26"/>
                                        </p:tgtEl>
                                        <p:attrNameLst>
                                          <p:attrName>r</p:attrName>
                                        </p:attrNameLst>
                                      </p:cBhvr>
                                    </p:animRot>
                                  </p:childTnLst>
                                </p:cTn>
                              </p:par>
                              <p:par>
                                <p:cTn id="92" presetID="10" presetClass="entr" presetSubtype="0" fill="hold" nodeType="withEffect">
                                  <p:stCondLst>
                                    <p:cond delay="100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0" presetClass="path" presetSubtype="0" accel="50000" decel="50000" fill="hold" nodeType="withEffect">
                                  <p:stCondLst>
                                    <p:cond delay="1000"/>
                                  </p:stCondLst>
                                  <p:childTnLst>
                                    <p:animMotion origin="layout" path="M -0.15729 -0.63919 L -0.15729 -0.63919 C -0.15867 -0.61697 -0.15972 -0.61326 -0.15729 -0.58734 C -0.15659 -0.57931 -0.15381 -0.57746 -0.15121 -0.57222 C -0.15034 -0.57005 -0.14982 -0.56759 -0.14878 -0.56573 C -0.14808 -0.56419 -0.14704 -0.56296 -0.14635 -0.56141 C -0.14548 -0.55925 -0.14479 -0.55678 -0.14392 -0.55493 C -0.14322 -0.55308 -0.14218 -0.55215 -0.14149 -0.55061 C -0.14062 -0.54845 -0.1401 -0.54598 -0.13906 -0.54382 C -0.13715 -0.54012 -0.13506 -0.53672 -0.13298 -0.53302 C -0.13211 -0.53178 -0.13142 -0.52993 -0.13055 -0.5287 C -0.12326 -0.51913 -0.12742 -0.52438 -0.1184 -0.51357 C -0.11718 -0.51203 -0.11597 -0.51049 -0.11475 -0.50925 L -0.10989 -0.50493 C -0.10815 -0.50215 -0.10677 -0.49845 -0.10486 -0.49629 C -0.10364 -0.49475 -0.10242 -0.49351 -0.10121 -0.49197 C -0.09913 -0.48857 -0.09722 -0.48456 -0.09513 -0.48117 L -0.0927 -0.47685 L -0.09027 -0.47252 C -0.08992 -0.47036 -0.08975 -0.46789 -0.08906 -0.46604 C -0.08767 -0.46141 -0.08506 -0.45771 -0.0842 -0.45277 C -0.08385 -0.45061 -0.08367 -0.44845 -0.08298 -0.44629 C -0.08246 -0.44475 -0.08124 -0.44382 -0.08055 -0.44197 C -0.07968 -0.44012 -0.07881 -0.43796 -0.07812 -0.43549 C -0.0776 -0.43364 -0.0776 -0.43086 -0.0769 -0.42901 C -0.07552 -0.42561 -0.07343 -0.42345 -0.07204 -0.42036 C -0.07013 -0.41635 -0.06874 -0.41172 -0.06718 -0.4074 C -0.06631 -0.40524 -0.06527 -0.40308 -0.06475 -0.40092 C -0.06388 -0.39814 -0.06319 -0.39505 -0.06232 -0.39228 C -0.06163 -0.39043 -0.06058 -0.3895 -0.05989 -0.38796 C -0.0585 -0.38518 -0.05746 -0.38209 -0.05624 -0.37931 C -0.05312 -0.36296 -0.05729 -0.38302 -0.05242 -0.36635 C -0.04739 -0.34814 -0.0559 -0.37191 -0.04878 -0.35308 C -0.04496 -0.3324 -0.05121 -0.36481 -0.04513 -0.33796 C -0.04427 -0.33364 -0.04427 -0.3287 -0.0427 -0.32499 C -0.04201 -0.32283 -0.04097 -0.32098 -0.04027 -0.31851 C -0.03732 -0.30647 -0.03836 -0.30617 -0.03663 -0.29475 C -0.03628 -0.29259 -0.03576 -0.29043 -0.03541 -0.28826 C -0.03246 -0.26913 -0.03593 -0.28857 -0.03298 -0.27283 C -0.03263 -0.26728 -0.03211 -0.26141 -0.03177 -0.25555 C -0.03124 -0.24845 -0.03107 -0.24104 -0.03055 -0.23394 C -0.0302 -0.22962 -0.02968 -0.2253 -0.02933 -0.22098 C -0.02725 -0.19413 -0.02933 -0.20987 -0.0269 -0.19289 C -0.02638 -0.18333 -0.02569 -0.17005 -0.02447 -0.16018 C -0.02413 -0.15802 -0.02361 -0.15586 -0.02326 -0.1537 C -0.02291 -0.14845 -0.02135 -0.12283 -0.02083 -0.11697 C -0.02013 -0.10956 -0.01927 -0.10246 -0.0184 -0.09536 L -0.01597 -0.07345 C -0.0118 -0.05154 -0.01805 -0.08549 -0.01354 -0.05833 C -0.01267 -0.05401 -0.01163 -0.04968 -0.01111 -0.04536 C -0.01076 -0.0432 -0.00763 -0.01882 -0.00624 -0.01512 L -0.00381 -0.00864 C -0.00242 -0.00123 -0.0026 -0.00431 -0.0026 6.66667E-6 L 8.88889E-6 6.66667E-6 " pathEditMode="relative" ptsTypes="AAAAAAAAAAAAAAAAAAAAAAAAAAAAAAAAAAAAAAAAAAAAAAAAAAAAAA">
                                      <p:cBhvr>
                                        <p:cTn id="96" dur="3000" fill="hold"/>
                                        <p:tgtEl>
                                          <p:spTgt spid="23"/>
                                        </p:tgtEl>
                                        <p:attrNameLst>
                                          <p:attrName>ppt_x</p:attrName>
                                          <p:attrName>ppt_y</p:attrName>
                                        </p:attrNameLst>
                                      </p:cBhvr>
                                    </p:animMotion>
                                  </p:childTnLst>
                                </p:cTn>
                              </p:par>
                              <p:par>
                                <p:cTn id="97" presetID="8" presetClass="emph" presetSubtype="0" fill="hold" nodeType="withEffect">
                                  <p:stCondLst>
                                    <p:cond delay="1000"/>
                                  </p:stCondLst>
                                  <p:childTnLst>
                                    <p:animRot by="21600000">
                                      <p:cBhvr>
                                        <p:cTn id="98" dur="3000" fill="hold"/>
                                        <p:tgtEl>
                                          <p:spTgt spid="23"/>
                                        </p:tgtEl>
                                        <p:attrNameLst>
                                          <p:attrName>r</p:attrName>
                                        </p:attrNameLst>
                                      </p:cBhvr>
                                    </p:animRot>
                                  </p:childTnLst>
                                </p:cTn>
                              </p:par>
                              <p:par>
                                <p:cTn id="99" presetID="10" presetClass="entr" presetSubtype="0" fill="hold" nodeType="withEffect">
                                  <p:stCondLst>
                                    <p:cond delay="100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0" presetClass="path" presetSubtype="0" accel="50000" decel="50000" fill="hold" nodeType="withEffect">
                                  <p:stCondLst>
                                    <p:cond delay="1000"/>
                                  </p:stCondLst>
                                  <p:childTnLst>
                                    <p:animMotion origin="layout" path="M 0.32222 -0.01173 L 0.32222 -0.01173 C 0.31441 -0.01265 0.30659 -0.01296 0.29895 -0.01389 C 0.29722 -0.0142 0.29566 -0.01574 0.29409 -0.01636 C 0.2908 -0.01728 0.2875 -0.01759 0.28437 -0.01852 C 0.27882 -0.01975 0.27621 -0.02068 0.271 -0.02253 L 0.14409 -0.02068 C 0.14201 -0.02037 0.1401 -0.01914 0.13802 -0.01852 C 0.13645 -0.01759 0.13472 -0.01667 0.13316 -0.01636 C 0.13073 -0.01543 0.1283 -0.01512 0.12586 -0.01389 C 0.12465 -0.01358 0.12343 -0.01235 0.12222 -0.01173 C 0.11944 -0.0108 0.11649 -0.0108 0.11371 -0.00988 C 0.11041 -0.00864 0.10729 -0.00617 0.10382 -0.00556 C 0.10017 -0.00463 0.09652 -0.00401 0.09288 -0.00309 C 0.09045 -0.00278 0.08802 -0.00154 0.08559 -0.00093 C 0.07916 -1.23457E-7 0.07257 0.00031 0.06614 0.00123 C 0.00225 -0.00123 0.02465 -0.00093 -0.00087 -0.00093 L -0.00087 -0.00093 " pathEditMode="relative" ptsTypes="AAAAAAAAAAAAAAAAAA">
                                      <p:cBhvr>
                                        <p:cTn id="103" dur="3000" fill="hold"/>
                                        <p:tgtEl>
                                          <p:spTgt spid="25"/>
                                        </p:tgtEl>
                                        <p:attrNameLst>
                                          <p:attrName>ppt_x</p:attrName>
                                          <p:attrName>ppt_y</p:attrName>
                                        </p:attrNameLst>
                                      </p:cBhvr>
                                    </p:animMotion>
                                  </p:childTnLst>
                                </p:cTn>
                              </p:par>
                              <p:par>
                                <p:cTn id="104" presetID="8" presetClass="emph" presetSubtype="0" fill="hold" nodeType="withEffect">
                                  <p:stCondLst>
                                    <p:cond delay="1000"/>
                                  </p:stCondLst>
                                  <p:childTnLst>
                                    <p:animRot by="21600000">
                                      <p:cBhvr>
                                        <p:cTn id="105" dur="3000" fill="hold"/>
                                        <p:tgtEl>
                                          <p:spTgt spid="25"/>
                                        </p:tgtEl>
                                        <p:attrNameLst>
                                          <p:attrName>r</p:attrName>
                                        </p:attrNameLst>
                                      </p:cBhvr>
                                    </p:animRot>
                                  </p:childTnLst>
                                </p:cTn>
                              </p:par>
                              <p:par>
                                <p:cTn id="106" presetID="49" presetClass="entr" presetSubtype="0" decel="100000" fill="hold" grpId="0" nodeType="withEffect">
                                  <p:stCondLst>
                                    <p:cond delay="2250"/>
                                  </p:stCondLst>
                                  <p:iterate type="lt">
                                    <p:tmPct val="10000"/>
                                  </p:iterate>
                                  <p:childTnLst>
                                    <p:set>
                                      <p:cBhvr>
                                        <p:cTn id="107" dur="1" fill="hold">
                                          <p:stCondLst>
                                            <p:cond delay="0"/>
                                          </p:stCondLst>
                                        </p:cTn>
                                        <p:tgtEl>
                                          <p:spTgt spid="31"/>
                                        </p:tgtEl>
                                        <p:attrNameLst>
                                          <p:attrName>style.visibility</p:attrName>
                                        </p:attrNameLst>
                                      </p:cBhvr>
                                      <p:to>
                                        <p:strVal val="visible"/>
                                      </p:to>
                                    </p:set>
                                    <p:anim calcmode="lin" valueType="num">
                                      <p:cBhvr>
                                        <p:cTn id="108" dur="1000" fill="hold"/>
                                        <p:tgtEl>
                                          <p:spTgt spid="31"/>
                                        </p:tgtEl>
                                        <p:attrNameLst>
                                          <p:attrName>ppt_w</p:attrName>
                                        </p:attrNameLst>
                                      </p:cBhvr>
                                      <p:tavLst>
                                        <p:tav tm="0">
                                          <p:val>
                                            <p:fltVal val="0"/>
                                          </p:val>
                                        </p:tav>
                                        <p:tav tm="100000">
                                          <p:val>
                                            <p:strVal val="#ppt_w"/>
                                          </p:val>
                                        </p:tav>
                                      </p:tavLst>
                                    </p:anim>
                                    <p:anim calcmode="lin" valueType="num">
                                      <p:cBhvr>
                                        <p:cTn id="109" dur="1000" fill="hold"/>
                                        <p:tgtEl>
                                          <p:spTgt spid="31"/>
                                        </p:tgtEl>
                                        <p:attrNameLst>
                                          <p:attrName>ppt_h</p:attrName>
                                        </p:attrNameLst>
                                      </p:cBhvr>
                                      <p:tavLst>
                                        <p:tav tm="0">
                                          <p:val>
                                            <p:fltVal val="0"/>
                                          </p:val>
                                        </p:tav>
                                        <p:tav tm="100000">
                                          <p:val>
                                            <p:strVal val="#ppt_h"/>
                                          </p:val>
                                        </p:tav>
                                      </p:tavLst>
                                    </p:anim>
                                    <p:anim calcmode="lin" valueType="num">
                                      <p:cBhvr>
                                        <p:cTn id="110" dur="1000" fill="hold"/>
                                        <p:tgtEl>
                                          <p:spTgt spid="31"/>
                                        </p:tgtEl>
                                        <p:attrNameLst>
                                          <p:attrName>style.rotation</p:attrName>
                                        </p:attrNameLst>
                                      </p:cBhvr>
                                      <p:tavLst>
                                        <p:tav tm="0">
                                          <p:val>
                                            <p:fltVal val="360"/>
                                          </p:val>
                                        </p:tav>
                                        <p:tav tm="100000">
                                          <p:val>
                                            <p:fltVal val="0"/>
                                          </p:val>
                                        </p:tav>
                                      </p:tavLst>
                                    </p:anim>
                                    <p:animEffect transition="in" filter="fade">
                                      <p:cBhvr>
                                        <p:cTn id="111" dur="1000"/>
                                        <p:tgtEl>
                                          <p:spTgt spid="31"/>
                                        </p:tgtEl>
                                      </p:cBhvr>
                                    </p:animEffect>
                                  </p:childTnLst>
                                </p:cTn>
                              </p:par>
                              <p:par>
                                <p:cTn id="112" presetID="53" presetClass="entr" presetSubtype="528" fill="hold" grpId="1" nodeType="withEffect">
                                  <p:stCondLst>
                                    <p:cond delay="2250"/>
                                  </p:stCondLst>
                                  <p:iterate type="lt">
                                    <p:tmPct val="10000"/>
                                  </p:iterate>
                                  <p:childTnLst>
                                    <p:set>
                                      <p:cBhvr>
                                        <p:cTn id="113" dur="1" fill="hold">
                                          <p:stCondLst>
                                            <p:cond delay="0"/>
                                          </p:stCondLst>
                                        </p:cTn>
                                        <p:tgtEl>
                                          <p:spTgt spid="31"/>
                                        </p:tgtEl>
                                        <p:attrNameLst>
                                          <p:attrName>style.visibility</p:attrName>
                                        </p:attrNameLst>
                                      </p:cBhvr>
                                      <p:to>
                                        <p:strVal val="visible"/>
                                      </p:to>
                                    </p:set>
                                    <p:anim calcmode="lin" valueType="num">
                                      <p:cBhvr>
                                        <p:cTn id="114" dur="750" fill="hold"/>
                                        <p:tgtEl>
                                          <p:spTgt spid="31"/>
                                        </p:tgtEl>
                                        <p:attrNameLst>
                                          <p:attrName>ppt_w</p:attrName>
                                        </p:attrNameLst>
                                      </p:cBhvr>
                                      <p:tavLst>
                                        <p:tav tm="0">
                                          <p:val>
                                            <p:fltVal val="0"/>
                                          </p:val>
                                        </p:tav>
                                        <p:tav tm="100000">
                                          <p:val>
                                            <p:strVal val="#ppt_w"/>
                                          </p:val>
                                        </p:tav>
                                      </p:tavLst>
                                    </p:anim>
                                    <p:anim calcmode="lin" valueType="num">
                                      <p:cBhvr>
                                        <p:cTn id="115" dur="750" fill="hold"/>
                                        <p:tgtEl>
                                          <p:spTgt spid="31"/>
                                        </p:tgtEl>
                                        <p:attrNameLst>
                                          <p:attrName>ppt_h</p:attrName>
                                        </p:attrNameLst>
                                      </p:cBhvr>
                                      <p:tavLst>
                                        <p:tav tm="0">
                                          <p:val>
                                            <p:fltVal val="0"/>
                                          </p:val>
                                        </p:tav>
                                        <p:tav tm="100000">
                                          <p:val>
                                            <p:strVal val="#ppt_h"/>
                                          </p:val>
                                        </p:tav>
                                      </p:tavLst>
                                    </p:anim>
                                    <p:animEffect transition="in" filter="fade">
                                      <p:cBhvr>
                                        <p:cTn id="116" dur="750"/>
                                        <p:tgtEl>
                                          <p:spTgt spid="31"/>
                                        </p:tgtEl>
                                      </p:cBhvr>
                                    </p:animEffect>
                                    <p:anim calcmode="lin" valueType="num">
                                      <p:cBhvr>
                                        <p:cTn id="117" dur="750" fill="hold"/>
                                        <p:tgtEl>
                                          <p:spTgt spid="31"/>
                                        </p:tgtEl>
                                        <p:attrNameLst>
                                          <p:attrName>ppt_x</p:attrName>
                                        </p:attrNameLst>
                                      </p:cBhvr>
                                      <p:tavLst>
                                        <p:tav tm="0">
                                          <p:val>
                                            <p:fltVal val="0.5"/>
                                          </p:val>
                                        </p:tav>
                                        <p:tav tm="100000">
                                          <p:val>
                                            <p:strVal val="#ppt_x"/>
                                          </p:val>
                                        </p:tav>
                                      </p:tavLst>
                                    </p:anim>
                                    <p:anim calcmode="lin" valueType="num">
                                      <p:cBhvr>
                                        <p:cTn id="118" dur="750" fill="hold"/>
                                        <p:tgtEl>
                                          <p:spTgt spid="31"/>
                                        </p:tgtEl>
                                        <p:attrNameLst>
                                          <p:attrName>ppt_y</p:attrName>
                                        </p:attrNameLst>
                                      </p:cBhvr>
                                      <p:tavLst>
                                        <p:tav tm="0">
                                          <p:val>
                                            <p:fltVal val="0.5"/>
                                          </p:val>
                                        </p:tav>
                                        <p:tav tm="100000">
                                          <p:val>
                                            <p:strVal val="#ppt_y"/>
                                          </p:val>
                                        </p:tav>
                                      </p:tavLst>
                                    </p:anim>
                                  </p:childTnLst>
                                </p:cTn>
                              </p:par>
                              <p:par>
                                <p:cTn id="119" presetID="14" presetClass="entr" presetSubtype="5" fill="hold" grpId="2" nodeType="withEffect">
                                  <p:stCondLst>
                                    <p:cond delay="2250"/>
                                  </p:stCondLst>
                                  <p:iterate type="lt">
                                    <p:tmPct val="10000"/>
                                  </p:iterate>
                                  <p:childTnLst>
                                    <p:set>
                                      <p:cBhvr>
                                        <p:cTn id="120" dur="1" fill="hold">
                                          <p:stCondLst>
                                            <p:cond delay="0"/>
                                          </p:stCondLst>
                                        </p:cTn>
                                        <p:tgtEl>
                                          <p:spTgt spid="31"/>
                                        </p:tgtEl>
                                        <p:attrNameLst>
                                          <p:attrName>style.visibility</p:attrName>
                                        </p:attrNameLst>
                                      </p:cBhvr>
                                      <p:to>
                                        <p:strVal val="visible"/>
                                      </p:to>
                                    </p:set>
                                    <p:animEffect transition="in" filter="randombar(vertical)">
                                      <p:cBhvr>
                                        <p:cTn id="121"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22" repeatCount="indefinite" fill="hold" display="0">
                  <p:stCondLst>
                    <p:cond delay="indefinite"/>
                  </p:stCondLst>
                  <p:endCondLst>
                    <p:cond evt="onStopAudio" delay="0">
                      <p:tgtEl>
                        <p:sldTgt/>
                      </p:tgtEl>
                    </p:cond>
                  </p:endCondLst>
                </p:cTn>
                <p:tgtEl>
                  <p:spTgt spid="3"/>
                </p:tgtEl>
              </p:cMediaNode>
            </p:audio>
          </p:childTnLst>
        </p:cTn>
      </p:par>
    </p:tnLst>
    <p:bldLst>
      <p:bldP spid="31" grpId="0"/>
      <p:bldP spid="31" grpId="1"/>
      <p:bldP spid="31"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1265094" y="4397768"/>
            <a:ext cx="535258" cy="162615"/>
          </a:xfrm>
          <a:prstGeom prst="ellipse">
            <a:avLst/>
          </a:prstGeom>
          <a:gradFill flip="none" rotWithShape="1">
            <a:gsLst>
              <a:gs pos="0">
                <a:schemeClr val="tx1">
                  <a:lumMod val="75000"/>
                  <a:lumOff val="25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淘宝网Chenying0907出品 3"/>
          <p:cNvSpPr/>
          <p:nvPr/>
        </p:nvSpPr>
        <p:spPr>
          <a:xfrm>
            <a:off x="2644128" y="4397768"/>
            <a:ext cx="535258" cy="162615"/>
          </a:xfrm>
          <a:prstGeom prst="ellipse">
            <a:avLst/>
          </a:prstGeom>
          <a:gradFill flip="none" rotWithShape="1">
            <a:gsLst>
              <a:gs pos="0">
                <a:schemeClr val="tx1">
                  <a:lumMod val="75000"/>
                  <a:lumOff val="25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淘宝网Chenying0907出品 17"/>
          <p:cNvGrpSpPr/>
          <p:nvPr/>
        </p:nvGrpSpPr>
        <p:grpSpPr>
          <a:xfrm>
            <a:off x="867191" y="1653161"/>
            <a:ext cx="2706615" cy="2825914"/>
            <a:chOff x="867191" y="1653161"/>
            <a:chExt cx="2706615" cy="2825914"/>
          </a:xfrm>
        </p:grpSpPr>
        <p:pic>
          <p:nvPicPr>
            <p:cNvPr id="2" name="淘宝网chenying0907出品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91" y="1653161"/>
              <a:ext cx="2706615" cy="2825914"/>
            </a:xfrm>
            <a:prstGeom prst="rect">
              <a:avLst/>
            </a:prstGeom>
          </p:spPr>
        </p:pic>
        <p:sp>
          <p:nvSpPr>
            <p:cNvPr id="8" name="淘宝网Chenying0907出品 7"/>
            <p:cNvSpPr txBox="1"/>
            <p:nvPr/>
          </p:nvSpPr>
          <p:spPr>
            <a:xfrm>
              <a:off x="1198563" y="2609966"/>
              <a:ext cx="1898591" cy="830997"/>
            </a:xfrm>
            <a:prstGeom prst="rect">
              <a:avLst/>
            </a:prstGeom>
            <a:noFill/>
          </p:spPr>
          <p:txBody>
            <a:bodyPr wrap="square" rtlCol="0">
              <a:spAutoFit/>
            </a:bodyPr>
            <a:lstStyle/>
            <a:p>
              <a:r>
                <a:rPr lang="zh-CN" altLang="en-US" sz="1600" dirty="0" smtClean="0">
                  <a:solidFill>
                    <a:srgbClr val="4FA7C7"/>
                  </a:solidFill>
                </a:rPr>
                <a:t>点击此处添加文本点击此处添加文本点击此处添加文本</a:t>
              </a:r>
              <a:endParaRPr lang="zh-CN" altLang="en-US" sz="1600" dirty="0">
                <a:solidFill>
                  <a:srgbClr val="4FA7C7"/>
                </a:solidFill>
              </a:endParaRPr>
            </a:p>
          </p:txBody>
        </p:sp>
      </p:grpSp>
      <p:grpSp>
        <p:nvGrpSpPr>
          <p:cNvPr id="15" name="淘宝网Chenying0907出品 14"/>
          <p:cNvGrpSpPr/>
          <p:nvPr/>
        </p:nvGrpSpPr>
        <p:grpSpPr>
          <a:xfrm>
            <a:off x="3537537" y="1185004"/>
            <a:ext cx="2616748" cy="2349230"/>
            <a:chOff x="3957516" y="1465724"/>
            <a:chExt cx="2233038" cy="2004748"/>
          </a:xfrm>
        </p:grpSpPr>
        <p:pic>
          <p:nvPicPr>
            <p:cNvPr id="5" name="淘宝网chenying0907出品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533" y="1465724"/>
              <a:ext cx="2219021" cy="2004459"/>
            </a:xfrm>
            <a:prstGeom prst="rect">
              <a:avLst/>
            </a:prstGeom>
          </p:spPr>
        </p:pic>
        <p:sp>
          <p:nvSpPr>
            <p:cNvPr id="10" name="心形 9"/>
            <p:cNvSpPr/>
            <p:nvPr/>
          </p:nvSpPr>
          <p:spPr>
            <a:xfrm rot="1176046">
              <a:off x="3957516" y="1749459"/>
              <a:ext cx="2029096" cy="1721013"/>
            </a:xfrm>
            <a:prstGeom prst="hear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淘宝网Chenying0907出品 15"/>
          <p:cNvGrpSpPr/>
          <p:nvPr/>
        </p:nvGrpSpPr>
        <p:grpSpPr>
          <a:xfrm>
            <a:off x="5952572" y="662082"/>
            <a:ext cx="2219021" cy="2004459"/>
            <a:chOff x="5952572" y="662082"/>
            <a:chExt cx="2219021" cy="2004459"/>
          </a:xfrm>
        </p:grpSpPr>
        <p:pic>
          <p:nvPicPr>
            <p:cNvPr id="7" name="淘宝网chenying0907出品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9130">
              <a:off x="5952572" y="662082"/>
              <a:ext cx="2219021" cy="2004459"/>
            </a:xfrm>
            <a:prstGeom prst="rect">
              <a:avLst/>
            </a:prstGeom>
          </p:spPr>
        </p:pic>
        <p:pic>
          <p:nvPicPr>
            <p:cNvPr id="13" name="淘宝网chenying0907出品 12"/>
            <p:cNvPicPr>
              <a:picLocks noChangeAspect="1"/>
            </p:cNvPicPr>
            <p:nvPr/>
          </p:nvPicPr>
          <p:blipFill rotWithShape="1">
            <a:blip r:embed="rId6" cstate="print">
              <a:extLst>
                <a:ext uri="{28A0092B-C50C-407E-A947-70E740481C1C}">
                  <a14:useLocalDpi xmlns:a14="http://schemas.microsoft.com/office/drawing/2010/main" val="0"/>
                </a:ext>
              </a:extLst>
            </a:blip>
            <a:srcRect l="7655" r="23189" b="5542"/>
            <a:stretch>
              <a:fillRect/>
            </a:stretch>
          </p:blipFill>
          <p:spPr>
            <a:xfrm rot="1782687">
              <a:off x="5953515" y="943651"/>
              <a:ext cx="1973433" cy="1703100"/>
            </a:xfrm>
            <a:prstGeom prst="heart">
              <a:avLst/>
            </a:prstGeom>
          </p:spPr>
        </p:pic>
      </p:grpSp>
      <p:grpSp>
        <p:nvGrpSpPr>
          <p:cNvPr id="17" name="淘宝网Chenying0907出品 16"/>
          <p:cNvGrpSpPr/>
          <p:nvPr/>
        </p:nvGrpSpPr>
        <p:grpSpPr>
          <a:xfrm>
            <a:off x="5707041" y="2621466"/>
            <a:ext cx="2219021" cy="2004459"/>
            <a:chOff x="5707041" y="2621466"/>
            <a:chExt cx="2219021" cy="2004459"/>
          </a:xfrm>
        </p:grpSpPr>
        <p:pic>
          <p:nvPicPr>
            <p:cNvPr id="6" name="淘宝网chenying0907出品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38896">
              <a:off x="5707041" y="2621466"/>
              <a:ext cx="2219021" cy="2004459"/>
            </a:xfrm>
            <a:prstGeom prst="rect">
              <a:avLst/>
            </a:prstGeom>
          </p:spPr>
        </p:pic>
        <p:pic>
          <p:nvPicPr>
            <p:cNvPr id="14" name="淘宝网chenying0907出品 13"/>
            <p:cNvPicPr>
              <a:picLocks noChangeAspect="1"/>
            </p:cNvPicPr>
            <p:nvPr/>
          </p:nvPicPr>
          <p:blipFill rotWithShape="1">
            <a:blip r:embed="rId7" cstate="print">
              <a:extLst>
                <a:ext uri="{28A0092B-C50C-407E-A947-70E740481C1C}">
                  <a14:useLocalDpi xmlns:a14="http://schemas.microsoft.com/office/drawing/2010/main" val="0"/>
                </a:ext>
              </a:extLst>
            </a:blip>
            <a:srcRect l="26569" r="97"/>
            <a:stretch>
              <a:fillRect/>
            </a:stretch>
          </p:blipFill>
          <p:spPr>
            <a:xfrm rot="20259773">
              <a:off x="5915100" y="2995264"/>
              <a:ext cx="1736690" cy="1544871"/>
            </a:xfrm>
            <a:prstGeom prst="heart">
              <a:avLst/>
            </a:prstGeom>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
                                        </p:tgtEl>
                                        <p:attrNameLst>
                                          <p:attrName>ppt_x</p:attrName>
                                          <p:attrName>ppt_y</p:attrName>
                                        </p:attrNameLst>
                                      </p:cBhvr>
                                    </p:animMotion>
                                    <p:animEffect transition="in" filter="fade">
                                      <p:cBhvr>
                                        <p:cTn id="23" dur="1000"/>
                                        <p:tgtEl>
                                          <p:spTgt spid="15"/>
                                        </p:tgtEl>
                                      </p:cBhvr>
                                    </p:animEffect>
                                  </p:childTnLst>
                                </p:cTn>
                              </p:par>
                              <p:par>
                                <p:cTn id="24" presetID="52" presetClass="entr" presetSubtype="0"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Scale>
                                      <p:cBhvr>
                                        <p:cTn id="2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6"/>
                                        </p:tgtEl>
                                        <p:attrNameLst>
                                          <p:attrName>ppt_x</p:attrName>
                                          <p:attrName>ppt_y</p:attrName>
                                        </p:attrNameLst>
                                      </p:cBhvr>
                                    </p:animMotion>
                                    <p:animEffect transition="in" filter="fade">
                                      <p:cBhvr>
                                        <p:cTn id="28" dur="1000"/>
                                        <p:tgtEl>
                                          <p:spTgt spid="16"/>
                                        </p:tgtEl>
                                      </p:cBhvr>
                                    </p:animEffect>
                                  </p:childTnLst>
                                </p:cTn>
                              </p:par>
                              <p:par>
                                <p:cTn id="29" presetID="52" presetClass="entr" presetSubtype="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淘宝网Chenying0907出品 4"/>
          <p:cNvGrpSpPr/>
          <p:nvPr/>
        </p:nvGrpSpPr>
        <p:grpSpPr>
          <a:xfrm>
            <a:off x="2577947" y="2642529"/>
            <a:ext cx="5387248" cy="1930801"/>
            <a:chOff x="2577947" y="2642529"/>
            <a:chExt cx="5387248" cy="1930801"/>
          </a:xfrm>
        </p:grpSpPr>
        <p:pic>
          <p:nvPicPr>
            <p:cNvPr id="2" name="淘宝网chenying0907出品 1"/>
            <p:cNvPicPr>
              <a:picLocks noChangeAspect="1"/>
            </p:cNvPicPr>
            <p:nvPr/>
          </p:nvPicPr>
          <p:blipFill rotWithShape="1">
            <a:blip r:embed="rId3"/>
            <a:srcRect l="4910" t="24182" b="23909"/>
            <a:stretch>
              <a:fillRect/>
            </a:stretch>
          </p:blipFill>
          <p:spPr>
            <a:xfrm>
              <a:off x="2577947" y="3006929"/>
              <a:ext cx="5387248" cy="1566401"/>
            </a:xfrm>
            <a:prstGeom prst="rect">
              <a:avLst/>
            </a:prstGeom>
          </p:spPr>
        </p:pic>
        <p:pic>
          <p:nvPicPr>
            <p:cNvPr id="3" name="淘宝网chenying0907出品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6958">
              <a:off x="3824011" y="2642529"/>
              <a:ext cx="1527752" cy="813356"/>
            </a:xfrm>
            <a:prstGeom prst="rect">
              <a:avLst/>
            </a:prstGeom>
          </p:spPr>
        </p:pic>
      </p:grpSp>
      <p:grpSp>
        <p:nvGrpSpPr>
          <p:cNvPr id="6" name="淘宝网Chenying0907出品 5"/>
          <p:cNvGrpSpPr/>
          <p:nvPr/>
        </p:nvGrpSpPr>
        <p:grpSpPr>
          <a:xfrm>
            <a:off x="1322104" y="-257885"/>
            <a:ext cx="1551398" cy="3389023"/>
            <a:chOff x="2720415" y="-183486"/>
            <a:chExt cx="1551398" cy="3389023"/>
          </a:xfrm>
        </p:grpSpPr>
        <p:sp>
          <p:nvSpPr>
            <p:cNvPr id="7" name="五角星 6"/>
            <p:cNvSpPr/>
            <p:nvPr/>
          </p:nvSpPr>
          <p:spPr>
            <a:xfrm>
              <a:off x="2720415" y="1684961"/>
              <a:ext cx="1551398" cy="1520576"/>
            </a:xfrm>
            <a:prstGeom prst="star5">
              <a:avLst>
                <a:gd name="adj" fmla="val 27654"/>
                <a:gd name="hf" fmla="val 105146"/>
                <a:gd name="vf" fmla="val 110557"/>
              </a:avLst>
            </a:prstGeom>
            <a:gradFill flip="none" rotWithShape="1">
              <a:gsLst>
                <a:gs pos="0">
                  <a:srgbClr val="F08C84"/>
                </a:gs>
                <a:gs pos="100000">
                  <a:srgbClr val="E4714B"/>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淘宝网Chenying0907出品 7"/>
            <p:cNvCxnSpPr/>
            <p:nvPr/>
          </p:nvCxnSpPr>
          <p:spPr>
            <a:xfrm>
              <a:off x="3496114" y="-183486"/>
              <a:ext cx="0" cy="1890444"/>
            </a:xfrm>
            <a:prstGeom prst="line">
              <a:avLst/>
            </a:prstGeom>
            <a:ln w="28575">
              <a:solidFill>
                <a:srgbClr val="E4714B"/>
              </a:solidFill>
            </a:ln>
          </p:spPr>
          <p:style>
            <a:lnRef idx="1">
              <a:schemeClr val="accent1"/>
            </a:lnRef>
            <a:fillRef idx="0">
              <a:schemeClr val="accent1"/>
            </a:fillRef>
            <a:effectRef idx="0">
              <a:schemeClr val="accent1"/>
            </a:effectRef>
            <a:fontRef idx="minor">
              <a:schemeClr val="tx1"/>
            </a:fontRef>
          </p:style>
        </p:cxnSp>
        <p:sp>
          <p:nvSpPr>
            <p:cNvPr id="9" name="淘宝网Chenying0907出品 8"/>
            <p:cNvSpPr txBox="1"/>
            <p:nvPr/>
          </p:nvSpPr>
          <p:spPr>
            <a:xfrm>
              <a:off x="3165329" y="2240801"/>
              <a:ext cx="636998" cy="584775"/>
            </a:xfrm>
            <a:prstGeom prst="rect">
              <a:avLst/>
            </a:prstGeom>
            <a:noFill/>
          </p:spPr>
          <p:txBody>
            <a:bodyPr wrap="square" rtlCol="0">
              <a:spAutoFit/>
            </a:bodyPr>
            <a:lstStyle/>
            <a:p>
              <a:r>
                <a:rPr lang="zh-CN" altLang="en-US" sz="1600" dirty="0" smtClean="0">
                  <a:solidFill>
                    <a:schemeClr val="bg1"/>
                  </a:solidFill>
                </a:rPr>
                <a:t>添加文本</a:t>
              </a:r>
              <a:endParaRPr lang="zh-CN" altLang="en-US" sz="1600" dirty="0">
                <a:solidFill>
                  <a:schemeClr val="bg1"/>
                </a:solidFill>
              </a:endParaRPr>
            </a:p>
          </p:txBody>
        </p:sp>
      </p:grpSp>
      <p:grpSp>
        <p:nvGrpSpPr>
          <p:cNvPr id="10" name="淘宝网Chenying0907出品 9"/>
          <p:cNvGrpSpPr/>
          <p:nvPr/>
        </p:nvGrpSpPr>
        <p:grpSpPr>
          <a:xfrm>
            <a:off x="3721616" y="-283870"/>
            <a:ext cx="1299820" cy="2434976"/>
            <a:chOff x="4567453" y="-359596"/>
            <a:chExt cx="1299820" cy="2434976"/>
          </a:xfrm>
        </p:grpSpPr>
        <p:sp>
          <p:nvSpPr>
            <p:cNvPr id="11" name="五角星 10"/>
            <p:cNvSpPr/>
            <p:nvPr/>
          </p:nvSpPr>
          <p:spPr>
            <a:xfrm>
              <a:off x="4567453" y="801384"/>
              <a:ext cx="1299820" cy="1273996"/>
            </a:xfrm>
            <a:prstGeom prst="star5">
              <a:avLst>
                <a:gd name="adj" fmla="val 27654"/>
                <a:gd name="hf" fmla="val 105146"/>
                <a:gd name="vf" fmla="val 110557"/>
              </a:avLst>
            </a:prstGeom>
            <a:gradFill flip="none" rotWithShape="1">
              <a:gsLst>
                <a:gs pos="0">
                  <a:srgbClr val="6BBDD6"/>
                </a:gs>
                <a:gs pos="100000">
                  <a:srgbClr val="5EA5D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淘宝网Chenying0907出品 11"/>
            <p:cNvCxnSpPr/>
            <p:nvPr/>
          </p:nvCxnSpPr>
          <p:spPr>
            <a:xfrm>
              <a:off x="5217363" y="-359596"/>
              <a:ext cx="0" cy="1304818"/>
            </a:xfrm>
            <a:prstGeom prst="line">
              <a:avLst/>
            </a:prstGeom>
            <a:ln w="28575">
              <a:solidFill>
                <a:srgbClr val="5EA5DA"/>
              </a:solidFill>
            </a:ln>
          </p:spPr>
          <p:style>
            <a:lnRef idx="1">
              <a:schemeClr val="accent1"/>
            </a:lnRef>
            <a:fillRef idx="0">
              <a:schemeClr val="accent1"/>
            </a:fillRef>
            <a:effectRef idx="0">
              <a:schemeClr val="accent1"/>
            </a:effectRef>
            <a:fontRef idx="minor">
              <a:schemeClr val="tx1"/>
            </a:fontRef>
          </p:style>
        </p:cxnSp>
        <p:sp>
          <p:nvSpPr>
            <p:cNvPr id="13" name="淘宝网Chenying0907出品 12"/>
            <p:cNvSpPr txBox="1"/>
            <p:nvPr/>
          </p:nvSpPr>
          <p:spPr>
            <a:xfrm>
              <a:off x="4922612" y="1217913"/>
              <a:ext cx="636998" cy="584775"/>
            </a:xfrm>
            <a:prstGeom prst="rect">
              <a:avLst/>
            </a:prstGeom>
            <a:noFill/>
          </p:spPr>
          <p:txBody>
            <a:bodyPr wrap="square" rtlCol="0">
              <a:spAutoFit/>
            </a:bodyPr>
            <a:lstStyle/>
            <a:p>
              <a:r>
                <a:rPr lang="zh-CN" altLang="en-US" sz="1600" dirty="0" smtClean="0">
                  <a:solidFill>
                    <a:schemeClr val="bg1"/>
                  </a:solidFill>
                </a:rPr>
                <a:t>添加文本</a:t>
              </a:r>
              <a:endParaRPr lang="zh-CN" altLang="en-US" sz="1600" dirty="0">
                <a:solidFill>
                  <a:schemeClr val="bg1"/>
                </a:solidFill>
              </a:endParaRPr>
            </a:p>
          </p:txBody>
        </p:sp>
      </p:grpSp>
      <p:grpSp>
        <p:nvGrpSpPr>
          <p:cNvPr id="14" name="淘宝网Chenying0907出品 13"/>
          <p:cNvGrpSpPr/>
          <p:nvPr/>
        </p:nvGrpSpPr>
        <p:grpSpPr>
          <a:xfrm>
            <a:off x="5909772" y="-519673"/>
            <a:ext cx="1299820" cy="3143893"/>
            <a:chOff x="6435637" y="-431515"/>
            <a:chExt cx="1299820" cy="3143893"/>
          </a:xfrm>
        </p:grpSpPr>
        <p:sp>
          <p:nvSpPr>
            <p:cNvPr id="15" name="五角星 14"/>
            <p:cNvSpPr/>
            <p:nvPr/>
          </p:nvSpPr>
          <p:spPr>
            <a:xfrm>
              <a:off x="6435637" y="1438382"/>
              <a:ext cx="1299820" cy="1273996"/>
            </a:xfrm>
            <a:prstGeom prst="star5">
              <a:avLst>
                <a:gd name="adj" fmla="val 27654"/>
                <a:gd name="hf" fmla="val 105146"/>
                <a:gd name="vf" fmla="val 110557"/>
              </a:avLst>
            </a:prstGeom>
            <a:gradFill flip="none" rotWithShape="1">
              <a:gsLst>
                <a:gs pos="0">
                  <a:srgbClr val="689733"/>
                </a:gs>
                <a:gs pos="100000">
                  <a:srgbClr val="689733">
                    <a:lumMod val="88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淘宝网Chenying0907出品 15"/>
            <p:cNvCxnSpPr/>
            <p:nvPr/>
          </p:nvCxnSpPr>
          <p:spPr>
            <a:xfrm>
              <a:off x="7075273" y="-431515"/>
              <a:ext cx="0" cy="1909280"/>
            </a:xfrm>
            <a:prstGeom prst="line">
              <a:avLst/>
            </a:prstGeom>
            <a:ln w="28575">
              <a:solidFill>
                <a:srgbClr val="689733"/>
              </a:solidFill>
            </a:ln>
          </p:spPr>
          <p:style>
            <a:lnRef idx="1">
              <a:schemeClr val="accent1"/>
            </a:lnRef>
            <a:fillRef idx="0">
              <a:schemeClr val="accent1"/>
            </a:fillRef>
            <a:effectRef idx="0">
              <a:schemeClr val="accent1"/>
            </a:effectRef>
            <a:fontRef idx="minor">
              <a:schemeClr val="tx1"/>
            </a:fontRef>
          </p:style>
        </p:cxnSp>
        <p:sp>
          <p:nvSpPr>
            <p:cNvPr id="17" name="淘宝网Chenying0907出品 16"/>
            <p:cNvSpPr txBox="1"/>
            <p:nvPr/>
          </p:nvSpPr>
          <p:spPr>
            <a:xfrm>
              <a:off x="6767048" y="1860474"/>
              <a:ext cx="636998" cy="584775"/>
            </a:xfrm>
            <a:prstGeom prst="rect">
              <a:avLst/>
            </a:prstGeom>
            <a:noFill/>
          </p:spPr>
          <p:txBody>
            <a:bodyPr wrap="square" rtlCol="0">
              <a:spAutoFit/>
            </a:bodyPr>
            <a:lstStyle/>
            <a:p>
              <a:r>
                <a:rPr lang="zh-CN" altLang="en-US" sz="1600" dirty="0" smtClean="0">
                  <a:solidFill>
                    <a:schemeClr val="bg1"/>
                  </a:solidFill>
                </a:rPr>
                <a:t>添加文本</a:t>
              </a:r>
              <a:endParaRPr lang="zh-CN" altLang="en-US" sz="1600" dirty="0">
                <a:solidFill>
                  <a:schemeClr val="bg1"/>
                </a:solidFill>
              </a:endParaRPr>
            </a:p>
          </p:txBody>
        </p:sp>
      </p:grpSp>
      <p:sp>
        <p:nvSpPr>
          <p:cNvPr id="18" name="淘宝网Chenying0907出品 17"/>
          <p:cNvSpPr txBox="1"/>
          <p:nvPr/>
        </p:nvSpPr>
        <p:spPr>
          <a:xfrm>
            <a:off x="3105160" y="3417789"/>
            <a:ext cx="4104432" cy="738664"/>
          </a:xfrm>
          <a:prstGeom prst="rect">
            <a:avLst/>
          </a:prstGeom>
          <a:noFill/>
        </p:spPr>
        <p:txBody>
          <a:bodyPr wrap="square" rtlCol="0">
            <a:spAutoFit/>
          </a:bodyPr>
          <a:lstStyle/>
          <a:p>
            <a:r>
              <a:rPr lang="zh-CN" altLang="en-US" sz="1400" dirty="0" smtClean="0">
                <a:solidFill>
                  <a:schemeClr val="tx1">
                    <a:lumMod val="65000"/>
                    <a:lumOff val="35000"/>
                  </a:schemeClr>
                </a:solidFill>
              </a:rPr>
              <a:t>点击此处添加文本点击此处</a:t>
            </a:r>
            <a:r>
              <a:rPr lang="zh-CN" altLang="en-US" sz="1400" dirty="0">
                <a:solidFill>
                  <a:schemeClr val="tx1">
                    <a:lumMod val="65000"/>
                    <a:lumOff val="35000"/>
                  </a:schemeClr>
                </a:solidFill>
              </a:rPr>
              <a:t>添加文本点击此处添加文本点击此处添加</a:t>
            </a:r>
            <a:r>
              <a:rPr lang="zh-CN" altLang="en-US" sz="1400" dirty="0" smtClean="0">
                <a:solidFill>
                  <a:schemeClr val="tx1">
                    <a:lumMod val="65000"/>
                    <a:lumOff val="35000"/>
                  </a:schemeClr>
                </a:solidFill>
              </a:rPr>
              <a:t>文本点击</a:t>
            </a:r>
            <a:r>
              <a:rPr lang="zh-CN" altLang="en-US" sz="1400" dirty="0">
                <a:solidFill>
                  <a:schemeClr val="tx1">
                    <a:lumMod val="65000"/>
                    <a:lumOff val="35000"/>
                  </a:schemeClr>
                </a:solidFill>
              </a:rPr>
              <a:t>此处添加文本点击此处添加</a:t>
            </a:r>
            <a:r>
              <a:rPr lang="zh-CN" altLang="en-US" sz="1400" dirty="0" smtClean="0">
                <a:solidFill>
                  <a:schemeClr val="tx1">
                    <a:lumMod val="65000"/>
                    <a:lumOff val="35000"/>
                  </a:schemeClr>
                </a:solidFill>
              </a:rPr>
              <a:t>文本</a:t>
            </a:r>
            <a:endParaRPr lang="zh-CN" altLang="en-US" sz="1400" dirty="0">
              <a:solidFill>
                <a:schemeClr val="tx1">
                  <a:lumMod val="65000"/>
                  <a:lumOff val="35000"/>
                </a:schemeClr>
              </a:solidFill>
            </a:endParaRPr>
          </a:p>
        </p:txBody>
      </p:sp>
    </p:spTree>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2" presetClass="entr" presetSubtype="8" fill="hold" grpId="0" nodeType="withEffect">
                                      <p:stCondLst>
                                        <p:cond delay="1000"/>
                                      </p:stCondLst>
                                      <p:iterate type="lt">
                                        <p:tmPct val="300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2204"/>
                                </p:stCondLst>
                                <p:childTnLst>
                                  <p:par>
                                    <p:cTn id="14" presetID="2" presetClass="entr" presetSubtype="1" fill="hold" nodeType="afterEffect" p14:presetBounceEnd="42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42000">
                                          <p:cBhvr additive="base">
                                            <p:cTn id="16"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8" presetClass="emph" presetSubtype="0" repeatCount="2000" autoRev="1" fill="hold" nodeType="withEffect">
                                      <p:stCondLst>
                                        <p:cond delay="500"/>
                                      </p:stCondLst>
                                      <p:childTnLst>
                                        <p:animRot by="300000">
                                          <p:cBhvr>
                                            <p:cTn id="19" dur="1000" fill="hold"/>
                                            <p:tgtEl>
                                              <p:spTgt spid="6"/>
                                            </p:tgtEl>
                                            <p:attrNameLst>
                                              <p:attrName>r</p:attrName>
                                            </p:attrNameLst>
                                          </p:cBhvr>
                                        </p:animRot>
                                      </p:childTnLst>
                                    </p:cTn>
                                  </p:par>
                                  <p:par>
                                    <p:cTn id="20" presetID="2" presetClass="entr" presetSubtype="1" fill="hold" nodeType="withEffect" p14:presetBounceEnd="42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2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3" dur="500" fill="hold"/>
                                            <p:tgtEl>
                                              <p:spTgt spid="10"/>
                                            </p:tgtEl>
                                            <p:attrNameLst>
                                              <p:attrName>ppt_y</p:attrName>
                                            </p:attrNameLst>
                                          </p:cBhvr>
                                          <p:tavLst>
                                            <p:tav tm="0">
                                              <p:val>
                                                <p:strVal val="0-#ppt_h/2"/>
                                              </p:val>
                                            </p:tav>
                                            <p:tav tm="100000">
                                              <p:val>
                                                <p:strVal val="#ppt_y"/>
                                              </p:val>
                                            </p:tav>
                                          </p:tavLst>
                                        </p:anim>
                                      </p:childTnLst>
                                    </p:cTn>
                                  </p:par>
                                  <p:par>
                                    <p:cTn id="24" presetID="8" presetClass="emph" presetSubtype="0" repeatCount="2000" autoRev="1" fill="hold" nodeType="withEffect">
                                      <p:stCondLst>
                                        <p:cond delay="500"/>
                                      </p:stCondLst>
                                      <p:childTnLst>
                                        <p:animRot by="-300000">
                                          <p:cBhvr>
                                            <p:cTn id="25" dur="1000" fill="hold"/>
                                            <p:tgtEl>
                                              <p:spTgt spid="10"/>
                                            </p:tgtEl>
                                            <p:attrNameLst>
                                              <p:attrName>r</p:attrName>
                                            </p:attrNameLst>
                                          </p:cBhvr>
                                        </p:animRot>
                                      </p:childTnLst>
                                    </p:cTn>
                                  </p:par>
                                  <p:par>
                                    <p:cTn id="26" presetID="2" presetClass="entr" presetSubtype="1" fill="hold" nodeType="withEffect" p14:presetBounceEnd="42000">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14:bounceEnd="42000">
                                          <p:cBhvr additive="base">
                                            <p:cTn id="28" dur="500" fill="hold"/>
                                            <p:tgtEl>
                                              <p:spTgt spid="14"/>
                                            </p:tgtEl>
                                            <p:attrNameLst>
                                              <p:attrName>ppt_x</p:attrName>
                                            </p:attrNameLst>
                                          </p:cBhvr>
                                          <p:tavLst>
                                            <p:tav tm="0">
                                              <p:val>
                                                <p:strVal val="#ppt_x"/>
                                              </p:val>
                                            </p:tav>
                                            <p:tav tm="100000">
                                              <p:val>
                                                <p:strVal val="#ppt_x"/>
                                              </p:val>
                                            </p:tav>
                                          </p:tavLst>
                                        </p:anim>
                                        <p:anim calcmode="lin" valueType="num" p14:bounceEnd="42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8" presetClass="emph" presetSubtype="0" repeatCount="2000" autoRev="1" fill="hold" nodeType="withEffect">
                                      <p:stCondLst>
                                        <p:cond delay="500"/>
                                      </p:stCondLst>
                                      <p:childTnLst>
                                        <p:animRot by="300000">
                                          <p:cBhvr>
                                            <p:cTn id="31"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2" presetClass="entr" presetSubtype="8" fill="hold" grpId="0" nodeType="withEffect">
                                      <p:stCondLst>
                                        <p:cond delay="1000"/>
                                      </p:stCondLst>
                                      <p:iterate type="lt">
                                        <p:tmPct val="300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2204"/>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8" presetClass="emph" presetSubtype="0" repeatCount="2000" autoRev="1" fill="hold" nodeType="withEffect">
                                      <p:stCondLst>
                                        <p:cond delay="500"/>
                                      </p:stCondLst>
                                      <p:childTnLst>
                                        <p:animRot by="300000">
                                          <p:cBhvr>
                                            <p:cTn id="19" dur="1000" fill="hold"/>
                                            <p:tgtEl>
                                              <p:spTgt spid="6"/>
                                            </p:tgtEl>
                                            <p:attrNameLst>
                                              <p:attrName>r</p:attrName>
                                            </p:attrNameLst>
                                          </p:cBhvr>
                                        </p:animRot>
                                      </p:childTnLst>
                                    </p:cTn>
                                  </p:par>
                                  <p:par>
                                    <p:cTn id="20" presetID="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par>
                                    <p:cTn id="24" presetID="8" presetClass="emph" presetSubtype="0" repeatCount="2000" autoRev="1" fill="hold" nodeType="withEffect">
                                      <p:stCondLst>
                                        <p:cond delay="500"/>
                                      </p:stCondLst>
                                      <p:childTnLst>
                                        <p:animRot by="-300000">
                                          <p:cBhvr>
                                            <p:cTn id="25" dur="1000" fill="hold"/>
                                            <p:tgtEl>
                                              <p:spTgt spid="10"/>
                                            </p:tgtEl>
                                            <p:attrNameLst>
                                              <p:attrName>r</p:attrName>
                                            </p:attrNameLst>
                                          </p:cBhvr>
                                        </p:animRot>
                                      </p:childTnLst>
                                    </p:cTn>
                                  </p:par>
                                  <p:par>
                                    <p:cTn id="26" presetID="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8" presetClass="emph" presetSubtype="0" repeatCount="2000" autoRev="1" fill="hold" nodeType="withEffect">
                                      <p:stCondLst>
                                        <p:cond delay="500"/>
                                      </p:stCondLst>
                                      <p:childTnLst>
                                        <p:animRot by="300000">
                                          <p:cBhvr>
                                            <p:cTn id="31"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txBox="1"/>
          <p:nvPr/>
        </p:nvSpPr>
        <p:spPr>
          <a:xfrm>
            <a:off x="2065499" y="2204559"/>
            <a:ext cx="3161677" cy="523220"/>
          </a:xfrm>
          <a:prstGeom prst="rect">
            <a:avLst/>
          </a:prstGeom>
          <a:noFill/>
        </p:spPr>
        <p:txBody>
          <a:bodyPr wrap="square" rtlCol="0">
            <a:spAutoFit/>
          </a:bodyPr>
          <a:lstStyle/>
          <a:p>
            <a:r>
              <a:rPr lang="zh-CN" altLang="en-US" sz="2800" b="1" dirty="0" smtClean="0">
                <a:solidFill>
                  <a:srgbClr val="4FA7C7"/>
                </a:solidFill>
              </a:rPr>
              <a:t>点击此处添加文本</a:t>
            </a:r>
            <a:endParaRPr lang="zh-CN" altLang="en-US" sz="2800" b="1" dirty="0">
              <a:solidFill>
                <a:srgbClr val="4FA7C7"/>
              </a:solidFill>
            </a:endParaRPr>
          </a:p>
        </p:txBody>
      </p:sp>
      <p:grpSp>
        <p:nvGrpSpPr>
          <p:cNvPr id="3" name="淘宝网Chenying0907出品 2"/>
          <p:cNvGrpSpPr/>
          <p:nvPr/>
        </p:nvGrpSpPr>
        <p:grpSpPr>
          <a:xfrm>
            <a:off x="1489481" y="-992459"/>
            <a:ext cx="936709" cy="3271040"/>
            <a:chOff x="1489481" y="-992459"/>
            <a:chExt cx="936709" cy="3271040"/>
          </a:xfrm>
        </p:grpSpPr>
        <p:cxnSp>
          <p:nvCxnSpPr>
            <p:cNvPr id="4" name="淘宝网Chenying0907出品 3"/>
            <p:cNvCxnSpPr/>
            <p:nvPr/>
          </p:nvCxnSpPr>
          <p:spPr>
            <a:xfrm flipV="1">
              <a:off x="1940312" y="-992459"/>
              <a:ext cx="0" cy="23640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5" name="淘宝网Chenying0907出品 4"/>
            <p:cNvGrpSpPr/>
            <p:nvPr/>
          </p:nvGrpSpPr>
          <p:grpSpPr>
            <a:xfrm>
              <a:off x="1489481" y="1341872"/>
              <a:ext cx="936709" cy="936709"/>
              <a:chOff x="1489481" y="1341872"/>
              <a:chExt cx="936709" cy="936709"/>
            </a:xfrm>
          </p:grpSpPr>
          <p:pic>
            <p:nvPicPr>
              <p:cNvPr id="6" name="淘宝网chenying0907出品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78705">
                <a:off x="1489481" y="1341872"/>
                <a:ext cx="936709" cy="936709"/>
              </a:xfrm>
              <a:prstGeom prst="rect">
                <a:avLst/>
              </a:prstGeom>
            </p:spPr>
          </p:pic>
          <p:sp>
            <p:nvSpPr>
              <p:cNvPr id="7" name="淘宝网Chenying0907出品 6"/>
              <p:cNvSpPr txBox="1"/>
              <p:nvPr/>
            </p:nvSpPr>
            <p:spPr>
              <a:xfrm>
                <a:off x="1656470" y="1493833"/>
                <a:ext cx="595035" cy="584775"/>
              </a:xfrm>
              <a:prstGeom prst="rect">
                <a:avLst/>
              </a:prstGeom>
              <a:noFill/>
            </p:spPr>
            <p:txBody>
              <a:bodyPr wrap="none" rtlCol="0">
                <a:spAutoFit/>
              </a:bodyPr>
              <a:lstStyle/>
              <a:p>
                <a:r>
                  <a:rPr lang="en-US" altLang="zh-CN" sz="3200" dirty="0" smtClean="0">
                    <a:solidFill>
                      <a:srgbClr val="4FA7C7"/>
                    </a:solidFill>
                  </a:rPr>
                  <a:t>04</a:t>
                </a:r>
                <a:endParaRPr lang="zh-CN" altLang="en-US" sz="3200" dirty="0">
                  <a:solidFill>
                    <a:srgbClr val="4FA7C7"/>
                  </a:solidFill>
                </a:endParaRPr>
              </a:p>
            </p:txBody>
          </p:sp>
        </p:grpSp>
      </p:gr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8000">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14:bounceEnd="48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8000">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3"/>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250" fill="hold"/>
                                            <p:tgtEl>
                                              <p:spTgt spid="2"/>
                                            </p:tgtEl>
                                            <p:attrNameLst>
                                              <p:attrName>ppt_w</p:attrName>
                                            </p:attrNameLst>
                                          </p:cBhvr>
                                          <p:tavLst>
                                            <p:tav tm="0">
                                              <p:val>
                                                <p:fltVal val="0"/>
                                              </p:val>
                                            </p:tav>
                                            <p:tav tm="100000">
                                              <p:val>
                                                <p:strVal val="#ppt_w"/>
                                              </p:val>
                                            </p:tav>
                                          </p:tavLst>
                                        </p:anim>
                                        <p:anim calcmode="lin" valueType="num">
                                          <p:cBhvr>
                                            <p:cTn id="14" dur="1250" fill="hold"/>
                                            <p:tgtEl>
                                              <p:spTgt spid="2"/>
                                            </p:tgtEl>
                                            <p:attrNameLst>
                                              <p:attrName>ppt_h</p:attrName>
                                            </p:attrNameLst>
                                          </p:cBhvr>
                                          <p:tavLst>
                                            <p:tav tm="0">
                                              <p:val>
                                                <p:fltVal val="0"/>
                                              </p:val>
                                            </p:tav>
                                            <p:tav tm="100000">
                                              <p:val>
                                                <p:strVal val="#ppt_h"/>
                                              </p:val>
                                            </p:tav>
                                          </p:tavLst>
                                        </p:anim>
                                        <p:anim calcmode="lin" valueType="num">
                                          <p:cBhvr>
                                            <p:cTn id="15" dur="1250" fill="hold"/>
                                            <p:tgtEl>
                                              <p:spTgt spid="2"/>
                                            </p:tgtEl>
                                            <p:attrNameLst>
                                              <p:attrName>style.rotation</p:attrName>
                                            </p:attrNameLst>
                                          </p:cBhvr>
                                          <p:tavLst>
                                            <p:tav tm="0">
                                              <p:val>
                                                <p:fltVal val="360"/>
                                              </p:val>
                                            </p:tav>
                                            <p:tav tm="100000">
                                              <p:val>
                                                <p:fltVal val="0"/>
                                              </p:val>
                                            </p:tav>
                                          </p:tavLst>
                                        </p:anim>
                                        <p:animEffect transition="in" filter="fade">
                                          <p:cBhvr>
                                            <p:cTn id="1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3"/>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250" fill="hold"/>
                                            <p:tgtEl>
                                              <p:spTgt spid="2"/>
                                            </p:tgtEl>
                                            <p:attrNameLst>
                                              <p:attrName>ppt_w</p:attrName>
                                            </p:attrNameLst>
                                          </p:cBhvr>
                                          <p:tavLst>
                                            <p:tav tm="0">
                                              <p:val>
                                                <p:fltVal val="0"/>
                                              </p:val>
                                            </p:tav>
                                            <p:tav tm="100000">
                                              <p:val>
                                                <p:strVal val="#ppt_w"/>
                                              </p:val>
                                            </p:tav>
                                          </p:tavLst>
                                        </p:anim>
                                        <p:anim calcmode="lin" valueType="num">
                                          <p:cBhvr>
                                            <p:cTn id="14" dur="1250" fill="hold"/>
                                            <p:tgtEl>
                                              <p:spTgt spid="2"/>
                                            </p:tgtEl>
                                            <p:attrNameLst>
                                              <p:attrName>ppt_h</p:attrName>
                                            </p:attrNameLst>
                                          </p:cBhvr>
                                          <p:tavLst>
                                            <p:tav tm="0">
                                              <p:val>
                                                <p:fltVal val="0"/>
                                              </p:val>
                                            </p:tav>
                                            <p:tav tm="100000">
                                              <p:val>
                                                <p:strVal val="#ppt_h"/>
                                              </p:val>
                                            </p:tav>
                                          </p:tavLst>
                                        </p:anim>
                                        <p:anim calcmode="lin" valueType="num">
                                          <p:cBhvr>
                                            <p:cTn id="15" dur="1250" fill="hold"/>
                                            <p:tgtEl>
                                              <p:spTgt spid="2"/>
                                            </p:tgtEl>
                                            <p:attrNameLst>
                                              <p:attrName>style.rotation</p:attrName>
                                            </p:attrNameLst>
                                          </p:cBhvr>
                                          <p:tavLst>
                                            <p:tav tm="0">
                                              <p:val>
                                                <p:fltVal val="360"/>
                                              </p:val>
                                            </p:tav>
                                            <p:tav tm="100000">
                                              <p:val>
                                                <p:fltVal val="0"/>
                                              </p:val>
                                            </p:tav>
                                          </p:tavLst>
                                        </p:anim>
                                        <p:animEffect transition="in" filter="fade">
                                          <p:cBhvr>
                                            <p:cTn id="1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淘宝网Chenying0907出品 8"/>
          <p:cNvGrpSpPr/>
          <p:nvPr/>
        </p:nvGrpSpPr>
        <p:grpSpPr>
          <a:xfrm>
            <a:off x="903308" y="213978"/>
            <a:ext cx="7105880" cy="2660397"/>
            <a:chOff x="903308" y="213978"/>
            <a:chExt cx="7105880" cy="2660397"/>
          </a:xfrm>
        </p:grpSpPr>
        <p:pic>
          <p:nvPicPr>
            <p:cNvPr id="2" name="淘宝网chenying0907出品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08" y="213978"/>
              <a:ext cx="7105880" cy="2660397"/>
            </a:xfrm>
            <a:prstGeom prst="rect">
              <a:avLst/>
            </a:prstGeom>
          </p:spPr>
        </p:pic>
        <p:sp>
          <p:nvSpPr>
            <p:cNvPr id="6" name="淘宝网Chenying0907出品 5"/>
            <p:cNvSpPr txBox="1"/>
            <p:nvPr/>
          </p:nvSpPr>
          <p:spPr>
            <a:xfrm rot="21416083">
              <a:off x="2996226" y="1662937"/>
              <a:ext cx="4455836" cy="523220"/>
            </a:xfrm>
            <a:prstGeom prst="rect">
              <a:avLst/>
            </a:prstGeom>
            <a:noFill/>
          </p:spPr>
          <p:txBody>
            <a:bodyPr wrap="square" rtlCol="0">
              <a:spAutoFit/>
            </a:bodyPr>
            <a:lstStyle/>
            <a:p>
              <a:r>
                <a:rPr lang="zh-CN" altLang="en-US" sz="1400" dirty="0" smtClean="0">
                  <a:solidFill>
                    <a:schemeClr val="tx1">
                      <a:lumMod val="65000"/>
                      <a:lumOff val="35000"/>
                    </a:schemeClr>
                  </a:solidFill>
                </a:rPr>
                <a:t>点击此处添加文本点击此处</a:t>
              </a:r>
              <a:r>
                <a:rPr lang="zh-CN" altLang="en-US" sz="1400" dirty="0">
                  <a:solidFill>
                    <a:schemeClr val="tx1">
                      <a:lumMod val="65000"/>
                      <a:lumOff val="35000"/>
                    </a:schemeClr>
                  </a:solidFill>
                </a:rPr>
                <a:t>添加文本点击此处添加文本点击此处添加</a:t>
              </a:r>
              <a:r>
                <a:rPr lang="zh-CN" altLang="en-US" sz="1400" dirty="0" smtClean="0">
                  <a:solidFill>
                    <a:schemeClr val="tx1">
                      <a:lumMod val="65000"/>
                      <a:lumOff val="35000"/>
                    </a:schemeClr>
                  </a:solidFill>
                </a:rPr>
                <a:t>文本点击</a:t>
              </a:r>
              <a:r>
                <a:rPr lang="zh-CN" altLang="en-US" sz="1400" dirty="0">
                  <a:solidFill>
                    <a:schemeClr val="tx1">
                      <a:lumMod val="65000"/>
                      <a:lumOff val="35000"/>
                    </a:schemeClr>
                  </a:solidFill>
                </a:rPr>
                <a:t>此处添加文本点击此处添加</a:t>
              </a:r>
              <a:r>
                <a:rPr lang="zh-CN" altLang="en-US" sz="1400" dirty="0" smtClean="0">
                  <a:solidFill>
                    <a:schemeClr val="tx1">
                      <a:lumMod val="65000"/>
                      <a:lumOff val="35000"/>
                    </a:schemeClr>
                  </a:solidFill>
                </a:rPr>
                <a:t>文本</a:t>
              </a:r>
              <a:endParaRPr lang="zh-CN" altLang="en-US" sz="1400" dirty="0">
                <a:solidFill>
                  <a:schemeClr val="tx1">
                    <a:lumMod val="65000"/>
                    <a:lumOff val="35000"/>
                  </a:schemeClr>
                </a:solidFill>
              </a:endParaRPr>
            </a:p>
          </p:txBody>
        </p:sp>
      </p:grpSp>
      <p:pic>
        <p:nvPicPr>
          <p:cNvPr id="4" name="淘宝网chenying0907出品 3"/>
          <p:cNvPicPr>
            <a:picLocks noChangeAspect="1"/>
          </p:cNvPicPr>
          <p:nvPr/>
        </p:nvPicPr>
        <p:blipFill rotWithShape="1">
          <a:blip r:embed="rId4" cstate="print">
            <a:extLst>
              <a:ext uri="{28A0092B-C50C-407E-A947-70E740481C1C}">
                <a14:useLocalDpi xmlns:a14="http://schemas.microsoft.com/office/drawing/2010/main" val="0"/>
              </a:ext>
            </a:extLst>
          </a:blip>
          <a:srcRect t="1928" b="6827"/>
          <a:stretch>
            <a:fillRect/>
          </a:stretch>
        </p:blipFill>
        <p:spPr>
          <a:xfrm rot="21086640">
            <a:off x="999781" y="3196667"/>
            <a:ext cx="2273928" cy="1466980"/>
          </a:xfrm>
          <a:prstGeom prst="rect">
            <a:avLst/>
          </a:prstGeom>
          <a:effectLst>
            <a:outerShdw blurRad="63500" sx="102000" sy="102000" algn="ctr" rotWithShape="0">
              <a:prstClr val="black">
                <a:alpha val="40000"/>
              </a:prstClr>
            </a:outerShdw>
          </a:effectLst>
        </p:spPr>
      </p:pic>
      <p:pic>
        <p:nvPicPr>
          <p:cNvPr id="7" name="淘宝网chenying0907出品 6"/>
          <p:cNvPicPr>
            <a:picLocks noChangeAspect="1"/>
          </p:cNvPicPr>
          <p:nvPr/>
        </p:nvPicPr>
        <p:blipFill rotWithShape="1">
          <a:blip r:embed="rId5" cstate="print">
            <a:extLst>
              <a:ext uri="{28A0092B-C50C-407E-A947-70E740481C1C}">
                <a14:useLocalDpi xmlns:a14="http://schemas.microsoft.com/office/drawing/2010/main" val="0"/>
              </a:ext>
            </a:extLst>
          </a:blip>
          <a:srcRect l="18656" t="14565" b="4470"/>
          <a:stretch>
            <a:fillRect/>
          </a:stretch>
        </p:blipFill>
        <p:spPr>
          <a:xfrm rot="655398">
            <a:off x="3613325" y="3046378"/>
            <a:ext cx="1935168" cy="1252731"/>
          </a:xfrm>
          <a:prstGeom prst="rect">
            <a:avLst/>
          </a:prstGeom>
          <a:effectLst>
            <a:outerShdw blurRad="63500" sx="102000" sy="102000" algn="ctr" rotWithShape="0">
              <a:prstClr val="black">
                <a:alpha val="40000"/>
              </a:prstClr>
            </a:outerShdw>
          </a:effectLst>
        </p:spPr>
      </p:pic>
      <p:pic>
        <p:nvPicPr>
          <p:cNvPr id="8" name="淘宝网chenying0907出品 7"/>
          <p:cNvPicPr>
            <a:picLocks noChangeAspect="1"/>
          </p:cNvPicPr>
          <p:nvPr/>
        </p:nvPicPr>
        <p:blipFill rotWithShape="1">
          <a:blip r:embed="rId6" cstate="print">
            <a:extLst>
              <a:ext uri="{28A0092B-C50C-407E-A947-70E740481C1C}">
                <a14:useLocalDpi xmlns:a14="http://schemas.microsoft.com/office/drawing/2010/main" val="0"/>
              </a:ext>
            </a:extLst>
          </a:blip>
          <a:srcRect b="6392"/>
          <a:stretch>
            <a:fillRect/>
          </a:stretch>
        </p:blipFill>
        <p:spPr>
          <a:xfrm rot="744513">
            <a:off x="5932728" y="3038401"/>
            <a:ext cx="2272732" cy="1560275"/>
          </a:xfrm>
          <a:prstGeom prst="rect">
            <a:avLst/>
          </a:prstGeom>
          <a:ln w="25400">
            <a:solidFill>
              <a:schemeClr val="bg1"/>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53" presetClass="entr" presetSubtype="52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anim calcmode="lin" valueType="num">
                                      <p:cBhvr>
                                        <p:cTn id="22" dur="500" fill="hold"/>
                                        <p:tgtEl>
                                          <p:spTgt spid="7"/>
                                        </p:tgtEl>
                                        <p:attrNameLst>
                                          <p:attrName>ppt_x</p:attrName>
                                        </p:attrNameLst>
                                      </p:cBhvr>
                                      <p:tavLst>
                                        <p:tav tm="0">
                                          <p:val>
                                            <p:fltVal val="0.5"/>
                                          </p:val>
                                        </p:tav>
                                        <p:tav tm="100000">
                                          <p:val>
                                            <p:strVal val="#ppt_x"/>
                                          </p:val>
                                        </p:tav>
                                      </p:tavLst>
                                    </p:anim>
                                    <p:anim calcmode="lin" valueType="num">
                                      <p:cBhvr>
                                        <p:cTn id="23" dur="500" fill="hold"/>
                                        <p:tgtEl>
                                          <p:spTgt spid="7"/>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淘宝网chenying0907出品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4920" y="215757"/>
            <a:ext cx="3585681" cy="4927743"/>
          </a:xfrm>
          <a:prstGeom prst="rect">
            <a:avLst/>
          </a:prstGeom>
        </p:spPr>
      </p:pic>
      <p:sp>
        <p:nvSpPr>
          <p:cNvPr id="4" name="淘宝网Chenying0907出品 3"/>
          <p:cNvSpPr txBox="1"/>
          <p:nvPr/>
        </p:nvSpPr>
        <p:spPr>
          <a:xfrm rot="21255471">
            <a:off x="3111224" y="1952084"/>
            <a:ext cx="1415772" cy="338554"/>
          </a:xfrm>
          <a:prstGeom prst="rect">
            <a:avLst/>
          </a:prstGeom>
          <a:noFill/>
        </p:spPr>
        <p:txBody>
          <a:bodyPr wrap="none" rtlCol="0">
            <a:spAutoFit/>
          </a:bodyPr>
          <a:lstStyle/>
          <a:p>
            <a:r>
              <a:rPr lang="zh-CN" altLang="en-US" sz="1600" b="1" dirty="0" smtClean="0">
                <a:solidFill>
                  <a:schemeClr val="bg1"/>
                </a:solidFill>
              </a:rPr>
              <a:t>点击添加文本</a:t>
            </a:r>
            <a:endParaRPr lang="zh-CN" altLang="en-US" sz="1600" b="1" dirty="0">
              <a:solidFill>
                <a:schemeClr val="bg1"/>
              </a:solidFill>
            </a:endParaRPr>
          </a:p>
        </p:txBody>
      </p:sp>
      <p:sp>
        <p:nvSpPr>
          <p:cNvPr id="5" name="淘宝网Chenying0907出品 4"/>
          <p:cNvSpPr txBox="1"/>
          <p:nvPr/>
        </p:nvSpPr>
        <p:spPr>
          <a:xfrm>
            <a:off x="4753063" y="1305753"/>
            <a:ext cx="1415772" cy="338554"/>
          </a:xfrm>
          <a:prstGeom prst="rect">
            <a:avLst/>
          </a:prstGeom>
          <a:noFill/>
        </p:spPr>
        <p:txBody>
          <a:bodyPr wrap="none" rtlCol="0">
            <a:spAutoFit/>
          </a:bodyPr>
          <a:lstStyle/>
          <a:p>
            <a:r>
              <a:rPr lang="zh-CN" altLang="en-US" sz="1600" b="1" dirty="0" smtClean="0">
                <a:solidFill>
                  <a:schemeClr val="bg1"/>
                </a:solidFill>
              </a:rPr>
              <a:t>点击添加文本</a:t>
            </a:r>
            <a:endParaRPr lang="zh-CN" altLang="en-US" sz="1600" b="1" dirty="0">
              <a:solidFill>
                <a:schemeClr val="bg1"/>
              </a:solidFill>
            </a:endParaRPr>
          </a:p>
        </p:txBody>
      </p:sp>
      <p:sp>
        <p:nvSpPr>
          <p:cNvPr id="6" name="淘宝网Chenying0907出品 5"/>
          <p:cNvSpPr txBox="1"/>
          <p:nvPr/>
        </p:nvSpPr>
        <p:spPr>
          <a:xfrm rot="692717">
            <a:off x="4679399" y="2597365"/>
            <a:ext cx="1415772" cy="338554"/>
          </a:xfrm>
          <a:prstGeom prst="rect">
            <a:avLst/>
          </a:prstGeom>
          <a:noFill/>
        </p:spPr>
        <p:txBody>
          <a:bodyPr wrap="none" rtlCol="0">
            <a:spAutoFit/>
          </a:bodyPr>
          <a:lstStyle/>
          <a:p>
            <a:r>
              <a:rPr lang="zh-CN" altLang="en-US" sz="1600" b="1" dirty="0" smtClean="0">
                <a:solidFill>
                  <a:schemeClr val="bg1"/>
                </a:solidFill>
              </a:rPr>
              <a:t>点击添加文本</a:t>
            </a:r>
            <a:endParaRPr lang="zh-CN" altLang="en-US" sz="1600" b="1" dirty="0">
              <a:solidFill>
                <a:schemeClr val="bg1"/>
              </a:solidFill>
            </a:endParaRPr>
          </a:p>
        </p:txBody>
      </p:sp>
      <p:sp>
        <p:nvSpPr>
          <p:cNvPr id="7" name="淘宝网Chenying0907出品 6"/>
          <p:cNvSpPr txBox="1"/>
          <p:nvPr/>
        </p:nvSpPr>
        <p:spPr>
          <a:xfrm>
            <a:off x="1746208" y="1105698"/>
            <a:ext cx="2067784" cy="738664"/>
          </a:xfrm>
          <a:prstGeom prst="rect">
            <a:avLst/>
          </a:prstGeom>
          <a:noFill/>
        </p:spPr>
        <p:txBody>
          <a:bodyPr wrap="square" rtlCol="0">
            <a:spAutoFit/>
          </a:bodyPr>
          <a:lstStyle/>
          <a:p>
            <a:r>
              <a:rPr lang="zh-CN" altLang="en-US" sz="1400" dirty="0" smtClean="0">
                <a:solidFill>
                  <a:srgbClr val="5F2A13"/>
                </a:solidFill>
              </a:rPr>
              <a:t>点击此处添加文本点击此处</a:t>
            </a:r>
            <a:r>
              <a:rPr lang="zh-CN" altLang="en-US" sz="1400" dirty="0">
                <a:solidFill>
                  <a:srgbClr val="5F2A13"/>
                </a:solidFill>
              </a:rPr>
              <a:t>添加文本点击此处</a:t>
            </a:r>
            <a:r>
              <a:rPr lang="zh-CN" altLang="en-US" sz="1400" dirty="0" smtClean="0">
                <a:solidFill>
                  <a:srgbClr val="5F2A13"/>
                </a:solidFill>
              </a:rPr>
              <a:t>添加</a:t>
            </a:r>
            <a:endParaRPr lang="zh-CN" altLang="en-US" sz="1400" dirty="0">
              <a:solidFill>
                <a:srgbClr val="5F2A13"/>
              </a:solidFill>
            </a:endParaRPr>
          </a:p>
        </p:txBody>
      </p:sp>
      <p:sp>
        <p:nvSpPr>
          <p:cNvPr id="8" name="淘宝网Chenying0907出品 7"/>
          <p:cNvSpPr txBox="1"/>
          <p:nvPr/>
        </p:nvSpPr>
        <p:spPr>
          <a:xfrm>
            <a:off x="6272654" y="1644307"/>
            <a:ext cx="1880170" cy="738664"/>
          </a:xfrm>
          <a:prstGeom prst="rect">
            <a:avLst/>
          </a:prstGeom>
          <a:noFill/>
        </p:spPr>
        <p:txBody>
          <a:bodyPr wrap="square" rtlCol="0">
            <a:spAutoFit/>
          </a:bodyPr>
          <a:lstStyle/>
          <a:p>
            <a:r>
              <a:rPr lang="zh-CN" altLang="en-US" sz="1400" dirty="0" smtClean="0">
                <a:solidFill>
                  <a:srgbClr val="5F2A13"/>
                </a:solidFill>
              </a:rPr>
              <a:t>点击此处添加文本点击此处</a:t>
            </a:r>
            <a:r>
              <a:rPr lang="zh-CN" altLang="en-US" sz="1400" dirty="0">
                <a:solidFill>
                  <a:srgbClr val="5F2A13"/>
                </a:solidFill>
              </a:rPr>
              <a:t>添加文本点击此处</a:t>
            </a:r>
            <a:r>
              <a:rPr lang="zh-CN" altLang="en-US" sz="1400" dirty="0" smtClean="0">
                <a:solidFill>
                  <a:srgbClr val="5F2A13"/>
                </a:solidFill>
              </a:rPr>
              <a:t>添加</a:t>
            </a:r>
            <a:endParaRPr lang="zh-CN" altLang="en-US" sz="1400" dirty="0">
              <a:solidFill>
                <a:srgbClr val="5F2A13"/>
              </a:solidFill>
            </a:endParaRPr>
          </a:p>
        </p:txBody>
      </p:sp>
      <p:sp>
        <p:nvSpPr>
          <p:cNvPr id="9" name="淘宝网Chenying0907出品 8"/>
          <p:cNvSpPr txBox="1"/>
          <p:nvPr/>
        </p:nvSpPr>
        <p:spPr>
          <a:xfrm>
            <a:off x="5277372" y="3364442"/>
            <a:ext cx="2406508" cy="523220"/>
          </a:xfrm>
          <a:prstGeom prst="rect">
            <a:avLst/>
          </a:prstGeom>
          <a:noFill/>
        </p:spPr>
        <p:txBody>
          <a:bodyPr wrap="square" rtlCol="0">
            <a:spAutoFit/>
          </a:bodyPr>
          <a:lstStyle/>
          <a:p>
            <a:r>
              <a:rPr lang="zh-CN" altLang="en-US" sz="1400" dirty="0" smtClean="0">
                <a:solidFill>
                  <a:srgbClr val="5F2A13"/>
                </a:solidFill>
              </a:rPr>
              <a:t>点击此处添加文本点击此处</a:t>
            </a:r>
            <a:r>
              <a:rPr lang="zh-CN" altLang="en-US" sz="1400" dirty="0">
                <a:solidFill>
                  <a:srgbClr val="5F2A13"/>
                </a:solidFill>
              </a:rPr>
              <a:t>添加文本点击此处</a:t>
            </a:r>
            <a:r>
              <a:rPr lang="zh-CN" altLang="en-US" sz="1400" dirty="0" smtClean="0">
                <a:solidFill>
                  <a:srgbClr val="5F2A13"/>
                </a:solidFill>
              </a:rPr>
              <a:t>添加</a:t>
            </a:r>
            <a:endParaRPr lang="zh-CN" altLang="en-US" sz="1400" dirty="0">
              <a:solidFill>
                <a:srgbClr val="5F2A13"/>
              </a:solidFill>
            </a:endParaRPr>
          </a:p>
        </p:txBody>
      </p:sp>
      <p:pic>
        <p:nvPicPr>
          <p:cNvPr id="11" name="淘宝网chenying0907出品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32" y="2679628"/>
            <a:ext cx="2008329" cy="2409197"/>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p:stCondLst>
                              <p:cond delay="4000"/>
                            </p:stCondLst>
                            <p:childTnLst>
                              <p:par>
                                <p:cTn id="42" presetID="2" presetClass="entr" presetSubtype="8" decel="5600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000" fill="hold"/>
                                        <p:tgtEl>
                                          <p:spTgt spid="11"/>
                                        </p:tgtEl>
                                        <p:attrNameLst>
                                          <p:attrName>ppt_x</p:attrName>
                                        </p:attrNameLst>
                                      </p:cBhvr>
                                      <p:tavLst>
                                        <p:tav tm="0">
                                          <p:val>
                                            <p:strVal val="0-#ppt_w/2"/>
                                          </p:val>
                                        </p:tav>
                                        <p:tav tm="100000">
                                          <p:val>
                                            <p:strVal val="#ppt_x"/>
                                          </p:val>
                                        </p:tav>
                                      </p:tavLst>
                                    </p:anim>
                                    <p:anim calcmode="lin" valueType="num">
                                      <p:cBhvr additive="base">
                                        <p:cTn id="4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淘宝网chenying0907出品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71" y="838728"/>
            <a:ext cx="336886" cy="322396"/>
          </a:xfrm>
          <a:prstGeom prst="rect">
            <a:avLst/>
          </a:prstGeom>
        </p:spPr>
      </p:pic>
      <p:pic>
        <p:nvPicPr>
          <p:cNvPr id="8" name="淘宝网chenying0907出品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45" y="1269402"/>
            <a:ext cx="8487783" cy="3700631"/>
          </a:xfrm>
          <a:prstGeom prst="rect">
            <a:avLst/>
          </a:prstGeom>
        </p:spPr>
      </p:pic>
      <p:pic>
        <p:nvPicPr>
          <p:cNvPr id="9" name="淘宝网chenying0907出品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387" y="3981283"/>
            <a:ext cx="5518673" cy="977992"/>
          </a:xfrm>
          <a:prstGeom prst="rect">
            <a:avLst/>
          </a:prstGeom>
        </p:spPr>
      </p:pic>
      <p:pic>
        <p:nvPicPr>
          <p:cNvPr id="11" name="淘宝网chenying0907出品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073" y="96819"/>
            <a:ext cx="1644827" cy="1468411"/>
          </a:xfrm>
          <a:prstGeom prst="rect">
            <a:avLst/>
          </a:prstGeom>
        </p:spPr>
      </p:pic>
      <p:pic>
        <p:nvPicPr>
          <p:cNvPr id="13" name="淘宝网chenying0907出品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8221" y="609201"/>
            <a:ext cx="453504" cy="443645"/>
          </a:xfrm>
          <a:prstGeom prst="rect">
            <a:avLst/>
          </a:prstGeom>
        </p:spPr>
      </p:pic>
      <p:pic>
        <p:nvPicPr>
          <p:cNvPr id="21" name="淘宝网chenying0907出品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019" y="1115013"/>
            <a:ext cx="557661" cy="533675"/>
          </a:xfrm>
          <a:prstGeom prst="rect">
            <a:avLst/>
          </a:prstGeom>
        </p:spPr>
      </p:pic>
      <p:pic>
        <p:nvPicPr>
          <p:cNvPr id="23" name="淘宝网chenying0907出品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941" y="3970525"/>
            <a:ext cx="454238" cy="444363"/>
          </a:xfrm>
          <a:prstGeom prst="rect">
            <a:avLst/>
          </a:prstGeom>
        </p:spPr>
      </p:pic>
      <p:pic>
        <p:nvPicPr>
          <p:cNvPr id="24" name="淘宝网chenying0907出品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8900" y="1719619"/>
            <a:ext cx="583544" cy="570858"/>
          </a:xfrm>
          <a:prstGeom prst="rect">
            <a:avLst/>
          </a:prstGeom>
        </p:spPr>
      </p:pic>
      <p:pic>
        <p:nvPicPr>
          <p:cNvPr id="25" name="淘宝网chenying0907出品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6542" y="935915"/>
            <a:ext cx="261988" cy="256292"/>
          </a:xfrm>
          <a:prstGeom prst="rect">
            <a:avLst/>
          </a:prstGeom>
        </p:spPr>
      </p:pic>
      <p:pic>
        <p:nvPicPr>
          <p:cNvPr id="26" name="淘宝网chenying0907出品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725" y="1934643"/>
            <a:ext cx="363742" cy="355834"/>
          </a:xfrm>
          <a:prstGeom prst="rect">
            <a:avLst/>
          </a:prstGeom>
        </p:spPr>
      </p:pic>
      <p:pic>
        <p:nvPicPr>
          <p:cNvPr id="27" name="淘宝网chenying0907出品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228" y="1334574"/>
            <a:ext cx="336886" cy="322396"/>
          </a:xfrm>
          <a:prstGeom prst="rect">
            <a:avLst/>
          </a:prstGeom>
        </p:spPr>
      </p:pic>
      <p:pic>
        <p:nvPicPr>
          <p:cNvPr id="30" name="淘宝网chenying0907出品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255" y="2005048"/>
            <a:ext cx="1628487" cy="164552"/>
          </a:xfrm>
          <a:prstGeom prst="rect">
            <a:avLst/>
          </a:prstGeom>
        </p:spPr>
      </p:pic>
      <p:pic>
        <p:nvPicPr>
          <p:cNvPr id="29" name="淘宝网chenying0907出品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3525" y="335506"/>
            <a:ext cx="1458776" cy="583510"/>
          </a:xfrm>
          <a:prstGeom prst="rect">
            <a:avLst/>
          </a:prstGeom>
        </p:spPr>
      </p:pic>
      <p:pic>
        <p:nvPicPr>
          <p:cNvPr id="28" name="淘宝网chenying0907出品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86909" y="1748425"/>
            <a:ext cx="1578151" cy="426527"/>
          </a:xfrm>
          <a:prstGeom prst="rect">
            <a:avLst/>
          </a:prstGeom>
        </p:spPr>
      </p:pic>
      <p:pic>
        <p:nvPicPr>
          <p:cNvPr id="10" name="淘宝网chenying0907出品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606" y="2005048"/>
            <a:ext cx="1700844" cy="2964985"/>
          </a:xfrm>
          <a:prstGeom prst="rect">
            <a:avLst/>
          </a:prstGeom>
        </p:spPr>
      </p:pic>
      <p:pic>
        <p:nvPicPr>
          <p:cNvPr id="16" name="淘宝网chenying0907出品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42015" y="3002100"/>
            <a:ext cx="973990" cy="968425"/>
          </a:xfrm>
          <a:prstGeom prst="rect">
            <a:avLst/>
          </a:prstGeom>
        </p:spPr>
      </p:pic>
      <p:pic>
        <p:nvPicPr>
          <p:cNvPr id="22" name="淘宝网chenying0907出品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105" y="2193775"/>
            <a:ext cx="599905" cy="574102"/>
          </a:xfrm>
          <a:prstGeom prst="rect">
            <a:avLst/>
          </a:prstGeom>
        </p:spPr>
      </p:pic>
      <p:sp>
        <p:nvSpPr>
          <p:cNvPr id="31" name="淘宝网Chenying0907出品 30"/>
          <p:cNvSpPr txBox="1"/>
          <p:nvPr/>
        </p:nvSpPr>
        <p:spPr>
          <a:xfrm>
            <a:off x="3427221" y="2627183"/>
            <a:ext cx="2236510" cy="707886"/>
          </a:xfrm>
          <a:prstGeom prst="rect">
            <a:avLst/>
          </a:prstGeom>
          <a:noFill/>
        </p:spPr>
        <p:txBody>
          <a:bodyPr wrap="none" rtlCol="0">
            <a:spAutoFit/>
          </a:bodyPr>
          <a:lstStyle/>
          <a:p>
            <a:r>
              <a:rPr lang="zh-CN" altLang="en-US" sz="4000" b="1" dirty="0">
                <a:ln w="22225">
                  <a:noFill/>
                </a:ln>
                <a:solidFill>
                  <a:srgbClr val="E4714B"/>
                </a:solidFill>
                <a:cs typeface="+mn-ea"/>
                <a:sym typeface="+mn-lt"/>
              </a:rPr>
              <a:t>谢</a:t>
            </a:r>
            <a:r>
              <a:rPr lang="zh-CN" altLang="en-US" sz="4000" b="1" dirty="0" smtClean="0">
                <a:ln w="22225">
                  <a:noFill/>
                </a:ln>
                <a:solidFill>
                  <a:srgbClr val="E4714B"/>
                </a:solidFill>
                <a:cs typeface="+mn-ea"/>
                <a:sym typeface="+mn-lt"/>
              </a:rPr>
              <a:t>谢大家</a:t>
            </a:r>
            <a:endParaRPr lang="zh-CN" altLang="en-US" sz="4000" b="1" dirty="0">
              <a:ln w="22225">
                <a:noFill/>
              </a:ln>
              <a:solidFill>
                <a:srgbClr val="E4714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childTnLst>
                                </p:cTn>
                              </p:par>
                            </p:childTnLst>
                          </p:cTn>
                        </p:par>
                        <p:par>
                          <p:cTn id="15" fill="hold">
                            <p:stCondLst>
                              <p:cond delay="1500"/>
                            </p:stCondLst>
                            <p:childTnLst>
                              <p:par>
                                <p:cTn id="16" presetID="2" presetClass="entr" presetSubtype="2" decel="54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2000" fill="hold"/>
                                        <p:tgtEl>
                                          <p:spTgt spid="30"/>
                                        </p:tgtEl>
                                        <p:attrNameLst>
                                          <p:attrName>ppt_x</p:attrName>
                                        </p:attrNameLst>
                                      </p:cBhvr>
                                      <p:tavLst>
                                        <p:tav tm="0">
                                          <p:val>
                                            <p:strVal val="1+#ppt_w/2"/>
                                          </p:val>
                                        </p:tav>
                                        <p:tav tm="100000">
                                          <p:val>
                                            <p:strVal val="#ppt_x"/>
                                          </p:val>
                                        </p:tav>
                                      </p:tavLst>
                                    </p:anim>
                                    <p:anim calcmode="lin" valueType="num">
                                      <p:cBhvr additive="base">
                                        <p:cTn id="19" dur="120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decel="5400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9000" fill="hold"/>
                                        <p:tgtEl>
                                          <p:spTgt spid="29"/>
                                        </p:tgtEl>
                                        <p:attrNameLst>
                                          <p:attrName>ppt_x</p:attrName>
                                        </p:attrNameLst>
                                      </p:cBhvr>
                                      <p:tavLst>
                                        <p:tav tm="0">
                                          <p:val>
                                            <p:strVal val="1+#ppt_w/2"/>
                                          </p:val>
                                        </p:tav>
                                        <p:tav tm="100000">
                                          <p:val>
                                            <p:strVal val="#ppt_x"/>
                                          </p:val>
                                        </p:tav>
                                      </p:tavLst>
                                    </p:anim>
                                    <p:anim calcmode="lin" valueType="num">
                                      <p:cBhvr additive="base">
                                        <p:cTn id="23" dur="90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2" decel="5400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4000" fill="hold"/>
                                        <p:tgtEl>
                                          <p:spTgt spid="28"/>
                                        </p:tgtEl>
                                        <p:attrNameLst>
                                          <p:attrName>ppt_x</p:attrName>
                                        </p:attrNameLst>
                                      </p:cBhvr>
                                      <p:tavLst>
                                        <p:tav tm="0">
                                          <p:val>
                                            <p:strVal val="1+#ppt_w/2"/>
                                          </p:val>
                                        </p:tav>
                                        <p:tav tm="100000">
                                          <p:val>
                                            <p:strVal val="#ppt_x"/>
                                          </p:val>
                                        </p:tav>
                                      </p:tavLst>
                                    </p:anim>
                                    <p:anim calcmode="lin" valueType="num">
                                      <p:cBhvr additive="base">
                                        <p:cTn id="27" dur="4000" fill="hold"/>
                                        <p:tgtEl>
                                          <p:spTgt spid="28"/>
                                        </p:tgtEl>
                                        <p:attrNameLst>
                                          <p:attrName>ppt_y</p:attrName>
                                        </p:attrNameLst>
                                      </p:cBhvr>
                                      <p:tavLst>
                                        <p:tav tm="0">
                                          <p:val>
                                            <p:strVal val="#ppt_y"/>
                                          </p:val>
                                        </p:tav>
                                        <p:tav tm="100000">
                                          <p:val>
                                            <p:strVal val="#ppt_y"/>
                                          </p:val>
                                        </p:tav>
                                      </p:tavLst>
                                    </p:anim>
                                  </p:childTnLst>
                                </p:cTn>
                              </p:par>
                              <p:par>
                                <p:cTn id="28" presetID="53" presetClass="entr" presetSubtype="16" fill="hold"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10" presetClass="entr" presetSubtype="0" fill="hold" nodeType="withEffect">
                                  <p:stCondLst>
                                    <p:cond delay="12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0" presetClass="path" presetSubtype="0" accel="50000" decel="50000" fill="hold" nodeType="withEffect">
                                  <p:stCondLst>
                                    <p:cond delay="1250"/>
                                  </p:stCondLst>
                                  <p:childTnLst>
                                    <p:animMotion origin="layout" path="M 3.61111E-6 -0.00031 L 3.61111E-6 2.22222E-6 C 0.0033 -0.00309 0.00642 -0.00679 0.00989 -0.00864 C 0.01128 -0.01142 0.01441 -0.01173 0.01718 -0.01327 C 0.01875 -0.01451 0.02031 -0.01698 0.02205 -0.01698 C 0.02326 -0.01883 0.02361 -0.01883 0.02517 -0.01976 C 0.02673 -0.02068 0.02795 -0.02346 0.02934 -0.02377 C 0.0342 -0.02531 0.03906 -0.02531 0.04375 -0.02593 C 0.04514 -0.02655 0.0467 -0.02716 0.04826 -0.0284 C 0.05086 -0.02932 0.05295 -0.0284 0.05451 -0.03056 C 0.05607 -0.03241 0.05573 -0.03642 0.05607 -0.03858 C 0.05573 -0.05648 0.05555 -0.07377 0.05451 -0.09043 C 0.05451 -0.09476 0.05139 -0.1108 0.05121 -0.11266 C 0.04965 -0.11821 0.0467 -0.12346 0.04635 -0.13025 C 0.04514 -0.13395 0.04461 -0.13858 0.04375 -0.14259 C 0.04357 -0.14599 0.0434 -0.14846 0.04218 -0.15185 C 0.0401 -0.16389 0.0375 -0.16327 0.03298 -0.17716 C 0.02916 -0.18858 0.02951 -0.18889 0.02361 -0.19908 C 0.02326 -0.20093 0.02187 -0.20309 0.02066 -0.20587 C 0.01232 -0.22377 0.02517 -0.19908 0.01441 -0.21883 C 0.01232 -0.23118 0.01441 -0.21883 0.00989 -0.23395 C 0.00833 -0.23611 0.00833 -0.23951 0.00677 -0.24229 C 0.00208 -0.25648 0.0052 -0.24568 3.61111E-6 -0.25741 C -0.00243 -0.26358 -0.00469 -0.26945 -0.0073 -0.275 C -0.00886 -0.27778 -0.01025 -0.28272 -0.01216 -0.28611 C -0.01789 -0.29167 -0.02118 -0.2963 -0.02865 -0.30062 C -0.02917 -0.30124 -0.03039 -0.30185 -0.03177 -0.30309 C -0.03334 -0.30401 -0.0349 -0.30587 -0.03646 -0.30741 C -0.0441 -0.31297 -0.03629 -0.30525 -0.04618 -0.3142 C -0.05782 -0.32438 -0.04775 -0.31821 -0.05643 -0.32253 C -0.06858 -0.33827 -0.05521 -0.32315 -0.06459 -0.33118 C -0.08872 -0.33272 -0.1349 -0.35216 -0.19636 -0.33118 C -0.20122 -0.32871 -0.20608 -0.325 -0.21181 -0.32253 C -0.21337 -0.32161 -0.21476 -0.31976 -0.21632 -0.31821 C -0.22153 -0.3142 -0.22414 -0.3142 -0.22917 -0.30926 C -0.23056 -0.30803 -0.23177 -0.30648 -0.23334 -0.30525 C -0.23542 -0.30309 -0.24098 -0.30185 -0.24254 -0.30062 C -0.25226 -0.29229 -0.24445 -0.29784 -0.2625 -0.29445 C -0.26459 -0.29352 -0.26719 -0.2929 -0.27032 -0.29229 C -0.27795 -0.29013 -0.29323 -0.28827 -0.29323 -0.28797 C -0.29948 -0.28611 -0.30469 -0.28272 -0.31181 -0.28118 C -0.31493 -0.28056 -0.329 -0.27716 -0.33525 -0.275 C -0.34098 -0.27315 -0.3441 -0.27037 -0.34879 -0.26883 C -0.35521 -0.26543 -0.36407 -0.26358 -0.37066 -0.25988 C -0.37327 -0.25803 -0.37535 -0.25648 -0.37795 -0.25463 C -0.38611 -0.25247 -0.41181 -0.25124 -0.41493 -0.25124 C -0.41858 -0.24969 -0.42257 -0.24784 -0.42726 -0.2463 C -0.42917 -0.24568 -0.43177 -0.24568 -0.4349 -0.24445 C -0.43802 -0.2429 -0.44132 -0.24105 -0.44566 -0.24013 C -0.45556 -0.23735 -0.47032 -0.23673 -0.47952 -0.2358 C -0.4842 -0.2355 -0.49636 -0.23272 -0.50105 -0.23118 C -0.50278 -0.23118 -0.50434 -0.22963 -0.50591 -0.22932 C -0.51077 -0.22871 -0.5165 -0.22778 -0.52101 -0.22716 C -0.55087 -0.21142 -0.50782 -0.23272 -0.53802 -0.22099 C -0.55799 -0.21266 -0.52882 -0.21945 -0.55712 -0.2142 C -0.56111 -0.21266 -0.56441 -0.2108 -0.56875 -0.20926 C -0.575 -0.20864 -0.58264 -0.20926 -0.58889 -0.20772 C -0.59236 -0.2071 -0.59532 -0.20247 -0.59861 -0.20093 C -0.6073 -0.19692 -0.61493 -0.19414 -0.62309 -0.19013 C -0.63039 -0.18673 -0.63802 -0.18395 -0.6441 -0.17932 C -0.64584 -0.17778 -0.64775 -0.17562 -0.65035 -0.17562 C -0.65643 -0.17346 -0.66268 -0.17253 -0.66875 -0.17068 C -0.67518 -0.16883 -0.68264 -0.1642 -0.68889 -0.16204 C -0.69375 -0.1608 -0.69861 -0.1605 -0.70417 -0.16019 C -0.7165 -0.15864 -0.73039 -0.15864 -0.74271 -0.15772 C -0.7441 -0.1571 -0.74618 -0.15587 -0.7474 -0.15371 C -0.74879 -0.15062 -0.74914 -0.1463 -0.75035 -0.14259 C -0.75035 -0.14074 -0.75052 -0.13858 -0.75191 -0.1358 C -0.75191 -0.13395 -0.75348 -0.13056 -0.75348 -0.12716 C -0.75486 -0.125 -0.754 -0.12161 -0.75486 -0.11883 C -0.75521 -0.11729 -0.7566 -0.11667 -0.75712 -0.11451 C -0.75816 -0.11204 -0.75868 -0.10864 -0.75955 -0.10587 C -0.76111 -0.10309 -0.76268 -0.10062 -0.7632 -0.09692 C -0.76441 -0.09013 -0.76563 -0.08179 -0.76563 -0.07377 C -0.76563 -0.06173 -0.76563 -0.05062 -0.76441 -0.03858 C -0.76424 -0.03457 -0.7599 -0.03334 -0.75834 -0.03241 C -0.75643 -0.03179 -0.75348 -0.03118 -0.75191 -0.03056 C -0.73334 -0.02377 -0.76424 -0.03334 -0.73959 -0.02593 C -0.73646 -0.02346 -0.7349 -0.01883 -0.73195 -0.01698 C -0.73039 -0.01698 -0.729 -0.01698 -0.72882 -0.01605 C -0.71841 -0.00679 -0.73039 -0.01451 -0.72101 -0.00864 C -0.71962 -0.00679 -0.71823 -0.00463 -0.71702 -0.00309 C -0.71493 0.00154 -0.71181 0.00247 -0.71025 0.00617 C -0.69341 0.03549 -0.71077 0.00648 -0.69653 0.02469 C -0.69497 0.02747 -0.69393 0.02963 -0.69341 0.03117 C -0.68872 0.03765 -0.68733 0.03765 -0.68282 0.03981 C -0.67813 0.04907 -0.68282 0.04136 -0.675 0.04969 C -0.66424 0.05864 -0.6816 0.04907 -0.66111 0.06049 C -0.6566 0.06203 -0.654 0.06203 -0.65035 0.06389 C -0.64132 0.07006 -0.64879 0.06697 -0.64132 0.07345 C -0.63959 0.07438 -0.63802 0.075 -0.63525 0.07685 C -0.63386 0.07839 -0.63334 0.08055 -0.63177 0.08086 C -0.62882 0.08333 -0.62257 0.08549 -0.62257 0.08611 C -0.61493 0.09629 -0.61945 0.09105 -0.6073 0.10031 C -0.60122 0.10524 -0.60417 0.10339 -0.59861 0.10679 C -0.59653 0.11111 -0.59514 0.1142 -0.59184 0.11759 C -0.58559 0.12407 -0.58872 0.12006 -0.58282 0.12407 C -0.58108 0.12562 -0.57952 0.12747 -0.57795 0.1287 C -0.57483 0.13302 -0.57188 0.13642 -0.56875 0.1392 C -0.56268 0.14382 -0.55712 0.15031 -0.55191 0.15432 C -0.55035 0.15463 -0.54879 0.15463 -0.5474 0.15617 C -0.54584 0.15802 -0.5441 0.15957 -0.54254 0.15987 C -0.54132 0.16142 -0.54098 0.1645 -0.53959 0.1645 C -0.53698 0.16574 -0.5349 0.16636 -0.53334 0.16636 C -0.53073 0.16882 -0.52882 0.17068 -0.52726 0.17129 C -0.5257 0.17222 -0.52327 0.17222 -0.52257 0.17284 C -0.52101 0.175 -0.52101 0.17623 -0.51945 0.17685 C -0.51702 0.18117 -0.51493 0.18271 -0.51216 0.18487 C -0.51025 0.18611 -0.53507 0.18364 -0.50469 0.1892 C -0.47431 0.19475 -0.40782 0.1929 -0.37327 0.16636 C -0.36771 0.1645 -0.37049 0.16574 -0.36459 0.15987 C -0.3599 0.15278 -0.36476 0.15957 -0.35799 0.15432 C -0.35486 0.15278 -0.35243 0.14938 -0.35018 0.14753 C -0.34723 0.14537 -0.34254 0.14382 -0.33941 0.14197 C -0.31632 0.12407 -0.33177 0.13148 -0.31945 0.12654 C -0.31337 0.11882 -0.31945 0.12562 -0.31025 0.11759 C -0.30712 0.11605 -0.30313 0.11111 -0.29983 0.10864 C -0.29948 0.10833 -0.29792 0.10833 -0.29636 0.10679 C -0.29341 0.10494 -0.29063 0.10123 -0.28768 0.10031 C -0.28299 0.09845 -0.27795 0.09629 -0.27327 0.09475 C -0.2717 0.09321 -0.2691 0.09105 -0.26719 0.08981 C -0.26094 0.08703 -0.25486 0.08487 -0.24861 0.08086 C -0.24723 0.07994 -0.24462 0.07839 -0.24254 0.07685 C -0.24098 0.07592 -0.23855 0.075 -0.23646 0.07438 C -0.2349 0.07438 -0.23334 0.07345 -0.23177 0.07345 C -0.22917 0.07191 -0.22709 0.06944 -0.22431 0.0679 C -0.22257 0.0679 -0.22101 0.06697 -0.21823 0.06605 C -0.21667 0.06543 -0.21077 0.06049 -0.20868 0.06049 C -0.20556 0.05926 -0.20278 0.05864 -0.19983 0.05864 C -0.19827 0.0571 -0.1967 0.05679 -0.19497 0.05679 C -0.19184 0.05463 -0.18872 0.05463 -0.18559 0.05278 C -0.17795 0.05185 -0.17952 0.05092 -0.17066 0.04629 C -0.16563 0.04413 -0.16146 0.04413 -0.15643 0.04259 C -0.15365 0.04197 -0.15174 0.04074 -0.14861 0.03981 C -0.13993 0.03549 -0.15174 0.04197 -0.13785 0.03611 C -0.1349 0.03549 -0.13212 0.03333 -0.12917 0.03117 C -0.12726 0.03117 -0.12552 0.03055 -0.12309 0.02963 C -0.12257 0.02963 -0.12101 0.0287 -0.11945 0.02778 C -0.11545 0.02654 -0.11181 0.02469 -0.1073 0.02376 C -0.10591 0.02284 -0.10556 0.02129 -0.104 0.02129 C -0.09792 0.01821 -0.09167 0.01574 -0.08559 0.01173 C -0.0816 0.00987 -0.07813 0.00833 -0.07483 0.00617 C -0.07327 0.00524 -0.0717 0.00463 -0.07014 0.00463 C -0.06858 0.00339 -0.06719 0.00247 -0.0658 0.00185 C -0.06094 0.00154 -0.05643 0.00031 -0.05174 -0.00031 C -0.05018 -0.00155 -0.04723 -0.00216 -0.04549 -0.00309 C -0.04254 -0.00309 -0.04098 -0.00401 -0.03785 -0.00463 C -0.03629 -0.00525 -0.03473 -0.00679 -0.03334 -0.00679 C -0.02709 -0.00679 -0.02136 -0.00679 -0.01632 -0.00463 L 3.61111E-6 -0.00031 Z " pathEditMode="relative" rAng="0" ptsTypes="AAAAAAAAAAAAAAAAAAAAAAAAAAAAAAAAAAAAAAAAAAAAAAAAAAAAAAAAAAAAAAAAAAAAAAAAAAAAAAAAAAAAAAAAAAAAAAAAAAAAAAAAAAAAAAAAAAAAAAAAAAAAAAAAAAAAAAAAAAAAAAAAAAAAAA">
                                      <p:cBhvr>
                                        <p:cTn id="37" dur="10000" fill="hold"/>
                                        <p:tgtEl>
                                          <p:spTgt spid="16"/>
                                        </p:tgtEl>
                                        <p:attrNameLst>
                                          <p:attrName>ppt_x</p:attrName>
                                          <p:attrName>ppt_y</p:attrName>
                                        </p:attrNameLst>
                                      </p:cBhvr>
                                      <p:rCtr x="-35486" y="-7407"/>
                                    </p:animMotion>
                                  </p:childTnLst>
                                </p:cTn>
                              </p:par>
                              <p:par>
                                <p:cTn id="38" presetID="8" presetClass="emph" presetSubtype="0" fill="hold" nodeType="withEffect">
                                  <p:stCondLst>
                                    <p:cond delay="1000"/>
                                  </p:stCondLst>
                                  <p:childTnLst>
                                    <p:animRot by="21600000">
                                      <p:cBhvr>
                                        <p:cTn id="39" dur="10000" fill="hold"/>
                                        <p:tgtEl>
                                          <p:spTgt spid="16"/>
                                        </p:tgtEl>
                                        <p:attrNameLst>
                                          <p:attrName>r</p:attrName>
                                        </p:attrNameLst>
                                      </p:cBhvr>
                                    </p:animRot>
                                  </p:childTnLst>
                                </p:cTn>
                              </p:par>
                              <p:par>
                                <p:cTn id="40" presetID="10" presetClass="entr" presetSubtype="0" fill="hold" nodeType="with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44" dur="3250" fill="hold"/>
                                        <p:tgtEl>
                                          <p:spTgt spid="19"/>
                                        </p:tgtEl>
                                        <p:attrNameLst>
                                          <p:attrName>ppt_x</p:attrName>
                                          <p:attrName>ppt_y</p:attrName>
                                        </p:attrNameLst>
                                      </p:cBhvr>
                                    </p:animMotion>
                                  </p:childTnLst>
                                </p:cTn>
                              </p:par>
                              <p:par>
                                <p:cTn id="45" presetID="8" presetClass="emph" presetSubtype="0" fill="hold" nodeType="withEffect">
                                  <p:stCondLst>
                                    <p:cond delay="1000"/>
                                  </p:stCondLst>
                                  <p:childTnLst>
                                    <p:animRot by="21600000">
                                      <p:cBhvr>
                                        <p:cTn id="46" dur="3250" fill="hold"/>
                                        <p:tgtEl>
                                          <p:spTgt spid="19"/>
                                        </p:tgtEl>
                                        <p:attrNameLst>
                                          <p:attrName>r</p:attrName>
                                        </p:attrNameLst>
                                      </p:cBhvr>
                                    </p:animRot>
                                  </p:childTnLst>
                                </p:cTn>
                              </p:par>
                              <p:par>
                                <p:cTn id="47" presetID="10" presetClass="entr" presetSubtype="0" fill="hold" nodeType="withEffect">
                                  <p:stCondLst>
                                    <p:cond delay="10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51" dur="3250" fill="hold"/>
                                        <p:tgtEl>
                                          <p:spTgt spid="27"/>
                                        </p:tgtEl>
                                        <p:attrNameLst>
                                          <p:attrName>ppt_x</p:attrName>
                                          <p:attrName>ppt_y</p:attrName>
                                        </p:attrNameLst>
                                      </p:cBhvr>
                                    </p:animMotion>
                                  </p:childTnLst>
                                </p:cTn>
                              </p:par>
                              <p:par>
                                <p:cTn id="52" presetID="8" presetClass="emph" presetSubtype="0" fill="hold" nodeType="withEffect">
                                  <p:stCondLst>
                                    <p:cond delay="1000"/>
                                  </p:stCondLst>
                                  <p:childTnLst>
                                    <p:animRot by="21600000">
                                      <p:cBhvr>
                                        <p:cTn id="53" dur="3250" fill="hold"/>
                                        <p:tgtEl>
                                          <p:spTgt spid="27"/>
                                        </p:tgtEl>
                                        <p:attrNameLst>
                                          <p:attrName>r</p:attrName>
                                        </p:attrNameLst>
                                      </p:cBhvr>
                                    </p:animRot>
                                  </p:childTnLst>
                                </p:cTn>
                              </p:par>
                              <p:par>
                                <p:cTn id="54" presetID="10" presetClass="entr" presetSubtype="0" fill="hold" nodeType="withEffect">
                                  <p:stCondLst>
                                    <p:cond delay="100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58" dur="3250" fill="hold"/>
                                        <p:tgtEl>
                                          <p:spTgt spid="21"/>
                                        </p:tgtEl>
                                        <p:attrNameLst>
                                          <p:attrName>ppt_x</p:attrName>
                                          <p:attrName>ppt_y</p:attrName>
                                        </p:attrNameLst>
                                      </p:cBhvr>
                                    </p:animMotion>
                                  </p:childTnLst>
                                </p:cTn>
                              </p:par>
                              <p:par>
                                <p:cTn id="59" presetID="8" presetClass="emph" presetSubtype="0" fill="hold" nodeType="withEffect">
                                  <p:stCondLst>
                                    <p:cond delay="1000"/>
                                  </p:stCondLst>
                                  <p:childTnLst>
                                    <p:animRot by="21600000">
                                      <p:cBhvr>
                                        <p:cTn id="60" dur="3250" fill="hold"/>
                                        <p:tgtEl>
                                          <p:spTgt spid="21"/>
                                        </p:tgtEl>
                                        <p:attrNameLst>
                                          <p:attrName>r</p:attrName>
                                        </p:attrNameLst>
                                      </p:cBhvr>
                                    </p:animRot>
                                  </p:childTnLst>
                                </p:cTn>
                              </p:par>
                              <p:par>
                                <p:cTn id="61" presetID="10" presetClass="entr" presetSubtype="0" fill="hold" nodeType="withEffect">
                                  <p:stCondLst>
                                    <p:cond delay="100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65" dur="3250" fill="hold"/>
                                        <p:tgtEl>
                                          <p:spTgt spid="22"/>
                                        </p:tgtEl>
                                        <p:attrNameLst>
                                          <p:attrName>ppt_x</p:attrName>
                                          <p:attrName>ppt_y</p:attrName>
                                        </p:attrNameLst>
                                      </p:cBhvr>
                                    </p:animMotion>
                                  </p:childTnLst>
                                </p:cTn>
                              </p:par>
                              <p:par>
                                <p:cTn id="66" presetID="8" presetClass="emph" presetSubtype="0" fill="hold" nodeType="withEffect">
                                  <p:stCondLst>
                                    <p:cond delay="1000"/>
                                  </p:stCondLst>
                                  <p:childTnLst>
                                    <p:animRot by="21600000">
                                      <p:cBhvr>
                                        <p:cTn id="67" dur="3250" fill="hold"/>
                                        <p:tgtEl>
                                          <p:spTgt spid="22"/>
                                        </p:tgtEl>
                                        <p:attrNameLst>
                                          <p:attrName>r</p:attrName>
                                        </p:attrNameLst>
                                      </p:cBhvr>
                                    </p:animRot>
                                  </p:childTnLst>
                                </p:cTn>
                              </p:par>
                              <p:par>
                                <p:cTn id="68" presetID="10" presetClass="entr" presetSubtype="0" fill="hold" nodeType="withEffect">
                                  <p:stCondLst>
                                    <p:cond delay="100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0" presetClass="path" presetSubtype="0" accel="50000" decel="50000" fill="hold" nodeType="withEffect">
                                  <p:stCondLst>
                                    <p:cond delay="1000"/>
                                  </p:stCondLst>
                                  <p:childTnLst>
                                    <p:animMotion origin="layout" path="M -0.18785 -0.19537 L -0.18785 -0.19537 L -0.17813 -0.18889 C -0.1757 -0.18735 -0.17292 -0.18735 -0.17084 -0.18457 L -0.16355 -0.17593 L -0.15626 -0.16728 L -0.15261 -0.16296 C -0.15087 -0.15864 -0.14983 -0.1537 -0.14775 -0.15 C -0.14688 -0.14846 -0.14601 -0.14722 -0.14532 -0.14568 C -0.14341 -0.14136 -0.14237 -0.13642 -0.14028 -0.13272 C -0.13959 -0.13117 -0.13872 -0.12994 -0.13785 -0.12839 C -0.1356 -0.12315 -0.13594 -0.1213 -0.13299 -0.11759 C -0.13073 -0.11451 -0.12813 -0.11173 -0.1257 -0.10895 C -0.12448 -0.10741 -0.1231 -0.10648 -0.12205 -0.10463 C -0.12119 -0.10309 -0.12049 -0.10123 -0.11962 -0.10031 C -0.11737 -0.09691 -0.11441 -0.09506 -0.11233 -0.09136 C -0.10782 -0.08333 -0.11077 -0.08827 -0.10261 -0.07839 C -0.10139 -0.07716 -0.10001 -0.07593 -0.09896 -0.07407 C -0.0981 -0.07284 -0.0974 -0.07099 -0.09653 -0.06975 C -0.09532 -0.06852 -0.09393 -0.06852 -0.09271 -0.06759 C -0.08941 -0.06142 -0.08855 -0.05957 -0.08299 -0.05463 C -0.08143 -0.05309 -0.07969 -0.05185 -0.07813 -0.05031 C -0.07153 -0.04352 -0.07761 -0.04784 -0.07084 -0.04383 C -0.06841 -0.04105 -0.06632 -0.03673 -0.06355 -0.03519 C -0.06112 -0.03364 -0.05869 -0.03179 -0.05626 -0.03086 C -0.05469 -0.03025 -0.04948 -0.02809 -0.04775 -0.02654 C -0.04636 -0.02531 -0.04532 -0.02315 -0.04393 -0.02222 C -0.04202 -0.02099 -0.03994 -0.02099 -0.03785 -0.02006 C -0.03664 -0.01944 -0.03542 -0.01852 -0.03421 -0.0179 C -0.03264 -0.01698 -0.03108 -0.01636 -0.02935 -0.01574 C -0.02223 -0.01265 -0.02188 -0.01327 -0.01355 -0.01142 C -0.01233 -0.01049 -0.01112 -0.00988 -0.0099 -0.00926 C -0.00816 -0.00833 -0.00643 -0.00802 -0.00504 -0.0071 C -0.00261 -0.00525 -0.00174 -0.00339 -9.16667E-6 -0.00031 L -9.16667E-6 -0.00031 " pathEditMode="relative" ptsTypes="AAAAAAAAAAAAAAAAAAAAAAAAAAAAAAAAAAA">
                                      <p:cBhvr>
                                        <p:cTn id="72" dur="3250" fill="hold"/>
                                        <p:tgtEl>
                                          <p:spTgt spid="24"/>
                                        </p:tgtEl>
                                        <p:attrNameLst>
                                          <p:attrName>ppt_x</p:attrName>
                                          <p:attrName>ppt_y</p:attrName>
                                        </p:attrNameLst>
                                      </p:cBhvr>
                                    </p:animMotion>
                                  </p:childTnLst>
                                </p:cTn>
                              </p:par>
                              <p:par>
                                <p:cTn id="73" presetID="8" presetClass="emph" presetSubtype="0" fill="hold" nodeType="withEffect">
                                  <p:stCondLst>
                                    <p:cond delay="1000"/>
                                  </p:stCondLst>
                                  <p:childTnLst>
                                    <p:animRot by="21600000">
                                      <p:cBhvr>
                                        <p:cTn id="74" dur="3250" fill="hold"/>
                                        <p:tgtEl>
                                          <p:spTgt spid="24"/>
                                        </p:tgtEl>
                                        <p:attrNameLst>
                                          <p:attrName>r</p:attrName>
                                        </p:attrNameLst>
                                      </p:cBhvr>
                                    </p:animRot>
                                  </p:childTnLst>
                                </p:cTn>
                              </p:par>
                              <p:par>
                                <p:cTn id="75" presetID="10" presetClass="entr" presetSubtype="0" fill="hold" nodeType="withEffect">
                                  <p:stCondLst>
                                    <p:cond delay="100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0" presetClass="path" presetSubtype="0" accel="50000" decel="50000" fill="hold" nodeType="withEffect">
                                  <p:stCondLst>
                                    <p:cond delay="1000"/>
                                  </p:stCondLst>
                                  <p:childTnLst>
                                    <p:animMotion origin="layout" path="M 0.52187 0.01049 L 0.52187 0.01049 C 0.51371 0.00956 0.50555 0.00925 0.49739 0.00802 C 0.49131 0.0074 0.4934 0.00524 0.48767 0.00185 C 0.48576 0.00061 0.4835 0.00061 0.48159 -0.00031 C 0.47899 -0.00155 0.47673 -0.00371 0.4743 -0.00494 C 0.47222 -0.00587 0.47013 -0.00587 0.46805 -0.00679 C 0.46562 -0.00803 0.46336 -0.0105 0.46076 -0.01142 C 0.45885 -0.01204 0.45677 -0.01235 0.45468 -0.01358 C 0.45225 -0.01451 0.44999 -0.01698 0.44739 -0.0176 C 0.4434 -0.01914 0.43906 -0.01976 0.43524 -0.02223 C 0.43402 -0.02284 0.43281 -0.02377 0.43159 -0.02408 C 0.42795 -0.02531 0.4243 -0.02562 0.42065 -0.02624 C 0.41562 -0.02778 0.4059 -0.03056 0.4059 -0.03056 L 0.33159 -0.0284 C 0.32117 -0.02809 0.32413 -0.02624 0.31579 -0.02408 C 0.31163 -0.02315 0.30763 -0.02284 0.30347 -0.02223 C 0.28975 -0.01729 0.30677 -0.02284 0.28645 -0.0176 C 0.27951 -0.01605 0.28055 -0.01482 0.27308 -0.01358 C 0.26701 -0.01235 0.26093 -0.01204 0.25468 -0.01142 C 0.25225 -0.0105 0.24982 -0.00988 0.24739 -0.00896 C 0.24583 -0.00865 0.24427 -0.00741 0.24253 -0.00679 C 0.23402 -0.00525 0.22534 -0.00525 0.21701 -0.00278 C 0.20555 0.00061 0.21215 -0.00093 0.19739 0.00185 L -8.05556E-6 -0.00031 L -8.05556E-6 -0.00031 " pathEditMode="relative" ptsTypes="AAAAAAAAAAAAAAAAAAAAAAAAAA">
                                      <p:cBhvr>
                                        <p:cTn id="79" dur="3000" fill="hold"/>
                                        <p:tgtEl>
                                          <p:spTgt spid="13"/>
                                        </p:tgtEl>
                                        <p:attrNameLst>
                                          <p:attrName>ppt_x</p:attrName>
                                          <p:attrName>ppt_y</p:attrName>
                                        </p:attrNameLst>
                                      </p:cBhvr>
                                    </p:animMotion>
                                  </p:childTnLst>
                                </p:cTn>
                              </p:par>
                              <p:par>
                                <p:cTn id="80" presetID="8" presetClass="emph" presetSubtype="0" fill="hold" nodeType="withEffect">
                                  <p:stCondLst>
                                    <p:cond delay="1000"/>
                                  </p:stCondLst>
                                  <p:childTnLst>
                                    <p:animRot by="21600000">
                                      <p:cBhvr>
                                        <p:cTn id="81" dur="3000" fill="hold"/>
                                        <p:tgtEl>
                                          <p:spTgt spid="13"/>
                                        </p:tgtEl>
                                        <p:attrNameLst>
                                          <p:attrName>r</p:attrName>
                                        </p:attrNameLst>
                                      </p:cBhvr>
                                    </p:animRot>
                                  </p:childTnLst>
                                </p:cTn>
                              </p:par>
                              <p:par>
                                <p:cTn id="82" presetID="10" presetClass="entr" presetSubtype="0" fill="hold" nodeType="withEffect">
                                  <p:stCondLst>
                                    <p:cond delay="100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0" presetClass="path" presetSubtype="0" accel="50000" decel="50000" fill="hold" nodeType="withEffect">
                                  <p:stCondLst>
                                    <p:cond delay="1000"/>
                                  </p:stCondLst>
                                  <p:childTnLst>
                                    <p:animMotion origin="layout" path="M 0.47431 -0.22531 L 0.47431 -0.22531 C 0.4698 -0.22408 0.46511 -0.22377 0.46077 -0.22099 C 0.45643 -0.21852 0.45279 -0.21327 0.44862 -0.21019 C 0.44654 -0.20895 0.44463 -0.20741 0.44254 -0.20587 C 0.44133 -0.20525 0.44011 -0.20463 0.4389 -0.20371 C 0.42987 -0.19692 0.43803 -0.20124 0.42917 -0.19722 C 0.42674 -0.19445 0.42431 -0.19136 0.42188 -0.18858 C 0.41598 -0.1821 0.41424 -0.18117 0.40834 -0.17346 C 0.40747 -0.17222 0.40695 -0.17037 0.40591 -0.16914 C 0.404 -0.16667 0.40174 -0.16513 0.39983 -0.16266 C 0.39723 -0.15926 0.3948 -0.15556 0.39254 -0.15185 C 0.39115 -0.14908 0.39046 -0.14537 0.3889 -0.1429 C 0.38751 -0.14105 0.3856 -0.14013 0.38404 -0.13858 C 0.37397 -0.12068 0.38438 -0.13858 0.37431 -0.12346 C 0.37345 -0.12222 0.37275 -0.12037 0.37188 -0.11914 C 0.37067 -0.11759 0.36928 -0.11667 0.36806 -0.11482 C 0.36633 -0.11204 0.36511 -0.10834 0.3632 -0.10617 C 0.36199 -0.10463 0.36077 -0.1034 0.35956 -0.10185 C 0.35869 -0.10062 0.35817 -0.09846 0.35713 -0.09753 C 0.354 -0.09414 0.3507 -0.09167 0.3474 -0.08889 C 0.34584 -0.08735 0.34428 -0.0855 0.34254 -0.08457 C 0.34133 -0.08364 0.34011 -0.08303 0.3389 -0.08241 C 0.33681 -0.08087 0.3349 -0.07901 0.33282 -0.07809 C 0.33074 -0.07685 0.32865 -0.07685 0.32674 -0.07593 C 0.32466 -0.07469 0.32275 -0.07253 0.32067 -0.0713 C 0.31737 -0.06976 0.31407 -0.06852 0.31077 -0.06698 C 0.30886 -0.06636 0.30678 -0.06605 0.3047 -0.06482 C 0.30105 -0.06297 0.29758 -0.05988 0.29376 -0.05834 C 0.29167 -0.05772 0.28976 -0.0571 0.28768 -0.05617 C 0.28647 -0.05556 0.28525 -0.05463 0.28404 -0.05401 C 0.28247 -0.0534 0.28074 -0.05278 0.27917 -0.05185 C 0.27796 -0.05124 0.27674 -0.05031 0.27553 -0.04969 C 0.27223 -0.04815 0.26893 -0.04722 0.26581 -0.04537 C 0.26459 -0.04476 0.26338 -0.04383 0.26199 -0.04321 C 0.25226 -0.03951 0.25747 -0.0429 0.24862 -0.03889 C 0.24167 -0.0358 0.24845 -0.03735 0.24011 -0.03457 C 0.23126 -0.03179 0.23004 -0.03272 0.22067 -0.03025 C 0.21858 -0.02963 0.21667 -0.02809 0.21459 -0.02809 C 0.19428 -0.02685 0.17379 -0.02655 0.15348 -0.02593 C 0.14497 -0.02438 0.14098 -0.02408 0.13282 -0.02161 C 0.13074 -0.02099 0.12883 -0.01976 0.12674 -0.01945 C 0.12275 -0.01852 0.11858 -0.0179 0.11459 -0.01729 C 0.10348 -0.01235 0.11702 -0.0179 0.09862 -0.01297 C 0.09706 -0.01235 0.09549 -0.01111 0.09376 -0.0108 C 0.08976 -0.00957 0.0856 -0.00926 0.08161 -0.00864 C 0.07883 -0.00803 0.07588 -0.00648 0.0731 -0.00648 C 0.05365 -0.00525 0.03404 -0.00494 0.01459 -0.00432 C 0.01286 -0.0034 0.01129 -0.00247 0.00973 -0.00216 C 0.00226 0.00031 0.00348 4.5679E-6 -0.00121 4.5679E-6 L -0.00121 4.5679E-6 L -0.00121 4.5679E-6 L 6.38889E-6 4.5679E-6 " pathEditMode="relative" ptsTypes="AAAAAAAAAAAAAAAAAAAAAAAAAAAAAAAAAAAAAAAAAAAAAAAAAAAAA">
                                      <p:cBhvr>
                                        <p:cTn id="86" dur="3000" fill="hold"/>
                                        <p:tgtEl>
                                          <p:spTgt spid="26"/>
                                        </p:tgtEl>
                                        <p:attrNameLst>
                                          <p:attrName>ppt_x</p:attrName>
                                          <p:attrName>ppt_y</p:attrName>
                                        </p:attrNameLst>
                                      </p:cBhvr>
                                    </p:animMotion>
                                  </p:childTnLst>
                                </p:cTn>
                              </p:par>
                              <p:par>
                                <p:cTn id="87" presetID="8" presetClass="emph" presetSubtype="0" fill="hold" nodeType="withEffect">
                                  <p:stCondLst>
                                    <p:cond delay="1000"/>
                                  </p:stCondLst>
                                  <p:childTnLst>
                                    <p:animRot by="21600000">
                                      <p:cBhvr>
                                        <p:cTn id="88" dur="3000" fill="hold"/>
                                        <p:tgtEl>
                                          <p:spTgt spid="26"/>
                                        </p:tgtEl>
                                        <p:attrNameLst>
                                          <p:attrName>r</p:attrName>
                                        </p:attrNameLst>
                                      </p:cBhvr>
                                    </p:animRot>
                                  </p:childTnLst>
                                </p:cTn>
                              </p:par>
                              <p:par>
                                <p:cTn id="89" presetID="10" presetClass="entr" presetSubtype="0" fill="hold" nodeType="withEffect">
                                  <p:stCondLst>
                                    <p:cond delay="100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0" presetClass="path" presetSubtype="0" accel="50000" decel="50000" fill="hold" nodeType="withEffect">
                                  <p:stCondLst>
                                    <p:cond delay="1000"/>
                                  </p:stCondLst>
                                  <p:childTnLst>
                                    <p:animMotion origin="layout" path="M -0.15729 -0.63919 L -0.15729 -0.63919 C -0.15867 -0.61697 -0.15972 -0.61326 -0.15729 -0.58734 C -0.15659 -0.57931 -0.15381 -0.57746 -0.15121 -0.57222 C -0.15034 -0.57005 -0.14982 -0.56759 -0.14878 -0.56573 C -0.14808 -0.56419 -0.14704 -0.56296 -0.14635 -0.56141 C -0.14548 -0.55925 -0.14479 -0.55678 -0.14392 -0.55493 C -0.14322 -0.55308 -0.14218 -0.55215 -0.14149 -0.55061 C -0.14062 -0.54845 -0.1401 -0.54598 -0.13906 -0.54382 C -0.13715 -0.54012 -0.13506 -0.53672 -0.13298 -0.53302 C -0.13211 -0.53178 -0.13142 -0.52993 -0.13055 -0.5287 C -0.12326 -0.51913 -0.12742 -0.52438 -0.1184 -0.51357 C -0.11718 -0.51203 -0.11597 -0.51049 -0.11475 -0.50925 L -0.10989 -0.50493 C -0.10815 -0.50215 -0.10677 -0.49845 -0.10486 -0.49629 C -0.10364 -0.49475 -0.10242 -0.49351 -0.10121 -0.49197 C -0.09913 -0.48857 -0.09722 -0.48456 -0.09513 -0.48117 L -0.0927 -0.47685 L -0.09027 -0.47252 C -0.08992 -0.47036 -0.08975 -0.46789 -0.08906 -0.46604 C -0.08767 -0.46141 -0.08506 -0.45771 -0.0842 -0.45277 C -0.08385 -0.45061 -0.08367 -0.44845 -0.08298 -0.44629 C -0.08246 -0.44475 -0.08124 -0.44382 -0.08055 -0.44197 C -0.07968 -0.44012 -0.07881 -0.43796 -0.07812 -0.43549 C -0.0776 -0.43364 -0.0776 -0.43086 -0.0769 -0.42901 C -0.07552 -0.42561 -0.07343 -0.42345 -0.07204 -0.42036 C -0.07013 -0.41635 -0.06874 -0.41172 -0.06718 -0.4074 C -0.06631 -0.40524 -0.06527 -0.40308 -0.06475 -0.40092 C -0.06388 -0.39814 -0.06319 -0.39505 -0.06232 -0.39228 C -0.06163 -0.39043 -0.06058 -0.3895 -0.05989 -0.38796 C -0.0585 -0.38518 -0.05746 -0.38209 -0.05624 -0.37931 C -0.05312 -0.36296 -0.05729 -0.38302 -0.05242 -0.36635 C -0.04739 -0.34814 -0.0559 -0.37191 -0.04878 -0.35308 C -0.04496 -0.3324 -0.05121 -0.36481 -0.04513 -0.33796 C -0.04427 -0.33364 -0.04427 -0.3287 -0.0427 -0.32499 C -0.04201 -0.32283 -0.04097 -0.32098 -0.04027 -0.31851 C -0.03732 -0.30647 -0.03836 -0.30617 -0.03663 -0.29475 C -0.03628 -0.29259 -0.03576 -0.29043 -0.03541 -0.28826 C -0.03246 -0.26913 -0.03593 -0.28857 -0.03298 -0.27283 C -0.03263 -0.26728 -0.03211 -0.26141 -0.03177 -0.25555 C -0.03124 -0.24845 -0.03107 -0.24104 -0.03055 -0.23394 C -0.0302 -0.22962 -0.02968 -0.2253 -0.02933 -0.22098 C -0.02725 -0.19413 -0.02933 -0.20987 -0.0269 -0.19289 C -0.02638 -0.18333 -0.02569 -0.17005 -0.02447 -0.16018 C -0.02413 -0.15802 -0.02361 -0.15586 -0.02326 -0.1537 C -0.02291 -0.14845 -0.02135 -0.12283 -0.02083 -0.11697 C -0.02013 -0.10956 -0.01927 -0.10246 -0.0184 -0.09536 L -0.01597 -0.07345 C -0.0118 -0.05154 -0.01805 -0.08549 -0.01354 -0.05833 C -0.01267 -0.05401 -0.01163 -0.04968 -0.01111 -0.04536 C -0.01076 -0.0432 -0.00763 -0.01882 -0.00624 -0.01512 L -0.00381 -0.00864 C -0.00242 -0.00123 -0.0026 -0.00431 -0.0026 6.66667E-6 L 8.88889E-6 6.66667E-6 " pathEditMode="relative" ptsTypes="AAAAAAAAAAAAAAAAAAAAAAAAAAAAAAAAAAAAAAAAAAAAAAAAAAAAAA">
                                      <p:cBhvr>
                                        <p:cTn id="93" dur="3000" fill="hold"/>
                                        <p:tgtEl>
                                          <p:spTgt spid="23"/>
                                        </p:tgtEl>
                                        <p:attrNameLst>
                                          <p:attrName>ppt_x</p:attrName>
                                          <p:attrName>ppt_y</p:attrName>
                                        </p:attrNameLst>
                                      </p:cBhvr>
                                    </p:animMotion>
                                  </p:childTnLst>
                                </p:cTn>
                              </p:par>
                              <p:par>
                                <p:cTn id="94" presetID="8" presetClass="emph" presetSubtype="0" fill="hold" nodeType="withEffect">
                                  <p:stCondLst>
                                    <p:cond delay="1000"/>
                                  </p:stCondLst>
                                  <p:childTnLst>
                                    <p:animRot by="21600000">
                                      <p:cBhvr>
                                        <p:cTn id="95" dur="3000" fill="hold"/>
                                        <p:tgtEl>
                                          <p:spTgt spid="23"/>
                                        </p:tgtEl>
                                        <p:attrNameLst>
                                          <p:attrName>r</p:attrName>
                                        </p:attrNameLst>
                                      </p:cBhvr>
                                    </p:animRot>
                                  </p:childTnLst>
                                </p:cTn>
                              </p:par>
                              <p:par>
                                <p:cTn id="96" presetID="10" presetClass="entr" presetSubtype="0" fill="hold" nodeType="withEffect">
                                  <p:stCondLst>
                                    <p:cond delay="100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par>
                                <p:cTn id="99" presetID="0" presetClass="path" presetSubtype="0" accel="50000" decel="50000" fill="hold" nodeType="withEffect">
                                  <p:stCondLst>
                                    <p:cond delay="1000"/>
                                  </p:stCondLst>
                                  <p:childTnLst>
                                    <p:animMotion origin="layout" path="M 0.32222 -0.01173 L 0.32222 -0.01173 C 0.31441 -0.01265 0.30659 -0.01296 0.29895 -0.01389 C 0.29722 -0.0142 0.29566 -0.01574 0.29409 -0.01636 C 0.2908 -0.01728 0.2875 -0.01759 0.28437 -0.01852 C 0.27882 -0.01975 0.27621 -0.02068 0.271 -0.02253 L 0.14409 -0.02068 C 0.14201 -0.02037 0.1401 -0.01914 0.13802 -0.01852 C 0.13645 -0.01759 0.13472 -0.01667 0.13316 -0.01636 C 0.13073 -0.01543 0.1283 -0.01512 0.12586 -0.01389 C 0.12465 -0.01358 0.12343 -0.01235 0.12222 -0.01173 C 0.11944 -0.0108 0.11649 -0.0108 0.11371 -0.00988 C 0.11041 -0.00864 0.10729 -0.00617 0.10382 -0.00556 C 0.10017 -0.00463 0.09652 -0.00401 0.09288 -0.00309 C 0.09045 -0.00278 0.08802 -0.00154 0.08559 -0.00093 C 0.07916 -1.23457E-7 0.07257 0.00031 0.06614 0.00123 C 0.00225 -0.00123 0.02465 -0.00093 -0.00087 -0.00093 L -0.00087 -0.00093 " pathEditMode="relative" ptsTypes="AAAAAAAAAAAAAAAAAA">
                                      <p:cBhvr>
                                        <p:cTn id="100" dur="3000" fill="hold"/>
                                        <p:tgtEl>
                                          <p:spTgt spid="25"/>
                                        </p:tgtEl>
                                        <p:attrNameLst>
                                          <p:attrName>ppt_x</p:attrName>
                                          <p:attrName>ppt_y</p:attrName>
                                        </p:attrNameLst>
                                      </p:cBhvr>
                                    </p:animMotion>
                                  </p:childTnLst>
                                </p:cTn>
                              </p:par>
                              <p:par>
                                <p:cTn id="101" presetID="8" presetClass="emph" presetSubtype="0" fill="hold" nodeType="withEffect">
                                  <p:stCondLst>
                                    <p:cond delay="1000"/>
                                  </p:stCondLst>
                                  <p:childTnLst>
                                    <p:animRot by="21600000">
                                      <p:cBhvr>
                                        <p:cTn id="102" dur="3000" fill="hold"/>
                                        <p:tgtEl>
                                          <p:spTgt spid="25"/>
                                        </p:tgtEl>
                                        <p:attrNameLst>
                                          <p:attrName>r</p:attrName>
                                        </p:attrNameLst>
                                      </p:cBhvr>
                                    </p:animRot>
                                  </p:childTnLst>
                                </p:cTn>
                              </p:par>
                              <p:par>
                                <p:cTn id="103" presetID="49" presetClass="entr" presetSubtype="0" decel="100000" fill="hold" grpId="0" nodeType="withEffect">
                                  <p:stCondLst>
                                    <p:cond delay="2250"/>
                                  </p:stCondLst>
                                  <p:iterate type="lt">
                                    <p:tmPct val="10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1000" fill="hold"/>
                                        <p:tgtEl>
                                          <p:spTgt spid="31"/>
                                        </p:tgtEl>
                                        <p:attrNameLst>
                                          <p:attrName>ppt_w</p:attrName>
                                        </p:attrNameLst>
                                      </p:cBhvr>
                                      <p:tavLst>
                                        <p:tav tm="0">
                                          <p:val>
                                            <p:fltVal val="0"/>
                                          </p:val>
                                        </p:tav>
                                        <p:tav tm="100000">
                                          <p:val>
                                            <p:strVal val="#ppt_w"/>
                                          </p:val>
                                        </p:tav>
                                      </p:tavLst>
                                    </p:anim>
                                    <p:anim calcmode="lin" valueType="num">
                                      <p:cBhvr>
                                        <p:cTn id="106" dur="1000" fill="hold"/>
                                        <p:tgtEl>
                                          <p:spTgt spid="31"/>
                                        </p:tgtEl>
                                        <p:attrNameLst>
                                          <p:attrName>ppt_h</p:attrName>
                                        </p:attrNameLst>
                                      </p:cBhvr>
                                      <p:tavLst>
                                        <p:tav tm="0">
                                          <p:val>
                                            <p:fltVal val="0"/>
                                          </p:val>
                                        </p:tav>
                                        <p:tav tm="100000">
                                          <p:val>
                                            <p:strVal val="#ppt_h"/>
                                          </p:val>
                                        </p:tav>
                                      </p:tavLst>
                                    </p:anim>
                                    <p:anim calcmode="lin" valueType="num">
                                      <p:cBhvr>
                                        <p:cTn id="107" dur="1000" fill="hold"/>
                                        <p:tgtEl>
                                          <p:spTgt spid="31"/>
                                        </p:tgtEl>
                                        <p:attrNameLst>
                                          <p:attrName>style.rotation</p:attrName>
                                        </p:attrNameLst>
                                      </p:cBhvr>
                                      <p:tavLst>
                                        <p:tav tm="0">
                                          <p:val>
                                            <p:fltVal val="360"/>
                                          </p:val>
                                        </p:tav>
                                        <p:tav tm="100000">
                                          <p:val>
                                            <p:fltVal val="0"/>
                                          </p:val>
                                        </p:tav>
                                      </p:tavLst>
                                    </p:anim>
                                    <p:animEffect transition="in" filter="fade">
                                      <p:cBhvr>
                                        <p:cTn id="108" dur="1000"/>
                                        <p:tgtEl>
                                          <p:spTgt spid="31"/>
                                        </p:tgtEl>
                                      </p:cBhvr>
                                    </p:animEffect>
                                  </p:childTnLst>
                                </p:cTn>
                              </p:par>
                              <p:par>
                                <p:cTn id="109" presetID="53" presetClass="entr" presetSubtype="528" fill="hold" grpId="1" nodeType="withEffect">
                                  <p:stCondLst>
                                    <p:cond delay="2250"/>
                                  </p:stCondLst>
                                  <p:iterate type="lt">
                                    <p:tmPct val="10000"/>
                                  </p:iterate>
                                  <p:childTnLst>
                                    <p:set>
                                      <p:cBhvr>
                                        <p:cTn id="110" dur="1" fill="hold">
                                          <p:stCondLst>
                                            <p:cond delay="0"/>
                                          </p:stCondLst>
                                        </p:cTn>
                                        <p:tgtEl>
                                          <p:spTgt spid="31"/>
                                        </p:tgtEl>
                                        <p:attrNameLst>
                                          <p:attrName>style.visibility</p:attrName>
                                        </p:attrNameLst>
                                      </p:cBhvr>
                                      <p:to>
                                        <p:strVal val="visible"/>
                                      </p:to>
                                    </p:set>
                                    <p:anim calcmode="lin" valueType="num">
                                      <p:cBhvr>
                                        <p:cTn id="111" dur="750" fill="hold"/>
                                        <p:tgtEl>
                                          <p:spTgt spid="31"/>
                                        </p:tgtEl>
                                        <p:attrNameLst>
                                          <p:attrName>ppt_w</p:attrName>
                                        </p:attrNameLst>
                                      </p:cBhvr>
                                      <p:tavLst>
                                        <p:tav tm="0">
                                          <p:val>
                                            <p:fltVal val="0"/>
                                          </p:val>
                                        </p:tav>
                                        <p:tav tm="100000">
                                          <p:val>
                                            <p:strVal val="#ppt_w"/>
                                          </p:val>
                                        </p:tav>
                                      </p:tavLst>
                                    </p:anim>
                                    <p:anim calcmode="lin" valueType="num">
                                      <p:cBhvr>
                                        <p:cTn id="112" dur="750" fill="hold"/>
                                        <p:tgtEl>
                                          <p:spTgt spid="31"/>
                                        </p:tgtEl>
                                        <p:attrNameLst>
                                          <p:attrName>ppt_h</p:attrName>
                                        </p:attrNameLst>
                                      </p:cBhvr>
                                      <p:tavLst>
                                        <p:tav tm="0">
                                          <p:val>
                                            <p:fltVal val="0"/>
                                          </p:val>
                                        </p:tav>
                                        <p:tav tm="100000">
                                          <p:val>
                                            <p:strVal val="#ppt_h"/>
                                          </p:val>
                                        </p:tav>
                                      </p:tavLst>
                                    </p:anim>
                                    <p:animEffect transition="in" filter="fade">
                                      <p:cBhvr>
                                        <p:cTn id="113" dur="750"/>
                                        <p:tgtEl>
                                          <p:spTgt spid="31"/>
                                        </p:tgtEl>
                                      </p:cBhvr>
                                    </p:animEffect>
                                    <p:anim calcmode="lin" valueType="num">
                                      <p:cBhvr>
                                        <p:cTn id="114" dur="750" fill="hold"/>
                                        <p:tgtEl>
                                          <p:spTgt spid="31"/>
                                        </p:tgtEl>
                                        <p:attrNameLst>
                                          <p:attrName>ppt_x</p:attrName>
                                        </p:attrNameLst>
                                      </p:cBhvr>
                                      <p:tavLst>
                                        <p:tav tm="0">
                                          <p:val>
                                            <p:fltVal val="0.5"/>
                                          </p:val>
                                        </p:tav>
                                        <p:tav tm="100000">
                                          <p:val>
                                            <p:strVal val="#ppt_x"/>
                                          </p:val>
                                        </p:tav>
                                      </p:tavLst>
                                    </p:anim>
                                    <p:anim calcmode="lin" valueType="num">
                                      <p:cBhvr>
                                        <p:cTn id="115" dur="750" fill="hold"/>
                                        <p:tgtEl>
                                          <p:spTgt spid="31"/>
                                        </p:tgtEl>
                                        <p:attrNameLst>
                                          <p:attrName>ppt_y</p:attrName>
                                        </p:attrNameLst>
                                      </p:cBhvr>
                                      <p:tavLst>
                                        <p:tav tm="0">
                                          <p:val>
                                            <p:fltVal val="0.5"/>
                                          </p:val>
                                        </p:tav>
                                        <p:tav tm="100000">
                                          <p:val>
                                            <p:strVal val="#ppt_y"/>
                                          </p:val>
                                        </p:tav>
                                      </p:tavLst>
                                    </p:anim>
                                  </p:childTnLst>
                                </p:cTn>
                              </p:par>
                              <p:par>
                                <p:cTn id="116" presetID="14" presetClass="entr" presetSubtype="5" fill="hold" grpId="2" nodeType="withEffect">
                                  <p:stCondLst>
                                    <p:cond delay="2250"/>
                                  </p:stCondLst>
                                  <p:iterate type="lt">
                                    <p:tmPct val="10000"/>
                                  </p:iterate>
                                  <p:childTnLst>
                                    <p:set>
                                      <p:cBhvr>
                                        <p:cTn id="117" dur="1" fill="hold">
                                          <p:stCondLst>
                                            <p:cond delay="0"/>
                                          </p:stCondLst>
                                        </p:cTn>
                                        <p:tgtEl>
                                          <p:spTgt spid="31"/>
                                        </p:tgtEl>
                                        <p:attrNameLst>
                                          <p:attrName>style.visibility</p:attrName>
                                        </p:attrNameLst>
                                      </p:cBhvr>
                                      <p:to>
                                        <p:strVal val="visible"/>
                                      </p:to>
                                    </p:set>
                                    <p:animEffect transition="in" filter="randombar(vertical)">
                                      <p:cBhvr>
                                        <p:cTn id="118"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淘宝网Chenying0907出品 5"/>
          <p:cNvGrpSpPr/>
          <p:nvPr/>
        </p:nvGrpSpPr>
        <p:grpSpPr>
          <a:xfrm>
            <a:off x="483255" y="1433605"/>
            <a:ext cx="1628487" cy="795975"/>
            <a:chOff x="483255" y="1433605"/>
            <a:chExt cx="1628487" cy="795975"/>
          </a:xfrm>
        </p:grpSpPr>
        <p:pic>
          <p:nvPicPr>
            <p:cNvPr id="30" name="淘宝网chenying0907出品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55" y="2005048"/>
              <a:ext cx="1628487" cy="164552"/>
            </a:xfrm>
            <a:prstGeom prst="rect">
              <a:avLst/>
            </a:prstGeom>
          </p:spPr>
        </p:pic>
        <p:sp>
          <p:nvSpPr>
            <p:cNvPr id="31" name="淘宝网Chenying0907出品 30"/>
            <p:cNvSpPr txBox="1"/>
            <p:nvPr/>
          </p:nvSpPr>
          <p:spPr>
            <a:xfrm>
              <a:off x="611743" y="1433605"/>
              <a:ext cx="697627" cy="707886"/>
            </a:xfrm>
            <a:prstGeom prst="rect">
              <a:avLst/>
            </a:prstGeom>
            <a:noFill/>
          </p:spPr>
          <p:txBody>
            <a:bodyPr wrap="none" rtlCol="0">
              <a:spAutoFit/>
            </a:bodyPr>
            <a:lstStyle/>
            <a:p>
              <a:r>
                <a:rPr lang="zh-CN" altLang="en-US" sz="4000" b="1" dirty="0" smtClean="0">
                  <a:ln w="22225">
                    <a:solidFill>
                      <a:srgbClr val="5EA5DA"/>
                    </a:solidFill>
                  </a:ln>
                  <a:solidFill>
                    <a:srgbClr val="5EA5DA"/>
                  </a:solidFill>
                  <a:cs typeface="+mn-ea"/>
                  <a:sym typeface="+mn-lt"/>
                </a:rPr>
                <a:t>目</a:t>
              </a:r>
              <a:endParaRPr lang="zh-CN" altLang="en-US" sz="4000" b="1" dirty="0">
                <a:ln w="22225">
                  <a:solidFill>
                    <a:srgbClr val="5EA5DA"/>
                  </a:solidFill>
                </a:ln>
                <a:solidFill>
                  <a:srgbClr val="5EA5DA"/>
                </a:solidFill>
                <a:cs typeface="+mn-ea"/>
                <a:sym typeface="+mn-lt"/>
              </a:endParaRPr>
            </a:p>
          </p:txBody>
        </p:sp>
        <p:sp>
          <p:nvSpPr>
            <p:cNvPr id="2" name="淘宝网Chenying0907出品 1"/>
            <p:cNvSpPr/>
            <p:nvPr/>
          </p:nvSpPr>
          <p:spPr>
            <a:xfrm>
              <a:off x="1134999" y="1521694"/>
              <a:ext cx="697627" cy="707886"/>
            </a:xfrm>
            <a:prstGeom prst="rect">
              <a:avLst/>
            </a:prstGeom>
          </p:spPr>
          <p:txBody>
            <a:bodyPr wrap="none">
              <a:spAutoFit/>
            </a:bodyPr>
            <a:lstStyle/>
            <a:p>
              <a:pPr lvl="0"/>
              <a:r>
                <a:rPr lang="zh-CN" altLang="en-US" sz="4000" b="1" dirty="0">
                  <a:ln w="22225">
                    <a:solidFill>
                      <a:srgbClr val="5EA5DA"/>
                    </a:solidFill>
                  </a:ln>
                  <a:solidFill>
                    <a:srgbClr val="5EA5DA"/>
                  </a:solidFill>
                  <a:cs typeface="+mn-ea"/>
                  <a:sym typeface="+mn-lt"/>
                </a:rPr>
                <a:t>录</a:t>
              </a:r>
            </a:p>
          </p:txBody>
        </p:sp>
      </p:grpSp>
      <p:grpSp>
        <p:nvGrpSpPr>
          <p:cNvPr id="5" name="淘宝网Chenying0907出品 4"/>
          <p:cNvGrpSpPr/>
          <p:nvPr/>
        </p:nvGrpSpPr>
        <p:grpSpPr>
          <a:xfrm>
            <a:off x="765083" y="2647849"/>
            <a:ext cx="1608978" cy="1608978"/>
            <a:chOff x="1043647" y="2627712"/>
            <a:chExt cx="1608978" cy="1608978"/>
          </a:xfrm>
        </p:grpSpPr>
        <p:pic>
          <p:nvPicPr>
            <p:cNvPr id="3" name="淘宝网chenying0907出品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47" y="2627712"/>
              <a:ext cx="1608978" cy="1608978"/>
            </a:xfrm>
            <a:prstGeom prst="rect">
              <a:avLst/>
            </a:prstGeom>
          </p:spPr>
        </p:pic>
        <p:sp>
          <p:nvSpPr>
            <p:cNvPr id="4" name="淘宝网Chenying0907出品 3"/>
            <p:cNvSpPr txBox="1"/>
            <p:nvPr/>
          </p:nvSpPr>
          <p:spPr>
            <a:xfrm>
              <a:off x="1378516" y="3256650"/>
              <a:ext cx="1093209" cy="584775"/>
            </a:xfrm>
            <a:prstGeom prst="rect">
              <a:avLst/>
            </a:prstGeom>
            <a:noFill/>
          </p:spPr>
          <p:txBody>
            <a:bodyPr wrap="square" rtlCol="0">
              <a:spAutoFit/>
            </a:bodyPr>
            <a:lstStyle/>
            <a:p>
              <a:r>
                <a:rPr lang="zh-CN" altLang="en-US" sz="1600" b="1" dirty="0" smtClean="0">
                  <a:solidFill>
                    <a:srgbClr val="4FA7C7"/>
                  </a:solidFill>
                </a:rPr>
                <a:t>点击此处添加文本</a:t>
              </a:r>
              <a:endParaRPr lang="zh-CN" altLang="en-US" sz="1600" b="1" dirty="0">
                <a:solidFill>
                  <a:srgbClr val="4FA7C7"/>
                </a:solidFill>
              </a:endParaRPr>
            </a:p>
          </p:txBody>
        </p:sp>
        <p:sp>
          <p:nvSpPr>
            <p:cNvPr id="34" name="淘宝网Chenying0907出品 33"/>
            <p:cNvSpPr txBox="1"/>
            <p:nvPr/>
          </p:nvSpPr>
          <p:spPr>
            <a:xfrm>
              <a:off x="1625035" y="2890163"/>
              <a:ext cx="492443" cy="461665"/>
            </a:xfrm>
            <a:prstGeom prst="rect">
              <a:avLst/>
            </a:prstGeom>
            <a:noFill/>
          </p:spPr>
          <p:txBody>
            <a:bodyPr wrap="none" rtlCol="0">
              <a:spAutoFit/>
            </a:bodyPr>
            <a:lstStyle/>
            <a:p>
              <a:r>
                <a:rPr lang="en-US" altLang="zh-CN" sz="2400" dirty="0" smtClean="0">
                  <a:solidFill>
                    <a:srgbClr val="4FA7C7"/>
                  </a:solidFill>
                </a:rPr>
                <a:t>01</a:t>
              </a:r>
              <a:endParaRPr lang="zh-CN" altLang="en-US" sz="2400" dirty="0">
                <a:solidFill>
                  <a:srgbClr val="4FA7C7"/>
                </a:solidFill>
              </a:endParaRPr>
            </a:p>
          </p:txBody>
        </p:sp>
      </p:grpSp>
      <p:grpSp>
        <p:nvGrpSpPr>
          <p:cNvPr id="35" name="淘宝网Chenying0907出品 34"/>
          <p:cNvGrpSpPr/>
          <p:nvPr/>
        </p:nvGrpSpPr>
        <p:grpSpPr>
          <a:xfrm>
            <a:off x="2716230" y="2647849"/>
            <a:ext cx="1608978" cy="1608978"/>
            <a:chOff x="1043647" y="2627712"/>
            <a:chExt cx="1608978" cy="1608978"/>
          </a:xfrm>
        </p:grpSpPr>
        <p:pic>
          <p:nvPicPr>
            <p:cNvPr id="36" name="淘宝网chenying0907出品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47" y="2627712"/>
              <a:ext cx="1608978" cy="1608978"/>
            </a:xfrm>
            <a:prstGeom prst="rect">
              <a:avLst/>
            </a:prstGeom>
          </p:spPr>
        </p:pic>
        <p:sp>
          <p:nvSpPr>
            <p:cNvPr id="37" name="淘宝网Chenying0907出品 36"/>
            <p:cNvSpPr txBox="1"/>
            <p:nvPr/>
          </p:nvSpPr>
          <p:spPr>
            <a:xfrm>
              <a:off x="1378516" y="3256650"/>
              <a:ext cx="1093209" cy="584775"/>
            </a:xfrm>
            <a:prstGeom prst="rect">
              <a:avLst/>
            </a:prstGeom>
            <a:noFill/>
          </p:spPr>
          <p:txBody>
            <a:bodyPr wrap="square" rtlCol="0">
              <a:spAutoFit/>
            </a:bodyPr>
            <a:lstStyle/>
            <a:p>
              <a:r>
                <a:rPr lang="zh-CN" altLang="en-US" sz="1600" b="1" dirty="0" smtClean="0">
                  <a:solidFill>
                    <a:srgbClr val="4FA7C7"/>
                  </a:solidFill>
                </a:rPr>
                <a:t>点击此处添加文本</a:t>
              </a:r>
              <a:endParaRPr lang="zh-CN" altLang="en-US" sz="1600" b="1" dirty="0">
                <a:solidFill>
                  <a:srgbClr val="4FA7C7"/>
                </a:solidFill>
              </a:endParaRPr>
            </a:p>
          </p:txBody>
        </p:sp>
        <p:sp>
          <p:nvSpPr>
            <p:cNvPr id="38" name="淘宝网Chenying0907出品 37"/>
            <p:cNvSpPr txBox="1"/>
            <p:nvPr/>
          </p:nvSpPr>
          <p:spPr>
            <a:xfrm>
              <a:off x="1625035" y="2890163"/>
              <a:ext cx="492443" cy="461665"/>
            </a:xfrm>
            <a:prstGeom prst="rect">
              <a:avLst/>
            </a:prstGeom>
            <a:noFill/>
          </p:spPr>
          <p:txBody>
            <a:bodyPr wrap="none" rtlCol="0">
              <a:spAutoFit/>
            </a:bodyPr>
            <a:lstStyle/>
            <a:p>
              <a:r>
                <a:rPr lang="en-US" altLang="zh-CN" sz="2400" dirty="0" smtClean="0">
                  <a:solidFill>
                    <a:srgbClr val="4FA7C7"/>
                  </a:solidFill>
                </a:rPr>
                <a:t>02</a:t>
              </a:r>
              <a:endParaRPr lang="zh-CN" altLang="en-US" sz="2400" dirty="0">
                <a:solidFill>
                  <a:srgbClr val="4FA7C7"/>
                </a:solidFill>
              </a:endParaRPr>
            </a:p>
          </p:txBody>
        </p:sp>
      </p:grpSp>
      <p:grpSp>
        <p:nvGrpSpPr>
          <p:cNvPr id="39" name="淘宝网Chenying0907出品 38"/>
          <p:cNvGrpSpPr/>
          <p:nvPr/>
        </p:nvGrpSpPr>
        <p:grpSpPr>
          <a:xfrm>
            <a:off x="4667377" y="2647849"/>
            <a:ext cx="1608978" cy="1608978"/>
            <a:chOff x="1043647" y="2627712"/>
            <a:chExt cx="1608978" cy="1608978"/>
          </a:xfrm>
        </p:grpSpPr>
        <p:pic>
          <p:nvPicPr>
            <p:cNvPr id="40" name="淘宝网chenying0907出品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47" y="2627712"/>
              <a:ext cx="1608978" cy="1608978"/>
            </a:xfrm>
            <a:prstGeom prst="rect">
              <a:avLst/>
            </a:prstGeom>
          </p:spPr>
        </p:pic>
        <p:sp>
          <p:nvSpPr>
            <p:cNvPr id="41" name="淘宝网Chenying0907出品 40"/>
            <p:cNvSpPr txBox="1"/>
            <p:nvPr/>
          </p:nvSpPr>
          <p:spPr>
            <a:xfrm>
              <a:off x="1378516" y="3256650"/>
              <a:ext cx="1093209" cy="584775"/>
            </a:xfrm>
            <a:prstGeom prst="rect">
              <a:avLst/>
            </a:prstGeom>
            <a:noFill/>
          </p:spPr>
          <p:txBody>
            <a:bodyPr wrap="square" rtlCol="0">
              <a:spAutoFit/>
            </a:bodyPr>
            <a:lstStyle/>
            <a:p>
              <a:r>
                <a:rPr lang="zh-CN" altLang="en-US" sz="1600" b="1" dirty="0" smtClean="0">
                  <a:solidFill>
                    <a:srgbClr val="4FA7C7"/>
                  </a:solidFill>
                </a:rPr>
                <a:t>点击此处添加文本</a:t>
              </a:r>
              <a:endParaRPr lang="zh-CN" altLang="en-US" sz="1600" b="1" dirty="0">
                <a:solidFill>
                  <a:srgbClr val="4FA7C7"/>
                </a:solidFill>
              </a:endParaRPr>
            </a:p>
          </p:txBody>
        </p:sp>
        <p:sp>
          <p:nvSpPr>
            <p:cNvPr id="42" name="淘宝网Chenying0907出品 41"/>
            <p:cNvSpPr txBox="1"/>
            <p:nvPr/>
          </p:nvSpPr>
          <p:spPr>
            <a:xfrm>
              <a:off x="1625035" y="2890163"/>
              <a:ext cx="492443" cy="461665"/>
            </a:xfrm>
            <a:prstGeom prst="rect">
              <a:avLst/>
            </a:prstGeom>
            <a:noFill/>
          </p:spPr>
          <p:txBody>
            <a:bodyPr wrap="none" rtlCol="0">
              <a:spAutoFit/>
            </a:bodyPr>
            <a:lstStyle/>
            <a:p>
              <a:r>
                <a:rPr lang="en-US" altLang="zh-CN" sz="2400" dirty="0" smtClean="0">
                  <a:solidFill>
                    <a:srgbClr val="4FA7C7"/>
                  </a:solidFill>
                </a:rPr>
                <a:t>03</a:t>
              </a:r>
              <a:endParaRPr lang="zh-CN" altLang="en-US" sz="2400" dirty="0">
                <a:solidFill>
                  <a:srgbClr val="4FA7C7"/>
                </a:solidFill>
              </a:endParaRPr>
            </a:p>
          </p:txBody>
        </p:sp>
      </p:grpSp>
      <p:grpSp>
        <p:nvGrpSpPr>
          <p:cNvPr id="43" name="淘宝网Chenying0907出品 42"/>
          <p:cNvGrpSpPr/>
          <p:nvPr/>
        </p:nvGrpSpPr>
        <p:grpSpPr>
          <a:xfrm>
            <a:off x="6618524" y="2647849"/>
            <a:ext cx="1608978" cy="1608978"/>
            <a:chOff x="1043647" y="2627712"/>
            <a:chExt cx="1608978" cy="1608978"/>
          </a:xfrm>
        </p:grpSpPr>
        <p:pic>
          <p:nvPicPr>
            <p:cNvPr id="44" name="淘宝网chenying0907出品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47" y="2627712"/>
              <a:ext cx="1608978" cy="1608978"/>
            </a:xfrm>
            <a:prstGeom prst="rect">
              <a:avLst/>
            </a:prstGeom>
          </p:spPr>
        </p:pic>
        <p:sp>
          <p:nvSpPr>
            <p:cNvPr id="45" name="淘宝网Chenying0907出品 44"/>
            <p:cNvSpPr txBox="1"/>
            <p:nvPr/>
          </p:nvSpPr>
          <p:spPr>
            <a:xfrm>
              <a:off x="1378516" y="3256650"/>
              <a:ext cx="1093209" cy="584775"/>
            </a:xfrm>
            <a:prstGeom prst="rect">
              <a:avLst/>
            </a:prstGeom>
            <a:noFill/>
          </p:spPr>
          <p:txBody>
            <a:bodyPr wrap="square" rtlCol="0">
              <a:spAutoFit/>
            </a:bodyPr>
            <a:lstStyle/>
            <a:p>
              <a:r>
                <a:rPr lang="zh-CN" altLang="en-US" sz="1600" b="1" dirty="0" smtClean="0">
                  <a:solidFill>
                    <a:srgbClr val="4FA7C7"/>
                  </a:solidFill>
                </a:rPr>
                <a:t>点击此处添加文本</a:t>
              </a:r>
              <a:endParaRPr lang="zh-CN" altLang="en-US" sz="1600" b="1" dirty="0">
                <a:solidFill>
                  <a:srgbClr val="4FA7C7"/>
                </a:solidFill>
              </a:endParaRPr>
            </a:p>
          </p:txBody>
        </p:sp>
        <p:sp>
          <p:nvSpPr>
            <p:cNvPr id="46" name="淘宝网Chenying0907出品 45"/>
            <p:cNvSpPr txBox="1"/>
            <p:nvPr/>
          </p:nvSpPr>
          <p:spPr>
            <a:xfrm>
              <a:off x="1625035" y="2890163"/>
              <a:ext cx="492443" cy="461665"/>
            </a:xfrm>
            <a:prstGeom prst="rect">
              <a:avLst/>
            </a:prstGeom>
            <a:noFill/>
          </p:spPr>
          <p:txBody>
            <a:bodyPr wrap="none" rtlCol="0">
              <a:spAutoFit/>
            </a:bodyPr>
            <a:lstStyle/>
            <a:p>
              <a:r>
                <a:rPr lang="en-US" altLang="zh-CN" sz="2400" dirty="0" smtClean="0">
                  <a:solidFill>
                    <a:srgbClr val="4FA7C7"/>
                  </a:solidFill>
                </a:rPr>
                <a:t>04</a:t>
              </a:r>
              <a:endParaRPr lang="zh-CN" altLang="en-US" sz="2400" dirty="0">
                <a:solidFill>
                  <a:srgbClr val="4FA7C7"/>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anim calcmode="lin" valueType="num">
                                      <p:cBhvr>
                                        <p:cTn id="10" dur="1000" fill="hold"/>
                                        <p:tgtEl>
                                          <p:spTgt spid="6"/>
                                        </p:tgtEl>
                                        <p:attrNameLst>
                                          <p:attrName>ppt_x</p:attrName>
                                        </p:attrNameLst>
                                      </p:cBhvr>
                                      <p:tavLst>
                                        <p:tav tm="0">
                                          <p:val>
                                            <p:fltVal val="0.5"/>
                                          </p:val>
                                        </p:tav>
                                        <p:tav tm="100000">
                                          <p:val>
                                            <p:strVal val="#ppt_x"/>
                                          </p:val>
                                        </p:tav>
                                      </p:tavLst>
                                    </p:anim>
                                    <p:anim calcmode="lin" valueType="num">
                                      <p:cBhvr>
                                        <p:cTn id="11" dur="10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txBox="1"/>
          <p:nvPr/>
        </p:nvSpPr>
        <p:spPr>
          <a:xfrm>
            <a:off x="2065499" y="2204559"/>
            <a:ext cx="3161677" cy="523220"/>
          </a:xfrm>
          <a:prstGeom prst="rect">
            <a:avLst/>
          </a:prstGeom>
          <a:noFill/>
        </p:spPr>
        <p:txBody>
          <a:bodyPr wrap="square" rtlCol="0">
            <a:spAutoFit/>
          </a:bodyPr>
          <a:lstStyle/>
          <a:p>
            <a:r>
              <a:rPr lang="zh-CN" altLang="en-US" sz="2800" b="1" dirty="0" smtClean="0">
                <a:solidFill>
                  <a:srgbClr val="4FA7C7"/>
                </a:solidFill>
              </a:rPr>
              <a:t>点击此处添加文本</a:t>
            </a:r>
            <a:endParaRPr lang="zh-CN" altLang="en-US" sz="2800" b="1" dirty="0">
              <a:solidFill>
                <a:srgbClr val="4FA7C7"/>
              </a:solidFill>
            </a:endParaRPr>
          </a:p>
        </p:txBody>
      </p:sp>
      <p:grpSp>
        <p:nvGrpSpPr>
          <p:cNvPr id="5" name="淘宝网Chenying0907出品 4"/>
          <p:cNvGrpSpPr/>
          <p:nvPr/>
        </p:nvGrpSpPr>
        <p:grpSpPr>
          <a:xfrm>
            <a:off x="1489481" y="-992459"/>
            <a:ext cx="936709" cy="3271040"/>
            <a:chOff x="1489481" y="-992459"/>
            <a:chExt cx="936709" cy="3271040"/>
          </a:xfrm>
        </p:grpSpPr>
        <p:cxnSp>
          <p:nvCxnSpPr>
            <p:cNvPr id="4" name="淘宝网Chenying0907出品 3"/>
            <p:cNvCxnSpPr/>
            <p:nvPr/>
          </p:nvCxnSpPr>
          <p:spPr>
            <a:xfrm flipV="1">
              <a:off x="1940312" y="-992459"/>
              <a:ext cx="0" cy="23640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2" name="淘宝网Chenying0907出品 1"/>
            <p:cNvGrpSpPr/>
            <p:nvPr/>
          </p:nvGrpSpPr>
          <p:grpSpPr>
            <a:xfrm>
              <a:off x="1489481" y="1341872"/>
              <a:ext cx="936709" cy="936709"/>
              <a:chOff x="1489481" y="1341872"/>
              <a:chExt cx="936709" cy="936709"/>
            </a:xfrm>
          </p:grpSpPr>
          <p:pic>
            <p:nvPicPr>
              <p:cNvPr id="11" name="淘宝网chenying0907出品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78705">
                <a:off x="1489481" y="1341872"/>
                <a:ext cx="936709" cy="936709"/>
              </a:xfrm>
              <a:prstGeom prst="rect">
                <a:avLst/>
              </a:prstGeom>
            </p:spPr>
          </p:pic>
          <p:sp>
            <p:nvSpPr>
              <p:cNvPr id="12" name="淘宝网Chenying0907出品 11"/>
              <p:cNvSpPr txBox="1"/>
              <p:nvPr/>
            </p:nvSpPr>
            <p:spPr>
              <a:xfrm>
                <a:off x="1656470" y="1493833"/>
                <a:ext cx="595035" cy="584775"/>
              </a:xfrm>
              <a:prstGeom prst="rect">
                <a:avLst/>
              </a:prstGeom>
              <a:noFill/>
            </p:spPr>
            <p:txBody>
              <a:bodyPr wrap="none" rtlCol="0">
                <a:spAutoFit/>
              </a:bodyPr>
              <a:lstStyle/>
              <a:p>
                <a:r>
                  <a:rPr lang="en-US" altLang="zh-CN" sz="3200" dirty="0" smtClean="0">
                    <a:solidFill>
                      <a:srgbClr val="4FA7C7"/>
                    </a:solidFill>
                  </a:rPr>
                  <a:t>01</a:t>
                </a:r>
                <a:endParaRPr lang="zh-CN" altLang="en-US" sz="3200" dirty="0">
                  <a:solidFill>
                    <a:srgbClr val="4FA7C7"/>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8000">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14:bounceEnd="48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8000">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5"/>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 calcmode="lin" valueType="num">
                                          <p:cBhvr>
                                            <p:cTn id="15" dur="1250" fill="hold"/>
                                            <p:tgtEl>
                                              <p:spTgt spid="10"/>
                                            </p:tgtEl>
                                            <p:attrNameLst>
                                              <p:attrName>style.rotation</p:attrName>
                                            </p:attrNameLst>
                                          </p:cBhvr>
                                          <p:tavLst>
                                            <p:tav tm="0">
                                              <p:val>
                                                <p:fltVal val="360"/>
                                              </p:val>
                                            </p:tav>
                                            <p:tav tm="100000">
                                              <p:val>
                                                <p:fltVal val="0"/>
                                              </p:val>
                                            </p:tav>
                                          </p:tavLst>
                                        </p:anim>
                                        <p:animEffect transition="in" filter="fade">
                                          <p:cBhvr>
                                            <p:cTn id="1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5"/>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 calcmode="lin" valueType="num">
                                          <p:cBhvr>
                                            <p:cTn id="15" dur="1250" fill="hold"/>
                                            <p:tgtEl>
                                              <p:spTgt spid="10"/>
                                            </p:tgtEl>
                                            <p:attrNameLst>
                                              <p:attrName>style.rotation</p:attrName>
                                            </p:attrNameLst>
                                          </p:cBhvr>
                                          <p:tavLst>
                                            <p:tav tm="0">
                                              <p:val>
                                                <p:fltVal val="360"/>
                                              </p:val>
                                            </p:tav>
                                            <p:tav tm="100000">
                                              <p:val>
                                                <p:fltVal val="0"/>
                                              </p:val>
                                            </p:tav>
                                          </p:tavLst>
                                        </p:anim>
                                        <p:animEffect transition="in" filter="fade">
                                          <p:cBhvr>
                                            <p:cTn id="1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淘宝网chenying0907出品 3"/>
          <p:cNvPicPr>
            <a:picLocks noChangeAspect="1"/>
          </p:cNvPicPr>
          <p:nvPr/>
        </p:nvPicPr>
        <p:blipFill rotWithShape="1">
          <a:blip r:embed="rId3" cstate="print">
            <a:extLst>
              <a:ext uri="{28A0092B-C50C-407E-A947-70E740481C1C}">
                <a14:useLocalDpi xmlns:a14="http://schemas.microsoft.com/office/drawing/2010/main" val="0"/>
              </a:ext>
            </a:extLst>
          </a:blip>
          <a:srcRect l="6924" t="13380" r="5925" b="10767"/>
          <a:stretch>
            <a:fillRect/>
          </a:stretch>
        </p:blipFill>
        <p:spPr>
          <a:xfrm rot="1201442">
            <a:off x="3726765" y="1142803"/>
            <a:ext cx="1430454" cy="1760923"/>
          </a:xfrm>
          <a:prstGeom prst="rect">
            <a:avLst/>
          </a:prstGeom>
          <a:ln w="47625">
            <a:solidFill>
              <a:schemeClr val="bg1"/>
            </a:solidFill>
          </a:ln>
          <a:effectLst>
            <a:outerShdw blurRad="63500" sx="102000" sy="102000" algn="ctr" rotWithShape="0">
              <a:prstClr val="black">
                <a:alpha val="40000"/>
              </a:prstClr>
            </a:outerShdw>
          </a:effectLst>
        </p:spPr>
      </p:pic>
      <p:pic>
        <p:nvPicPr>
          <p:cNvPr id="10" name="淘宝网chenying0907出品 9"/>
          <p:cNvPicPr>
            <a:picLocks noChangeAspect="1"/>
          </p:cNvPicPr>
          <p:nvPr/>
        </p:nvPicPr>
        <p:blipFill rotWithShape="1">
          <a:blip r:embed="rId4">
            <a:extLst>
              <a:ext uri="{28A0092B-C50C-407E-A947-70E740481C1C}">
                <a14:useLocalDpi xmlns:a14="http://schemas.microsoft.com/office/drawing/2010/main" val="0"/>
              </a:ext>
            </a:extLst>
          </a:blip>
          <a:srcRect l="8714" r="19268"/>
          <a:stretch>
            <a:fillRect/>
          </a:stretch>
        </p:blipFill>
        <p:spPr>
          <a:xfrm>
            <a:off x="624712" y="722379"/>
            <a:ext cx="3076687" cy="4272131"/>
          </a:xfrm>
          <a:prstGeom prst="rect">
            <a:avLst/>
          </a:prstGeom>
        </p:spPr>
      </p:pic>
      <p:pic>
        <p:nvPicPr>
          <p:cNvPr id="2" name="淘宝网chenying0907出品 1"/>
          <p:cNvPicPr>
            <a:picLocks noChangeAspect="1"/>
          </p:cNvPicPr>
          <p:nvPr/>
        </p:nvPicPr>
        <p:blipFill rotWithShape="1">
          <a:blip r:embed="rId5">
            <a:extLst>
              <a:ext uri="{28A0092B-C50C-407E-A947-70E740481C1C}">
                <a14:useLocalDpi xmlns:a14="http://schemas.microsoft.com/office/drawing/2010/main" val="0"/>
              </a:ext>
            </a:extLst>
          </a:blip>
          <a:srcRect l="2580" b="19967"/>
          <a:stretch>
            <a:fillRect/>
          </a:stretch>
        </p:blipFill>
        <p:spPr>
          <a:xfrm>
            <a:off x="3514112" y="553985"/>
            <a:ext cx="5118410" cy="1274409"/>
          </a:xfrm>
          <a:prstGeom prst="rect">
            <a:avLst/>
          </a:prstGeom>
        </p:spPr>
      </p:pic>
      <p:pic>
        <p:nvPicPr>
          <p:cNvPr id="3" name="淘宝网chenying0907出品 2"/>
          <p:cNvPicPr>
            <a:picLocks noChangeAspect="1"/>
          </p:cNvPicPr>
          <p:nvPr/>
        </p:nvPicPr>
        <p:blipFill rotWithShape="1">
          <a:blip r:embed="rId6" cstate="print">
            <a:extLst>
              <a:ext uri="{28A0092B-C50C-407E-A947-70E740481C1C}">
                <a14:useLocalDpi xmlns:a14="http://schemas.microsoft.com/office/drawing/2010/main" val="0"/>
              </a:ext>
            </a:extLst>
          </a:blip>
          <a:srcRect l="57499" t="-1341" b="19374"/>
          <a:stretch>
            <a:fillRect/>
          </a:stretch>
        </p:blipFill>
        <p:spPr>
          <a:xfrm>
            <a:off x="4650602" y="780745"/>
            <a:ext cx="400545" cy="557561"/>
          </a:xfrm>
          <a:prstGeom prst="rect">
            <a:avLst/>
          </a:prstGeom>
        </p:spPr>
      </p:pic>
      <p:pic>
        <p:nvPicPr>
          <p:cNvPr id="7" name="淘宝网chenying0907出品 6"/>
          <p:cNvPicPr>
            <a:picLocks noChangeAspect="1"/>
          </p:cNvPicPr>
          <p:nvPr/>
        </p:nvPicPr>
        <p:blipFill rotWithShape="1">
          <a:blip r:embed="rId7" cstate="print">
            <a:extLst>
              <a:ext uri="{28A0092B-C50C-407E-A947-70E740481C1C}">
                <a14:useLocalDpi xmlns:a14="http://schemas.microsoft.com/office/drawing/2010/main" val="0"/>
              </a:ext>
            </a:extLst>
          </a:blip>
          <a:srcRect l="3735" t="1499" r="3735" b="20321"/>
          <a:stretch>
            <a:fillRect/>
          </a:stretch>
        </p:blipFill>
        <p:spPr>
          <a:xfrm rot="578059">
            <a:off x="5489687" y="1551391"/>
            <a:ext cx="1454228" cy="1638250"/>
          </a:xfrm>
          <a:prstGeom prst="rect">
            <a:avLst/>
          </a:prstGeom>
          <a:ln w="47625">
            <a:solidFill>
              <a:schemeClr val="bg1"/>
            </a:solidFill>
          </a:ln>
          <a:effectLst>
            <a:outerShdw blurRad="63500" sx="102000" sy="102000" algn="ctr" rotWithShape="0">
              <a:prstClr val="black">
                <a:alpha val="40000"/>
              </a:prstClr>
            </a:outerShdw>
          </a:effectLst>
        </p:spPr>
      </p:pic>
      <p:pic>
        <p:nvPicPr>
          <p:cNvPr id="5" name="淘宝网chenying0907出品 4"/>
          <p:cNvPicPr>
            <a:picLocks noChangeAspect="1"/>
          </p:cNvPicPr>
          <p:nvPr/>
        </p:nvPicPr>
        <p:blipFill rotWithShape="1">
          <a:blip r:embed="rId6" cstate="print">
            <a:extLst>
              <a:ext uri="{28A0092B-C50C-407E-A947-70E740481C1C}">
                <a14:useLocalDpi xmlns:a14="http://schemas.microsoft.com/office/drawing/2010/main" val="0"/>
              </a:ext>
            </a:extLst>
          </a:blip>
          <a:srcRect l="57499" t="-1341" b="19374"/>
          <a:stretch>
            <a:fillRect/>
          </a:stretch>
        </p:blipFill>
        <p:spPr>
          <a:xfrm rot="18969578">
            <a:off x="6153263" y="1125438"/>
            <a:ext cx="400545" cy="557561"/>
          </a:xfrm>
          <a:prstGeom prst="rect">
            <a:avLst/>
          </a:prstGeom>
        </p:spPr>
      </p:pic>
      <p:pic>
        <p:nvPicPr>
          <p:cNvPr id="8" name="淘宝网chenying0907出品 7"/>
          <p:cNvPicPr>
            <a:picLocks noChangeAspect="1"/>
          </p:cNvPicPr>
          <p:nvPr/>
        </p:nvPicPr>
        <p:blipFill rotWithShape="1">
          <a:blip r:embed="rId8" cstate="print">
            <a:extLst>
              <a:ext uri="{28A0092B-C50C-407E-A947-70E740481C1C}">
                <a14:useLocalDpi xmlns:a14="http://schemas.microsoft.com/office/drawing/2010/main" val="0"/>
              </a:ext>
            </a:extLst>
          </a:blip>
          <a:srcRect l="37715" r="2720" b="3829"/>
          <a:stretch>
            <a:fillRect/>
          </a:stretch>
        </p:blipFill>
        <p:spPr>
          <a:xfrm rot="21176876">
            <a:off x="7098956" y="1632378"/>
            <a:ext cx="1553378" cy="1969233"/>
          </a:xfrm>
          <a:prstGeom prst="rect">
            <a:avLst/>
          </a:prstGeom>
          <a:ln w="47625">
            <a:solidFill>
              <a:schemeClr val="bg1"/>
            </a:solidFill>
          </a:ln>
          <a:effectLst>
            <a:outerShdw blurRad="63500" sx="102000" sy="102000" algn="ctr" rotWithShape="0">
              <a:prstClr val="black">
                <a:alpha val="40000"/>
              </a:prstClr>
            </a:outerShdw>
          </a:effectLst>
        </p:spPr>
      </p:pic>
      <p:pic>
        <p:nvPicPr>
          <p:cNvPr id="6" name="淘宝网chenying0907出品 5"/>
          <p:cNvPicPr>
            <a:picLocks noChangeAspect="1"/>
          </p:cNvPicPr>
          <p:nvPr/>
        </p:nvPicPr>
        <p:blipFill rotWithShape="1">
          <a:blip r:embed="rId6" cstate="print">
            <a:extLst>
              <a:ext uri="{28A0092B-C50C-407E-A947-70E740481C1C}">
                <a14:useLocalDpi xmlns:a14="http://schemas.microsoft.com/office/drawing/2010/main" val="0"/>
              </a:ext>
            </a:extLst>
          </a:blip>
          <a:srcRect l="57499" t="-1341" b="19374"/>
          <a:stretch>
            <a:fillRect/>
          </a:stretch>
        </p:blipFill>
        <p:spPr>
          <a:xfrm rot="19760979">
            <a:off x="7630949" y="1122675"/>
            <a:ext cx="400545" cy="557561"/>
          </a:xfrm>
          <a:prstGeom prst="rect">
            <a:avLst/>
          </a:prstGeom>
        </p:spPr>
      </p:pic>
      <p:sp>
        <p:nvSpPr>
          <p:cNvPr id="11" name="淘宝网Chenying0907出品 10"/>
          <p:cNvSpPr txBox="1"/>
          <p:nvPr/>
        </p:nvSpPr>
        <p:spPr>
          <a:xfrm>
            <a:off x="992865" y="1496283"/>
            <a:ext cx="2258671" cy="830997"/>
          </a:xfrm>
          <a:prstGeom prst="rect">
            <a:avLst/>
          </a:prstGeom>
          <a:noFill/>
        </p:spPr>
        <p:txBody>
          <a:bodyPr wrap="square" rtlCol="0">
            <a:spAutoFit/>
          </a:bodyPr>
          <a:lstStyle/>
          <a:p>
            <a:r>
              <a:rPr lang="zh-CN" altLang="en-US" sz="1600" dirty="0" smtClean="0">
                <a:solidFill>
                  <a:schemeClr val="tx1">
                    <a:lumMod val="75000"/>
                    <a:lumOff val="25000"/>
                  </a:schemeClr>
                </a:solidFill>
              </a:rPr>
              <a:t>点击此处添加文本点击此处添加文本点击此处添加文本点击此处</a:t>
            </a:r>
            <a:endParaRPr lang="zh-CN" altLang="en-US" sz="1600" dirty="0">
              <a:solidFill>
                <a:schemeClr val="tx1">
                  <a:lumMod val="75000"/>
                  <a:lumOff val="25000"/>
                </a:schemeClr>
              </a:solidFill>
            </a:endParaRPr>
          </a:p>
        </p:txBody>
      </p:sp>
      <p:sp>
        <p:nvSpPr>
          <p:cNvPr id="12" name="淘宝网Chenying0907出品 11"/>
          <p:cNvSpPr txBox="1"/>
          <p:nvPr/>
        </p:nvSpPr>
        <p:spPr>
          <a:xfrm>
            <a:off x="1033719" y="3345280"/>
            <a:ext cx="2258671" cy="830997"/>
          </a:xfrm>
          <a:prstGeom prst="rect">
            <a:avLst/>
          </a:prstGeom>
          <a:noFill/>
        </p:spPr>
        <p:txBody>
          <a:bodyPr wrap="square" rtlCol="0">
            <a:spAutoFit/>
          </a:bodyPr>
          <a:lstStyle/>
          <a:p>
            <a:r>
              <a:rPr lang="zh-CN" altLang="en-US" sz="1600" dirty="0" smtClean="0">
                <a:solidFill>
                  <a:schemeClr val="tx1">
                    <a:lumMod val="75000"/>
                    <a:lumOff val="25000"/>
                  </a:schemeClr>
                </a:solidFill>
              </a:rPr>
              <a:t>点击此处添加文本点击此处添加文本点击此处添加文本点击此处</a:t>
            </a:r>
            <a:endParaRPr lang="zh-CN" altLang="en-US" sz="16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25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50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5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网Chenying0907出品 3"/>
          <p:cNvSpPr/>
          <p:nvPr/>
        </p:nvSpPr>
        <p:spPr>
          <a:xfrm>
            <a:off x="223020" y="1112360"/>
            <a:ext cx="7596554" cy="1474939"/>
          </a:xfrm>
          <a:custGeom>
            <a:avLst/>
            <a:gdLst>
              <a:gd name="connsiteX0" fmla="*/ 0 w 7596554"/>
              <a:gd name="connsiteY0" fmla="*/ 885138 h 1474939"/>
              <a:gd name="connsiteX1" fmla="*/ 1946030 w 7596554"/>
              <a:gd name="connsiteY1" fmla="*/ 474830 h 1474939"/>
              <a:gd name="connsiteX2" fmla="*/ 3962400 w 7596554"/>
              <a:gd name="connsiteY2" fmla="*/ 1471292 h 1474939"/>
              <a:gd name="connsiteX3" fmla="*/ 5122984 w 7596554"/>
              <a:gd name="connsiteY3" fmla="*/ 52799 h 1474939"/>
              <a:gd name="connsiteX4" fmla="*/ 7596554 w 7596554"/>
              <a:gd name="connsiteY4" fmla="*/ 439661 h 147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554" h="1474939">
                <a:moveTo>
                  <a:pt x="0" y="885138"/>
                </a:moveTo>
                <a:cubicBezTo>
                  <a:pt x="642815" y="631138"/>
                  <a:pt x="1285630" y="377138"/>
                  <a:pt x="1946030" y="474830"/>
                </a:cubicBezTo>
                <a:cubicBezTo>
                  <a:pt x="2606430" y="572522"/>
                  <a:pt x="3432908" y="1541630"/>
                  <a:pt x="3962400" y="1471292"/>
                </a:cubicBezTo>
                <a:cubicBezTo>
                  <a:pt x="4491892" y="1400954"/>
                  <a:pt x="4517292" y="224737"/>
                  <a:pt x="5122984" y="52799"/>
                </a:cubicBezTo>
                <a:cubicBezTo>
                  <a:pt x="5728676" y="-119139"/>
                  <a:pt x="6662615" y="160261"/>
                  <a:pt x="7596554" y="43966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淘宝网Chenying0907出品 4"/>
          <p:cNvSpPr/>
          <p:nvPr/>
        </p:nvSpPr>
        <p:spPr>
          <a:xfrm>
            <a:off x="223020" y="1361868"/>
            <a:ext cx="7596554" cy="1474939"/>
          </a:xfrm>
          <a:custGeom>
            <a:avLst/>
            <a:gdLst>
              <a:gd name="connsiteX0" fmla="*/ 0 w 7596554"/>
              <a:gd name="connsiteY0" fmla="*/ 885138 h 1474939"/>
              <a:gd name="connsiteX1" fmla="*/ 1946030 w 7596554"/>
              <a:gd name="connsiteY1" fmla="*/ 474830 h 1474939"/>
              <a:gd name="connsiteX2" fmla="*/ 3962400 w 7596554"/>
              <a:gd name="connsiteY2" fmla="*/ 1471292 h 1474939"/>
              <a:gd name="connsiteX3" fmla="*/ 5122984 w 7596554"/>
              <a:gd name="connsiteY3" fmla="*/ 52799 h 1474939"/>
              <a:gd name="connsiteX4" fmla="*/ 7596554 w 7596554"/>
              <a:gd name="connsiteY4" fmla="*/ 439661 h 147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554" h="1474939">
                <a:moveTo>
                  <a:pt x="0" y="885138"/>
                </a:moveTo>
                <a:cubicBezTo>
                  <a:pt x="642815" y="631138"/>
                  <a:pt x="1285630" y="377138"/>
                  <a:pt x="1946030" y="474830"/>
                </a:cubicBezTo>
                <a:cubicBezTo>
                  <a:pt x="2606430" y="572522"/>
                  <a:pt x="3432908" y="1541630"/>
                  <a:pt x="3962400" y="1471292"/>
                </a:cubicBezTo>
                <a:cubicBezTo>
                  <a:pt x="4491892" y="1400954"/>
                  <a:pt x="4517292" y="224737"/>
                  <a:pt x="5122984" y="52799"/>
                </a:cubicBezTo>
                <a:cubicBezTo>
                  <a:pt x="5728676" y="-119139"/>
                  <a:pt x="6662615" y="160261"/>
                  <a:pt x="7596554" y="43966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5"/>
          <p:cNvSpPr/>
          <p:nvPr/>
        </p:nvSpPr>
        <p:spPr>
          <a:xfrm>
            <a:off x="223020" y="846362"/>
            <a:ext cx="7596554" cy="1474939"/>
          </a:xfrm>
          <a:custGeom>
            <a:avLst/>
            <a:gdLst>
              <a:gd name="connsiteX0" fmla="*/ 0 w 7596554"/>
              <a:gd name="connsiteY0" fmla="*/ 885138 h 1474939"/>
              <a:gd name="connsiteX1" fmla="*/ 1946030 w 7596554"/>
              <a:gd name="connsiteY1" fmla="*/ 474830 h 1474939"/>
              <a:gd name="connsiteX2" fmla="*/ 3962400 w 7596554"/>
              <a:gd name="connsiteY2" fmla="*/ 1471292 h 1474939"/>
              <a:gd name="connsiteX3" fmla="*/ 5122984 w 7596554"/>
              <a:gd name="connsiteY3" fmla="*/ 52799 h 1474939"/>
              <a:gd name="connsiteX4" fmla="*/ 7596554 w 7596554"/>
              <a:gd name="connsiteY4" fmla="*/ 439661 h 147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554" h="1474939">
                <a:moveTo>
                  <a:pt x="0" y="885138"/>
                </a:moveTo>
                <a:cubicBezTo>
                  <a:pt x="642815" y="631138"/>
                  <a:pt x="1285630" y="377138"/>
                  <a:pt x="1946030" y="474830"/>
                </a:cubicBezTo>
                <a:cubicBezTo>
                  <a:pt x="2606430" y="572522"/>
                  <a:pt x="3432908" y="1541630"/>
                  <a:pt x="3962400" y="1471292"/>
                </a:cubicBezTo>
                <a:cubicBezTo>
                  <a:pt x="4491892" y="1400954"/>
                  <a:pt x="4517292" y="224737"/>
                  <a:pt x="5122984" y="52799"/>
                </a:cubicBezTo>
                <a:cubicBezTo>
                  <a:pt x="5728676" y="-119139"/>
                  <a:pt x="6662615" y="160261"/>
                  <a:pt x="7596554" y="43966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淘宝网chenying0907出品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020" y="2294394"/>
            <a:ext cx="3519372" cy="2501101"/>
          </a:xfrm>
          <a:prstGeom prst="rect">
            <a:avLst/>
          </a:prstGeom>
        </p:spPr>
      </p:pic>
      <p:sp>
        <p:nvSpPr>
          <p:cNvPr id="8" name="淘宝网Chenying0907出品 7"/>
          <p:cNvSpPr/>
          <p:nvPr/>
        </p:nvSpPr>
        <p:spPr>
          <a:xfrm>
            <a:off x="1225095" y="1381876"/>
            <a:ext cx="795997" cy="968213"/>
          </a:xfrm>
          <a:custGeom>
            <a:avLst/>
            <a:gdLst>
              <a:gd name="connsiteX0" fmla="*/ 3382358 w 3397748"/>
              <a:gd name="connsiteY0" fmla="*/ 0 h 4407580"/>
              <a:gd name="connsiteX1" fmla="*/ 3394082 w 3397748"/>
              <a:gd name="connsiteY1" fmla="*/ 1066800 h 4407580"/>
              <a:gd name="connsiteX2" fmla="*/ 3382359 w 3397748"/>
              <a:gd name="connsiteY2" fmla="*/ 1069078 h 4407580"/>
              <a:gd name="connsiteX3" fmla="*/ 3382359 w 3397748"/>
              <a:gd name="connsiteY3" fmla="*/ 3039783 h 4407580"/>
              <a:gd name="connsiteX4" fmla="*/ 3393744 w 3397748"/>
              <a:gd name="connsiteY4" fmla="*/ 3114380 h 4407580"/>
              <a:gd name="connsiteX5" fmla="*/ 3397748 w 3397748"/>
              <a:gd name="connsiteY5" fmla="*/ 3193676 h 4407580"/>
              <a:gd name="connsiteX6" fmla="*/ 2622191 w 3397748"/>
              <a:gd name="connsiteY6" fmla="*/ 3969233 h 4407580"/>
              <a:gd name="connsiteX7" fmla="*/ 1846634 w 3397748"/>
              <a:gd name="connsiteY7" fmla="*/ 3193676 h 4407580"/>
              <a:gd name="connsiteX8" fmla="*/ 2622191 w 3397748"/>
              <a:gd name="connsiteY8" fmla="*/ 2418119 h 4407580"/>
              <a:gd name="connsiteX9" fmla="*/ 3170593 w 3397748"/>
              <a:gd name="connsiteY9" fmla="*/ 2645275 h 4407580"/>
              <a:gd name="connsiteX10" fmla="*/ 3219701 w 3397748"/>
              <a:gd name="connsiteY10" fmla="*/ 2704795 h 4407580"/>
              <a:gd name="connsiteX11" fmla="*/ 3219701 w 3397748"/>
              <a:gd name="connsiteY11" fmla="*/ 1100680 h 4407580"/>
              <a:gd name="connsiteX12" fmla="*/ 1553557 w 3397748"/>
              <a:gd name="connsiteY12" fmla="*/ 1424388 h 4407580"/>
              <a:gd name="connsiteX13" fmla="*/ 1553557 w 3397748"/>
              <a:gd name="connsiteY13" fmla="*/ 3458308 h 4407580"/>
              <a:gd name="connsiteX14" fmla="*/ 1540200 w 3397748"/>
              <a:gd name="connsiteY14" fmla="*/ 3458308 h 4407580"/>
              <a:gd name="connsiteX15" fmla="*/ 1543981 w 3397748"/>
              <a:gd name="connsiteY15" fmla="*/ 3470487 h 4407580"/>
              <a:gd name="connsiteX16" fmla="*/ 1559826 w 3397748"/>
              <a:gd name="connsiteY16" fmla="*/ 3627667 h 4407580"/>
              <a:gd name="connsiteX17" fmla="*/ 779913 w 3397748"/>
              <a:gd name="connsiteY17" fmla="*/ 4407580 h 4407580"/>
              <a:gd name="connsiteX18" fmla="*/ 0 w 3397748"/>
              <a:gd name="connsiteY18" fmla="*/ 3627667 h 4407580"/>
              <a:gd name="connsiteX19" fmla="*/ 779913 w 3397748"/>
              <a:gd name="connsiteY19" fmla="*/ 2847754 h 4407580"/>
              <a:gd name="connsiteX20" fmla="*/ 1331395 w 3397748"/>
              <a:gd name="connsiteY20" fmla="*/ 3076185 h 4407580"/>
              <a:gd name="connsiteX21" fmla="*/ 1342542 w 3397748"/>
              <a:gd name="connsiteY21" fmla="*/ 3089696 h 4407580"/>
              <a:gd name="connsiteX22" fmla="*/ 1342542 w 3397748"/>
              <a:gd name="connsiteY22" fmla="*/ 1465385 h 4407580"/>
              <a:gd name="connsiteX23" fmla="*/ 1342542 w 3397748"/>
              <a:gd name="connsiteY23" fmla="*/ 1254370 h 4407580"/>
              <a:gd name="connsiteX24" fmla="*/ 1342542 w 3397748"/>
              <a:gd name="connsiteY24" fmla="*/ 410307 h 4407580"/>
              <a:gd name="connsiteX0-1" fmla="*/ 3382358 w 3397748"/>
              <a:gd name="connsiteY0-2" fmla="*/ 0 h 4407580"/>
              <a:gd name="connsiteX1-3" fmla="*/ 3394082 w 3397748"/>
              <a:gd name="connsiteY1-4" fmla="*/ 1066800 h 4407580"/>
              <a:gd name="connsiteX2-5" fmla="*/ 3382359 w 3397748"/>
              <a:gd name="connsiteY2-6" fmla="*/ 3039783 h 4407580"/>
              <a:gd name="connsiteX3-7" fmla="*/ 3393744 w 3397748"/>
              <a:gd name="connsiteY3-8" fmla="*/ 3114380 h 4407580"/>
              <a:gd name="connsiteX4-9" fmla="*/ 3397748 w 3397748"/>
              <a:gd name="connsiteY4-10" fmla="*/ 3193676 h 4407580"/>
              <a:gd name="connsiteX5-11" fmla="*/ 2622191 w 3397748"/>
              <a:gd name="connsiteY5-12" fmla="*/ 3969233 h 4407580"/>
              <a:gd name="connsiteX6-13" fmla="*/ 1846634 w 3397748"/>
              <a:gd name="connsiteY6-14" fmla="*/ 3193676 h 4407580"/>
              <a:gd name="connsiteX7-15" fmla="*/ 2622191 w 3397748"/>
              <a:gd name="connsiteY7-16" fmla="*/ 2418119 h 4407580"/>
              <a:gd name="connsiteX8-17" fmla="*/ 3170593 w 3397748"/>
              <a:gd name="connsiteY8-18" fmla="*/ 2645275 h 4407580"/>
              <a:gd name="connsiteX9-19" fmla="*/ 3219701 w 3397748"/>
              <a:gd name="connsiteY9-20" fmla="*/ 2704795 h 4407580"/>
              <a:gd name="connsiteX10-21" fmla="*/ 3219701 w 3397748"/>
              <a:gd name="connsiteY10-22" fmla="*/ 1100680 h 4407580"/>
              <a:gd name="connsiteX11-23" fmla="*/ 1553557 w 3397748"/>
              <a:gd name="connsiteY11-24" fmla="*/ 1424388 h 4407580"/>
              <a:gd name="connsiteX12-25" fmla="*/ 1553557 w 3397748"/>
              <a:gd name="connsiteY12-26" fmla="*/ 3458308 h 4407580"/>
              <a:gd name="connsiteX13-27" fmla="*/ 1540200 w 3397748"/>
              <a:gd name="connsiteY13-28" fmla="*/ 3458308 h 4407580"/>
              <a:gd name="connsiteX14-29" fmla="*/ 1543981 w 3397748"/>
              <a:gd name="connsiteY14-30" fmla="*/ 3470487 h 4407580"/>
              <a:gd name="connsiteX15-31" fmla="*/ 1559826 w 3397748"/>
              <a:gd name="connsiteY15-32" fmla="*/ 3627667 h 4407580"/>
              <a:gd name="connsiteX16-33" fmla="*/ 779913 w 3397748"/>
              <a:gd name="connsiteY16-34" fmla="*/ 4407580 h 4407580"/>
              <a:gd name="connsiteX17-35" fmla="*/ 0 w 3397748"/>
              <a:gd name="connsiteY17-36" fmla="*/ 3627667 h 4407580"/>
              <a:gd name="connsiteX18-37" fmla="*/ 779913 w 3397748"/>
              <a:gd name="connsiteY18-38" fmla="*/ 2847754 h 4407580"/>
              <a:gd name="connsiteX19-39" fmla="*/ 1331395 w 3397748"/>
              <a:gd name="connsiteY19-40" fmla="*/ 3076185 h 4407580"/>
              <a:gd name="connsiteX20-41" fmla="*/ 1342542 w 3397748"/>
              <a:gd name="connsiteY20-42" fmla="*/ 3089696 h 4407580"/>
              <a:gd name="connsiteX21-43" fmla="*/ 1342542 w 3397748"/>
              <a:gd name="connsiteY21-44" fmla="*/ 1465385 h 4407580"/>
              <a:gd name="connsiteX22-45" fmla="*/ 1342542 w 3397748"/>
              <a:gd name="connsiteY22-46" fmla="*/ 1254370 h 4407580"/>
              <a:gd name="connsiteX23-47" fmla="*/ 1342542 w 3397748"/>
              <a:gd name="connsiteY23-48" fmla="*/ 410307 h 4407580"/>
              <a:gd name="connsiteX24-49" fmla="*/ 3382358 w 3397748"/>
              <a:gd name="connsiteY24-50" fmla="*/ 0 h 44075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3397748" h="4407580">
                <a:moveTo>
                  <a:pt x="3382358" y="0"/>
                </a:moveTo>
                <a:lnTo>
                  <a:pt x="3394082" y="1066800"/>
                </a:lnTo>
                <a:cubicBezTo>
                  <a:pt x="3390174" y="1724461"/>
                  <a:pt x="3386267" y="2382122"/>
                  <a:pt x="3382359" y="3039783"/>
                </a:cubicBezTo>
                <a:lnTo>
                  <a:pt x="3393744" y="3114380"/>
                </a:lnTo>
                <a:cubicBezTo>
                  <a:pt x="3396392" y="3140452"/>
                  <a:pt x="3397748" y="3166906"/>
                  <a:pt x="3397748" y="3193676"/>
                </a:cubicBezTo>
                <a:cubicBezTo>
                  <a:pt x="3397748" y="3622004"/>
                  <a:pt x="3050519" y="3969233"/>
                  <a:pt x="2622191" y="3969233"/>
                </a:cubicBezTo>
                <a:cubicBezTo>
                  <a:pt x="2193863" y="3969233"/>
                  <a:pt x="1846634" y="3622004"/>
                  <a:pt x="1846634" y="3193676"/>
                </a:cubicBezTo>
                <a:cubicBezTo>
                  <a:pt x="1846634" y="2765348"/>
                  <a:pt x="2193863" y="2418119"/>
                  <a:pt x="2622191" y="2418119"/>
                </a:cubicBezTo>
                <a:cubicBezTo>
                  <a:pt x="2836355" y="2418119"/>
                  <a:pt x="3030244" y="2504926"/>
                  <a:pt x="3170593" y="2645275"/>
                </a:cubicBezTo>
                <a:lnTo>
                  <a:pt x="3219701" y="2704795"/>
                </a:lnTo>
                <a:lnTo>
                  <a:pt x="3219701" y="1100680"/>
                </a:lnTo>
                <a:lnTo>
                  <a:pt x="1553557" y="1424388"/>
                </a:lnTo>
                <a:lnTo>
                  <a:pt x="1553557" y="3458308"/>
                </a:lnTo>
                <a:lnTo>
                  <a:pt x="1540200" y="3458308"/>
                </a:lnTo>
                <a:lnTo>
                  <a:pt x="1543981" y="3470487"/>
                </a:lnTo>
                <a:cubicBezTo>
                  <a:pt x="1554370" y="3521258"/>
                  <a:pt x="1559826" y="3573825"/>
                  <a:pt x="1559826" y="3627667"/>
                </a:cubicBezTo>
                <a:cubicBezTo>
                  <a:pt x="1559826" y="4058401"/>
                  <a:pt x="1210647" y="4407580"/>
                  <a:pt x="779913" y="4407580"/>
                </a:cubicBezTo>
                <a:cubicBezTo>
                  <a:pt x="349179" y="4407580"/>
                  <a:pt x="0" y="4058401"/>
                  <a:pt x="0" y="3627667"/>
                </a:cubicBezTo>
                <a:cubicBezTo>
                  <a:pt x="0" y="3196933"/>
                  <a:pt x="349179" y="2847754"/>
                  <a:pt x="779913" y="2847754"/>
                </a:cubicBezTo>
                <a:cubicBezTo>
                  <a:pt x="995280" y="2847754"/>
                  <a:pt x="1190258" y="2935049"/>
                  <a:pt x="1331395" y="3076185"/>
                </a:cubicBezTo>
                <a:lnTo>
                  <a:pt x="1342542" y="3089696"/>
                </a:lnTo>
                <a:lnTo>
                  <a:pt x="1342542" y="1465385"/>
                </a:lnTo>
                <a:lnTo>
                  <a:pt x="1342542" y="1254370"/>
                </a:lnTo>
                <a:lnTo>
                  <a:pt x="1342542" y="410307"/>
                </a:lnTo>
                <a:lnTo>
                  <a:pt x="3382358" y="0"/>
                </a:lnTo>
                <a:close/>
              </a:path>
            </a:pathLst>
          </a:custGeom>
          <a:solidFill>
            <a:srgbClr val="E47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网Chenying0907出品 8"/>
          <p:cNvSpPr/>
          <p:nvPr/>
        </p:nvSpPr>
        <p:spPr>
          <a:xfrm rot="19889673">
            <a:off x="2829504" y="1805193"/>
            <a:ext cx="1132008" cy="1089792"/>
          </a:xfrm>
          <a:custGeom>
            <a:avLst/>
            <a:gdLst>
              <a:gd name="connsiteX0" fmla="*/ 3587158 w 3844811"/>
              <a:gd name="connsiteY0" fmla="*/ 60564 h 3701426"/>
              <a:gd name="connsiteX1" fmla="*/ 3595474 w 3844811"/>
              <a:gd name="connsiteY1" fmla="*/ 591996 h 3701426"/>
              <a:gd name="connsiteX2" fmla="*/ 3811115 w 3844811"/>
              <a:gd name="connsiteY2" fmla="*/ 1349441 h 3701426"/>
              <a:gd name="connsiteX3" fmla="*/ 3831908 w 3844811"/>
              <a:gd name="connsiteY3" fmla="*/ 1974387 h 3701426"/>
              <a:gd name="connsiteX4" fmla="*/ 3687871 w 3844811"/>
              <a:gd name="connsiteY4" fmla="*/ 2509817 h 3701426"/>
              <a:gd name="connsiteX5" fmla="*/ 3280073 w 3844811"/>
              <a:gd name="connsiteY5" fmla="*/ 3088769 h 3701426"/>
              <a:gd name="connsiteX6" fmla="*/ 2698917 w 3844811"/>
              <a:gd name="connsiteY6" fmla="*/ 3520212 h 3701426"/>
              <a:gd name="connsiteX7" fmla="*/ 2672718 w 3844811"/>
              <a:gd name="connsiteY7" fmla="*/ 3519324 h 3701426"/>
              <a:gd name="connsiteX8" fmla="*/ 2840830 w 3844811"/>
              <a:gd name="connsiteY8" fmla="*/ 3357157 h 3701426"/>
              <a:gd name="connsiteX9" fmla="*/ 3090200 w 3844811"/>
              <a:gd name="connsiteY9" fmla="*/ 3119056 h 3701426"/>
              <a:gd name="connsiteX10" fmla="*/ 3386991 w 3844811"/>
              <a:gd name="connsiteY10" fmla="*/ 2719944 h 3701426"/>
              <a:gd name="connsiteX11" fmla="*/ 3534579 w 3844811"/>
              <a:gd name="connsiteY11" fmla="*/ 2079720 h 3701426"/>
              <a:gd name="connsiteX12" fmla="*/ 3157022 w 3844811"/>
              <a:gd name="connsiteY12" fmla="*/ 857911 h 3701426"/>
              <a:gd name="connsiteX13" fmla="*/ 3153299 w 3844811"/>
              <a:gd name="connsiteY13" fmla="*/ 792092 h 3701426"/>
              <a:gd name="connsiteX14" fmla="*/ 1776992 w 3844811"/>
              <a:gd name="connsiteY14" fmla="*/ 3326361 h 3701426"/>
              <a:gd name="connsiteX15" fmla="*/ 1769117 w 3844811"/>
              <a:gd name="connsiteY15" fmla="*/ 3322084 h 3701426"/>
              <a:gd name="connsiteX16" fmla="*/ 1745681 w 3844811"/>
              <a:gd name="connsiteY16" fmla="*/ 3361330 h 3701426"/>
              <a:gd name="connsiteX17" fmla="*/ 908539 w 3844811"/>
              <a:gd name="connsiteY17" fmla="*/ 3701426 h 3701426"/>
              <a:gd name="connsiteX18" fmla="*/ 0 w 3844811"/>
              <a:gd name="connsiteY18" fmla="*/ 3144580 h 3701426"/>
              <a:gd name="connsiteX19" fmla="*/ 908539 w 3844811"/>
              <a:gd name="connsiteY19" fmla="*/ 2587734 h 3701426"/>
              <a:gd name="connsiteX20" fmla="*/ 1798620 w 3844811"/>
              <a:gd name="connsiteY20" fmla="*/ 3032356 h 3701426"/>
              <a:gd name="connsiteX21" fmla="*/ 1804271 w 3844811"/>
              <a:gd name="connsiteY21" fmla="*/ 3055051 h 3701426"/>
              <a:gd name="connsiteX22" fmla="*/ 3463405 w 3844811"/>
              <a:gd name="connsiteY22" fmla="*/ 0 h 3701426"/>
              <a:gd name="connsiteX23" fmla="*/ 3556122 w 3844811"/>
              <a:gd name="connsiteY23" fmla="*/ 50353 h 3701426"/>
              <a:gd name="connsiteX24" fmla="*/ 3544742 w 3844811"/>
              <a:gd name="connsiteY24" fmla="*/ 71309 h 3701426"/>
              <a:gd name="connsiteX25" fmla="*/ 3566423 w 3844811"/>
              <a:gd name="connsiteY25" fmla="*/ 55947 h 3701426"/>
              <a:gd name="connsiteX26" fmla="*/ 3587158 w 3844811"/>
              <a:gd name="connsiteY26" fmla="*/ 60564 h 370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44811" h="3701426">
                <a:moveTo>
                  <a:pt x="3587158" y="60564"/>
                </a:moveTo>
                <a:cubicBezTo>
                  <a:pt x="3620734" y="108892"/>
                  <a:pt x="3559790" y="403361"/>
                  <a:pt x="3595474" y="591996"/>
                </a:cubicBezTo>
                <a:cubicBezTo>
                  <a:pt x="3636256" y="807578"/>
                  <a:pt x="3771709" y="1119043"/>
                  <a:pt x="3811115" y="1349441"/>
                </a:cubicBezTo>
                <a:cubicBezTo>
                  <a:pt x="3850520" y="1579838"/>
                  <a:pt x="3852449" y="1780991"/>
                  <a:pt x="3831908" y="1974387"/>
                </a:cubicBezTo>
                <a:cubicBezTo>
                  <a:pt x="3811367" y="2167783"/>
                  <a:pt x="3779844" y="2324086"/>
                  <a:pt x="3687871" y="2509817"/>
                </a:cubicBezTo>
                <a:cubicBezTo>
                  <a:pt x="3595898" y="2695547"/>
                  <a:pt x="3444898" y="2920370"/>
                  <a:pt x="3280073" y="3088769"/>
                </a:cubicBezTo>
                <a:cubicBezTo>
                  <a:pt x="3115247" y="3257168"/>
                  <a:pt x="2800143" y="3448453"/>
                  <a:pt x="2698917" y="3520212"/>
                </a:cubicBezTo>
                <a:lnTo>
                  <a:pt x="2672718" y="3519324"/>
                </a:lnTo>
                <a:lnTo>
                  <a:pt x="2840830" y="3357157"/>
                </a:lnTo>
                <a:cubicBezTo>
                  <a:pt x="2910411" y="3290445"/>
                  <a:pt x="2999173" y="3225258"/>
                  <a:pt x="3090200" y="3119056"/>
                </a:cubicBezTo>
                <a:cubicBezTo>
                  <a:pt x="3181227" y="3012854"/>
                  <a:pt x="3312928" y="2893166"/>
                  <a:pt x="3386991" y="2719944"/>
                </a:cubicBezTo>
                <a:cubicBezTo>
                  <a:pt x="3461054" y="2546721"/>
                  <a:pt x="3573528" y="2401028"/>
                  <a:pt x="3534579" y="2079720"/>
                </a:cubicBezTo>
                <a:cubicBezTo>
                  <a:pt x="3498065" y="1778493"/>
                  <a:pt x="3194208" y="1203104"/>
                  <a:pt x="3157022" y="857911"/>
                </a:cubicBezTo>
                <a:lnTo>
                  <a:pt x="3153299" y="792092"/>
                </a:lnTo>
                <a:lnTo>
                  <a:pt x="1776992" y="3326361"/>
                </a:lnTo>
                <a:lnTo>
                  <a:pt x="1769117" y="3322084"/>
                </a:lnTo>
                <a:lnTo>
                  <a:pt x="1745681" y="3361330"/>
                </a:lnTo>
                <a:cubicBezTo>
                  <a:pt x="1607757" y="3561190"/>
                  <a:pt x="1284868" y="3701426"/>
                  <a:pt x="908539" y="3701426"/>
                </a:cubicBezTo>
                <a:cubicBezTo>
                  <a:pt x="406767" y="3701426"/>
                  <a:pt x="0" y="3452118"/>
                  <a:pt x="0" y="3144580"/>
                </a:cubicBezTo>
                <a:cubicBezTo>
                  <a:pt x="0" y="2837042"/>
                  <a:pt x="406767" y="2587734"/>
                  <a:pt x="908539" y="2587734"/>
                </a:cubicBezTo>
                <a:cubicBezTo>
                  <a:pt x="1347590" y="2587734"/>
                  <a:pt x="1713902" y="2778610"/>
                  <a:pt x="1798620" y="3032356"/>
                </a:cubicBezTo>
                <a:lnTo>
                  <a:pt x="1804271" y="3055051"/>
                </a:lnTo>
                <a:lnTo>
                  <a:pt x="3463405" y="0"/>
                </a:lnTo>
                <a:lnTo>
                  <a:pt x="3556122" y="50353"/>
                </a:lnTo>
                <a:lnTo>
                  <a:pt x="3544742" y="71309"/>
                </a:lnTo>
                <a:lnTo>
                  <a:pt x="3566423" y="55947"/>
                </a:lnTo>
                <a:cubicBezTo>
                  <a:pt x="3575635" y="51779"/>
                  <a:pt x="3582361" y="53659"/>
                  <a:pt x="3587158" y="60564"/>
                </a:cubicBezTo>
                <a:close/>
              </a:path>
            </a:pathLst>
          </a:custGeom>
          <a:solidFill>
            <a:srgbClr val="689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淘宝网Chenying0907出品 9"/>
          <p:cNvSpPr/>
          <p:nvPr/>
        </p:nvSpPr>
        <p:spPr>
          <a:xfrm>
            <a:off x="5013767" y="619890"/>
            <a:ext cx="537962" cy="1225373"/>
          </a:xfrm>
          <a:custGeom>
            <a:avLst/>
            <a:gdLst>
              <a:gd name="connsiteX0" fmla="*/ 996938 w 1126327"/>
              <a:gd name="connsiteY0" fmla="*/ 0 h 2565554"/>
              <a:gd name="connsiteX1" fmla="*/ 1114169 w 1126327"/>
              <a:gd name="connsiteY1" fmla="*/ 0 h 2565554"/>
              <a:gd name="connsiteX2" fmla="*/ 1114169 w 1126327"/>
              <a:gd name="connsiteY2" fmla="*/ 1964422 h 2565554"/>
              <a:gd name="connsiteX3" fmla="*/ 1125936 w 1126327"/>
              <a:gd name="connsiteY3" fmla="*/ 2016998 h 2565554"/>
              <a:gd name="connsiteX4" fmla="*/ 696576 w 1126327"/>
              <a:gd name="connsiteY4" fmla="*/ 2496767 h 2565554"/>
              <a:gd name="connsiteX5" fmla="*/ 16165 w 1126327"/>
              <a:gd name="connsiteY5" fmla="*/ 2392493 h 2565554"/>
              <a:gd name="connsiteX6" fmla="*/ 429750 w 1126327"/>
              <a:gd name="connsiteY6" fmla="*/ 1842239 h 2565554"/>
              <a:gd name="connsiteX7" fmla="*/ 942149 w 1126327"/>
              <a:gd name="connsiteY7" fmla="*/ 1801619 h 2565554"/>
              <a:gd name="connsiteX8" fmla="*/ 996938 w 1126327"/>
              <a:gd name="connsiteY8" fmla="*/ 1827877 h 25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327" h="2565554">
                <a:moveTo>
                  <a:pt x="996938" y="0"/>
                </a:moveTo>
                <a:lnTo>
                  <a:pt x="1114169" y="0"/>
                </a:lnTo>
                <a:lnTo>
                  <a:pt x="1114169" y="1964422"/>
                </a:lnTo>
                <a:lnTo>
                  <a:pt x="1125936" y="2016998"/>
                </a:lnTo>
                <a:cubicBezTo>
                  <a:pt x="1135724" y="2186920"/>
                  <a:pt x="960912" y="2389007"/>
                  <a:pt x="696576" y="2496767"/>
                </a:cubicBezTo>
                <a:cubicBezTo>
                  <a:pt x="394478" y="2619921"/>
                  <a:pt x="89848" y="2573237"/>
                  <a:pt x="16165" y="2392493"/>
                </a:cubicBezTo>
                <a:cubicBezTo>
                  <a:pt x="-57517" y="2211750"/>
                  <a:pt x="127651" y="1965393"/>
                  <a:pt x="429750" y="1842239"/>
                </a:cubicBezTo>
                <a:cubicBezTo>
                  <a:pt x="618561" y="1765268"/>
                  <a:pt x="808362" y="1754639"/>
                  <a:pt x="942149" y="1801619"/>
                </a:cubicBezTo>
                <a:lnTo>
                  <a:pt x="996938" y="1827877"/>
                </a:lnTo>
                <a:close/>
              </a:path>
            </a:pathLst>
          </a:custGeom>
          <a:solidFill>
            <a:srgbClr val="5EA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淘宝网Chenying0907出品 10"/>
          <p:cNvSpPr txBox="1"/>
          <p:nvPr/>
        </p:nvSpPr>
        <p:spPr>
          <a:xfrm>
            <a:off x="708073" y="2547773"/>
            <a:ext cx="1621509" cy="523220"/>
          </a:xfrm>
          <a:prstGeom prst="rect">
            <a:avLst/>
          </a:prstGeom>
          <a:noFill/>
        </p:spPr>
        <p:txBody>
          <a:bodyPr wrap="square" rtlCol="0">
            <a:spAutoFit/>
          </a:bodyPr>
          <a:lstStyle/>
          <a:p>
            <a:r>
              <a:rPr lang="zh-CN" altLang="en-US" sz="1400" dirty="0" smtClean="0">
                <a:solidFill>
                  <a:srgbClr val="E4714B"/>
                </a:solidFill>
              </a:rPr>
              <a:t>点击此处添加文本点击此处添加文本</a:t>
            </a:r>
            <a:endParaRPr lang="zh-CN" altLang="en-US" sz="1400" dirty="0">
              <a:solidFill>
                <a:srgbClr val="E4714B"/>
              </a:solidFill>
            </a:endParaRPr>
          </a:p>
        </p:txBody>
      </p:sp>
      <p:sp>
        <p:nvSpPr>
          <p:cNvPr id="12" name="淘宝网Chenying0907出品 11"/>
          <p:cNvSpPr txBox="1"/>
          <p:nvPr/>
        </p:nvSpPr>
        <p:spPr>
          <a:xfrm>
            <a:off x="2880886" y="918547"/>
            <a:ext cx="1621509" cy="523220"/>
          </a:xfrm>
          <a:prstGeom prst="rect">
            <a:avLst/>
          </a:prstGeom>
          <a:noFill/>
        </p:spPr>
        <p:txBody>
          <a:bodyPr wrap="square" rtlCol="0">
            <a:spAutoFit/>
          </a:bodyPr>
          <a:lstStyle/>
          <a:p>
            <a:r>
              <a:rPr lang="zh-CN" altLang="en-US" sz="1400" dirty="0" smtClean="0">
                <a:solidFill>
                  <a:srgbClr val="689733"/>
                </a:solidFill>
              </a:rPr>
              <a:t>点击此处添加文本点击此处添加文本</a:t>
            </a:r>
            <a:endParaRPr lang="zh-CN" altLang="en-US" sz="1400" dirty="0">
              <a:solidFill>
                <a:srgbClr val="689733"/>
              </a:solidFill>
            </a:endParaRPr>
          </a:p>
        </p:txBody>
      </p:sp>
      <p:sp>
        <p:nvSpPr>
          <p:cNvPr id="13" name="淘宝网Chenying0907出品 12"/>
          <p:cNvSpPr txBox="1"/>
          <p:nvPr/>
        </p:nvSpPr>
        <p:spPr>
          <a:xfrm>
            <a:off x="5601797" y="1577195"/>
            <a:ext cx="1621509" cy="523220"/>
          </a:xfrm>
          <a:prstGeom prst="rect">
            <a:avLst/>
          </a:prstGeom>
          <a:noFill/>
        </p:spPr>
        <p:txBody>
          <a:bodyPr wrap="square" rtlCol="0">
            <a:spAutoFit/>
          </a:bodyPr>
          <a:lstStyle/>
          <a:p>
            <a:r>
              <a:rPr lang="zh-CN" altLang="en-US" sz="1400" dirty="0" smtClean="0">
                <a:solidFill>
                  <a:srgbClr val="5EA5DA"/>
                </a:solidFill>
              </a:rPr>
              <a:t>点击此处添加文本点击此处添加文本</a:t>
            </a:r>
            <a:endParaRPr lang="zh-CN" altLang="en-US" sz="1400" dirty="0">
              <a:solidFill>
                <a:srgbClr val="5EA5DA"/>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1000"/>
                            </p:stCondLst>
                            <p:childTnLst>
                              <p:par>
                                <p:cTn id="21" presetID="53" presetClass="entr" presetSubtype="16" fill="hold" grpId="1"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0" presetClass="path" presetSubtype="0" accel="50000" decel="50000" fill="hold" grpId="0" nodeType="withEffect">
                                  <p:stCondLst>
                                    <p:cond delay="0"/>
                                  </p:stCondLst>
                                  <p:childTnLst>
                                    <p:animMotion origin="layout" path="M -0.20191 0.09754 L -0.20191 0.09784 C -0.19809 0.09507 -0.19479 0.09229 -0.19115 0.09075 C -0.18663 0.08858 -0.18212 0.08858 -0.17778 0.08642 C -0.1651 0.07933 -0.18507 0.09075 -0.16858 0.07994 C -0.16597 0.07809 -0.16337 0.07686 -0.16059 0.07562 L -0.15677 0.07315 C -0.15555 0.07254 -0.15417 0.07161 -0.15278 0.07099 C -0.15104 0.07037 -0.1493 0.06976 -0.14757 0.06914 C -0.14566 0.06791 -0.1441 0.06605 -0.14236 0.06482 C -0.1349 0.05926 -0.14184 0.06636 -0.13299 0.05803 C -0.1316 0.05679 -0.13055 0.05494 -0.12917 0.05402 C -0.12309 0.0497 -0.12483 0.05371 -0.11962 0.04939 C -0.1184 0.04815 -0.11736 0.04599 -0.1158 0.04507 C -0.11319 0.04321 -0.11007 0.04321 -0.10764 0.04075 C -0.10642 0.03951 -0.10521 0.03766 -0.10382 0.03642 L -0.09184 0.02994 C -0.09045 0.02902 -0.08906 0.02902 -0.08802 0.02747 C -0.08646 0.02655 -0.08542 0.02439 -0.08385 0.02346 C -0.07743 0.01852 -0.07656 0.01976 -0.07066 0.01667 C -0.06788 0.01544 -0.06528 0.01389 -0.06267 0.01266 L -0.05469 0.00834 L -0.05069 0.00587 C -0.0493 0.00525 -0.04809 0.00402 -0.04653 0.00371 L -0.02812 0.00155 C -0.01354 -0.00216 -0.02274 -0.00061 -5.55556E-7 -0.00061 L -5.55556E-7 -0.0003 " pathEditMode="relative" rAng="0" ptsTypes="AAAAAAAAAAAAAAAAAAAAAAAAAAA">
                                      <p:cBhvr>
                                        <p:cTn id="27" dur="1500" fill="hold"/>
                                        <p:tgtEl>
                                          <p:spTgt spid="8"/>
                                        </p:tgtEl>
                                        <p:attrNameLst>
                                          <p:attrName>ppt_x</p:attrName>
                                          <p:attrName>ppt_y</p:attrName>
                                        </p:attrNameLst>
                                      </p:cBhvr>
                                      <p:rCtr x="10087" y="-4938"/>
                                    </p:animMotion>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53" presetClass="entr" presetSubtype="16" fill="hold" grpId="1" nodeType="withEffect">
                                  <p:stCondLst>
                                    <p:cond delay="25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0" presetClass="path" presetSubtype="0" accel="50000" decel="50000" fill="hold" grpId="0" nodeType="withEffect">
                                  <p:stCondLst>
                                    <p:cond delay="250"/>
                                  </p:stCondLst>
                                  <p:childTnLst>
                                    <p:animMotion origin="layout" path="M -0.44028 -0.00679 L -0.44028 -0.00648 C -0.43819 -0.0071 -0.42882 -0.00772 -0.42517 -0.01111 C -0.42257 -0.01389 -0.42049 -0.01852 -0.41771 -0.02006 L -0.41024 -0.02469 C -0.40903 -0.02531 -0.40764 -0.02593 -0.40625 -0.02685 C -0.40191 -0.03086 -0.40191 -0.03117 -0.39757 -0.03333 C -0.39583 -0.03426 -0.39427 -0.03488 -0.39253 -0.0358 L -0.38142 -0.04228 L -0.37778 -0.04444 C -0.37639 -0.04537 -0.37517 -0.0463 -0.37378 -0.04691 C -0.37153 -0.04753 -0.36944 -0.04815 -0.36771 -0.04907 C -0.3651 -0.05031 -0.36267 -0.05185 -0.3599 -0.05339 C -0.35903 -0.05432 -0.35764 -0.05525 -0.35625 -0.05556 C -0.35486 -0.05648 -0.35278 -0.0571 -0.35139 -0.05802 C -0.35 -0.05864 -0.34896 -0.05957 -0.34774 -0.06019 C -0.34531 -0.06111 -0.34288 -0.06142 -0.34045 -0.06235 C -0.33767 -0.06358 -0.33542 -0.06605 -0.33264 -0.06667 C -0.33073 -0.06759 -0.32865 -0.06821 -0.32656 -0.06914 C -0.32535 -0.06975 -0.32413 -0.07068 -0.32292 -0.0713 C -0.30972 -0.07809 -0.32812 -0.06728 -0.31042 -0.07778 L -0.3066 -0.08025 C -0.30538 -0.08086 -0.30417 -0.08179 -0.30295 -0.08241 C -0.29948 -0.08395 -0.29618 -0.08488 -0.29288 -0.08673 C -0.29167 -0.08765 -0.29045 -0.08858 -0.28906 -0.08889 C -0.28698 -0.08981 -0.2849 -0.09043 -0.28281 -0.09136 C -0.27587 -0.09938 -0.28246 -0.09321 -0.2717 -0.09784 C -0.2691 -0.09907 -0.26667 -0.10154 -0.26406 -0.10247 C -0.25625 -0.10525 -0.2599 -0.1037 -0.25295 -0.10679 C -0.25156 -0.10833 -0.25052 -0.11019 -0.24913 -0.11111 C -0.2467 -0.11327 -0.24375 -0.11296 -0.24167 -0.11574 C -0.23576 -0.12284 -0.23924 -0.11944 -0.23038 -0.12469 C -0.22135 -0.12994 -0.23264 -0.12346 -0.2217 -0.12901 C -0.22031 -0.12963 -0.2191 -0.13086 -0.21788 -0.13117 C -0.21493 -0.13241 -0.21198 -0.13272 -0.2092 -0.13333 L -0.1467 -0.13117 C -0.14444 -0.13117 -0.14253 -0.12963 -0.14045 -0.12901 C -0.13785 -0.12809 -0.13542 -0.12778 -0.13281 -0.12685 C -0.13038 -0.12562 -0.12795 -0.12377 -0.12535 -0.12222 L -0.11788 -0.1179 L -0.1066 -0.11111 C -0.10538 -0.11049 -0.10399 -0.11049 -0.10295 -0.10895 C -0.10156 -0.10741 -0.10052 -0.10556 -0.09913 -0.10463 C -0.09757 -0.10339 -0.09583 -0.10339 -0.0941 -0.10247 C -0.09167 -0.10093 -0.08906 -0.09938 -0.08663 -0.09784 C -0.08542 -0.09722 -0.08403 -0.09691 -0.08281 -0.09568 C -0.07222 -0.08302 -0.08576 -0.09815 -0.07535 -0.08889 C -0.07413 -0.08796 -0.07292 -0.0858 -0.0717 -0.08457 C -0.07049 -0.08364 -0.0691 -0.08333 -0.06788 -0.08241 C -0.06649 -0.08117 -0.06545 -0.07901 -0.06406 -0.07778 C -0.06302 -0.07685 -0.06163 -0.07685 -0.06042 -0.07562 C -0.05781 -0.07315 -0.05295 -0.06667 -0.05295 -0.06636 C -0.05208 -0.06451 -0.05139 -0.06204 -0.05035 -0.06019 C -0.04687 -0.0537 -0.04687 -0.0571 -0.04288 -0.05339 C -0.04149 -0.05216 -0.04028 -0.05062 -0.03906 -0.04907 C -0.03785 -0.04691 -0.0368 -0.04444 -0.03542 -0.04228 C -0.03299 -0.0392 -0.03038 -0.03642 -0.02795 -0.03333 C -0.02656 -0.0321 -0.02552 -0.03025 -0.02413 -0.02901 C -0.0224 -0.02747 -0.02083 -0.02623 -0.0191 -0.02469 C -0.01788 -0.02315 -0.01684 -0.0213 -0.01545 -0.02006 C -0.01302 -0.01821 -0.01042 -0.01728 -0.00781 -0.01574 C -0.0066 -0.01481 -0.00538 -0.01451 -0.00417 -0.01358 C -0.00243 -0.01204 -0.00087 -0.01019 0.00087 -0.00895 C 0.01042 -0.00216 0.00608 -0.00864 0.01094 -1.23457E-7 L 0.01094 0.00031 " pathEditMode="relative" rAng="0" ptsTypes="AAAAAAAAAAAAAAAAAAAAAAAAAAAAAAAAAAAAAAAAAAAAAAAAAAAAAAAAAAAAAAAAA">
                                      <p:cBhvr>
                                        <p:cTn id="38" dur="1500" fill="hold"/>
                                        <p:tgtEl>
                                          <p:spTgt spid="9"/>
                                        </p:tgtEl>
                                        <p:attrNameLst>
                                          <p:attrName>ppt_x</p:attrName>
                                          <p:attrName>ppt_y</p:attrName>
                                        </p:attrNameLst>
                                      </p:cBhvr>
                                      <p:rCtr x="22552" y="-5988"/>
                                    </p:animMotion>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0" presetClass="path" presetSubtype="0" accel="50000" decel="50000" fill="hold" grpId="1" nodeType="withEffect">
                                  <p:stCondLst>
                                    <p:cond delay="250"/>
                                  </p:stCondLst>
                                  <p:childTnLst>
                                    <p:animMotion origin="layout" path="M -0.61475 0.21975 L -0.61475 0.22006 L -0.59965 0.2108 L -0.59531 0.20864 C -0.59461 0.20802 -0.59253 0.2074 -0.59218 0.20648 C -0.59027 0.20493 -0.58888 0.20308 -0.58715 0.20185 C -0.58454 0.2003 -0.58177 0.19969 -0.57882 0.19753 C -0.57604 0.19444 -0.57482 0.19259 -0.57118 0.19074 C -0.56892 0.18981 -0.56666 0.1895 -0.56493 0.18858 C -0.56336 0.18796 -0.56232 0.18703 -0.56111 0.18642 C -0.55885 0.18549 -0.55694 0.18487 -0.55486 0.18426 C -0.55312 0.18271 -0.55138 0.18148 -0.54982 0.17963 C -0.54861 0.17839 -0.54739 0.17623 -0.54618 0.1753 C -0.54062 0.17098 -0.54236 0.1753 -0.5375 0.17098 C -0.53611 0.16975 -0.53507 0.16759 -0.53368 0.16635 C -0.53246 0.16543 -0.53107 0.16512 -0.53003 0.16419 C -0.52847 0.16296 -0.52743 0.1608 -0.52604 0.15987 C -0.5243 0.15833 -0.52187 0.15833 -0.51979 0.1574 C -0.51649 0.15617 -0.51319 0.15493 -0.50989 0.15308 C -0.49913 0.14691 -0.5052 0.14938 -0.49253 0.14629 C -0.4835 0.14105 -0.49461 0.14753 -0.48368 0.14197 C -0.48246 0.14135 -0.48107 0.14043 -0.48003 0.13981 C -0.47291 0.13672 -0.475 0.13889 -0.46875 0.13518 C -0.46632 0.13395 -0.46371 0.1324 -0.46128 0.13086 C -0.46007 0.13024 -0.45868 0.12901 -0.45729 0.1287 C -0.43107 0.12345 -0.45833 0.12932 -0.43871 0.12407 C -0.43524 0.12345 -0.43194 0.12284 -0.42882 0.12191 C -0.42673 0.12129 -0.42465 0.12037 -0.42257 0.11975 C -0.41909 0.11882 -0.41562 0.11821 -0.4125 0.11759 C -0.39687 0.11821 -0.38159 0.11851 -0.36632 0.11975 C -0.36475 0.11975 -0.36371 0.1216 -0.36232 0.12191 C -0.36007 0.12284 -0.35729 0.12345 -0.35503 0.12407 C -0.35382 0.12561 -0.3526 0.12777 -0.35121 0.1287 C -0.34809 0.13086 -0.34444 0.13117 -0.34114 0.13302 C -0.3401 0.13395 -0.33871 0.13426 -0.33732 0.13518 C -0.33611 0.13642 -0.33507 0.13858 -0.33385 0.13981 C -0.33211 0.14105 -0.3302 0.14105 -0.32882 0.14197 C -0.31597 0.14876 -0.32586 0.14351 -0.31614 0.15092 C -0.31493 0.15185 -0.31371 0.15216 -0.3125 0.15308 C -0.31111 0.15432 -0.31007 0.15648 -0.30885 0.1574 C -0.30555 0.15956 -0.29878 0.16203 -0.29878 0.16234 C -0.29757 0.16358 -0.296 0.16481 -0.29513 0.16635 C -0.29375 0.16851 -0.29253 0.17129 -0.29132 0.17314 C -0.28263 0.18395 -0.28958 0.1716 -0.28263 0.18209 C -0.28125 0.18395 -0.28003 0.18672 -0.27882 0.18858 C -0.26996 0.19969 -0.27743 0.18796 -0.26996 0.19537 C -0.26736 0.19784 -0.26493 0.20123 -0.2625 0.20432 C -0.26111 0.20555 -0.26024 0.20802 -0.25868 0.20864 L -0.25364 0.2108 C -0.25243 0.21296 -0.25156 0.21605 -0.24982 0.21759 C -0.24861 0.21913 -0.24652 0.21882 -0.24496 0.21975 C -0.23229 0.22623 -0.25173 0.21728 -0.23611 0.22407 C -0.22552 0.23703 -0.23906 0.2216 -0.22864 0.23086 C -0.22725 0.23209 -0.22638 0.23395 -0.22482 0.23518 C -0.2243 0.23765 -0.22361 0.24043 -0.22257 0.24197 C -0.22135 0.24351 -0.21979 0.24321 -0.21857 0.24413 C -0.21597 0.24691 -0.21423 0.25154 -0.21128 0.25308 C -0.21007 0.2537 -0.2085 0.25432 -0.20746 0.25524 C -0.20468 0.25802 -0.20243 0.26111 -0.2 0.26419 C -0.19878 0.26574 -0.19757 0.2679 -0.19618 0.26851 C -0.19496 0.26944 -0.19375 0.26975 -0.19236 0.27098 C -0.18993 0.27345 -0.18784 0.27808 -0.18489 0.27963 C -0.18368 0.28055 -0.18229 0.28086 -0.18107 0.28209 C -0.17986 0.28333 -0.17899 0.28549 -0.17743 0.28642 C -0.17517 0.28827 -0.17239 0.28919 -0.17013 0.29074 C -0.16684 0.29321 -0.16354 0.29568 -0.16007 0.29753 C -0.14895 0.30308 -0.16007 0.2966 -0.15138 0.30216 C -0.14791 0.30123 -0.14427 0.30154 -0.14132 0.29969 C -0.13784 0.29784 -0.13507 0.29012 -0.13246 0.28642 C -0.13003 0.28302 -0.12482 0.27747 -0.12482 0.27777 C -0.11649 0.25463 -0.12951 0.29012 -0.11996 0.26203 C -0.11857 0.2574 -0.11579 0.2537 -0.11493 0.24876 C -0.11441 0.24629 -0.11441 0.24413 -0.11371 0.24197 C -0.11267 0.23858 -0.1085 0.2287 -0.10763 0.22654 C -0.10659 0.22438 -0.10607 0.22191 -0.10486 0.21975 C -0.1026 0.21512 -0.09757 0.20648 -0.09757 0.20679 C -0.09722 0.20432 -0.09687 0.20185 -0.09635 0.19969 C -0.09479 0.19506 -0.09218 0.19135 -0.09132 0.18642 C -0.09097 0.18426 -0.09045 0.18179 -0.0901 0.17963 C -0.08923 0.17747 -0.08802 0.17561 -0.0875 0.17314 L -0.08385 0.15308 C -0.08333 0.15092 -0.08333 0.14845 -0.08263 0.14629 L -0.08003 0.13981 C -0.07795 0.12561 -0.07968 0.13333 -0.07378 0.11759 C -0.07291 0.11543 -0.07257 0.11234 -0.07118 0.1108 L -0.06753 0.10648 C -0.06701 0.10432 -0.06666 0.10185 -0.06614 0.09969 C -0.06458 0.09351 -0.06284 0.09135 -0.05989 0.08642 C -0.05694 0.06975 -0.06111 0.09043 -0.05607 0.07314 C -0.05329 0.06296 -0.05694 0.06944 -0.05243 0.05987 C -0.05121 0.0574 -0.04982 0.05555 -0.04861 0.05308 L -0.04114 0.03302 C -0.04027 0.03086 -0.03975 0.02839 -0.03888 0.02654 C -0.03298 0.01605 -0.03645 0.0216 -0.0276 0.0108 C -0.02638 0.00926 -0.02517 0.00709 -0.02378 0.00648 C -0.02222 0.00555 -0.02048 0.00493 -0.01875 0.00432 C -0.01597 0.00277 -0.01284 0.0003 -0.01007 -0.00031 C -0.00659 -0.00062 -0.00329 -0.00031 -4.16667E-6 -0.00031 L -4.16667E-6 3.82716E-6 " pathEditMode="relative" rAng="0" ptsTypes="AAAAAAAAAAAAAAAAAAAAAAAAAAAAAAAAAAAAAAAAAAAAAAAAAAAAAAAAAAAAAAAAAAAAAAAAAAAAAAAAAAAAAAAAAAAAAAAAAAA">
                                      <p:cBhvr>
                                        <p:cTn id="49" dur="1750" fill="hold"/>
                                        <p:tgtEl>
                                          <p:spTgt spid="10"/>
                                        </p:tgtEl>
                                        <p:attrNameLst>
                                          <p:attrName>ppt_x</p:attrName>
                                          <p:attrName>ppt_y</p:attrName>
                                        </p:attrNameLst>
                                      </p:cBhvr>
                                      <p:rCtr x="30729" y="-6914"/>
                                    </p:animMotion>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8" grpId="1" animBg="1"/>
      <p:bldP spid="9" grpId="0" animBg="1"/>
      <p:bldP spid="9" grpId="1" animBg="1"/>
      <p:bldP spid="10" grpId="0" animBg="1"/>
      <p:bldP spid="10" grpId="1"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txBox="1"/>
          <p:nvPr/>
        </p:nvSpPr>
        <p:spPr>
          <a:xfrm>
            <a:off x="2065499" y="2204559"/>
            <a:ext cx="3161677" cy="523220"/>
          </a:xfrm>
          <a:prstGeom prst="rect">
            <a:avLst/>
          </a:prstGeom>
          <a:noFill/>
        </p:spPr>
        <p:txBody>
          <a:bodyPr wrap="square" rtlCol="0">
            <a:spAutoFit/>
          </a:bodyPr>
          <a:lstStyle/>
          <a:p>
            <a:r>
              <a:rPr lang="zh-CN" altLang="en-US" sz="2800" b="1" dirty="0" smtClean="0">
                <a:solidFill>
                  <a:srgbClr val="4FA7C7"/>
                </a:solidFill>
              </a:rPr>
              <a:t>点击此处添加文本</a:t>
            </a:r>
            <a:endParaRPr lang="zh-CN" altLang="en-US" sz="2800" b="1" dirty="0">
              <a:solidFill>
                <a:srgbClr val="4FA7C7"/>
              </a:solidFill>
            </a:endParaRPr>
          </a:p>
        </p:txBody>
      </p:sp>
      <p:grpSp>
        <p:nvGrpSpPr>
          <p:cNvPr id="3" name="淘宝网Chenying0907出品 2"/>
          <p:cNvGrpSpPr/>
          <p:nvPr/>
        </p:nvGrpSpPr>
        <p:grpSpPr>
          <a:xfrm>
            <a:off x="1489481" y="-992459"/>
            <a:ext cx="936709" cy="3271040"/>
            <a:chOff x="1489481" y="-992459"/>
            <a:chExt cx="936709" cy="3271040"/>
          </a:xfrm>
        </p:grpSpPr>
        <p:cxnSp>
          <p:nvCxnSpPr>
            <p:cNvPr id="4" name="淘宝网Chenying0907出品 3"/>
            <p:cNvCxnSpPr/>
            <p:nvPr/>
          </p:nvCxnSpPr>
          <p:spPr>
            <a:xfrm flipV="1">
              <a:off x="1940312" y="-992459"/>
              <a:ext cx="0" cy="23640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5" name="淘宝网Chenying0907出品 4"/>
            <p:cNvGrpSpPr/>
            <p:nvPr/>
          </p:nvGrpSpPr>
          <p:grpSpPr>
            <a:xfrm>
              <a:off x="1489481" y="1341872"/>
              <a:ext cx="936709" cy="936709"/>
              <a:chOff x="1489481" y="1341872"/>
              <a:chExt cx="936709" cy="936709"/>
            </a:xfrm>
          </p:grpSpPr>
          <p:pic>
            <p:nvPicPr>
              <p:cNvPr id="6" name="淘宝网chenying0907出品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78705">
                <a:off x="1489481" y="1341872"/>
                <a:ext cx="936709" cy="936709"/>
              </a:xfrm>
              <a:prstGeom prst="rect">
                <a:avLst/>
              </a:prstGeom>
            </p:spPr>
          </p:pic>
          <p:sp>
            <p:nvSpPr>
              <p:cNvPr id="7" name="淘宝网Chenying0907出品 6"/>
              <p:cNvSpPr txBox="1"/>
              <p:nvPr/>
            </p:nvSpPr>
            <p:spPr>
              <a:xfrm>
                <a:off x="1656470" y="1493833"/>
                <a:ext cx="595035" cy="584775"/>
              </a:xfrm>
              <a:prstGeom prst="rect">
                <a:avLst/>
              </a:prstGeom>
              <a:noFill/>
            </p:spPr>
            <p:txBody>
              <a:bodyPr wrap="none" rtlCol="0">
                <a:spAutoFit/>
              </a:bodyPr>
              <a:lstStyle/>
              <a:p>
                <a:r>
                  <a:rPr lang="en-US" altLang="zh-CN" sz="3200" dirty="0" smtClean="0">
                    <a:solidFill>
                      <a:srgbClr val="4FA7C7"/>
                    </a:solidFill>
                  </a:rPr>
                  <a:t>02</a:t>
                </a:r>
                <a:endParaRPr lang="zh-CN" altLang="en-US" sz="3200" dirty="0">
                  <a:solidFill>
                    <a:srgbClr val="4FA7C7"/>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8000">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14:bounceEnd="48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8000">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3"/>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250" fill="hold"/>
                                            <p:tgtEl>
                                              <p:spTgt spid="2"/>
                                            </p:tgtEl>
                                            <p:attrNameLst>
                                              <p:attrName>ppt_w</p:attrName>
                                            </p:attrNameLst>
                                          </p:cBhvr>
                                          <p:tavLst>
                                            <p:tav tm="0">
                                              <p:val>
                                                <p:fltVal val="0"/>
                                              </p:val>
                                            </p:tav>
                                            <p:tav tm="100000">
                                              <p:val>
                                                <p:strVal val="#ppt_w"/>
                                              </p:val>
                                            </p:tav>
                                          </p:tavLst>
                                        </p:anim>
                                        <p:anim calcmode="lin" valueType="num">
                                          <p:cBhvr>
                                            <p:cTn id="14" dur="1250" fill="hold"/>
                                            <p:tgtEl>
                                              <p:spTgt spid="2"/>
                                            </p:tgtEl>
                                            <p:attrNameLst>
                                              <p:attrName>ppt_h</p:attrName>
                                            </p:attrNameLst>
                                          </p:cBhvr>
                                          <p:tavLst>
                                            <p:tav tm="0">
                                              <p:val>
                                                <p:fltVal val="0"/>
                                              </p:val>
                                            </p:tav>
                                            <p:tav tm="100000">
                                              <p:val>
                                                <p:strVal val="#ppt_h"/>
                                              </p:val>
                                            </p:tav>
                                          </p:tavLst>
                                        </p:anim>
                                        <p:anim calcmode="lin" valueType="num">
                                          <p:cBhvr>
                                            <p:cTn id="15" dur="1250" fill="hold"/>
                                            <p:tgtEl>
                                              <p:spTgt spid="2"/>
                                            </p:tgtEl>
                                            <p:attrNameLst>
                                              <p:attrName>style.rotation</p:attrName>
                                            </p:attrNameLst>
                                          </p:cBhvr>
                                          <p:tavLst>
                                            <p:tav tm="0">
                                              <p:val>
                                                <p:fltVal val="360"/>
                                              </p:val>
                                            </p:tav>
                                            <p:tav tm="100000">
                                              <p:val>
                                                <p:fltVal val="0"/>
                                              </p:val>
                                            </p:tav>
                                          </p:tavLst>
                                        </p:anim>
                                        <p:animEffect transition="in" filter="fade">
                                          <p:cBhvr>
                                            <p:cTn id="1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3"/>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250" fill="hold"/>
                                            <p:tgtEl>
                                              <p:spTgt spid="2"/>
                                            </p:tgtEl>
                                            <p:attrNameLst>
                                              <p:attrName>ppt_w</p:attrName>
                                            </p:attrNameLst>
                                          </p:cBhvr>
                                          <p:tavLst>
                                            <p:tav tm="0">
                                              <p:val>
                                                <p:fltVal val="0"/>
                                              </p:val>
                                            </p:tav>
                                            <p:tav tm="100000">
                                              <p:val>
                                                <p:strVal val="#ppt_w"/>
                                              </p:val>
                                            </p:tav>
                                          </p:tavLst>
                                        </p:anim>
                                        <p:anim calcmode="lin" valueType="num">
                                          <p:cBhvr>
                                            <p:cTn id="14" dur="1250" fill="hold"/>
                                            <p:tgtEl>
                                              <p:spTgt spid="2"/>
                                            </p:tgtEl>
                                            <p:attrNameLst>
                                              <p:attrName>ppt_h</p:attrName>
                                            </p:attrNameLst>
                                          </p:cBhvr>
                                          <p:tavLst>
                                            <p:tav tm="0">
                                              <p:val>
                                                <p:fltVal val="0"/>
                                              </p:val>
                                            </p:tav>
                                            <p:tav tm="100000">
                                              <p:val>
                                                <p:strVal val="#ppt_h"/>
                                              </p:val>
                                            </p:tav>
                                          </p:tavLst>
                                        </p:anim>
                                        <p:anim calcmode="lin" valueType="num">
                                          <p:cBhvr>
                                            <p:cTn id="15" dur="1250" fill="hold"/>
                                            <p:tgtEl>
                                              <p:spTgt spid="2"/>
                                            </p:tgtEl>
                                            <p:attrNameLst>
                                              <p:attrName>style.rotation</p:attrName>
                                            </p:attrNameLst>
                                          </p:cBhvr>
                                          <p:tavLst>
                                            <p:tav tm="0">
                                              <p:val>
                                                <p:fltVal val="360"/>
                                              </p:val>
                                            </p:tav>
                                            <p:tav tm="100000">
                                              <p:val>
                                                <p:fltVal val="0"/>
                                              </p:val>
                                            </p:tav>
                                          </p:tavLst>
                                        </p:anim>
                                        <p:animEffect transition="in" filter="fade">
                                          <p:cBhvr>
                                            <p:cTn id="1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淘宝网Chenying0907出品 17"/>
          <p:cNvGrpSpPr/>
          <p:nvPr/>
        </p:nvGrpSpPr>
        <p:grpSpPr>
          <a:xfrm rot="258724">
            <a:off x="1273167" y="1466080"/>
            <a:ext cx="1895707" cy="1944000"/>
            <a:chOff x="1371600" y="970154"/>
            <a:chExt cx="2798956" cy="2870259"/>
          </a:xfrm>
          <a:effectLst>
            <a:outerShdw blurRad="50800" dist="38100" dir="5400000" algn="t" rotWithShape="0">
              <a:prstClr val="black">
                <a:alpha val="40000"/>
              </a:prstClr>
            </a:outerShdw>
          </a:effectLst>
        </p:grpSpPr>
        <p:sp>
          <p:nvSpPr>
            <p:cNvPr id="19" name="淘宝网Chenying0907出品 18"/>
            <p:cNvSpPr/>
            <p:nvPr/>
          </p:nvSpPr>
          <p:spPr>
            <a:xfrm>
              <a:off x="1371600" y="970154"/>
              <a:ext cx="2798956" cy="287025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0" name="淘宝网chenying0907出品 19"/>
            <p:cNvPicPr>
              <a:picLocks noChangeAspect="1"/>
            </p:cNvPicPr>
            <p:nvPr/>
          </p:nvPicPr>
          <p:blipFill rotWithShape="1">
            <a:blip r:embed="rId3" cstate="print">
              <a:extLst>
                <a:ext uri="{28A0092B-C50C-407E-A947-70E740481C1C}">
                  <a14:useLocalDpi xmlns:a14="http://schemas.microsoft.com/office/drawing/2010/main" val="0"/>
                </a:ext>
              </a:extLst>
            </a:blip>
            <a:srcRect r="15185" b="5040"/>
            <a:stretch>
              <a:fillRect/>
            </a:stretch>
          </p:blipFill>
          <p:spPr>
            <a:xfrm>
              <a:off x="1483000" y="1115122"/>
              <a:ext cx="2576156" cy="2174488"/>
            </a:xfrm>
            <a:prstGeom prst="rect">
              <a:avLst/>
            </a:prstGeom>
          </p:spPr>
        </p:pic>
      </p:grpSp>
      <p:grpSp>
        <p:nvGrpSpPr>
          <p:cNvPr id="21" name="淘宝网Chenying0907出品 20"/>
          <p:cNvGrpSpPr/>
          <p:nvPr/>
        </p:nvGrpSpPr>
        <p:grpSpPr>
          <a:xfrm rot="21415178">
            <a:off x="3857370" y="2610672"/>
            <a:ext cx="1764000" cy="1980000"/>
            <a:chOff x="3678646" y="1159370"/>
            <a:chExt cx="1764000" cy="1980000"/>
          </a:xfrm>
          <a:effectLst>
            <a:outerShdw blurRad="50800" dist="38100" dir="5400000" algn="t" rotWithShape="0">
              <a:prstClr val="black">
                <a:alpha val="40000"/>
              </a:prstClr>
            </a:outerShdw>
          </a:effectLst>
        </p:grpSpPr>
        <p:sp>
          <p:nvSpPr>
            <p:cNvPr id="22" name="淘宝网Chenying0907出品 21"/>
            <p:cNvSpPr/>
            <p:nvPr/>
          </p:nvSpPr>
          <p:spPr>
            <a:xfrm>
              <a:off x="3678646" y="1159370"/>
              <a:ext cx="1764000" cy="19800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3" name="淘宝网chenying0907出品 22"/>
            <p:cNvPicPr>
              <a:picLocks noChangeAspect="1"/>
            </p:cNvPicPr>
            <p:nvPr/>
          </p:nvPicPr>
          <p:blipFill rotWithShape="1">
            <a:blip r:embed="rId4" cstate="print">
              <a:extLst>
                <a:ext uri="{28A0092B-C50C-407E-A947-70E740481C1C}">
                  <a14:useLocalDpi xmlns:a14="http://schemas.microsoft.com/office/drawing/2010/main" val="0"/>
                </a:ext>
              </a:extLst>
            </a:blip>
            <a:srcRect t="8194" b="13279"/>
            <a:stretch>
              <a:fillRect/>
            </a:stretch>
          </p:blipFill>
          <p:spPr>
            <a:xfrm>
              <a:off x="3757133" y="1260088"/>
              <a:ext cx="1607029" cy="1514954"/>
            </a:xfrm>
            <a:prstGeom prst="rect">
              <a:avLst/>
            </a:prstGeom>
          </p:spPr>
        </p:pic>
      </p:grpSp>
      <p:grpSp>
        <p:nvGrpSpPr>
          <p:cNvPr id="24" name="淘宝网Chenying0907出品 23"/>
          <p:cNvGrpSpPr/>
          <p:nvPr/>
        </p:nvGrpSpPr>
        <p:grpSpPr>
          <a:xfrm rot="21338546">
            <a:off x="6016122" y="909578"/>
            <a:ext cx="1800000" cy="1980000"/>
            <a:chOff x="5957434" y="1159372"/>
            <a:chExt cx="1800000" cy="1980000"/>
          </a:xfrm>
          <a:effectLst>
            <a:outerShdw blurRad="50800" dist="38100" dir="5400000" algn="t" rotWithShape="0">
              <a:prstClr val="black">
                <a:alpha val="40000"/>
              </a:prstClr>
            </a:outerShdw>
          </a:effectLst>
        </p:grpSpPr>
        <p:sp>
          <p:nvSpPr>
            <p:cNvPr id="25" name="淘宝网Chenying0907出品 24"/>
            <p:cNvSpPr/>
            <p:nvPr/>
          </p:nvSpPr>
          <p:spPr>
            <a:xfrm>
              <a:off x="5957434" y="1159372"/>
              <a:ext cx="1800000" cy="19800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6" name="淘宝网chenying0907出品 25"/>
            <p:cNvPicPr>
              <a:picLocks noChangeAspect="1"/>
            </p:cNvPicPr>
            <p:nvPr/>
          </p:nvPicPr>
          <p:blipFill rotWithShape="1">
            <a:blip r:embed="rId5" cstate="print">
              <a:extLst>
                <a:ext uri="{28A0092B-C50C-407E-A947-70E740481C1C}">
                  <a14:useLocalDpi xmlns:a14="http://schemas.microsoft.com/office/drawing/2010/main" val="0"/>
                </a:ext>
              </a:extLst>
            </a:blip>
            <a:srcRect t="8022" b="10026"/>
            <a:stretch>
              <a:fillRect/>
            </a:stretch>
          </p:blipFill>
          <p:spPr>
            <a:xfrm>
              <a:off x="6043029" y="1235631"/>
              <a:ext cx="1628811" cy="1518741"/>
            </a:xfrm>
            <a:prstGeom prst="rect">
              <a:avLst/>
            </a:prstGeom>
          </p:spPr>
        </p:pic>
      </p:grpSp>
      <p:sp>
        <p:nvSpPr>
          <p:cNvPr id="27" name="淘宝网Chenying0907出品 26"/>
          <p:cNvSpPr/>
          <p:nvPr/>
        </p:nvSpPr>
        <p:spPr>
          <a:xfrm rot="3411083" flipH="1">
            <a:off x="5939629" y="854002"/>
            <a:ext cx="396000" cy="180000"/>
          </a:xfrm>
          <a:prstGeom prst="rect">
            <a:avLst/>
          </a:prstGeom>
          <a:solidFill>
            <a:srgbClr val="4FA7C7">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淘宝网Chenying0907出品 27"/>
          <p:cNvSpPr/>
          <p:nvPr/>
        </p:nvSpPr>
        <p:spPr>
          <a:xfrm rot="17497755">
            <a:off x="7486554" y="803620"/>
            <a:ext cx="396000" cy="180000"/>
          </a:xfrm>
          <a:prstGeom prst="rect">
            <a:avLst/>
          </a:prstGeom>
          <a:solidFill>
            <a:srgbClr val="4FA7C7">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淘宝网Chenying0907出品 28"/>
          <p:cNvSpPr/>
          <p:nvPr/>
        </p:nvSpPr>
        <p:spPr>
          <a:xfrm rot="3743236" flipH="1">
            <a:off x="3764861" y="2532701"/>
            <a:ext cx="396000" cy="180000"/>
          </a:xfrm>
          <a:prstGeom prst="rect">
            <a:avLst/>
          </a:prstGeom>
          <a:solidFill>
            <a:srgbClr val="4FA7C7">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淘宝网Chenying0907出品 29"/>
          <p:cNvSpPr/>
          <p:nvPr/>
        </p:nvSpPr>
        <p:spPr>
          <a:xfrm rot="17837066">
            <a:off x="5264913" y="2530458"/>
            <a:ext cx="396000" cy="180000"/>
          </a:xfrm>
          <a:prstGeom prst="rect">
            <a:avLst/>
          </a:prstGeom>
          <a:solidFill>
            <a:srgbClr val="4FA7C7">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淘宝网Chenying0907出品 30"/>
          <p:cNvSpPr/>
          <p:nvPr/>
        </p:nvSpPr>
        <p:spPr>
          <a:xfrm rot="3411083" flipH="1">
            <a:off x="1304950" y="1331248"/>
            <a:ext cx="396000" cy="180000"/>
          </a:xfrm>
          <a:prstGeom prst="rect">
            <a:avLst/>
          </a:prstGeom>
          <a:solidFill>
            <a:srgbClr val="4FA7C7">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淘宝网Chenying0907出品 31"/>
          <p:cNvSpPr/>
          <p:nvPr/>
        </p:nvSpPr>
        <p:spPr>
          <a:xfrm rot="17497755">
            <a:off x="2840031" y="1391907"/>
            <a:ext cx="396000" cy="180000"/>
          </a:xfrm>
          <a:prstGeom prst="rect">
            <a:avLst/>
          </a:prstGeom>
          <a:solidFill>
            <a:srgbClr val="4FA7C7">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淘宝网Chenying0907出品 32"/>
          <p:cNvSpPr/>
          <p:nvPr/>
        </p:nvSpPr>
        <p:spPr>
          <a:xfrm rot="239670">
            <a:off x="1441155" y="3042972"/>
            <a:ext cx="1415772" cy="338554"/>
          </a:xfrm>
          <a:prstGeom prst="rect">
            <a:avLst/>
          </a:prstGeom>
        </p:spPr>
        <p:txBody>
          <a:bodyPr wrap="none">
            <a:spAutoFit/>
          </a:bodyPr>
          <a:lstStyle/>
          <a:p>
            <a:r>
              <a:rPr lang="zh-CN" altLang="en-US" sz="1600" b="1" dirty="0">
                <a:solidFill>
                  <a:srgbClr val="463942"/>
                </a:solidFill>
              </a:rPr>
              <a:t>点击</a:t>
            </a:r>
            <a:r>
              <a:rPr lang="zh-CN" altLang="en-US" sz="1600" b="1" dirty="0" smtClean="0">
                <a:solidFill>
                  <a:srgbClr val="463942"/>
                </a:solidFill>
              </a:rPr>
              <a:t>此处文本</a:t>
            </a:r>
            <a:endParaRPr lang="zh-CN" altLang="en-US" sz="1400" b="1" dirty="0">
              <a:solidFill>
                <a:srgbClr val="463942"/>
              </a:solidFill>
            </a:endParaRPr>
          </a:p>
        </p:txBody>
      </p:sp>
      <p:sp>
        <p:nvSpPr>
          <p:cNvPr id="34" name="淘宝网Chenying0907出品 33"/>
          <p:cNvSpPr/>
          <p:nvPr/>
        </p:nvSpPr>
        <p:spPr>
          <a:xfrm rot="21414696">
            <a:off x="4063777" y="4204131"/>
            <a:ext cx="1415772" cy="338554"/>
          </a:xfrm>
          <a:prstGeom prst="rect">
            <a:avLst/>
          </a:prstGeom>
        </p:spPr>
        <p:txBody>
          <a:bodyPr wrap="none">
            <a:spAutoFit/>
          </a:bodyPr>
          <a:lstStyle/>
          <a:p>
            <a:r>
              <a:rPr lang="zh-CN" altLang="en-US" sz="1600" b="1" dirty="0">
                <a:solidFill>
                  <a:srgbClr val="463942"/>
                </a:solidFill>
              </a:rPr>
              <a:t>点击</a:t>
            </a:r>
            <a:r>
              <a:rPr lang="zh-CN" altLang="en-US" sz="1600" b="1" dirty="0" smtClean="0">
                <a:solidFill>
                  <a:srgbClr val="463942"/>
                </a:solidFill>
              </a:rPr>
              <a:t>此处文本</a:t>
            </a:r>
            <a:endParaRPr lang="zh-CN" altLang="en-US" sz="1400" b="1" dirty="0">
              <a:solidFill>
                <a:srgbClr val="463942"/>
              </a:solidFill>
            </a:endParaRPr>
          </a:p>
        </p:txBody>
      </p:sp>
      <p:sp>
        <p:nvSpPr>
          <p:cNvPr id="35" name="淘宝网Chenying0907出品 34"/>
          <p:cNvSpPr/>
          <p:nvPr/>
        </p:nvSpPr>
        <p:spPr>
          <a:xfrm rot="21360000">
            <a:off x="6264080" y="2509503"/>
            <a:ext cx="1415772" cy="338554"/>
          </a:xfrm>
          <a:prstGeom prst="rect">
            <a:avLst/>
          </a:prstGeom>
        </p:spPr>
        <p:txBody>
          <a:bodyPr wrap="none">
            <a:spAutoFit/>
          </a:bodyPr>
          <a:lstStyle/>
          <a:p>
            <a:r>
              <a:rPr lang="zh-CN" altLang="en-US" sz="1600" b="1" dirty="0">
                <a:solidFill>
                  <a:srgbClr val="463942"/>
                </a:solidFill>
              </a:rPr>
              <a:t>点击</a:t>
            </a:r>
            <a:r>
              <a:rPr lang="zh-CN" altLang="en-US" sz="1600" b="1" dirty="0" smtClean="0">
                <a:solidFill>
                  <a:srgbClr val="463942"/>
                </a:solidFill>
              </a:rPr>
              <a:t>此处文本</a:t>
            </a:r>
            <a:endParaRPr lang="zh-CN" altLang="en-US" sz="1400" b="1" dirty="0">
              <a:solidFill>
                <a:srgbClr val="46394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网Chenying0907出品 1"/>
          <p:cNvGrpSpPr/>
          <p:nvPr/>
        </p:nvGrpSpPr>
        <p:grpSpPr>
          <a:xfrm>
            <a:off x="5074071" y="783411"/>
            <a:ext cx="2490952" cy="2312468"/>
            <a:chOff x="5475515" y="924911"/>
            <a:chExt cx="2490952" cy="2312468"/>
          </a:xfrm>
        </p:grpSpPr>
        <p:cxnSp>
          <p:nvCxnSpPr>
            <p:cNvPr id="3" name="淘宝网Chenying0907出品 2"/>
            <p:cNvCxnSpPr>
              <a:endCxn id="6" idx="7"/>
            </p:cNvCxnSpPr>
            <p:nvPr/>
          </p:nvCxnSpPr>
          <p:spPr>
            <a:xfrm flipV="1">
              <a:off x="6358759" y="955695"/>
              <a:ext cx="873105" cy="423788"/>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cxnSp>
          <p:nvCxnSpPr>
            <p:cNvPr id="4" name="淘宝网Chenying0907出品 3"/>
            <p:cNvCxnSpPr>
              <a:stCxn id="6" idx="0"/>
            </p:cNvCxnSpPr>
            <p:nvPr/>
          </p:nvCxnSpPr>
          <p:spPr>
            <a:xfrm>
              <a:off x="7157545" y="924911"/>
              <a:ext cx="346841" cy="804041"/>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sp>
          <p:nvSpPr>
            <p:cNvPr id="5" name="淘宝网Chenying0907出品 4"/>
            <p:cNvSpPr/>
            <p:nvPr/>
          </p:nvSpPr>
          <p:spPr>
            <a:xfrm rot="1075497">
              <a:off x="5475515" y="1507232"/>
              <a:ext cx="2490952" cy="1730147"/>
            </a:xfrm>
            <a:prstGeom prst="rect">
              <a:avLst/>
            </a:prstGeom>
            <a:solidFill>
              <a:schemeClr val="tx1">
                <a:lumMod val="75000"/>
                <a:lumOff val="25000"/>
              </a:schemeClr>
            </a:solidFill>
            <a:ln w="120650">
              <a:gradFill flip="none" rotWithShape="1">
                <a:gsLst>
                  <a:gs pos="0">
                    <a:srgbClr val="A5A171"/>
                  </a:gs>
                  <a:gs pos="100000">
                    <a:srgbClr val="A5A171">
                      <a:lumMod val="70000"/>
                    </a:srgb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5"/>
            <p:cNvSpPr/>
            <p:nvPr/>
          </p:nvSpPr>
          <p:spPr>
            <a:xfrm>
              <a:off x="7052442" y="924911"/>
              <a:ext cx="210206" cy="210206"/>
            </a:xfrm>
            <a:prstGeom prst="ellipse">
              <a:avLst/>
            </a:prstGeom>
            <a:solidFill>
              <a:schemeClr val="tx1">
                <a:lumMod val="65000"/>
                <a:lumOff val="3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淘宝网Chenying0907出品 6"/>
          <p:cNvGrpSpPr/>
          <p:nvPr/>
        </p:nvGrpSpPr>
        <p:grpSpPr>
          <a:xfrm rot="19567200">
            <a:off x="964587" y="1254551"/>
            <a:ext cx="2490952" cy="2312468"/>
            <a:chOff x="5475515" y="924911"/>
            <a:chExt cx="2490952" cy="2312468"/>
          </a:xfrm>
        </p:grpSpPr>
        <p:cxnSp>
          <p:nvCxnSpPr>
            <p:cNvPr id="8" name="淘宝网Chenying0907出品 7"/>
            <p:cNvCxnSpPr>
              <a:endCxn id="11" idx="7"/>
            </p:cNvCxnSpPr>
            <p:nvPr/>
          </p:nvCxnSpPr>
          <p:spPr>
            <a:xfrm flipV="1">
              <a:off x="6358759" y="955695"/>
              <a:ext cx="873105" cy="423788"/>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cxnSp>
          <p:nvCxnSpPr>
            <p:cNvPr id="9" name="淘宝网Chenying0907出品 8"/>
            <p:cNvCxnSpPr>
              <a:stCxn id="11" idx="0"/>
            </p:cNvCxnSpPr>
            <p:nvPr/>
          </p:nvCxnSpPr>
          <p:spPr>
            <a:xfrm>
              <a:off x="7157545" y="924911"/>
              <a:ext cx="346841" cy="804041"/>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sp>
          <p:nvSpPr>
            <p:cNvPr id="10" name="淘宝网Chenying0907出品 9"/>
            <p:cNvSpPr/>
            <p:nvPr/>
          </p:nvSpPr>
          <p:spPr>
            <a:xfrm rot="1075497">
              <a:off x="5475515" y="1507232"/>
              <a:ext cx="2490952" cy="1730147"/>
            </a:xfrm>
            <a:prstGeom prst="rect">
              <a:avLst/>
            </a:prstGeom>
            <a:solidFill>
              <a:schemeClr val="tx1">
                <a:lumMod val="75000"/>
                <a:lumOff val="25000"/>
              </a:schemeClr>
            </a:solidFill>
            <a:ln w="120650">
              <a:gradFill flip="none" rotWithShape="1">
                <a:gsLst>
                  <a:gs pos="0">
                    <a:srgbClr val="A5A171"/>
                  </a:gs>
                  <a:gs pos="100000">
                    <a:srgbClr val="A5A171">
                      <a:lumMod val="70000"/>
                    </a:srgb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淘宝网Chenying0907出品 10"/>
            <p:cNvSpPr/>
            <p:nvPr/>
          </p:nvSpPr>
          <p:spPr>
            <a:xfrm>
              <a:off x="7052442" y="924911"/>
              <a:ext cx="210206" cy="210206"/>
            </a:xfrm>
            <a:prstGeom prst="ellipse">
              <a:avLst/>
            </a:prstGeom>
            <a:solidFill>
              <a:schemeClr val="tx1">
                <a:lumMod val="65000"/>
                <a:lumOff val="3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淘宝网chenying0907出品 11"/>
          <p:cNvPicPr>
            <a:picLocks noChangeAspect="1"/>
          </p:cNvPicPr>
          <p:nvPr/>
        </p:nvPicPr>
        <p:blipFill rotWithShape="1">
          <a:blip r:embed="rId3" cstate="print">
            <a:extLst>
              <a:ext uri="{28A0092B-C50C-407E-A947-70E740481C1C}">
                <a14:useLocalDpi xmlns:a14="http://schemas.microsoft.com/office/drawing/2010/main" val="0"/>
              </a:ext>
            </a:extLst>
          </a:blip>
          <a:srcRect l="4480" t="24978" b="5389"/>
          <a:stretch>
            <a:fillRect/>
          </a:stretch>
        </p:blipFill>
        <p:spPr>
          <a:xfrm rot="20636978">
            <a:off x="1202197" y="1910891"/>
            <a:ext cx="2245063" cy="1185907"/>
          </a:xfrm>
          <a:prstGeom prst="rect">
            <a:avLst/>
          </a:prstGeom>
        </p:spPr>
      </p:pic>
      <p:sp>
        <p:nvSpPr>
          <p:cNvPr id="13" name="淘宝网Chenying0907出品 12"/>
          <p:cNvSpPr/>
          <p:nvPr/>
        </p:nvSpPr>
        <p:spPr>
          <a:xfrm rot="20642084">
            <a:off x="1692030" y="3050844"/>
            <a:ext cx="1826141" cy="338554"/>
          </a:xfrm>
          <a:prstGeom prst="rect">
            <a:avLst/>
          </a:prstGeom>
        </p:spPr>
        <p:txBody>
          <a:bodyPr wrap="none">
            <a:spAutoFit/>
          </a:bodyPr>
          <a:lstStyle/>
          <a:p>
            <a:r>
              <a:rPr lang="zh-CN" altLang="en-US" sz="1600" b="1" dirty="0">
                <a:solidFill>
                  <a:schemeClr val="accent4">
                    <a:lumMod val="20000"/>
                    <a:lumOff val="80000"/>
                  </a:schemeClr>
                </a:solidFill>
              </a:rPr>
              <a:t>点击此处添加文本</a:t>
            </a:r>
            <a:endParaRPr lang="zh-CN" altLang="en-US" sz="1400" b="1" dirty="0">
              <a:solidFill>
                <a:schemeClr val="accent4">
                  <a:lumMod val="20000"/>
                  <a:lumOff val="80000"/>
                </a:schemeClr>
              </a:solidFill>
            </a:endParaRPr>
          </a:p>
        </p:txBody>
      </p:sp>
      <p:pic>
        <p:nvPicPr>
          <p:cNvPr id="14" name="淘宝网chenying0907出品 13"/>
          <p:cNvPicPr>
            <a:picLocks noChangeAspect="1"/>
          </p:cNvPicPr>
          <p:nvPr/>
        </p:nvPicPr>
        <p:blipFill rotWithShape="1">
          <a:blip r:embed="rId4" cstate="print">
            <a:extLst>
              <a:ext uri="{28A0092B-C50C-407E-A947-70E740481C1C}">
                <a14:useLocalDpi xmlns:a14="http://schemas.microsoft.com/office/drawing/2010/main" val="0"/>
              </a:ext>
            </a:extLst>
          </a:blip>
          <a:srcRect t="19125" b="8958"/>
          <a:stretch>
            <a:fillRect/>
          </a:stretch>
        </p:blipFill>
        <p:spPr>
          <a:xfrm rot="1071691">
            <a:off x="5234721" y="1503282"/>
            <a:ext cx="2245448" cy="1209550"/>
          </a:xfrm>
          <a:prstGeom prst="rect">
            <a:avLst/>
          </a:prstGeom>
        </p:spPr>
      </p:pic>
      <p:sp>
        <p:nvSpPr>
          <p:cNvPr id="15" name="淘宝网Chenying0907出品 14"/>
          <p:cNvSpPr/>
          <p:nvPr/>
        </p:nvSpPr>
        <p:spPr>
          <a:xfrm rot="1051288">
            <a:off x="5159401" y="2636951"/>
            <a:ext cx="1826141" cy="338554"/>
          </a:xfrm>
          <a:prstGeom prst="rect">
            <a:avLst/>
          </a:prstGeom>
        </p:spPr>
        <p:txBody>
          <a:bodyPr wrap="none">
            <a:spAutoFit/>
          </a:bodyPr>
          <a:lstStyle/>
          <a:p>
            <a:r>
              <a:rPr lang="zh-CN" altLang="en-US" sz="1600" b="1" dirty="0">
                <a:solidFill>
                  <a:prstClr val="white"/>
                </a:solidFill>
              </a:rPr>
              <a:t>点击此处添加文本</a:t>
            </a:r>
            <a:endParaRPr lang="zh-CN" altLang="en-US" sz="1400" b="1" dirty="0"/>
          </a:p>
        </p:txBody>
      </p:sp>
      <p:sp>
        <p:nvSpPr>
          <p:cNvPr id="16" name="淘宝网Chenying0907出品 15"/>
          <p:cNvSpPr txBox="1"/>
          <p:nvPr/>
        </p:nvSpPr>
        <p:spPr>
          <a:xfrm>
            <a:off x="2425189" y="3808350"/>
            <a:ext cx="5079197" cy="584775"/>
          </a:xfrm>
          <a:prstGeom prst="rect">
            <a:avLst/>
          </a:prstGeom>
          <a:noFill/>
        </p:spPr>
        <p:txBody>
          <a:bodyPr wrap="square" rtlCol="0">
            <a:spAutoFit/>
          </a:bodyPr>
          <a:lstStyle/>
          <a:p>
            <a:r>
              <a:rPr lang="zh-CN" altLang="en-US" sz="1600" dirty="0" smtClean="0">
                <a:solidFill>
                  <a:schemeClr val="tx1">
                    <a:lumMod val="75000"/>
                    <a:lumOff val="25000"/>
                  </a:schemeClr>
                </a:solidFill>
              </a:rPr>
              <a:t>点击此处添加文本点击此处添加文本点击此处添加文本点击此处添加文本点击此处添加文本点击此处添加文本</a:t>
            </a:r>
            <a:endParaRPr lang="zh-CN" altLang="en-US" sz="16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53" presetClass="entr" presetSubtype="16" fill="hold" grpId="0" nodeType="afterEffect">
                                  <p:stCondLst>
                                    <p:cond delay="0"/>
                                  </p:stCondLst>
                                  <p:iterate type="lt">
                                    <p:tmPct val="5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174"/>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674"/>
                            </p:stCondLst>
                            <p:childTnLst>
                              <p:par>
                                <p:cTn id="30" presetID="53" presetClass="entr" presetSubtype="16" fill="hold" grpId="0" nodeType="afterEffect">
                                  <p:stCondLst>
                                    <p:cond delay="0"/>
                                  </p:stCondLst>
                                  <p:iterate type="lt">
                                    <p:tmPct val="5000"/>
                                  </p:iterate>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349"/>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750" fill="hold"/>
                                        <p:tgtEl>
                                          <p:spTgt spid="16"/>
                                        </p:tgtEl>
                                        <p:attrNameLst>
                                          <p:attrName>ppt_w</p:attrName>
                                        </p:attrNameLst>
                                      </p:cBhvr>
                                      <p:tavLst>
                                        <p:tav tm="0">
                                          <p:val>
                                            <p:fltVal val="0"/>
                                          </p:val>
                                        </p:tav>
                                        <p:tav tm="100000">
                                          <p:val>
                                            <p:strVal val="#ppt_w"/>
                                          </p:val>
                                        </p:tav>
                                      </p:tavLst>
                                    </p:anim>
                                    <p:anim calcmode="lin" valueType="num">
                                      <p:cBhvr>
                                        <p:cTn id="39" dur="750" fill="hold"/>
                                        <p:tgtEl>
                                          <p:spTgt spid="16"/>
                                        </p:tgtEl>
                                        <p:attrNameLst>
                                          <p:attrName>ppt_h</p:attrName>
                                        </p:attrNameLst>
                                      </p:cBhvr>
                                      <p:tavLst>
                                        <p:tav tm="0">
                                          <p:val>
                                            <p:fltVal val="0"/>
                                          </p:val>
                                        </p:tav>
                                        <p:tav tm="100000">
                                          <p:val>
                                            <p:strVal val="#ppt_h"/>
                                          </p:val>
                                        </p:tav>
                                      </p:tavLst>
                                    </p:anim>
                                    <p:animEffect transition="in" filter="fade">
                                      <p:cBhvr>
                                        <p:cTn id="4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txBox="1"/>
          <p:nvPr/>
        </p:nvSpPr>
        <p:spPr>
          <a:xfrm>
            <a:off x="2065499" y="2204559"/>
            <a:ext cx="3161677" cy="523220"/>
          </a:xfrm>
          <a:prstGeom prst="rect">
            <a:avLst/>
          </a:prstGeom>
          <a:noFill/>
        </p:spPr>
        <p:txBody>
          <a:bodyPr wrap="square" rtlCol="0">
            <a:spAutoFit/>
          </a:bodyPr>
          <a:lstStyle/>
          <a:p>
            <a:r>
              <a:rPr lang="zh-CN" altLang="en-US" sz="2800" b="1" dirty="0" smtClean="0">
                <a:solidFill>
                  <a:srgbClr val="4FA7C7"/>
                </a:solidFill>
              </a:rPr>
              <a:t>点击此处添加文本</a:t>
            </a:r>
            <a:endParaRPr lang="zh-CN" altLang="en-US" sz="2800" b="1" dirty="0">
              <a:solidFill>
                <a:srgbClr val="4FA7C7"/>
              </a:solidFill>
            </a:endParaRPr>
          </a:p>
        </p:txBody>
      </p:sp>
      <p:grpSp>
        <p:nvGrpSpPr>
          <p:cNvPr id="3" name="淘宝网Chenying0907出品 2"/>
          <p:cNvGrpSpPr/>
          <p:nvPr/>
        </p:nvGrpSpPr>
        <p:grpSpPr>
          <a:xfrm>
            <a:off x="1489481" y="-992459"/>
            <a:ext cx="936709" cy="3271040"/>
            <a:chOff x="1489481" y="-992459"/>
            <a:chExt cx="936709" cy="3271040"/>
          </a:xfrm>
        </p:grpSpPr>
        <p:cxnSp>
          <p:nvCxnSpPr>
            <p:cNvPr id="4" name="淘宝网Chenying0907出品 3"/>
            <p:cNvCxnSpPr/>
            <p:nvPr/>
          </p:nvCxnSpPr>
          <p:spPr>
            <a:xfrm flipV="1">
              <a:off x="1940312" y="-992459"/>
              <a:ext cx="0" cy="2364060"/>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5" name="淘宝网Chenying0907出品 4"/>
            <p:cNvGrpSpPr/>
            <p:nvPr/>
          </p:nvGrpSpPr>
          <p:grpSpPr>
            <a:xfrm>
              <a:off x="1489481" y="1341872"/>
              <a:ext cx="936709" cy="936709"/>
              <a:chOff x="1489481" y="1341872"/>
              <a:chExt cx="936709" cy="936709"/>
            </a:xfrm>
          </p:grpSpPr>
          <p:pic>
            <p:nvPicPr>
              <p:cNvPr id="6" name="淘宝网chenying0907出品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78705">
                <a:off x="1489481" y="1341872"/>
                <a:ext cx="936709" cy="936709"/>
              </a:xfrm>
              <a:prstGeom prst="rect">
                <a:avLst/>
              </a:prstGeom>
            </p:spPr>
          </p:pic>
          <p:sp>
            <p:nvSpPr>
              <p:cNvPr id="7" name="淘宝网Chenying0907出品 6"/>
              <p:cNvSpPr txBox="1"/>
              <p:nvPr/>
            </p:nvSpPr>
            <p:spPr>
              <a:xfrm>
                <a:off x="1656470" y="1493833"/>
                <a:ext cx="595035" cy="584775"/>
              </a:xfrm>
              <a:prstGeom prst="rect">
                <a:avLst/>
              </a:prstGeom>
              <a:noFill/>
            </p:spPr>
            <p:txBody>
              <a:bodyPr wrap="none" rtlCol="0">
                <a:spAutoFit/>
              </a:bodyPr>
              <a:lstStyle/>
              <a:p>
                <a:r>
                  <a:rPr lang="en-US" altLang="zh-CN" sz="3200" dirty="0" smtClean="0">
                    <a:solidFill>
                      <a:srgbClr val="4FA7C7"/>
                    </a:solidFill>
                  </a:rPr>
                  <a:t>03</a:t>
                </a:r>
                <a:endParaRPr lang="zh-CN" altLang="en-US" sz="3200" dirty="0">
                  <a:solidFill>
                    <a:srgbClr val="4FA7C7"/>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8000">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14:bounceEnd="48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8000">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3"/>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250" fill="hold"/>
                                            <p:tgtEl>
                                              <p:spTgt spid="2"/>
                                            </p:tgtEl>
                                            <p:attrNameLst>
                                              <p:attrName>ppt_w</p:attrName>
                                            </p:attrNameLst>
                                          </p:cBhvr>
                                          <p:tavLst>
                                            <p:tav tm="0">
                                              <p:val>
                                                <p:fltVal val="0"/>
                                              </p:val>
                                            </p:tav>
                                            <p:tav tm="100000">
                                              <p:val>
                                                <p:strVal val="#ppt_w"/>
                                              </p:val>
                                            </p:tav>
                                          </p:tavLst>
                                        </p:anim>
                                        <p:anim calcmode="lin" valueType="num">
                                          <p:cBhvr>
                                            <p:cTn id="14" dur="1250" fill="hold"/>
                                            <p:tgtEl>
                                              <p:spTgt spid="2"/>
                                            </p:tgtEl>
                                            <p:attrNameLst>
                                              <p:attrName>ppt_h</p:attrName>
                                            </p:attrNameLst>
                                          </p:cBhvr>
                                          <p:tavLst>
                                            <p:tav tm="0">
                                              <p:val>
                                                <p:fltVal val="0"/>
                                              </p:val>
                                            </p:tav>
                                            <p:tav tm="100000">
                                              <p:val>
                                                <p:strVal val="#ppt_h"/>
                                              </p:val>
                                            </p:tav>
                                          </p:tavLst>
                                        </p:anim>
                                        <p:anim calcmode="lin" valueType="num">
                                          <p:cBhvr>
                                            <p:cTn id="15" dur="1250" fill="hold"/>
                                            <p:tgtEl>
                                              <p:spTgt spid="2"/>
                                            </p:tgtEl>
                                            <p:attrNameLst>
                                              <p:attrName>style.rotation</p:attrName>
                                            </p:attrNameLst>
                                          </p:cBhvr>
                                          <p:tavLst>
                                            <p:tav tm="0">
                                              <p:val>
                                                <p:fltVal val="360"/>
                                              </p:val>
                                            </p:tav>
                                            <p:tav tm="100000">
                                              <p:val>
                                                <p:fltVal val="0"/>
                                              </p:val>
                                            </p:tav>
                                          </p:tavLst>
                                        </p:anim>
                                        <p:animEffect transition="in" filter="fade">
                                          <p:cBhvr>
                                            <p:cTn id="1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repeatCount="2000" autoRev="1" fill="hold" nodeType="withEffect">
                                      <p:stCondLst>
                                        <p:cond delay="1250"/>
                                      </p:stCondLst>
                                      <p:childTnLst>
                                        <p:animRot by="300000">
                                          <p:cBhvr>
                                            <p:cTn id="10" dur="1000" fill="hold"/>
                                            <p:tgtEl>
                                              <p:spTgt spid="3"/>
                                            </p:tgtEl>
                                            <p:attrNameLst>
                                              <p:attrName>r</p:attrName>
                                            </p:attrNameLst>
                                          </p:cBhvr>
                                        </p:animRot>
                                      </p:childTnLst>
                                    </p:cTn>
                                  </p:par>
                                  <p:par>
                                    <p:cTn id="11" presetID="49" presetClass="entr" presetSubtype="0" decel="100000" fill="hold" grpId="0" nodeType="withEffect">
                                      <p:stCondLst>
                                        <p:cond delay="250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250" fill="hold"/>
                                            <p:tgtEl>
                                              <p:spTgt spid="2"/>
                                            </p:tgtEl>
                                            <p:attrNameLst>
                                              <p:attrName>ppt_w</p:attrName>
                                            </p:attrNameLst>
                                          </p:cBhvr>
                                          <p:tavLst>
                                            <p:tav tm="0">
                                              <p:val>
                                                <p:fltVal val="0"/>
                                              </p:val>
                                            </p:tav>
                                            <p:tav tm="100000">
                                              <p:val>
                                                <p:strVal val="#ppt_w"/>
                                              </p:val>
                                            </p:tav>
                                          </p:tavLst>
                                        </p:anim>
                                        <p:anim calcmode="lin" valueType="num">
                                          <p:cBhvr>
                                            <p:cTn id="14" dur="1250" fill="hold"/>
                                            <p:tgtEl>
                                              <p:spTgt spid="2"/>
                                            </p:tgtEl>
                                            <p:attrNameLst>
                                              <p:attrName>ppt_h</p:attrName>
                                            </p:attrNameLst>
                                          </p:cBhvr>
                                          <p:tavLst>
                                            <p:tav tm="0">
                                              <p:val>
                                                <p:fltVal val="0"/>
                                              </p:val>
                                            </p:tav>
                                            <p:tav tm="100000">
                                              <p:val>
                                                <p:strVal val="#ppt_h"/>
                                              </p:val>
                                            </p:tav>
                                          </p:tavLst>
                                        </p:anim>
                                        <p:anim calcmode="lin" valueType="num">
                                          <p:cBhvr>
                                            <p:cTn id="15" dur="1250" fill="hold"/>
                                            <p:tgtEl>
                                              <p:spTgt spid="2"/>
                                            </p:tgtEl>
                                            <p:attrNameLst>
                                              <p:attrName>style.rotation</p:attrName>
                                            </p:attrNameLst>
                                          </p:cBhvr>
                                          <p:tavLst>
                                            <p:tav tm="0">
                                              <p:val>
                                                <p:fltVal val="360"/>
                                              </p:val>
                                            </p:tav>
                                            <p:tav tm="100000">
                                              <p:val>
                                                <p:fltVal val="0"/>
                                              </p:val>
                                            </p:tav>
                                          </p:tavLst>
                                        </p:anim>
                                        <p:animEffect transition="in" filter="fade">
                                          <p:cBhvr>
                                            <p:cTn id="1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265</Words>
  <Application>Microsoft Office PowerPoint</Application>
  <PresentationFormat>全屏显示(16:9)</PresentationFormat>
  <Paragraphs>58</Paragraphs>
  <Slides>15</Slides>
  <Notes>15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宋体</vt:lpstr>
      <vt:lpstr>Calibri</vt:lpstr>
      <vt:lpstr>华康少女文字W5</vt:lpstr>
      <vt:lpstr>DFPOP1-W9</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lastModifiedBy> </cp:lastModifiedBy>
  <cp:revision>41</cp:revision>
  <dcterms:created xsi:type="dcterms:W3CDTF">2015-11-30T01:54:00Z</dcterms:created>
  <dcterms:modified xsi:type="dcterms:W3CDTF">2016-12-23T18:27:35Z</dcterms:modified>
  <cp:category/>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